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1" r:id="rId2"/>
  </p:sldMasterIdLst>
  <p:notesMasterIdLst>
    <p:notesMasterId r:id="rId3"/>
  </p:notesMasterIdLst>
  <p:sldIdLst>
    <p:sldId id="256" r:id="rId4"/>
    <p:sldId id="257" r:id="rId5"/>
    <p:sldId id="258" r:id="rId6"/>
    <p:sldId id="262" r:id="rId7"/>
    <p:sldId id="268" r:id="rId8"/>
    <p:sldId id="269" r:id="rId9"/>
    <p:sldId id="270" r:id="rId10"/>
    <p:sldId id="259" r:id="rId11"/>
    <p:sldId id="271" r:id="rId12"/>
    <p:sldId id="272" r:id="rId13"/>
    <p:sldId id="273" r:id="rId14"/>
    <p:sldId id="264" r:id="rId15"/>
    <p:sldId id="260" r:id="rId16"/>
    <p:sldId id="274" r:id="rId17"/>
    <p:sldId id="275" r:id="rId18"/>
    <p:sldId id="276" r:id="rId19"/>
    <p:sldId id="265" r:id="rId20"/>
    <p:sldId id="280" r:id="rId21"/>
    <p:sldId id="261" r:id="rId22"/>
    <p:sldId id="266" r:id="rId23"/>
    <p:sldId id="277" r:id="rId24"/>
    <p:sldId id="278" r:id="rId25"/>
    <p:sldId id="279" r:id="rId26"/>
    <p:sldId id="263" r:id="rId27"/>
    <p:sldId id="290" r:id="rId28"/>
    <p:sldId id="311" r:id="rId29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711"/>
  </p:normalViewPr>
  <p:slideViewPr>
    <p:cSldViewPr snapToGrid="0" showGuides="1">
      <p:cViewPr varScale="1">
        <p:scale>
          <a:sx n="58" d="100"/>
          <a:sy n="58" d="100"/>
        </p:scale>
        <p:origin x="-90" y="-15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notesMaster" Target="notesMasters/notesMaster1.xml" /><Relationship Id="rId30" Type="http://schemas.openxmlformats.org/officeDocument/2006/relationships/tags" Target="tags/tag61.xml" /><Relationship Id="rId31" Type="http://schemas.openxmlformats.org/officeDocument/2006/relationships/presProps" Target="presProps.xml" /><Relationship Id="rId32" Type="http://schemas.openxmlformats.org/officeDocument/2006/relationships/viewProps" Target="viewProps.xml" /><Relationship Id="rId33" Type="http://schemas.openxmlformats.org/officeDocument/2006/relationships/theme" Target="theme/theme1.xml" /><Relationship Id="rId34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B64AB-5208-44F3-A794-6B370D922D43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9566E-3EB3-4AEA-8B76-62CBC79A75F7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10" Type="http://schemas.openxmlformats.org/officeDocument/2006/relationships/hyperlink" Target="http://www.1ppt.com/powerpoint/" TargetMode="External" /><Relationship Id="rId11" Type="http://schemas.openxmlformats.org/officeDocument/2006/relationships/hyperlink" Target="http://www.1ppt.com/word/" TargetMode="External" /><Relationship Id="rId12" Type="http://schemas.openxmlformats.org/officeDocument/2006/relationships/hyperlink" Target="http://www.1ppt.com/excel/" TargetMode="External" /><Relationship Id="rId13" Type="http://schemas.openxmlformats.org/officeDocument/2006/relationships/hyperlink" Target="http://www.1ppt.com/jianli/" TargetMode="External" /><Relationship Id="rId14" Type="http://schemas.openxmlformats.org/officeDocument/2006/relationships/hyperlink" Target="http://www.1ppt.com/kejian/" TargetMode="External" /><Relationship Id="rId15" Type="http://schemas.openxmlformats.org/officeDocument/2006/relationships/hyperlink" Target="http://www.1ppt.com/shouchaobao/" TargetMode="External" /><Relationship Id="rId16" Type="http://schemas.openxmlformats.org/officeDocument/2006/relationships/hyperlink" Target="http://www.1ppt.com/shiti/" TargetMode="External" /><Relationship Id="rId17" Type="http://schemas.openxmlformats.org/officeDocument/2006/relationships/hyperlink" Target="http://www.1ppt.com/jiaoan/" TargetMode="External" /><Relationship Id="rId18" Type="http://schemas.openxmlformats.org/officeDocument/2006/relationships/hyperlink" Target="http://www.1ppt.com/ziti/" TargetMode="External" /><Relationship Id="rId2" Type="http://schemas.openxmlformats.org/officeDocument/2006/relationships/notesMaster" Target="../notesMasters/notesMaster1.xml" /><Relationship Id="rId3" Type="http://schemas.openxmlformats.org/officeDocument/2006/relationships/hyperlink" Target="http://www.1ppt.com/moban/" TargetMode="External" /><Relationship Id="rId4" Type="http://schemas.openxmlformats.org/officeDocument/2006/relationships/hyperlink" Target="http://www.1ppt.com/hangye/" TargetMode="External" /><Relationship Id="rId5" Type="http://schemas.openxmlformats.org/officeDocument/2006/relationships/hyperlink" Target="http://www.1ppt.com/jieri/" TargetMode="External" /><Relationship Id="rId6" Type="http://schemas.openxmlformats.org/officeDocument/2006/relationships/hyperlink" Target="http://www.1ppt.com/sucai/" TargetMode="External" /><Relationship Id="rId7" Type="http://schemas.openxmlformats.org/officeDocument/2006/relationships/hyperlink" Target="http://www.1ppt.com/beijing/" TargetMode="External" /><Relationship Id="rId8" Type="http://schemas.openxmlformats.org/officeDocument/2006/relationships/hyperlink" Target="http://www.1ppt.com/tubiao/" TargetMode="External" /><Relationship Id="rId9" Type="http://schemas.openxmlformats.org/officeDocument/2006/relationships/hyperlink" Target="http://www.1ppt.com/xiazai/" TargetMode="Externa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模板：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3"/>
              </a:rPr>
              <a:t>www.1ppt.com/moban/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行业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模板：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4"/>
              </a:rPr>
              <a:t>www.1ppt.com/hangye/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节日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模板：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5"/>
              </a:rPr>
              <a:t>www.1ppt.com/jieri/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素材：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6"/>
              </a:rPr>
              <a:t>www.1ppt.com/sucai/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背景图片：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7"/>
              </a:rPr>
              <a:t>www.1ppt.com/beijing/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图表：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8"/>
              </a:rPr>
              <a:t>www.1ppt.com/tubiao/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优秀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下载：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9"/>
              </a:rPr>
              <a:t>www.1ppt.com/xiazai/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教程：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0"/>
              </a:rPr>
              <a:t>www.1ppt.com/powerpoint/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Word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教程：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1"/>
              </a:rPr>
              <a:t>www.1ppt.com/word/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   Excel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教程：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2"/>
              </a:rPr>
              <a:t>www.1ppt.com/excel/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个人简历：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3"/>
              </a:rPr>
              <a:t>www.1ppt.com/jianli/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    PPT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课件：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4"/>
              </a:rPr>
              <a:t>www.1ppt.com/kejian/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手抄报：    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5"/>
              </a:rPr>
              <a:t>www.1ppt.com/shouchaobao/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试题下载：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6"/>
              </a:rPr>
              <a:t>www.1ppt.com/shiti/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</a:t>
            </a:r>
            <a:endParaRPr lang="en-US" altLang="zh-CN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教案下载：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7"/>
              </a:rPr>
              <a:t>www.1ppt.com/jiaoan/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         </a:t>
            </a:r>
            <a:r>
              <a:rPr lang="zh-CN" altLang="en-US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字体下载：      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  <a:hlinkClick r:id="rId18"/>
              </a:rPr>
              <a:t>www.1ppt.com/ziti/</a:t>
            </a:r>
            <a:r>
              <a:rPr lang="en-US" altLang="zh-CN" sz="120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/>
              </a:rPr>
              <a:t>              </a:t>
            </a:r>
            <a:endParaRPr lang="zh-CN" altLang="en-US" sz="120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</a:rPr>
              <a:t>25</a:t>
            </a:fld>
            <a:endParaRPr lang="zh-CN" altLang="en-US" sz="1200">
              <a:solidFill>
                <a:srgbClr val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/>
                <a:ea typeface="宋体" panose="02010600030101010101" pitchFamily="2" charset="-122"/>
              </a:rPr>
              <a:t>26</a:t>
            </a:fld>
            <a:endParaRPr lang="zh-CN" altLang="en-US" sz="1200">
              <a:solidFill>
                <a:srgbClr val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566E-3EB3-4AEA-8B76-62CBC79A75F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016379" y="6430011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>
                <a:solidFill>
                  <a:srgbClr val="F2C961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>
              <a:solidFill>
                <a:srgbClr val="F2C96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6D842-6E3D-4B16-B856-6719176D3572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3B34-F3FF-42F2-8F2E-76F03BD1A3E1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2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2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6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3" name="直接连接符 12"/>
          <p:cNvCxnSpPr/>
          <p:nvPr/>
        </p:nvCxnSpPr>
        <p:spPr>
          <a:xfrm flipH="1">
            <a:off x="781049" y="40005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552449" y="544830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7439025" y="-38100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1801476" y="1476375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7829549" y="622935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619501" y="5057775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 rot="19070172">
            <a:off x="220983" y="3409949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7671756">
            <a:off x="10641974" y="158084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7671756">
            <a:off x="6508125" y="5590090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00400" y="215232"/>
            <a:ext cx="4572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973444" y="5875838"/>
            <a:ext cx="4572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25" name="椭圆 24"/>
          <p:cNvSpPr/>
          <p:nvPr/>
        </p:nvSpPr>
        <p:spPr>
          <a:xfrm>
            <a:off x="2400300" y="111442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27" name="椭圆 26"/>
          <p:cNvSpPr/>
          <p:nvPr/>
        </p:nvSpPr>
        <p:spPr>
          <a:xfrm>
            <a:off x="9563100" y="111442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H="1" flipV="1">
            <a:off x="2514600" y="1"/>
            <a:ext cx="0" cy="8945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9677400" y="1"/>
            <a:ext cx="0" cy="8945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2200278" y="3190786"/>
            <a:ext cx="7791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汉仪大黑简" panose="02010609000101010101" pitchFamily="49" charset="-122"/>
                <a:ea typeface="汉仪大黑简" panose="02010609000101010101" pitchFamily="49" charset="-122"/>
                <a:cs typeface="+mn-ea"/>
                <a:sym typeface="+mn-lt"/>
              </a:rPr>
              <a:t>红</a:t>
            </a:r>
            <a:r>
              <a:rPr lang="zh-CN" altLang="en-US" sz="66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汉仪大黑简" panose="02010609000101010101" pitchFamily="49" charset="-122"/>
                <a:ea typeface="汉仪大黑简" panose="02010609000101010101" pitchFamily="49" charset="-122"/>
                <a:cs typeface="+mn-ea"/>
                <a:sym typeface="+mn-lt"/>
              </a:rPr>
              <a:t>黄工作总结计划</a:t>
            </a:r>
            <a:endParaRPr lang="zh-CN" altLang="en-US" sz="66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汉仪大黑简" panose="02010609000101010101" pitchFamily="49" charset="-122"/>
              <a:ea typeface="汉仪大黑简" panose="02010609000101010101" pitchFamily="49" charset="-122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848102" y="1543050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cs typeface="+mn-ea"/>
                <a:sym typeface="+mn-lt"/>
              </a:rPr>
              <a:t>20</a:t>
            </a:r>
            <a:r>
              <a:rPr lang="en-US" altLang="zh-CN" sz="9600" smtClean="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cs typeface="+mn-ea"/>
                <a:sym typeface="+mn-lt"/>
              </a:rPr>
              <a:t>30</a:t>
            </a:r>
            <a:endParaRPr lang="zh-CN" altLang="en-US" sz="96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00278" y="4700325"/>
            <a:ext cx="779144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汇报人</a:t>
            </a:r>
            <a:r>
              <a:rPr lang="zh-CN" altLang="en-US" sz="20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：</a:t>
            </a:r>
            <a:r>
              <a:rPr lang="en-US" altLang="zh-CN" sz="20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PPT</a:t>
            </a:r>
            <a:r>
              <a:rPr lang="zh-CN" altLang="en-US" sz="20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汇</a:t>
            </a:r>
            <a:endParaRPr lang="zh-CN" altLang="en-US" sz="2000" smtClean="0">
              <a:solidFill>
                <a:srgbClr val="DB6A5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0" grpId="0" animBg="1"/>
      <p:bldP spid="24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4100628" y="3479769"/>
            <a:ext cx="1899435" cy="1902076"/>
            <a:chOff x="1027113" y="1408113"/>
            <a:chExt cx="2282825" cy="2286000"/>
          </a:xfrm>
        </p:grpSpPr>
        <p:sp>
          <p:nvSpPr>
            <p:cNvPr id="8" name="Freeform 5"/>
            <p:cNvSpPr/>
            <p:nvPr/>
          </p:nvSpPr>
          <p:spPr bwMode="auto">
            <a:xfrm>
              <a:off x="1027113" y="1408113"/>
              <a:ext cx="2282825" cy="2286000"/>
            </a:xfrm>
            <a:custGeom>
              <a:gdLst>
                <a:gd name="T0" fmla="*/ 606 w 606"/>
                <a:gd name="T1" fmla="*/ 67 h 607"/>
                <a:gd name="T2" fmla="*/ 606 w 606"/>
                <a:gd name="T3" fmla="*/ 323 h 607"/>
                <a:gd name="T4" fmla="*/ 606 w 606"/>
                <a:gd name="T5" fmla="*/ 323 h 607"/>
                <a:gd name="T6" fmla="*/ 303 w 606"/>
                <a:gd name="T7" fmla="*/ 607 h 607"/>
                <a:gd name="T8" fmla="*/ 0 w 606"/>
                <a:gd name="T9" fmla="*/ 304 h 607"/>
                <a:gd name="T10" fmla="*/ 303 w 606"/>
                <a:gd name="T11" fmla="*/ 0 h 607"/>
                <a:gd name="T12" fmla="*/ 539 w 606"/>
                <a:gd name="T13" fmla="*/ 0 h 607"/>
                <a:gd name="T14" fmla="*/ 606 w 606"/>
                <a:gd name="T15" fmla="*/ 67 h 6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607">
                  <a:moveTo>
                    <a:pt x="606" y="67"/>
                  </a:moveTo>
                  <a:cubicBezTo>
                    <a:pt x="606" y="323"/>
                    <a:pt x="606" y="323"/>
                    <a:pt x="606" y="323"/>
                  </a:cubicBezTo>
                  <a:cubicBezTo>
                    <a:pt x="606" y="323"/>
                    <a:pt x="606" y="323"/>
                    <a:pt x="606" y="323"/>
                  </a:cubicBezTo>
                  <a:cubicBezTo>
                    <a:pt x="596" y="481"/>
                    <a:pt x="464" y="607"/>
                    <a:pt x="303" y="607"/>
                  </a:cubicBezTo>
                  <a:cubicBezTo>
                    <a:pt x="136" y="607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576" y="0"/>
                    <a:pt x="606" y="30"/>
                    <a:pt x="606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266826" y="1647826"/>
              <a:ext cx="1801813" cy="1804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0" name="Group 8"/>
          <p:cNvGrpSpPr/>
          <p:nvPr/>
        </p:nvGrpSpPr>
        <p:grpSpPr>
          <a:xfrm rot="10800000">
            <a:off x="4100628" y="1464199"/>
            <a:ext cx="1899435" cy="1902076"/>
            <a:chOff x="1027113" y="1408113"/>
            <a:chExt cx="2282825" cy="2286000"/>
          </a:xfrm>
        </p:grpSpPr>
        <p:sp>
          <p:nvSpPr>
            <p:cNvPr id="11" name="Freeform 5"/>
            <p:cNvSpPr/>
            <p:nvPr/>
          </p:nvSpPr>
          <p:spPr bwMode="auto">
            <a:xfrm flipH="1">
              <a:off x="1027113" y="1408113"/>
              <a:ext cx="2282825" cy="2286000"/>
            </a:xfrm>
            <a:custGeom>
              <a:gdLst>
                <a:gd name="T0" fmla="*/ 606 w 606"/>
                <a:gd name="T1" fmla="*/ 67 h 607"/>
                <a:gd name="T2" fmla="*/ 606 w 606"/>
                <a:gd name="T3" fmla="*/ 323 h 607"/>
                <a:gd name="T4" fmla="*/ 606 w 606"/>
                <a:gd name="T5" fmla="*/ 323 h 607"/>
                <a:gd name="T6" fmla="*/ 303 w 606"/>
                <a:gd name="T7" fmla="*/ 607 h 607"/>
                <a:gd name="T8" fmla="*/ 0 w 606"/>
                <a:gd name="T9" fmla="*/ 304 h 607"/>
                <a:gd name="T10" fmla="*/ 303 w 606"/>
                <a:gd name="T11" fmla="*/ 0 h 607"/>
                <a:gd name="T12" fmla="*/ 539 w 606"/>
                <a:gd name="T13" fmla="*/ 0 h 607"/>
                <a:gd name="T14" fmla="*/ 606 w 606"/>
                <a:gd name="T15" fmla="*/ 67 h 6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607">
                  <a:moveTo>
                    <a:pt x="606" y="67"/>
                  </a:moveTo>
                  <a:cubicBezTo>
                    <a:pt x="606" y="323"/>
                    <a:pt x="606" y="323"/>
                    <a:pt x="606" y="323"/>
                  </a:cubicBezTo>
                  <a:cubicBezTo>
                    <a:pt x="606" y="323"/>
                    <a:pt x="606" y="323"/>
                    <a:pt x="606" y="323"/>
                  </a:cubicBezTo>
                  <a:cubicBezTo>
                    <a:pt x="596" y="481"/>
                    <a:pt x="464" y="607"/>
                    <a:pt x="303" y="607"/>
                  </a:cubicBezTo>
                  <a:cubicBezTo>
                    <a:pt x="136" y="607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576" y="0"/>
                    <a:pt x="606" y="30"/>
                    <a:pt x="606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 rot="10800000">
              <a:off x="1266826" y="1647826"/>
              <a:ext cx="1801813" cy="1804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3" name="Group 11"/>
          <p:cNvGrpSpPr/>
          <p:nvPr/>
        </p:nvGrpSpPr>
        <p:grpSpPr>
          <a:xfrm rot="10800000">
            <a:off x="6199517" y="1464199"/>
            <a:ext cx="1899435" cy="1902076"/>
            <a:chOff x="1027113" y="1408113"/>
            <a:chExt cx="2282825" cy="2286000"/>
          </a:xfrm>
        </p:grpSpPr>
        <p:sp>
          <p:nvSpPr>
            <p:cNvPr id="14" name="Freeform 5"/>
            <p:cNvSpPr/>
            <p:nvPr/>
          </p:nvSpPr>
          <p:spPr bwMode="auto">
            <a:xfrm>
              <a:off x="1027113" y="1408113"/>
              <a:ext cx="2282825" cy="2286000"/>
            </a:xfrm>
            <a:custGeom>
              <a:gdLst>
                <a:gd name="T0" fmla="*/ 606 w 606"/>
                <a:gd name="T1" fmla="*/ 67 h 607"/>
                <a:gd name="T2" fmla="*/ 606 w 606"/>
                <a:gd name="T3" fmla="*/ 323 h 607"/>
                <a:gd name="T4" fmla="*/ 606 w 606"/>
                <a:gd name="T5" fmla="*/ 323 h 607"/>
                <a:gd name="T6" fmla="*/ 303 w 606"/>
                <a:gd name="T7" fmla="*/ 607 h 607"/>
                <a:gd name="T8" fmla="*/ 0 w 606"/>
                <a:gd name="T9" fmla="*/ 304 h 607"/>
                <a:gd name="T10" fmla="*/ 303 w 606"/>
                <a:gd name="T11" fmla="*/ 0 h 607"/>
                <a:gd name="T12" fmla="*/ 539 w 606"/>
                <a:gd name="T13" fmla="*/ 0 h 607"/>
                <a:gd name="T14" fmla="*/ 606 w 606"/>
                <a:gd name="T15" fmla="*/ 67 h 6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607">
                  <a:moveTo>
                    <a:pt x="606" y="67"/>
                  </a:moveTo>
                  <a:cubicBezTo>
                    <a:pt x="606" y="323"/>
                    <a:pt x="606" y="323"/>
                    <a:pt x="606" y="323"/>
                  </a:cubicBezTo>
                  <a:cubicBezTo>
                    <a:pt x="606" y="323"/>
                    <a:pt x="606" y="323"/>
                    <a:pt x="606" y="323"/>
                  </a:cubicBezTo>
                  <a:cubicBezTo>
                    <a:pt x="596" y="481"/>
                    <a:pt x="464" y="607"/>
                    <a:pt x="303" y="607"/>
                  </a:cubicBezTo>
                  <a:cubicBezTo>
                    <a:pt x="136" y="607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576" y="0"/>
                    <a:pt x="606" y="30"/>
                    <a:pt x="606" y="6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 rot="10800000">
              <a:off x="1266826" y="1647826"/>
              <a:ext cx="1801813" cy="1804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6" name="Group 14"/>
          <p:cNvGrpSpPr/>
          <p:nvPr/>
        </p:nvGrpSpPr>
        <p:grpSpPr>
          <a:xfrm>
            <a:off x="6199516" y="3479769"/>
            <a:ext cx="1899435" cy="1902076"/>
            <a:chOff x="1027113" y="1408113"/>
            <a:chExt cx="2282825" cy="2286000"/>
          </a:xfrm>
        </p:grpSpPr>
        <p:sp>
          <p:nvSpPr>
            <p:cNvPr id="17" name="Freeform 5"/>
            <p:cNvSpPr/>
            <p:nvPr/>
          </p:nvSpPr>
          <p:spPr bwMode="auto">
            <a:xfrm flipH="1">
              <a:off x="1027113" y="1408113"/>
              <a:ext cx="2282825" cy="2286000"/>
            </a:xfrm>
            <a:custGeom>
              <a:gdLst>
                <a:gd name="T0" fmla="*/ 606 w 606"/>
                <a:gd name="T1" fmla="*/ 67 h 607"/>
                <a:gd name="T2" fmla="*/ 606 w 606"/>
                <a:gd name="T3" fmla="*/ 323 h 607"/>
                <a:gd name="T4" fmla="*/ 606 w 606"/>
                <a:gd name="T5" fmla="*/ 323 h 607"/>
                <a:gd name="T6" fmla="*/ 303 w 606"/>
                <a:gd name="T7" fmla="*/ 607 h 607"/>
                <a:gd name="T8" fmla="*/ 0 w 606"/>
                <a:gd name="T9" fmla="*/ 304 h 607"/>
                <a:gd name="T10" fmla="*/ 303 w 606"/>
                <a:gd name="T11" fmla="*/ 0 h 607"/>
                <a:gd name="T12" fmla="*/ 539 w 606"/>
                <a:gd name="T13" fmla="*/ 0 h 607"/>
                <a:gd name="T14" fmla="*/ 606 w 606"/>
                <a:gd name="T15" fmla="*/ 67 h 6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6" h="607">
                  <a:moveTo>
                    <a:pt x="606" y="67"/>
                  </a:moveTo>
                  <a:cubicBezTo>
                    <a:pt x="606" y="323"/>
                    <a:pt x="606" y="323"/>
                    <a:pt x="606" y="323"/>
                  </a:cubicBezTo>
                  <a:cubicBezTo>
                    <a:pt x="606" y="323"/>
                    <a:pt x="606" y="323"/>
                    <a:pt x="606" y="323"/>
                  </a:cubicBezTo>
                  <a:cubicBezTo>
                    <a:pt x="596" y="481"/>
                    <a:pt x="464" y="607"/>
                    <a:pt x="303" y="607"/>
                  </a:cubicBezTo>
                  <a:cubicBezTo>
                    <a:pt x="136" y="607"/>
                    <a:pt x="0" y="471"/>
                    <a:pt x="0" y="304"/>
                  </a:cubicBezTo>
                  <a:cubicBezTo>
                    <a:pt x="0" y="136"/>
                    <a:pt x="136" y="0"/>
                    <a:pt x="303" y="0"/>
                  </a:cubicBezTo>
                  <a:cubicBezTo>
                    <a:pt x="539" y="0"/>
                    <a:pt x="539" y="0"/>
                    <a:pt x="539" y="0"/>
                  </a:cubicBezTo>
                  <a:cubicBezTo>
                    <a:pt x="576" y="0"/>
                    <a:pt x="606" y="30"/>
                    <a:pt x="606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1266826" y="1647826"/>
              <a:ext cx="1801813" cy="180498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" name="Inhaltsplatzhalter 4"/>
          <p:cNvSpPr txBox="1"/>
          <p:nvPr/>
        </p:nvSpPr>
        <p:spPr>
          <a:xfrm>
            <a:off x="876300" y="1861241"/>
            <a:ext cx="2739056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10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Inhaltsplatzhalter 4"/>
          <p:cNvSpPr txBox="1"/>
          <p:nvPr/>
        </p:nvSpPr>
        <p:spPr>
          <a:xfrm>
            <a:off x="8624576" y="1861241"/>
            <a:ext cx="2691125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Inhaltsplatzhalter 4"/>
          <p:cNvSpPr txBox="1"/>
          <p:nvPr/>
        </p:nvSpPr>
        <p:spPr>
          <a:xfrm>
            <a:off x="876301" y="3876811"/>
            <a:ext cx="2682555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8624576" y="3876811"/>
            <a:ext cx="2691125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54675" y="2036106"/>
            <a:ext cx="758263" cy="758262"/>
            <a:chOff x="10996613" y="1925638"/>
            <a:chExt cx="534987" cy="534988"/>
          </a:xfrm>
          <a:solidFill>
            <a:schemeClr val="accent2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10996613" y="1925638"/>
              <a:ext cx="534987" cy="534988"/>
            </a:xfrm>
            <a:custGeom>
              <a:gdLst>
                <a:gd name="T0" fmla="*/ 1446 w 3370"/>
                <a:gd name="T1" fmla="*/ 543 h 3371"/>
                <a:gd name="T2" fmla="*/ 1099 w 3370"/>
                <a:gd name="T3" fmla="*/ 703 h 3371"/>
                <a:gd name="T4" fmla="*/ 750 w 3370"/>
                <a:gd name="T5" fmla="*/ 523 h 3371"/>
                <a:gd name="T6" fmla="*/ 518 w 3370"/>
                <a:gd name="T7" fmla="*/ 737 h 3371"/>
                <a:gd name="T8" fmla="*/ 710 w 3370"/>
                <a:gd name="T9" fmla="*/ 1069 h 3371"/>
                <a:gd name="T10" fmla="*/ 568 w 3370"/>
                <a:gd name="T11" fmla="*/ 1428 h 3371"/>
                <a:gd name="T12" fmla="*/ 192 w 3370"/>
                <a:gd name="T13" fmla="*/ 1536 h 3371"/>
                <a:gd name="T14" fmla="*/ 524 w 3370"/>
                <a:gd name="T15" fmla="*/ 1916 h 3371"/>
                <a:gd name="T16" fmla="*/ 665 w 3370"/>
                <a:gd name="T17" fmla="*/ 2204 h 3371"/>
                <a:gd name="T18" fmla="*/ 526 w 3370"/>
                <a:gd name="T19" fmla="*/ 2621 h 3371"/>
                <a:gd name="T20" fmla="*/ 749 w 3370"/>
                <a:gd name="T21" fmla="*/ 2861 h 3371"/>
                <a:gd name="T22" fmla="*/ 1044 w 3370"/>
                <a:gd name="T23" fmla="*/ 2666 h 3371"/>
                <a:gd name="T24" fmla="*/ 1325 w 3370"/>
                <a:gd name="T25" fmla="*/ 2773 h 3371"/>
                <a:gd name="T26" fmla="*/ 1519 w 3370"/>
                <a:gd name="T27" fmla="*/ 3167 h 3371"/>
                <a:gd name="T28" fmla="*/ 1851 w 3370"/>
                <a:gd name="T29" fmla="*/ 3167 h 3371"/>
                <a:gd name="T30" fmla="*/ 2048 w 3370"/>
                <a:gd name="T31" fmla="*/ 2773 h 3371"/>
                <a:gd name="T32" fmla="*/ 2351 w 3370"/>
                <a:gd name="T33" fmla="*/ 2666 h 3371"/>
                <a:gd name="T34" fmla="*/ 2631 w 3370"/>
                <a:gd name="T35" fmla="*/ 2854 h 3371"/>
                <a:gd name="T36" fmla="*/ 2676 w 3370"/>
                <a:gd name="T37" fmla="*/ 2370 h 3371"/>
                <a:gd name="T38" fmla="*/ 2743 w 3370"/>
                <a:gd name="T39" fmla="*/ 2123 h 3371"/>
                <a:gd name="T40" fmla="*/ 2870 w 3370"/>
                <a:gd name="T41" fmla="*/ 1902 h 3371"/>
                <a:gd name="T42" fmla="*/ 3181 w 3370"/>
                <a:gd name="T43" fmla="*/ 1529 h 3371"/>
                <a:gd name="T44" fmla="*/ 2803 w 3370"/>
                <a:gd name="T45" fmla="*/ 1421 h 3371"/>
                <a:gd name="T46" fmla="*/ 2659 w 3370"/>
                <a:gd name="T47" fmla="*/ 1063 h 3371"/>
                <a:gd name="T48" fmla="*/ 2849 w 3370"/>
                <a:gd name="T49" fmla="*/ 732 h 3371"/>
                <a:gd name="T50" fmla="*/ 2618 w 3370"/>
                <a:gd name="T51" fmla="*/ 519 h 3371"/>
                <a:gd name="T52" fmla="*/ 2268 w 3370"/>
                <a:gd name="T53" fmla="*/ 700 h 3371"/>
                <a:gd name="T54" fmla="*/ 1913 w 3370"/>
                <a:gd name="T55" fmla="*/ 540 h 3371"/>
                <a:gd name="T56" fmla="*/ 1532 w 3370"/>
                <a:gd name="T57" fmla="*/ 189 h 3371"/>
                <a:gd name="T58" fmla="*/ 1973 w 3370"/>
                <a:gd name="T59" fmla="*/ 60 h 3371"/>
                <a:gd name="T60" fmla="*/ 2233 w 3370"/>
                <a:gd name="T61" fmla="*/ 468 h 3371"/>
                <a:gd name="T62" fmla="*/ 2659 w 3370"/>
                <a:gd name="T63" fmla="*/ 331 h 3371"/>
                <a:gd name="T64" fmla="*/ 3022 w 3370"/>
                <a:gd name="T65" fmla="*/ 652 h 3371"/>
                <a:gd name="T66" fmla="*/ 3005 w 3370"/>
                <a:gd name="T67" fmla="*/ 868 h 3371"/>
                <a:gd name="T68" fmla="*/ 3260 w 3370"/>
                <a:gd name="T69" fmla="*/ 1353 h 3371"/>
                <a:gd name="T70" fmla="*/ 3370 w 3370"/>
                <a:gd name="T71" fmla="*/ 1537 h 3371"/>
                <a:gd name="T72" fmla="*/ 3286 w 3370"/>
                <a:gd name="T73" fmla="*/ 2001 h 3371"/>
                <a:gd name="T74" fmla="*/ 2865 w 3370"/>
                <a:gd name="T75" fmla="*/ 2309 h 3371"/>
                <a:gd name="T76" fmla="*/ 3033 w 3370"/>
                <a:gd name="T77" fmla="*/ 2690 h 3371"/>
                <a:gd name="T78" fmla="*/ 2689 w 3370"/>
                <a:gd name="T79" fmla="*/ 3034 h 3371"/>
                <a:gd name="T80" fmla="*/ 2309 w 3370"/>
                <a:gd name="T81" fmla="*/ 2866 h 3371"/>
                <a:gd name="T82" fmla="*/ 2001 w 3370"/>
                <a:gd name="T83" fmla="*/ 3287 h 3371"/>
                <a:gd name="T84" fmla="*/ 1536 w 3370"/>
                <a:gd name="T85" fmla="*/ 3371 h 3371"/>
                <a:gd name="T86" fmla="*/ 1352 w 3370"/>
                <a:gd name="T87" fmla="*/ 3260 h 3371"/>
                <a:gd name="T88" fmla="*/ 871 w 3370"/>
                <a:gd name="T89" fmla="*/ 3010 h 3371"/>
                <a:gd name="T90" fmla="*/ 656 w 3370"/>
                <a:gd name="T91" fmla="*/ 3026 h 3371"/>
                <a:gd name="T92" fmla="*/ 335 w 3370"/>
                <a:gd name="T93" fmla="*/ 2663 h 3371"/>
                <a:gd name="T94" fmla="*/ 473 w 3370"/>
                <a:gd name="T95" fmla="*/ 2242 h 3371"/>
                <a:gd name="T96" fmla="*/ 60 w 3370"/>
                <a:gd name="T97" fmla="*/ 1988 h 3371"/>
                <a:gd name="T98" fmla="*/ 3 w 3370"/>
                <a:gd name="T99" fmla="*/ 1511 h 3371"/>
                <a:gd name="T100" fmla="*/ 141 w 3370"/>
                <a:gd name="T101" fmla="*/ 1347 h 3371"/>
                <a:gd name="T102" fmla="*/ 344 w 3370"/>
                <a:gd name="T103" fmla="*/ 843 h 3371"/>
                <a:gd name="T104" fmla="*/ 361 w 3370"/>
                <a:gd name="T105" fmla="*/ 629 h 3371"/>
                <a:gd name="T106" fmla="*/ 741 w 3370"/>
                <a:gd name="T107" fmla="*/ 332 h 3371"/>
                <a:gd name="T108" fmla="*/ 1206 w 3370"/>
                <a:gd name="T109" fmla="*/ 440 h 3371"/>
                <a:gd name="T110" fmla="*/ 1409 w 3370"/>
                <a:gd name="T111" fmla="*/ 40 h 33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70" h="3370">
                  <a:moveTo>
                    <a:pt x="1532" y="189"/>
                  </a:moveTo>
                  <a:lnTo>
                    <a:pt x="1524" y="192"/>
                  </a:lnTo>
                  <a:lnTo>
                    <a:pt x="1518" y="198"/>
                  </a:lnTo>
                  <a:lnTo>
                    <a:pt x="1513" y="205"/>
                  </a:lnTo>
                  <a:lnTo>
                    <a:pt x="1463" y="503"/>
                  </a:lnTo>
                  <a:lnTo>
                    <a:pt x="1457" y="524"/>
                  </a:lnTo>
                  <a:lnTo>
                    <a:pt x="1446" y="543"/>
                  </a:lnTo>
                  <a:lnTo>
                    <a:pt x="1432" y="558"/>
                  </a:lnTo>
                  <a:lnTo>
                    <a:pt x="1414" y="571"/>
                  </a:lnTo>
                  <a:lnTo>
                    <a:pt x="1394" y="579"/>
                  </a:lnTo>
                  <a:lnTo>
                    <a:pt x="1317" y="602"/>
                  </a:lnTo>
                  <a:lnTo>
                    <a:pt x="1242" y="631"/>
                  </a:lnTo>
                  <a:lnTo>
                    <a:pt x="1169" y="665"/>
                  </a:lnTo>
                  <a:lnTo>
                    <a:pt x="1099" y="703"/>
                  </a:lnTo>
                  <a:lnTo>
                    <a:pt x="1079" y="712"/>
                  </a:lnTo>
                  <a:lnTo>
                    <a:pt x="1058" y="716"/>
                  </a:lnTo>
                  <a:lnTo>
                    <a:pt x="1036" y="715"/>
                  </a:lnTo>
                  <a:lnTo>
                    <a:pt x="1015" y="710"/>
                  </a:lnTo>
                  <a:lnTo>
                    <a:pt x="995" y="699"/>
                  </a:lnTo>
                  <a:lnTo>
                    <a:pt x="753" y="525"/>
                  </a:lnTo>
                  <a:lnTo>
                    <a:pt x="750" y="523"/>
                  </a:lnTo>
                  <a:lnTo>
                    <a:pt x="745" y="522"/>
                  </a:lnTo>
                  <a:lnTo>
                    <a:pt x="741" y="522"/>
                  </a:lnTo>
                  <a:lnTo>
                    <a:pt x="738" y="522"/>
                  </a:lnTo>
                  <a:lnTo>
                    <a:pt x="735" y="523"/>
                  </a:lnTo>
                  <a:lnTo>
                    <a:pt x="732" y="524"/>
                  </a:lnTo>
                  <a:lnTo>
                    <a:pt x="728" y="527"/>
                  </a:lnTo>
                  <a:lnTo>
                    <a:pt x="518" y="737"/>
                  </a:lnTo>
                  <a:lnTo>
                    <a:pt x="514" y="745"/>
                  </a:lnTo>
                  <a:lnTo>
                    <a:pt x="513" y="754"/>
                  </a:lnTo>
                  <a:lnTo>
                    <a:pt x="516" y="762"/>
                  </a:lnTo>
                  <a:lnTo>
                    <a:pt x="691" y="1008"/>
                  </a:lnTo>
                  <a:lnTo>
                    <a:pt x="702" y="1027"/>
                  </a:lnTo>
                  <a:lnTo>
                    <a:pt x="709" y="1048"/>
                  </a:lnTo>
                  <a:lnTo>
                    <a:pt x="710" y="1069"/>
                  </a:lnTo>
                  <a:lnTo>
                    <a:pt x="706" y="1091"/>
                  </a:lnTo>
                  <a:lnTo>
                    <a:pt x="696" y="1111"/>
                  </a:lnTo>
                  <a:lnTo>
                    <a:pt x="658" y="1181"/>
                  </a:lnTo>
                  <a:lnTo>
                    <a:pt x="626" y="1255"/>
                  </a:lnTo>
                  <a:lnTo>
                    <a:pt x="598" y="1329"/>
                  </a:lnTo>
                  <a:lnTo>
                    <a:pt x="576" y="1406"/>
                  </a:lnTo>
                  <a:lnTo>
                    <a:pt x="568" y="1428"/>
                  </a:lnTo>
                  <a:lnTo>
                    <a:pt x="556" y="1445"/>
                  </a:lnTo>
                  <a:lnTo>
                    <a:pt x="540" y="1460"/>
                  </a:lnTo>
                  <a:lnTo>
                    <a:pt x="521" y="1471"/>
                  </a:lnTo>
                  <a:lnTo>
                    <a:pt x="500" y="1477"/>
                  </a:lnTo>
                  <a:lnTo>
                    <a:pt x="206" y="1526"/>
                  </a:lnTo>
                  <a:lnTo>
                    <a:pt x="198" y="1529"/>
                  </a:lnTo>
                  <a:lnTo>
                    <a:pt x="192" y="1536"/>
                  </a:lnTo>
                  <a:lnTo>
                    <a:pt x="190" y="1545"/>
                  </a:lnTo>
                  <a:lnTo>
                    <a:pt x="190" y="1841"/>
                  </a:lnTo>
                  <a:lnTo>
                    <a:pt x="192" y="1850"/>
                  </a:lnTo>
                  <a:lnTo>
                    <a:pt x="198" y="1856"/>
                  </a:lnTo>
                  <a:lnTo>
                    <a:pt x="206" y="1859"/>
                  </a:lnTo>
                  <a:lnTo>
                    <a:pt x="504" y="1910"/>
                  </a:lnTo>
                  <a:lnTo>
                    <a:pt x="524" y="1916"/>
                  </a:lnTo>
                  <a:lnTo>
                    <a:pt x="544" y="1927"/>
                  </a:lnTo>
                  <a:lnTo>
                    <a:pt x="559" y="1942"/>
                  </a:lnTo>
                  <a:lnTo>
                    <a:pt x="571" y="1959"/>
                  </a:lnTo>
                  <a:lnTo>
                    <a:pt x="580" y="1980"/>
                  </a:lnTo>
                  <a:lnTo>
                    <a:pt x="602" y="2057"/>
                  </a:lnTo>
                  <a:lnTo>
                    <a:pt x="631" y="2131"/>
                  </a:lnTo>
                  <a:lnTo>
                    <a:pt x="665" y="2204"/>
                  </a:lnTo>
                  <a:lnTo>
                    <a:pt x="703" y="2274"/>
                  </a:lnTo>
                  <a:lnTo>
                    <a:pt x="713" y="2294"/>
                  </a:lnTo>
                  <a:lnTo>
                    <a:pt x="717" y="2316"/>
                  </a:lnTo>
                  <a:lnTo>
                    <a:pt x="716" y="2337"/>
                  </a:lnTo>
                  <a:lnTo>
                    <a:pt x="710" y="2359"/>
                  </a:lnTo>
                  <a:lnTo>
                    <a:pt x="699" y="2378"/>
                  </a:lnTo>
                  <a:lnTo>
                    <a:pt x="526" y="2621"/>
                  </a:lnTo>
                  <a:lnTo>
                    <a:pt x="523" y="2629"/>
                  </a:lnTo>
                  <a:lnTo>
                    <a:pt x="524" y="2637"/>
                  </a:lnTo>
                  <a:lnTo>
                    <a:pt x="528" y="2646"/>
                  </a:lnTo>
                  <a:lnTo>
                    <a:pt x="738" y="2855"/>
                  </a:lnTo>
                  <a:lnTo>
                    <a:pt x="741" y="2858"/>
                  </a:lnTo>
                  <a:lnTo>
                    <a:pt x="745" y="2860"/>
                  </a:lnTo>
                  <a:lnTo>
                    <a:pt x="749" y="2861"/>
                  </a:lnTo>
                  <a:lnTo>
                    <a:pt x="752" y="2861"/>
                  </a:lnTo>
                  <a:lnTo>
                    <a:pt x="755" y="2861"/>
                  </a:lnTo>
                  <a:lnTo>
                    <a:pt x="759" y="2859"/>
                  </a:lnTo>
                  <a:lnTo>
                    <a:pt x="762" y="2858"/>
                  </a:lnTo>
                  <a:lnTo>
                    <a:pt x="1009" y="2681"/>
                  </a:lnTo>
                  <a:lnTo>
                    <a:pt x="1026" y="2672"/>
                  </a:lnTo>
                  <a:lnTo>
                    <a:pt x="1044" y="2666"/>
                  </a:lnTo>
                  <a:lnTo>
                    <a:pt x="1063" y="2664"/>
                  </a:lnTo>
                  <a:lnTo>
                    <a:pt x="1079" y="2666"/>
                  </a:lnTo>
                  <a:lnTo>
                    <a:pt x="1096" y="2670"/>
                  </a:lnTo>
                  <a:lnTo>
                    <a:pt x="1111" y="2677"/>
                  </a:lnTo>
                  <a:lnTo>
                    <a:pt x="1181" y="2713"/>
                  </a:lnTo>
                  <a:lnTo>
                    <a:pt x="1252" y="2746"/>
                  </a:lnTo>
                  <a:lnTo>
                    <a:pt x="1325" y="2773"/>
                  </a:lnTo>
                  <a:lnTo>
                    <a:pt x="1400" y="2795"/>
                  </a:lnTo>
                  <a:lnTo>
                    <a:pt x="1420" y="2803"/>
                  </a:lnTo>
                  <a:lnTo>
                    <a:pt x="1438" y="2816"/>
                  </a:lnTo>
                  <a:lnTo>
                    <a:pt x="1453" y="2831"/>
                  </a:lnTo>
                  <a:lnTo>
                    <a:pt x="1463" y="2849"/>
                  </a:lnTo>
                  <a:lnTo>
                    <a:pt x="1469" y="2871"/>
                  </a:lnTo>
                  <a:lnTo>
                    <a:pt x="1519" y="3167"/>
                  </a:lnTo>
                  <a:lnTo>
                    <a:pt x="1522" y="3175"/>
                  </a:lnTo>
                  <a:lnTo>
                    <a:pt x="1529" y="3180"/>
                  </a:lnTo>
                  <a:lnTo>
                    <a:pt x="1537" y="3182"/>
                  </a:lnTo>
                  <a:lnTo>
                    <a:pt x="1834" y="3182"/>
                  </a:lnTo>
                  <a:lnTo>
                    <a:pt x="1842" y="3180"/>
                  </a:lnTo>
                  <a:lnTo>
                    <a:pt x="1848" y="3175"/>
                  </a:lnTo>
                  <a:lnTo>
                    <a:pt x="1851" y="3167"/>
                  </a:lnTo>
                  <a:lnTo>
                    <a:pt x="1902" y="2871"/>
                  </a:lnTo>
                  <a:lnTo>
                    <a:pt x="1908" y="2850"/>
                  </a:lnTo>
                  <a:lnTo>
                    <a:pt x="1918" y="2831"/>
                  </a:lnTo>
                  <a:lnTo>
                    <a:pt x="1932" y="2816"/>
                  </a:lnTo>
                  <a:lnTo>
                    <a:pt x="1951" y="2803"/>
                  </a:lnTo>
                  <a:lnTo>
                    <a:pt x="1971" y="2795"/>
                  </a:lnTo>
                  <a:lnTo>
                    <a:pt x="2048" y="2773"/>
                  </a:lnTo>
                  <a:lnTo>
                    <a:pt x="2123" y="2745"/>
                  </a:lnTo>
                  <a:lnTo>
                    <a:pt x="2196" y="2711"/>
                  </a:lnTo>
                  <a:lnTo>
                    <a:pt x="2266" y="2672"/>
                  </a:lnTo>
                  <a:lnTo>
                    <a:pt x="2287" y="2664"/>
                  </a:lnTo>
                  <a:lnTo>
                    <a:pt x="2308" y="2660"/>
                  </a:lnTo>
                  <a:lnTo>
                    <a:pt x="2330" y="2661"/>
                  </a:lnTo>
                  <a:lnTo>
                    <a:pt x="2351" y="2666"/>
                  </a:lnTo>
                  <a:lnTo>
                    <a:pt x="2370" y="2677"/>
                  </a:lnTo>
                  <a:lnTo>
                    <a:pt x="2614" y="2850"/>
                  </a:lnTo>
                  <a:lnTo>
                    <a:pt x="2617" y="2853"/>
                  </a:lnTo>
                  <a:lnTo>
                    <a:pt x="2620" y="2854"/>
                  </a:lnTo>
                  <a:lnTo>
                    <a:pt x="2625" y="2855"/>
                  </a:lnTo>
                  <a:lnTo>
                    <a:pt x="2628" y="2855"/>
                  </a:lnTo>
                  <a:lnTo>
                    <a:pt x="2631" y="2854"/>
                  </a:lnTo>
                  <a:lnTo>
                    <a:pt x="2635" y="2851"/>
                  </a:lnTo>
                  <a:lnTo>
                    <a:pt x="2638" y="2848"/>
                  </a:lnTo>
                  <a:lnTo>
                    <a:pt x="2848" y="2638"/>
                  </a:lnTo>
                  <a:lnTo>
                    <a:pt x="2853" y="2631"/>
                  </a:lnTo>
                  <a:lnTo>
                    <a:pt x="2853" y="2623"/>
                  </a:lnTo>
                  <a:lnTo>
                    <a:pt x="2850" y="2615"/>
                  </a:lnTo>
                  <a:lnTo>
                    <a:pt x="2676" y="2370"/>
                  </a:lnTo>
                  <a:lnTo>
                    <a:pt x="2665" y="2351"/>
                  </a:lnTo>
                  <a:lnTo>
                    <a:pt x="2659" y="2329"/>
                  </a:lnTo>
                  <a:lnTo>
                    <a:pt x="2659" y="2308"/>
                  </a:lnTo>
                  <a:lnTo>
                    <a:pt x="2663" y="2286"/>
                  </a:lnTo>
                  <a:lnTo>
                    <a:pt x="2672" y="2267"/>
                  </a:lnTo>
                  <a:lnTo>
                    <a:pt x="2711" y="2196"/>
                  </a:lnTo>
                  <a:lnTo>
                    <a:pt x="2743" y="2123"/>
                  </a:lnTo>
                  <a:lnTo>
                    <a:pt x="2772" y="2048"/>
                  </a:lnTo>
                  <a:lnTo>
                    <a:pt x="2794" y="1972"/>
                  </a:lnTo>
                  <a:lnTo>
                    <a:pt x="2803" y="1951"/>
                  </a:lnTo>
                  <a:lnTo>
                    <a:pt x="2814" y="1933"/>
                  </a:lnTo>
                  <a:lnTo>
                    <a:pt x="2830" y="1918"/>
                  </a:lnTo>
                  <a:lnTo>
                    <a:pt x="2849" y="1908"/>
                  </a:lnTo>
                  <a:lnTo>
                    <a:pt x="2870" y="1902"/>
                  </a:lnTo>
                  <a:lnTo>
                    <a:pt x="3166" y="1852"/>
                  </a:lnTo>
                  <a:lnTo>
                    <a:pt x="3174" y="1849"/>
                  </a:lnTo>
                  <a:lnTo>
                    <a:pt x="3180" y="1843"/>
                  </a:lnTo>
                  <a:lnTo>
                    <a:pt x="3182" y="1834"/>
                  </a:lnTo>
                  <a:lnTo>
                    <a:pt x="3183" y="1834"/>
                  </a:lnTo>
                  <a:lnTo>
                    <a:pt x="3183" y="1537"/>
                  </a:lnTo>
                  <a:lnTo>
                    <a:pt x="3181" y="1529"/>
                  </a:lnTo>
                  <a:lnTo>
                    <a:pt x="3175" y="1523"/>
                  </a:lnTo>
                  <a:lnTo>
                    <a:pt x="3167" y="1519"/>
                  </a:lnTo>
                  <a:lnTo>
                    <a:pt x="2871" y="1469"/>
                  </a:lnTo>
                  <a:lnTo>
                    <a:pt x="2850" y="1464"/>
                  </a:lnTo>
                  <a:lnTo>
                    <a:pt x="2831" y="1452"/>
                  </a:lnTo>
                  <a:lnTo>
                    <a:pt x="2815" y="1438"/>
                  </a:lnTo>
                  <a:lnTo>
                    <a:pt x="2803" y="1421"/>
                  </a:lnTo>
                  <a:lnTo>
                    <a:pt x="2796" y="1399"/>
                  </a:lnTo>
                  <a:lnTo>
                    <a:pt x="2773" y="1322"/>
                  </a:lnTo>
                  <a:lnTo>
                    <a:pt x="2744" y="1248"/>
                  </a:lnTo>
                  <a:lnTo>
                    <a:pt x="2712" y="1175"/>
                  </a:lnTo>
                  <a:lnTo>
                    <a:pt x="2673" y="1104"/>
                  </a:lnTo>
                  <a:lnTo>
                    <a:pt x="2663" y="1085"/>
                  </a:lnTo>
                  <a:lnTo>
                    <a:pt x="2659" y="1063"/>
                  </a:lnTo>
                  <a:lnTo>
                    <a:pt x="2660" y="1042"/>
                  </a:lnTo>
                  <a:lnTo>
                    <a:pt x="2666" y="1020"/>
                  </a:lnTo>
                  <a:lnTo>
                    <a:pt x="2677" y="1001"/>
                  </a:lnTo>
                  <a:lnTo>
                    <a:pt x="2851" y="757"/>
                  </a:lnTo>
                  <a:lnTo>
                    <a:pt x="2854" y="749"/>
                  </a:lnTo>
                  <a:lnTo>
                    <a:pt x="2853" y="740"/>
                  </a:lnTo>
                  <a:lnTo>
                    <a:pt x="2849" y="732"/>
                  </a:lnTo>
                  <a:lnTo>
                    <a:pt x="2639" y="522"/>
                  </a:lnTo>
                  <a:lnTo>
                    <a:pt x="2635" y="520"/>
                  </a:lnTo>
                  <a:lnTo>
                    <a:pt x="2632" y="518"/>
                  </a:lnTo>
                  <a:lnTo>
                    <a:pt x="2629" y="517"/>
                  </a:lnTo>
                  <a:lnTo>
                    <a:pt x="2626" y="517"/>
                  </a:lnTo>
                  <a:lnTo>
                    <a:pt x="2622" y="517"/>
                  </a:lnTo>
                  <a:lnTo>
                    <a:pt x="2618" y="519"/>
                  </a:lnTo>
                  <a:lnTo>
                    <a:pt x="2615" y="520"/>
                  </a:lnTo>
                  <a:lnTo>
                    <a:pt x="2372" y="695"/>
                  </a:lnTo>
                  <a:lnTo>
                    <a:pt x="2352" y="706"/>
                  </a:lnTo>
                  <a:lnTo>
                    <a:pt x="2332" y="712"/>
                  </a:lnTo>
                  <a:lnTo>
                    <a:pt x="2310" y="713"/>
                  </a:lnTo>
                  <a:lnTo>
                    <a:pt x="2289" y="709"/>
                  </a:lnTo>
                  <a:lnTo>
                    <a:pt x="2268" y="700"/>
                  </a:lnTo>
                  <a:lnTo>
                    <a:pt x="2196" y="661"/>
                  </a:lnTo>
                  <a:lnTo>
                    <a:pt x="2122" y="627"/>
                  </a:lnTo>
                  <a:lnTo>
                    <a:pt x="2045" y="598"/>
                  </a:lnTo>
                  <a:lnTo>
                    <a:pt x="1966" y="576"/>
                  </a:lnTo>
                  <a:lnTo>
                    <a:pt x="1946" y="567"/>
                  </a:lnTo>
                  <a:lnTo>
                    <a:pt x="1928" y="555"/>
                  </a:lnTo>
                  <a:lnTo>
                    <a:pt x="1913" y="540"/>
                  </a:lnTo>
                  <a:lnTo>
                    <a:pt x="1903" y="520"/>
                  </a:lnTo>
                  <a:lnTo>
                    <a:pt x="1896" y="499"/>
                  </a:lnTo>
                  <a:lnTo>
                    <a:pt x="1847" y="205"/>
                  </a:lnTo>
                  <a:lnTo>
                    <a:pt x="1843" y="198"/>
                  </a:lnTo>
                  <a:lnTo>
                    <a:pt x="1837" y="192"/>
                  </a:lnTo>
                  <a:lnTo>
                    <a:pt x="1829" y="189"/>
                  </a:lnTo>
                  <a:lnTo>
                    <a:pt x="1532" y="189"/>
                  </a:lnTo>
                  <a:close/>
                  <a:moveTo>
                    <a:pt x="1531" y="0"/>
                  </a:moveTo>
                  <a:lnTo>
                    <a:pt x="1827" y="0"/>
                  </a:lnTo>
                  <a:lnTo>
                    <a:pt x="1861" y="3"/>
                  </a:lnTo>
                  <a:lnTo>
                    <a:pt x="1892" y="10"/>
                  </a:lnTo>
                  <a:lnTo>
                    <a:pt x="1922" y="24"/>
                  </a:lnTo>
                  <a:lnTo>
                    <a:pt x="1950" y="40"/>
                  </a:lnTo>
                  <a:lnTo>
                    <a:pt x="1973" y="60"/>
                  </a:lnTo>
                  <a:lnTo>
                    <a:pt x="1995" y="84"/>
                  </a:lnTo>
                  <a:lnTo>
                    <a:pt x="2012" y="112"/>
                  </a:lnTo>
                  <a:lnTo>
                    <a:pt x="2024" y="141"/>
                  </a:lnTo>
                  <a:lnTo>
                    <a:pt x="2033" y="174"/>
                  </a:lnTo>
                  <a:lnTo>
                    <a:pt x="2073" y="408"/>
                  </a:lnTo>
                  <a:lnTo>
                    <a:pt x="2153" y="435"/>
                  </a:lnTo>
                  <a:lnTo>
                    <a:pt x="2233" y="468"/>
                  </a:lnTo>
                  <a:lnTo>
                    <a:pt x="2310" y="506"/>
                  </a:lnTo>
                  <a:lnTo>
                    <a:pt x="2506" y="367"/>
                  </a:lnTo>
                  <a:lnTo>
                    <a:pt x="2533" y="349"/>
                  </a:lnTo>
                  <a:lnTo>
                    <a:pt x="2563" y="338"/>
                  </a:lnTo>
                  <a:lnTo>
                    <a:pt x="2594" y="330"/>
                  </a:lnTo>
                  <a:lnTo>
                    <a:pt x="2627" y="328"/>
                  </a:lnTo>
                  <a:lnTo>
                    <a:pt x="2659" y="331"/>
                  </a:lnTo>
                  <a:lnTo>
                    <a:pt x="2691" y="338"/>
                  </a:lnTo>
                  <a:lnTo>
                    <a:pt x="2721" y="350"/>
                  </a:lnTo>
                  <a:lnTo>
                    <a:pt x="2748" y="368"/>
                  </a:lnTo>
                  <a:lnTo>
                    <a:pt x="2773" y="389"/>
                  </a:lnTo>
                  <a:lnTo>
                    <a:pt x="2983" y="599"/>
                  </a:lnTo>
                  <a:lnTo>
                    <a:pt x="3005" y="624"/>
                  </a:lnTo>
                  <a:lnTo>
                    <a:pt x="3022" y="652"/>
                  </a:lnTo>
                  <a:lnTo>
                    <a:pt x="3034" y="682"/>
                  </a:lnTo>
                  <a:lnTo>
                    <a:pt x="3042" y="713"/>
                  </a:lnTo>
                  <a:lnTo>
                    <a:pt x="3044" y="745"/>
                  </a:lnTo>
                  <a:lnTo>
                    <a:pt x="3042" y="776"/>
                  </a:lnTo>
                  <a:lnTo>
                    <a:pt x="3035" y="808"/>
                  </a:lnTo>
                  <a:lnTo>
                    <a:pt x="3023" y="839"/>
                  </a:lnTo>
                  <a:lnTo>
                    <a:pt x="3005" y="868"/>
                  </a:lnTo>
                  <a:lnTo>
                    <a:pt x="2866" y="1062"/>
                  </a:lnTo>
                  <a:lnTo>
                    <a:pt x="2903" y="1137"/>
                  </a:lnTo>
                  <a:lnTo>
                    <a:pt x="2935" y="1213"/>
                  </a:lnTo>
                  <a:lnTo>
                    <a:pt x="2961" y="1292"/>
                  </a:lnTo>
                  <a:lnTo>
                    <a:pt x="3198" y="1332"/>
                  </a:lnTo>
                  <a:lnTo>
                    <a:pt x="3231" y="1340"/>
                  </a:lnTo>
                  <a:lnTo>
                    <a:pt x="3260" y="1353"/>
                  </a:lnTo>
                  <a:lnTo>
                    <a:pt x="3288" y="1370"/>
                  </a:lnTo>
                  <a:lnTo>
                    <a:pt x="3312" y="1391"/>
                  </a:lnTo>
                  <a:lnTo>
                    <a:pt x="3332" y="1416"/>
                  </a:lnTo>
                  <a:lnTo>
                    <a:pt x="3348" y="1442"/>
                  </a:lnTo>
                  <a:lnTo>
                    <a:pt x="3361" y="1473"/>
                  </a:lnTo>
                  <a:lnTo>
                    <a:pt x="3368" y="1505"/>
                  </a:lnTo>
                  <a:lnTo>
                    <a:pt x="3370" y="1537"/>
                  </a:lnTo>
                  <a:lnTo>
                    <a:pt x="3370" y="1834"/>
                  </a:lnTo>
                  <a:lnTo>
                    <a:pt x="3368" y="1867"/>
                  </a:lnTo>
                  <a:lnTo>
                    <a:pt x="3360" y="1899"/>
                  </a:lnTo>
                  <a:lnTo>
                    <a:pt x="3347" y="1929"/>
                  </a:lnTo>
                  <a:lnTo>
                    <a:pt x="3331" y="1956"/>
                  </a:lnTo>
                  <a:lnTo>
                    <a:pt x="3311" y="1981"/>
                  </a:lnTo>
                  <a:lnTo>
                    <a:pt x="3286" y="2001"/>
                  </a:lnTo>
                  <a:lnTo>
                    <a:pt x="3259" y="2019"/>
                  </a:lnTo>
                  <a:lnTo>
                    <a:pt x="3229" y="2031"/>
                  </a:lnTo>
                  <a:lnTo>
                    <a:pt x="3197" y="2039"/>
                  </a:lnTo>
                  <a:lnTo>
                    <a:pt x="2960" y="2079"/>
                  </a:lnTo>
                  <a:lnTo>
                    <a:pt x="2934" y="2157"/>
                  </a:lnTo>
                  <a:lnTo>
                    <a:pt x="2901" y="2234"/>
                  </a:lnTo>
                  <a:lnTo>
                    <a:pt x="2865" y="2309"/>
                  </a:lnTo>
                  <a:lnTo>
                    <a:pt x="3004" y="2504"/>
                  </a:lnTo>
                  <a:lnTo>
                    <a:pt x="3022" y="2533"/>
                  </a:lnTo>
                  <a:lnTo>
                    <a:pt x="3033" y="2564"/>
                  </a:lnTo>
                  <a:lnTo>
                    <a:pt x="3040" y="2594"/>
                  </a:lnTo>
                  <a:lnTo>
                    <a:pt x="3043" y="2627"/>
                  </a:lnTo>
                  <a:lnTo>
                    <a:pt x="3040" y="2659"/>
                  </a:lnTo>
                  <a:lnTo>
                    <a:pt x="3033" y="2690"/>
                  </a:lnTo>
                  <a:lnTo>
                    <a:pt x="3021" y="2719"/>
                  </a:lnTo>
                  <a:lnTo>
                    <a:pt x="3003" y="2747"/>
                  </a:lnTo>
                  <a:lnTo>
                    <a:pt x="2982" y="2773"/>
                  </a:lnTo>
                  <a:lnTo>
                    <a:pt x="2772" y="2983"/>
                  </a:lnTo>
                  <a:lnTo>
                    <a:pt x="2746" y="3004"/>
                  </a:lnTo>
                  <a:lnTo>
                    <a:pt x="2719" y="3022"/>
                  </a:lnTo>
                  <a:lnTo>
                    <a:pt x="2689" y="3034"/>
                  </a:lnTo>
                  <a:lnTo>
                    <a:pt x="2657" y="3041"/>
                  </a:lnTo>
                  <a:lnTo>
                    <a:pt x="2625" y="3044"/>
                  </a:lnTo>
                  <a:lnTo>
                    <a:pt x="2593" y="3041"/>
                  </a:lnTo>
                  <a:lnTo>
                    <a:pt x="2561" y="3034"/>
                  </a:lnTo>
                  <a:lnTo>
                    <a:pt x="2531" y="3022"/>
                  </a:lnTo>
                  <a:lnTo>
                    <a:pt x="2504" y="3005"/>
                  </a:lnTo>
                  <a:lnTo>
                    <a:pt x="2309" y="2866"/>
                  </a:lnTo>
                  <a:lnTo>
                    <a:pt x="2234" y="2902"/>
                  </a:lnTo>
                  <a:lnTo>
                    <a:pt x="2158" y="2933"/>
                  </a:lnTo>
                  <a:lnTo>
                    <a:pt x="2079" y="2961"/>
                  </a:lnTo>
                  <a:lnTo>
                    <a:pt x="2039" y="3198"/>
                  </a:lnTo>
                  <a:lnTo>
                    <a:pt x="2031" y="3229"/>
                  </a:lnTo>
                  <a:lnTo>
                    <a:pt x="2018" y="3260"/>
                  </a:lnTo>
                  <a:lnTo>
                    <a:pt x="2001" y="3287"/>
                  </a:lnTo>
                  <a:lnTo>
                    <a:pt x="1980" y="3311"/>
                  </a:lnTo>
                  <a:lnTo>
                    <a:pt x="1956" y="3332"/>
                  </a:lnTo>
                  <a:lnTo>
                    <a:pt x="1928" y="3348"/>
                  </a:lnTo>
                  <a:lnTo>
                    <a:pt x="1898" y="3361"/>
                  </a:lnTo>
                  <a:lnTo>
                    <a:pt x="1867" y="3369"/>
                  </a:lnTo>
                  <a:lnTo>
                    <a:pt x="1834" y="3371"/>
                  </a:lnTo>
                  <a:lnTo>
                    <a:pt x="1536" y="3371"/>
                  </a:lnTo>
                  <a:lnTo>
                    <a:pt x="1503" y="3369"/>
                  </a:lnTo>
                  <a:lnTo>
                    <a:pt x="1471" y="3361"/>
                  </a:lnTo>
                  <a:lnTo>
                    <a:pt x="1442" y="3348"/>
                  </a:lnTo>
                  <a:lnTo>
                    <a:pt x="1414" y="3332"/>
                  </a:lnTo>
                  <a:lnTo>
                    <a:pt x="1390" y="3311"/>
                  </a:lnTo>
                  <a:lnTo>
                    <a:pt x="1369" y="3287"/>
                  </a:lnTo>
                  <a:lnTo>
                    <a:pt x="1352" y="3260"/>
                  </a:lnTo>
                  <a:lnTo>
                    <a:pt x="1339" y="3229"/>
                  </a:lnTo>
                  <a:lnTo>
                    <a:pt x="1331" y="3198"/>
                  </a:lnTo>
                  <a:lnTo>
                    <a:pt x="1291" y="2961"/>
                  </a:lnTo>
                  <a:lnTo>
                    <a:pt x="1215" y="2934"/>
                  </a:lnTo>
                  <a:lnTo>
                    <a:pt x="1141" y="2904"/>
                  </a:lnTo>
                  <a:lnTo>
                    <a:pt x="1069" y="2869"/>
                  </a:lnTo>
                  <a:lnTo>
                    <a:pt x="871" y="3010"/>
                  </a:lnTo>
                  <a:lnTo>
                    <a:pt x="844" y="3027"/>
                  </a:lnTo>
                  <a:lnTo>
                    <a:pt x="814" y="3039"/>
                  </a:lnTo>
                  <a:lnTo>
                    <a:pt x="783" y="3046"/>
                  </a:lnTo>
                  <a:lnTo>
                    <a:pt x="751" y="3049"/>
                  </a:lnTo>
                  <a:lnTo>
                    <a:pt x="718" y="3046"/>
                  </a:lnTo>
                  <a:lnTo>
                    <a:pt x="686" y="3039"/>
                  </a:lnTo>
                  <a:lnTo>
                    <a:pt x="656" y="3026"/>
                  </a:lnTo>
                  <a:lnTo>
                    <a:pt x="629" y="3009"/>
                  </a:lnTo>
                  <a:lnTo>
                    <a:pt x="603" y="2988"/>
                  </a:lnTo>
                  <a:lnTo>
                    <a:pt x="394" y="2778"/>
                  </a:lnTo>
                  <a:lnTo>
                    <a:pt x="372" y="2752"/>
                  </a:lnTo>
                  <a:lnTo>
                    <a:pt x="355" y="2724"/>
                  </a:lnTo>
                  <a:lnTo>
                    <a:pt x="343" y="2695"/>
                  </a:lnTo>
                  <a:lnTo>
                    <a:pt x="335" y="2663"/>
                  </a:lnTo>
                  <a:lnTo>
                    <a:pt x="333" y="2631"/>
                  </a:lnTo>
                  <a:lnTo>
                    <a:pt x="335" y="2600"/>
                  </a:lnTo>
                  <a:lnTo>
                    <a:pt x="342" y="2569"/>
                  </a:lnTo>
                  <a:lnTo>
                    <a:pt x="354" y="2538"/>
                  </a:lnTo>
                  <a:lnTo>
                    <a:pt x="372" y="2509"/>
                  </a:lnTo>
                  <a:lnTo>
                    <a:pt x="510" y="2317"/>
                  </a:lnTo>
                  <a:lnTo>
                    <a:pt x="473" y="2242"/>
                  </a:lnTo>
                  <a:lnTo>
                    <a:pt x="440" y="2165"/>
                  </a:lnTo>
                  <a:lnTo>
                    <a:pt x="414" y="2087"/>
                  </a:lnTo>
                  <a:lnTo>
                    <a:pt x="174" y="2046"/>
                  </a:lnTo>
                  <a:lnTo>
                    <a:pt x="141" y="2038"/>
                  </a:lnTo>
                  <a:lnTo>
                    <a:pt x="112" y="2026"/>
                  </a:lnTo>
                  <a:lnTo>
                    <a:pt x="84" y="2009"/>
                  </a:lnTo>
                  <a:lnTo>
                    <a:pt x="60" y="1988"/>
                  </a:lnTo>
                  <a:lnTo>
                    <a:pt x="40" y="1963"/>
                  </a:lnTo>
                  <a:lnTo>
                    <a:pt x="23" y="1936"/>
                  </a:lnTo>
                  <a:lnTo>
                    <a:pt x="10" y="1906"/>
                  </a:lnTo>
                  <a:lnTo>
                    <a:pt x="3" y="1874"/>
                  </a:lnTo>
                  <a:lnTo>
                    <a:pt x="0" y="1841"/>
                  </a:lnTo>
                  <a:lnTo>
                    <a:pt x="0" y="1545"/>
                  </a:lnTo>
                  <a:lnTo>
                    <a:pt x="3" y="1511"/>
                  </a:lnTo>
                  <a:lnTo>
                    <a:pt x="10" y="1479"/>
                  </a:lnTo>
                  <a:lnTo>
                    <a:pt x="23" y="1449"/>
                  </a:lnTo>
                  <a:lnTo>
                    <a:pt x="40" y="1423"/>
                  </a:lnTo>
                  <a:lnTo>
                    <a:pt x="60" y="1398"/>
                  </a:lnTo>
                  <a:lnTo>
                    <a:pt x="84" y="1378"/>
                  </a:lnTo>
                  <a:lnTo>
                    <a:pt x="112" y="1360"/>
                  </a:lnTo>
                  <a:lnTo>
                    <a:pt x="141" y="1347"/>
                  </a:lnTo>
                  <a:lnTo>
                    <a:pt x="174" y="1339"/>
                  </a:lnTo>
                  <a:lnTo>
                    <a:pt x="408" y="1300"/>
                  </a:lnTo>
                  <a:lnTo>
                    <a:pt x="434" y="1221"/>
                  </a:lnTo>
                  <a:lnTo>
                    <a:pt x="465" y="1144"/>
                  </a:lnTo>
                  <a:lnTo>
                    <a:pt x="502" y="1069"/>
                  </a:lnTo>
                  <a:lnTo>
                    <a:pt x="360" y="872"/>
                  </a:lnTo>
                  <a:lnTo>
                    <a:pt x="344" y="843"/>
                  </a:lnTo>
                  <a:lnTo>
                    <a:pt x="332" y="812"/>
                  </a:lnTo>
                  <a:lnTo>
                    <a:pt x="325" y="780"/>
                  </a:lnTo>
                  <a:lnTo>
                    <a:pt x="323" y="749"/>
                  </a:lnTo>
                  <a:lnTo>
                    <a:pt x="325" y="717"/>
                  </a:lnTo>
                  <a:lnTo>
                    <a:pt x="333" y="686"/>
                  </a:lnTo>
                  <a:lnTo>
                    <a:pt x="345" y="657"/>
                  </a:lnTo>
                  <a:lnTo>
                    <a:pt x="361" y="629"/>
                  </a:lnTo>
                  <a:lnTo>
                    <a:pt x="383" y="603"/>
                  </a:lnTo>
                  <a:lnTo>
                    <a:pt x="594" y="393"/>
                  </a:lnTo>
                  <a:lnTo>
                    <a:pt x="618" y="372"/>
                  </a:lnTo>
                  <a:lnTo>
                    <a:pt x="646" y="354"/>
                  </a:lnTo>
                  <a:lnTo>
                    <a:pt x="676" y="342"/>
                  </a:lnTo>
                  <a:lnTo>
                    <a:pt x="708" y="335"/>
                  </a:lnTo>
                  <a:lnTo>
                    <a:pt x="741" y="332"/>
                  </a:lnTo>
                  <a:lnTo>
                    <a:pt x="773" y="335"/>
                  </a:lnTo>
                  <a:lnTo>
                    <a:pt x="805" y="342"/>
                  </a:lnTo>
                  <a:lnTo>
                    <a:pt x="835" y="354"/>
                  </a:lnTo>
                  <a:lnTo>
                    <a:pt x="862" y="371"/>
                  </a:lnTo>
                  <a:lnTo>
                    <a:pt x="1056" y="510"/>
                  </a:lnTo>
                  <a:lnTo>
                    <a:pt x="1129" y="473"/>
                  </a:lnTo>
                  <a:lnTo>
                    <a:pt x="1206" y="440"/>
                  </a:lnTo>
                  <a:lnTo>
                    <a:pt x="1284" y="414"/>
                  </a:lnTo>
                  <a:lnTo>
                    <a:pt x="1325" y="174"/>
                  </a:lnTo>
                  <a:lnTo>
                    <a:pt x="1333" y="141"/>
                  </a:lnTo>
                  <a:lnTo>
                    <a:pt x="1347" y="112"/>
                  </a:lnTo>
                  <a:lnTo>
                    <a:pt x="1363" y="84"/>
                  </a:lnTo>
                  <a:lnTo>
                    <a:pt x="1384" y="60"/>
                  </a:lnTo>
                  <a:lnTo>
                    <a:pt x="1409" y="40"/>
                  </a:lnTo>
                  <a:lnTo>
                    <a:pt x="1436" y="24"/>
                  </a:lnTo>
                  <a:lnTo>
                    <a:pt x="1465" y="10"/>
                  </a:lnTo>
                  <a:lnTo>
                    <a:pt x="1497" y="3"/>
                  </a:lnTo>
                  <a:lnTo>
                    <a:pt x="1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11149013" y="2078038"/>
              <a:ext cx="230187" cy="230188"/>
            </a:xfrm>
            <a:custGeom>
              <a:gdLst>
                <a:gd name="T0" fmla="*/ 613 w 1455"/>
                <a:gd name="T1" fmla="*/ 202 h 1455"/>
                <a:gd name="T2" fmla="*/ 457 w 1455"/>
                <a:gd name="T3" fmla="*/ 264 h 1455"/>
                <a:gd name="T4" fmla="*/ 329 w 1455"/>
                <a:gd name="T5" fmla="*/ 367 h 1455"/>
                <a:gd name="T6" fmla="*/ 238 w 1455"/>
                <a:gd name="T7" fmla="*/ 506 h 1455"/>
                <a:gd name="T8" fmla="*/ 194 w 1455"/>
                <a:gd name="T9" fmla="*/ 668 h 1455"/>
                <a:gd name="T10" fmla="*/ 203 w 1455"/>
                <a:gd name="T11" fmla="*/ 843 h 1455"/>
                <a:gd name="T12" fmla="*/ 264 w 1455"/>
                <a:gd name="T13" fmla="*/ 998 h 1455"/>
                <a:gd name="T14" fmla="*/ 368 w 1455"/>
                <a:gd name="T15" fmla="*/ 1126 h 1455"/>
                <a:gd name="T16" fmla="*/ 506 w 1455"/>
                <a:gd name="T17" fmla="*/ 1216 h 1455"/>
                <a:gd name="T18" fmla="*/ 669 w 1455"/>
                <a:gd name="T19" fmla="*/ 1262 h 1455"/>
                <a:gd name="T20" fmla="*/ 843 w 1455"/>
                <a:gd name="T21" fmla="*/ 1252 h 1455"/>
                <a:gd name="T22" fmla="*/ 999 w 1455"/>
                <a:gd name="T23" fmla="*/ 1191 h 1455"/>
                <a:gd name="T24" fmla="*/ 1126 w 1455"/>
                <a:gd name="T25" fmla="*/ 1087 h 1455"/>
                <a:gd name="T26" fmla="*/ 1217 w 1455"/>
                <a:gd name="T27" fmla="*/ 949 h 1455"/>
                <a:gd name="T28" fmla="*/ 1262 w 1455"/>
                <a:gd name="T29" fmla="*/ 786 h 1455"/>
                <a:gd name="T30" fmla="*/ 1253 w 1455"/>
                <a:gd name="T31" fmla="*/ 612 h 1455"/>
                <a:gd name="T32" fmla="*/ 1191 w 1455"/>
                <a:gd name="T33" fmla="*/ 456 h 1455"/>
                <a:gd name="T34" fmla="*/ 1088 w 1455"/>
                <a:gd name="T35" fmla="*/ 328 h 1455"/>
                <a:gd name="T36" fmla="*/ 950 w 1455"/>
                <a:gd name="T37" fmla="*/ 238 h 1455"/>
                <a:gd name="T38" fmla="*/ 786 w 1455"/>
                <a:gd name="T39" fmla="*/ 193 h 1455"/>
                <a:gd name="T40" fmla="*/ 794 w 1455"/>
                <a:gd name="T41" fmla="*/ 3 h 1455"/>
                <a:gd name="T42" fmla="*/ 981 w 1455"/>
                <a:gd name="T43" fmla="*/ 46 h 1455"/>
                <a:gd name="T44" fmla="*/ 1147 w 1455"/>
                <a:gd name="T45" fmla="*/ 133 h 1455"/>
                <a:gd name="T46" fmla="*/ 1284 w 1455"/>
                <a:gd name="T47" fmla="*/ 259 h 1455"/>
                <a:gd name="T48" fmla="*/ 1385 w 1455"/>
                <a:gd name="T49" fmla="*/ 416 h 1455"/>
                <a:gd name="T50" fmla="*/ 1443 w 1455"/>
                <a:gd name="T51" fmla="*/ 597 h 1455"/>
                <a:gd name="T52" fmla="*/ 1451 w 1455"/>
                <a:gd name="T53" fmla="*/ 793 h 1455"/>
                <a:gd name="T54" fmla="*/ 1409 w 1455"/>
                <a:gd name="T55" fmla="*/ 981 h 1455"/>
                <a:gd name="T56" fmla="*/ 1321 w 1455"/>
                <a:gd name="T57" fmla="*/ 1147 h 1455"/>
                <a:gd name="T58" fmla="*/ 1196 w 1455"/>
                <a:gd name="T59" fmla="*/ 1284 h 1455"/>
                <a:gd name="T60" fmla="*/ 1039 w 1455"/>
                <a:gd name="T61" fmla="*/ 1384 h 1455"/>
                <a:gd name="T62" fmla="*/ 859 w 1455"/>
                <a:gd name="T63" fmla="*/ 1443 h 1455"/>
                <a:gd name="T64" fmla="*/ 662 w 1455"/>
                <a:gd name="T65" fmla="*/ 1452 h 1455"/>
                <a:gd name="T66" fmla="*/ 475 w 1455"/>
                <a:gd name="T67" fmla="*/ 1409 h 1455"/>
                <a:gd name="T68" fmla="*/ 309 w 1455"/>
                <a:gd name="T69" fmla="*/ 1322 h 1455"/>
                <a:gd name="T70" fmla="*/ 171 w 1455"/>
                <a:gd name="T71" fmla="*/ 1196 h 1455"/>
                <a:gd name="T72" fmla="*/ 70 w 1455"/>
                <a:gd name="T73" fmla="*/ 1039 h 1455"/>
                <a:gd name="T74" fmla="*/ 12 w 1455"/>
                <a:gd name="T75" fmla="*/ 858 h 1455"/>
                <a:gd name="T76" fmla="*/ 4 w 1455"/>
                <a:gd name="T77" fmla="*/ 661 h 1455"/>
                <a:gd name="T78" fmla="*/ 46 w 1455"/>
                <a:gd name="T79" fmla="*/ 474 h 1455"/>
                <a:gd name="T80" fmla="*/ 134 w 1455"/>
                <a:gd name="T81" fmla="*/ 308 h 1455"/>
                <a:gd name="T82" fmla="*/ 260 w 1455"/>
                <a:gd name="T83" fmla="*/ 171 h 1455"/>
                <a:gd name="T84" fmla="*/ 416 w 1455"/>
                <a:gd name="T85" fmla="*/ 70 h 1455"/>
                <a:gd name="T86" fmla="*/ 597 w 1455"/>
                <a:gd name="T87" fmla="*/ 12 h 14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5" h="1455">
                  <a:moveTo>
                    <a:pt x="727" y="190"/>
                  </a:moveTo>
                  <a:lnTo>
                    <a:pt x="669" y="193"/>
                  </a:lnTo>
                  <a:lnTo>
                    <a:pt x="613" y="202"/>
                  </a:lnTo>
                  <a:lnTo>
                    <a:pt x="558" y="218"/>
                  </a:lnTo>
                  <a:lnTo>
                    <a:pt x="506" y="238"/>
                  </a:lnTo>
                  <a:lnTo>
                    <a:pt x="457" y="264"/>
                  </a:lnTo>
                  <a:lnTo>
                    <a:pt x="410" y="294"/>
                  </a:lnTo>
                  <a:lnTo>
                    <a:pt x="368" y="328"/>
                  </a:lnTo>
                  <a:lnTo>
                    <a:pt x="329" y="367"/>
                  </a:lnTo>
                  <a:lnTo>
                    <a:pt x="294" y="410"/>
                  </a:lnTo>
                  <a:lnTo>
                    <a:pt x="264" y="456"/>
                  </a:lnTo>
                  <a:lnTo>
                    <a:pt x="238" y="506"/>
                  </a:lnTo>
                  <a:lnTo>
                    <a:pt x="218" y="558"/>
                  </a:lnTo>
                  <a:lnTo>
                    <a:pt x="203" y="612"/>
                  </a:lnTo>
                  <a:lnTo>
                    <a:pt x="194" y="668"/>
                  </a:lnTo>
                  <a:lnTo>
                    <a:pt x="191" y="728"/>
                  </a:lnTo>
                  <a:lnTo>
                    <a:pt x="194" y="786"/>
                  </a:lnTo>
                  <a:lnTo>
                    <a:pt x="203" y="843"/>
                  </a:lnTo>
                  <a:lnTo>
                    <a:pt x="218" y="897"/>
                  </a:lnTo>
                  <a:lnTo>
                    <a:pt x="238" y="949"/>
                  </a:lnTo>
                  <a:lnTo>
                    <a:pt x="264" y="998"/>
                  </a:lnTo>
                  <a:lnTo>
                    <a:pt x="294" y="1044"/>
                  </a:lnTo>
                  <a:lnTo>
                    <a:pt x="329" y="1087"/>
                  </a:lnTo>
                  <a:lnTo>
                    <a:pt x="368" y="1126"/>
                  </a:lnTo>
                  <a:lnTo>
                    <a:pt x="410" y="1161"/>
                  </a:lnTo>
                  <a:lnTo>
                    <a:pt x="457" y="1191"/>
                  </a:lnTo>
                  <a:lnTo>
                    <a:pt x="506" y="1216"/>
                  </a:lnTo>
                  <a:lnTo>
                    <a:pt x="558" y="1237"/>
                  </a:lnTo>
                  <a:lnTo>
                    <a:pt x="613" y="1252"/>
                  </a:lnTo>
                  <a:lnTo>
                    <a:pt x="669" y="1262"/>
                  </a:lnTo>
                  <a:lnTo>
                    <a:pt x="727" y="1265"/>
                  </a:lnTo>
                  <a:lnTo>
                    <a:pt x="786" y="1262"/>
                  </a:lnTo>
                  <a:lnTo>
                    <a:pt x="843" y="1252"/>
                  </a:lnTo>
                  <a:lnTo>
                    <a:pt x="897" y="1237"/>
                  </a:lnTo>
                  <a:lnTo>
                    <a:pt x="950" y="1216"/>
                  </a:lnTo>
                  <a:lnTo>
                    <a:pt x="999" y="1191"/>
                  </a:lnTo>
                  <a:lnTo>
                    <a:pt x="1045" y="1161"/>
                  </a:lnTo>
                  <a:lnTo>
                    <a:pt x="1088" y="1126"/>
                  </a:lnTo>
                  <a:lnTo>
                    <a:pt x="1126" y="1087"/>
                  </a:lnTo>
                  <a:lnTo>
                    <a:pt x="1161" y="1044"/>
                  </a:lnTo>
                  <a:lnTo>
                    <a:pt x="1191" y="998"/>
                  </a:lnTo>
                  <a:lnTo>
                    <a:pt x="1217" y="949"/>
                  </a:lnTo>
                  <a:lnTo>
                    <a:pt x="1237" y="897"/>
                  </a:lnTo>
                  <a:lnTo>
                    <a:pt x="1253" y="843"/>
                  </a:lnTo>
                  <a:lnTo>
                    <a:pt x="1262" y="786"/>
                  </a:lnTo>
                  <a:lnTo>
                    <a:pt x="1265" y="728"/>
                  </a:lnTo>
                  <a:lnTo>
                    <a:pt x="1262" y="668"/>
                  </a:lnTo>
                  <a:lnTo>
                    <a:pt x="1253" y="612"/>
                  </a:lnTo>
                  <a:lnTo>
                    <a:pt x="1237" y="558"/>
                  </a:lnTo>
                  <a:lnTo>
                    <a:pt x="1217" y="506"/>
                  </a:lnTo>
                  <a:lnTo>
                    <a:pt x="1191" y="456"/>
                  </a:lnTo>
                  <a:lnTo>
                    <a:pt x="1161" y="410"/>
                  </a:lnTo>
                  <a:lnTo>
                    <a:pt x="1126" y="367"/>
                  </a:lnTo>
                  <a:lnTo>
                    <a:pt x="1088" y="328"/>
                  </a:lnTo>
                  <a:lnTo>
                    <a:pt x="1045" y="294"/>
                  </a:lnTo>
                  <a:lnTo>
                    <a:pt x="999" y="264"/>
                  </a:lnTo>
                  <a:lnTo>
                    <a:pt x="950" y="238"/>
                  </a:lnTo>
                  <a:lnTo>
                    <a:pt x="897" y="218"/>
                  </a:lnTo>
                  <a:lnTo>
                    <a:pt x="843" y="202"/>
                  </a:lnTo>
                  <a:lnTo>
                    <a:pt x="786" y="193"/>
                  </a:lnTo>
                  <a:lnTo>
                    <a:pt x="727" y="190"/>
                  </a:lnTo>
                  <a:close/>
                  <a:moveTo>
                    <a:pt x="727" y="0"/>
                  </a:moveTo>
                  <a:lnTo>
                    <a:pt x="794" y="3"/>
                  </a:lnTo>
                  <a:lnTo>
                    <a:pt x="859" y="12"/>
                  </a:lnTo>
                  <a:lnTo>
                    <a:pt x="921" y="26"/>
                  </a:lnTo>
                  <a:lnTo>
                    <a:pt x="981" y="46"/>
                  </a:lnTo>
                  <a:lnTo>
                    <a:pt x="1039" y="70"/>
                  </a:lnTo>
                  <a:lnTo>
                    <a:pt x="1094" y="99"/>
                  </a:lnTo>
                  <a:lnTo>
                    <a:pt x="1147" y="133"/>
                  </a:lnTo>
                  <a:lnTo>
                    <a:pt x="1196" y="171"/>
                  </a:lnTo>
                  <a:lnTo>
                    <a:pt x="1242" y="213"/>
                  </a:lnTo>
                  <a:lnTo>
                    <a:pt x="1284" y="259"/>
                  </a:lnTo>
                  <a:lnTo>
                    <a:pt x="1321" y="308"/>
                  </a:lnTo>
                  <a:lnTo>
                    <a:pt x="1355" y="360"/>
                  </a:lnTo>
                  <a:lnTo>
                    <a:pt x="1385" y="416"/>
                  </a:lnTo>
                  <a:lnTo>
                    <a:pt x="1409" y="474"/>
                  </a:lnTo>
                  <a:lnTo>
                    <a:pt x="1429" y="534"/>
                  </a:lnTo>
                  <a:lnTo>
                    <a:pt x="1443" y="597"/>
                  </a:lnTo>
                  <a:lnTo>
                    <a:pt x="1451" y="661"/>
                  </a:lnTo>
                  <a:lnTo>
                    <a:pt x="1455" y="728"/>
                  </a:lnTo>
                  <a:lnTo>
                    <a:pt x="1451" y="793"/>
                  </a:lnTo>
                  <a:lnTo>
                    <a:pt x="1443" y="858"/>
                  </a:lnTo>
                  <a:lnTo>
                    <a:pt x="1429" y="920"/>
                  </a:lnTo>
                  <a:lnTo>
                    <a:pt x="1409" y="981"/>
                  </a:lnTo>
                  <a:lnTo>
                    <a:pt x="1385" y="1039"/>
                  </a:lnTo>
                  <a:lnTo>
                    <a:pt x="1355" y="1095"/>
                  </a:lnTo>
                  <a:lnTo>
                    <a:pt x="1321" y="1147"/>
                  </a:lnTo>
                  <a:lnTo>
                    <a:pt x="1284" y="1196"/>
                  </a:lnTo>
                  <a:lnTo>
                    <a:pt x="1242" y="1242"/>
                  </a:lnTo>
                  <a:lnTo>
                    <a:pt x="1196" y="1284"/>
                  </a:lnTo>
                  <a:lnTo>
                    <a:pt x="1147" y="1322"/>
                  </a:lnTo>
                  <a:lnTo>
                    <a:pt x="1094" y="1356"/>
                  </a:lnTo>
                  <a:lnTo>
                    <a:pt x="1039" y="1384"/>
                  </a:lnTo>
                  <a:lnTo>
                    <a:pt x="981" y="1409"/>
                  </a:lnTo>
                  <a:lnTo>
                    <a:pt x="921" y="1428"/>
                  </a:lnTo>
                  <a:lnTo>
                    <a:pt x="859" y="1443"/>
                  </a:lnTo>
                  <a:lnTo>
                    <a:pt x="794" y="1452"/>
                  </a:lnTo>
                  <a:lnTo>
                    <a:pt x="727" y="1455"/>
                  </a:lnTo>
                  <a:lnTo>
                    <a:pt x="662" y="1452"/>
                  </a:lnTo>
                  <a:lnTo>
                    <a:pt x="597" y="1443"/>
                  </a:lnTo>
                  <a:lnTo>
                    <a:pt x="535" y="1428"/>
                  </a:lnTo>
                  <a:lnTo>
                    <a:pt x="475" y="1409"/>
                  </a:lnTo>
                  <a:lnTo>
                    <a:pt x="416" y="1384"/>
                  </a:lnTo>
                  <a:lnTo>
                    <a:pt x="361" y="1356"/>
                  </a:lnTo>
                  <a:lnTo>
                    <a:pt x="309" y="1322"/>
                  </a:lnTo>
                  <a:lnTo>
                    <a:pt x="260" y="1284"/>
                  </a:lnTo>
                  <a:lnTo>
                    <a:pt x="213" y="1242"/>
                  </a:lnTo>
                  <a:lnTo>
                    <a:pt x="171" y="1196"/>
                  </a:lnTo>
                  <a:lnTo>
                    <a:pt x="134" y="1147"/>
                  </a:lnTo>
                  <a:lnTo>
                    <a:pt x="100" y="1095"/>
                  </a:lnTo>
                  <a:lnTo>
                    <a:pt x="70" y="1039"/>
                  </a:lnTo>
                  <a:lnTo>
                    <a:pt x="46" y="981"/>
                  </a:lnTo>
                  <a:lnTo>
                    <a:pt x="26" y="920"/>
                  </a:lnTo>
                  <a:lnTo>
                    <a:pt x="12" y="858"/>
                  </a:lnTo>
                  <a:lnTo>
                    <a:pt x="4" y="793"/>
                  </a:lnTo>
                  <a:lnTo>
                    <a:pt x="0" y="728"/>
                  </a:lnTo>
                  <a:lnTo>
                    <a:pt x="4" y="661"/>
                  </a:lnTo>
                  <a:lnTo>
                    <a:pt x="12" y="597"/>
                  </a:lnTo>
                  <a:lnTo>
                    <a:pt x="26" y="534"/>
                  </a:lnTo>
                  <a:lnTo>
                    <a:pt x="46" y="474"/>
                  </a:lnTo>
                  <a:lnTo>
                    <a:pt x="70" y="416"/>
                  </a:lnTo>
                  <a:lnTo>
                    <a:pt x="100" y="360"/>
                  </a:lnTo>
                  <a:lnTo>
                    <a:pt x="134" y="308"/>
                  </a:lnTo>
                  <a:lnTo>
                    <a:pt x="171" y="259"/>
                  </a:lnTo>
                  <a:lnTo>
                    <a:pt x="213" y="213"/>
                  </a:lnTo>
                  <a:lnTo>
                    <a:pt x="260" y="171"/>
                  </a:lnTo>
                  <a:lnTo>
                    <a:pt x="309" y="133"/>
                  </a:lnTo>
                  <a:lnTo>
                    <a:pt x="361" y="99"/>
                  </a:lnTo>
                  <a:lnTo>
                    <a:pt x="416" y="70"/>
                  </a:lnTo>
                  <a:lnTo>
                    <a:pt x="475" y="46"/>
                  </a:lnTo>
                  <a:lnTo>
                    <a:pt x="535" y="26"/>
                  </a:lnTo>
                  <a:lnTo>
                    <a:pt x="597" y="12"/>
                  </a:lnTo>
                  <a:lnTo>
                    <a:pt x="662" y="3"/>
                  </a:lnTo>
                  <a:lnTo>
                    <a:pt x="7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6" name="Freeform 19"/>
          <p:cNvSpPr>
            <a:spLocks noEditPoints="1"/>
          </p:cNvSpPr>
          <p:nvPr/>
        </p:nvSpPr>
        <p:spPr bwMode="auto">
          <a:xfrm>
            <a:off x="6790815" y="4050552"/>
            <a:ext cx="715512" cy="760510"/>
          </a:xfrm>
          <a:custGeom>
            <a:gdLst>
              <a:gd name="T0" fmla="*/ 2343 w 3184"/>
              <a:gd name="T1" fmla="*/ 2439 h 3385"/>
              <a:gd name="T2" fmla="*/ 2177 w 3184"/>
              <a:gd name="T3" fmla="*/ 2677 h 3385"/>
              <a:gd name="T4" fmla="*/ 2213 w 3184"/>
              <a:gd name="T5" fmla="*/ 2975 h 3385"/>
              <a:gd name="T6" fmla="*/ 2429 w 3184"/>
              <a:gd name="T7" fmla="*/ 3166 h 3385"/>
              <a:gd name="T8" fmla="*/ 2729 w 3184"/>
              <a:gd name="T9" fmla="*/ 3166 h 3385"/>
              <a:gd name="T10" fmla="*/ 2945 w 3184"/>
              <a:gd name="T11" fmla="*/ 2975 h 3385"/>
              <a:gd name="T12" fmla="*/ 2981 w 3184"/>
              <a:gd name="T13" fmla="*/ 2677 h 3385"/>
              <a:gd name="T14" fmla="*/ 2816 w 3184"/>
              <a:gd name="T15" fmla="*/ 2439 h 3385"/>
              <a:gd name="T16" fmla="*/ 604 w 3184"/>
              <a:gd name="T17" fmla="*/ 1277 h 3385"/>
              <a:gd name="T18" fmla="*/ 329 w 3184"/>
              <a:gd name="T19" fmla="*/ 1382 h 3385"/>
              <a:gd name="T20" fmla="*/ 193 w 3184"/>
              <a:gd name="T21" fmla="*/ 1640 h 3385"/>
              <a:gd name="T22" fmla="*/ 264 w 3184"/>
              <a:gd name="T23" fmla="*/ 1929 h 3385"/>
              <a:gd name="T24" fmla="*/ 503 w 3184"/>
              <a:gd name="T25" fmla="*/ 2095 h 3385"/>
              <a:gd name="T26" fmla="*/ 799 w 3184"/>
              <a:gd name="T27" fmla="*/ 2059 h 3385"/>
              <a:gd name="T28" fmla="*/ 991 w 3184"/>
              <a:gd name="T29" fmla="*/ 1842 h 3385"/>
              <a:gd name="T30" fmla="*/ 991 w 3184"/>
              <a:gd name="T31" fmla="*/ 1543 h 3385"/>
              <a:gd name="T32" fmla="*/ 799 w 3184"/>
              <a:gd name="T33" fmla="*/ 1325 h 3385"/>
              <a:gd name="T34" fmla="*/ 2528 w 3184"/>
              <a:gd name="T35" fmla="*/ 194 h 3385"/>
              <a:gd name="T36" fmla="*/ 2270 w 3184"/>
              <a:gd name="T37" fmla="*/ 331 h 3385"/>
              <a:gd name="T38" fmla="*/ 2165 w 3184"/>
              <a:gd name="T39" fmla="*/ 606 h 3385"/>
              <a:gd name="T40" fmla="*/ 2270 w 3184"/>
              <a:gd name="T41" fmla="*/ 882 h 3385"/>
              <a:gd name="T42" fmla="*/ 2528 w 3184"/>
              <a:gd name="T43" fmla="*/ 1018 h 3385"/>
              <a:gd name="T44" fmla="*/ 2816 w 3184"/>
              <a:gd name="T45" fmla="*/ 947 h 3385"/>
              <a:gd name="T46" fmla="*/ 2981 w 3184"/>
              <a:gd name="T47" fmla="*/ 708 h 3385"/>
              <a:gd name="T48" fmla="*/ 2945 w 3184"/>
              <a:gd name="T49" fmla="*/ 411 h 3385"/>
              <a:gd name="T50" fmla="*/ 2729 w 3184"/>
              <a:gd name="T51" fmla="*/ 219 h 3385"/>
              <a:gd name="T52" fmla="*/ 2701 w 3184"/>
              <a:gd name="T53" fmla="*/ 13 h 3385"/>
              <a:gd name="T54" fmla="*/ 3006 w 3184"/>
              <a:gd name="T55" fmla="*/ 177 h 3385"/>
              <a:gd name="T56" fmla="*/ 3170 w 3184"/>
              <a:gd name="T57" fmla="*/ 483 h 3385"/>
              <a:gd name="T58" fmla="*/ 3134 w 3184"/>
              <a:gd name="T59" fmla="*/ 841 h 3385"/>
              <a:gd name="T60" fmla="*/ 2915 w 3184"/>
              <a:gd name="T61" fmla="*/ 1107 h 3385"/>
              <a:gd name="T62" fmla="*/ 2578 w 3184"/>
              <a:gd name="T63" fmla="*/ 1211 h 3385"/>
              <a:gd name="T64" fmla="*/ 2260 w 3184"/>
              <a:gd name="T65" fmla="*/ 1119 h 3385"/>
              <a:gd name="T66" fmla="*/ 1187 w 3184"/>
              <a:gd name="T67" fmla="*/ 1539 h 3385"/>
              <a:gd name="T68" fmla="*/ 1187 w 3184"/>
              <a:gd name="T69" fmla="*/ 1843 h 3385"/>
              <a:gd name="T70" fmla="*/ 2262 w 3184"/>
              <a:gd name="T71" fmla="*/ 2266 h 3385"/>
              <a:gd name="T72" fmla="*/ 2579 w 3184"/>
              <a:gd name="T73" fmla="*/ 2175 h 3385"/>
              <a:gd name="T74" fmla="*/ 2918 w 3184"/>
              <a:gd name="T75" fmla="*/ 2278 h 3385"/>
              <a:gd name="T76" fmla="*/ 3137 w 3184"/>
              <a:gd name="T77" fmla="*/ 2545 h 3385"/>
              <a:gd name="T78" fmla="*/ 3171 w 3184"/>
              <a:gd name="T79" fmla="*/ 2902 h 3385"/>
              <a:gd name="T80" fmla="*/ 3007 w 3184"/>
              <a:gd name="T81" fmla="*/ 3208 h 3385"/>
              <a:gd name="T82" fmla="*/ 2702 w 3184"/>
              <a:gd name="T83" fmla="*/ 3373 h 3385"/>
              <a:gd name="T84" fmla="*/ 2345 w 3184"/>
              <a:gd name="T85" fmla="*/ 3337 h 3385"/>
              <a:gd name="T86" fmla="*/ 2080 w 3184"/>
              <a:gd name="T87" fmla="*/ 3118 h 3385"/>
              <a:gd name="T88" fmla="*/ 1976 w 3184"/>
              <a:gd name="T89" fmla="*/ 2780 h 3385"/>
              <a:gd name="T90" fmla="*/ 1050 w 3184"/>
              <a:gd name="T91" fmla="*/ 2101 h 3385"/>
              <a:gd name="T92" fmla="*/ 773 w 3184"/>
              <a:gd name="T93" fmla="*/ 2273 h 3385"/>
              <a:gd name="T94" fmla="*/ 426 w 3184"/>
              <a:gd name="T95" fmla="*/ 2270 h 3385"/>
              <a:gd name="T96" fmla="*/ 139 w 3184"/>
              <a:gd name="T97" fmla="*/ 2077 h 3385"/>
              <a:gd name="T98" fmla="*/ 3 w 3184"/>
              <a:gd name="T99" fmla="*/ 1754 h 3385"/>
              <a:gd name="T100" fmla="*/ 73 w 3184"/>
              <a:gd name="T101" fmla="*/ 1403 h 3385"/>
              <a:gd name="T102" fmla="*/ 317 w 3184"/>
              <a:gd name="T103" fmla="*/ 1160 h 3385"/>
              <a:gd name="T104" fmla="*/ 662 w 3184"/>
              <a:gd name="T105" fmla="*/ 1089 h 3385"/>
              <a:gd name="T106" fmla="*/ 967 w 3184"/>
              <a:gd name="T107" fmla="*/ 1210 h 3385"/>
              <a:gd name="T108" fmla="*/ 1984 w 3184"/>
              <a:gd name="T109" fmla="*/ 709 h 3385"/>
              <a:gd name="T110" fmla="*/ 2022 w 3184"/>
              <a:gd name="T111" fmla="*/ 370 h 3385"/>
              <a:gd name="T112" fmla="*/ 2241 w 3184"/>
              <a:gd name="T113" fmla="*/ 104 h 3385"/>
              <a:gd name="T114" fmla="*/ 2578 w 3184"/>
              <a:gd name="T115" fmla="*/ 0 h 338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184" h="3385">
                <a:moveTo>
                  <a:pt x="2579" y="2364"/>
                </a:moveTo>
                <a:lnTo>
                  <a:pt x="2528" y="2367"/>
                </a:lnTo>
                <a:lnTo>
                  <a:pt x="2478" y="2377"/>
                </a:lnTo>
                <a:lnTo>
                  <a:pt x="2429" y="2392"/>
                </a:lnTo>
                <a:lnTo>
                  <a:pt x="2385" y="2413"/>
                </a:lnTo>
                <a:lnTo>
                  <a:pt x="2343" y="2439"/>
                </a:lnTo>
                <a:lnTo>
                  <a:pt x="2304" y="2469"/>
                </a:lnTo>
                <a:lnTo>
                  <a:pt x="2270" y="2504"/>
                </a:lnTo>
                <a:lnTo>
                  <a:pt x="2239" y="2542"/>
                </a:lnTo>
                <a:lnTo>
                  <a:pt x="2213" y="2584"/>
                </a:lnTo>
                <a:lnTo>
                  <a:pt x="2193" y="2630"/>
                </a:lnTo>
                <a:lnTo>
                  <a:pt x="2177" y="2677"/>
                </a:lnTo>
                <a:lnTo>
                  <a:pt x="2168" y="2727"/>
                </a:lnTo>
                <a:lnTo>
                  <a:pt x="2165" y="2779"/>
                </a:lnTo>
                <a:lnTo>
                  <a:pt x="2168" y="2831"/>
                </a:lnTo>
                <a:lnTo>
                  <a:pt x="2177" y="2882"/>
                </a:lnTo>
                <a:lnTo>
                  <a:pt x="2193" y="2929"/>
                </a:lnTo>
                <a:lnTo>
                  <a:pt x="2213" y="2975"/>
                </a:lnTo>
                <a:lnTo>
                  <a:pt x="2239" y="3017"/>
                </a:lnTo>
                <a:lnTo>
                  <a:pt x="2270" y="3055"/>
                </a:lnTo>
                <a:lnTo>
                  <a:pt x="2304" y="3090"/>
                </a:lnTo>
                <a:lnTo>
                  <a:pt x="2343" y="3120"/>
                </a:lnTo>
                <a:lnTo>
                  <a:pt x="2385" y="3146"/>
                </a:lnTo>
                <a:lnTo>
                  <a:pt x="2429" y="3166"/>
                </a:lnTo>
                <a:lnTo>
                  <a:pt x="2478" y="3182"/>
                </a:lnTo>
                <a:lnTo>
                  <a:pt x="2528" y="3191"/>
                </a:lnTo>
                <a:lnTo>
                  <a:pt x="2579" y="3195"/>
                </a:lnTo>
                <a:lnTo>
                  <a:pt x="2632" y="3191"/>
                </a:lnTo>
                <a:lnTo>
                  <a:pt x="2681" y="3182"/>
                </a:lnTo>
                <a:lnTo>
                  <a:pt x="2729" y="3166"/>
                </a:lnTo>
                <a:lnTo>
                  <a:pt x="2774" y="3146"/>
                </a:lnTo>
                <a:lnTo>
                  <a:pt x="2816" y="3120"/>
                </a:lnTo>
                <a:lnTo>
                  <a:pt x="2855" y="3090"/>
                </a:lnTo>
                <a:lnTo>
                  <a:pt x="2889" y="3055"/>
                </a:lnTo>
                <a:lnTo>
                  <a:pt x="2920" y="3017"/>
                </a:lnTo>
                <a:lnTo>
                  <a:pt x="2945" y="2975"/>
                </a:lnTo>
                <a:lnTo>
                  <a:pt x="2966" y="2929"/>
                </a:lnTo>
                <a:lnTo>
                  <a:pt x="2981" y="2882"/>
                </a:lnTo>
                <a:lnTo>
                  <a:pt x="2991" y="2831"/>
                </a:lnTo>
                <a:lnTo>
                  <a:pt x="2994" y="2779"/>
                </a:lnTo>
                <a:lnTo>
                  <a:pt x="2991" y="2727"/>
                </a:lnTo>
                <a:lnTo>
                  <a:pt x="2981" y="2677"/>
                </a:lnTo>
                <a:lnTo>
                  <a:pt x="2966" y="2630"/>
                </a:lnTo>
                <a:lnTo>
                  <a:pt x="2945" y="2584"/>
                </a:lnTo>
                <a:lnTo>
                  <a:pt x="2920" y="2542"/>
                </a:lnTo>
                <a:lnTo>
                  <a:pt x="2889" y="2504"/>
                </a:lnTo>
                <a:lnTo>
                  <a:pt x="2855" y="2469"/>
                </a:lnTo>
                <a:lnTo>
                  <a:pt x="2816" y="2439"/>
                </a:lnTo>
                <a:lnTo>
                  <a:pt x="2774" y="2413"/>
                </a:lnTo>
                <a:lnTo>
                  <a:pt x="2729" y="2392"/>
                </a:lnTo>
                <a:lnTo>
                  <a:pt x="2681" y="2377"/>
                </a:lnTo>
                <a:lnTo>
                  <a:pt x="2632" y="2367"/>
                </a:lnTo>
                <a:lnTo>
                  <a:pt x="2579" y="2364"/>
                </a:lnTo>
                <a:close/>
                <a:moveTo>
                  <a:pt x="604" y="1277"/>
                </a:moveTo>
                <a:lnTo>
                  <a:pt x="553" y="1280"/>
                </a:lnTo>
                <a:lnTo>
                  <a:pt x="503" y="1289"/>
                </a:lnTo>
                <a:lnTo>
                  <a:pt x="454" y="1305"/>
                </a:lnTo>
                <a:lnTo>
                  <a:pt x="410" y="1325"/>
                </a:lnTo>
                <a:lnTo>
                  <a:pt x="368" y="1351"/>
                </a:lnTo>
                <a:lnTo>
                  <a:pt x="329" y="1382"/>
                </a:lnTo>
                <a:lnTo>
                  <a:pt x="295" y="1416"/>
                </a:lnTo>
                <a:lnTo>
                  <a:pt x="264" y="1455"/>
                </a:lnTo>
                <a:lnTo>
                  <a:pt x="238" y="1497"/>
                </a:lnTo>
                <a:lnTo>
                  <a:pt x="218" y="1543"/>
                </a:lnTo>
                <a:lnTo>
                  <a:pt x="202" y="1590"/>
                </a:lnTo>
                <a:lnTo>
                  <a:pt x="193" y="1640"/>
                </a:lnTo>
                <a:lnTo>
                  <a:pt x="190" y="1692"/>
                </a:lnTo>
                <a:lnTo>
                  <a:pt x="193" y="1744"/>
                </a:lnTo>
                <a:lnTo>
                  <a:pt x="202" y="1794"/>
                </a:lnTo>
                <a:lnTo>
                  <a:pt x="218" y="1842"/>
                </a:lnTo>
                <a:lnTo>
                  <a:pt x="238" y="1888"/>
                </a:lnTo>
                <a:lnTo>
                  <a:pt x="264" y="1929"/>
                </a:lnTo>
                <a:lnTo>
                  <a:pt x="295" y="1968"/>
                </a:lnTo>
                <a:lnTo>
                  <a:pt x="329" y="2002"/>
                </a:lnTo>
                <a:lnTo>
                  <a:pt x="368" y="2033"/>
                </a:lnTo>
                <a:lnTo>
                  <a:pt x="410" y="2059"/>
                </a:lnTo>
                <a:lnTo>
                  <a:pt x="454" y="2079"/>
                </a:lnTo>
                <a:lnTo>
                  <a:pt x="503" y="2095"/>
                </a:lnTo>
                <a:lnTo>
                  <a:pt x="553" y="2104"/>
                </a:lnTo>
                <a:lnTo>
                  <a:pt x="604" y="2107"/>
                </a:lnTo>
                <a:lnTo>
                  <a:pt x="656" y="2104"/>
                </a:lnTo>
                <a:lnTo>
                  <a:pt x="706" y="2095"/>
                </a:lnTo>
                <a:lnTo>
                  <a:pt x="754" y="2079"/>
                </a:lnTo>
                <a:lnTo>
                  <a:pt x="799" y="2059"/>
                </a:lnTo>
                <a:lnTo>
                  <a:pt x="841" y="2033"/>
                </a:lnTo>
                <a:lnTo>
                  <a:pt x="879" y="2002"/>
                </a:lnTo>
                <a:lnTo>
                  <a:pt x="914" y="1968"/>
                </a:lnTo>
                <a:lnTo>
                  <a:pt x="945" y="1929"/>
                </a:lnTo>
                <a:lnTo>
                  <a:pt x="970" y="1888"/>
                </a:lnTo>
                <a:lnTo>
                  <a:pt x="991" y="1842"/>
                </a:lnTo>
                <a:lnTo>
                  <a:pt x="1006" y="1794"/>
                </a:lnTo>
                <a:lnTo>
                  <a:pt x="1016" y="1744"/>
                </a:lnTo>
                <a:lnTo>
                  <a:pt x="1019" y="1692"/>
                </a:lnTo>
                <a:lnTo>
                  <a:pt x="1016" y="1640"/>
                </a:lnTo>
                <a:lnTo>
                  <a:pt x="1006" y="1590"/>
                </a:lnTo>
                <a:lnTo>
                  <a:pt x="991" y="1543"/>
                </a:lnTo>
                <a:lnTo>
                  <a:pt x="970" y="1497"/>
                </a:lnTo>
                <a:lnTo>
                  <a:pt x="945" y="1455"/>
                </a:lnTo>
                <a:lnTo>
                  <a:pt x="914" y="1416"/>
                </a:lnTo>
                <a:lnTo>
                  <a:pt x="880" y="1382"/>
                </a:lnTo>
                <a:lnTo>
                  <a:pt x="841" y="1351"/>
                </a:lnTo>
                <a:lnTo>
                  <a:pt x="799" y="1325"/>
                </a:lnTo>
                <a:lnTo>
                  <a:pt x="755" y="1305"/>
                </a:lnTo>
                <a:lnTo>
                  <a:pt x="706" y="1289"/>
                </a:lnTo>
                <a:lnTo>
                  <a:pt x="657" y="1280"/>
                </a:lnTo>
                <a:lnTo>
                  <a:pt x="604" y="1277"/>
                </a:lnTo>
                <a:close/>
                <a:moveTo>
                  <a:pt x="2579" y="191"/>
                </a:moveTo>
                <a:lnTo>
                  <a:pt x="2528" y="194"/>
                </a:lnTo>
                <a:lnTo>
                  <a:pt x="2478" y="203"/>
                </a:lnTo>
                <a:lnTo>
                  <a:pt x="2430" y="219"/>
                </a:lnTo>
                <a:lnTo>
                  <a:pt x="2385" y="239"/>
                </a:lnTo>
                <a:lnTo>
                  <a:pt x="2343" y="265"/>
                </a:lnTo>
                <a:lnTo>
                  <a:pt x="2305" y="296"/>
                </a:lnTo>
                <a:lnTo>
                  <a:pt x="2270" y="331"/>
                </a:lnTo>
                <a:lnTo>
                  <a:pt x="2239" y="369"/>
                </a:lnTo>
                <a:lnTo>
                  <a:pt x="2213" y="411"/>
                </a:lnTo>
                <a:lnTo>
                  <a:pt x="2193" y="457"/>
                </a:lnTo>
                <a:lnTo>
                  <a:pt x="2177" y="504"/>
                </a:lnTo>
                <a:lnTo>
                  <a:pt x="2168" y="554"/>
                </a:lnTo>
                <a:lnTo>
                  <a:pt x="2165" y="606"/>
                </a:lnTo>
                <a:lnTo>
                  <a:pt x="2168" y="659"/>
                </a:lnTo>
                <a:lnTo>
                  <a:pt x="2177" y="708"/>
                </a:lnTo>
                <a:lnTo>
                  <a:pt x="2193" y="756"/>
                </a:lnTo>
                <a:lnTo>
                  <a:pt x="2213" y="802"/>
                </a:lnTo>
                <a:lnTo>
                  <a:pt x="2239" y="843"/>
                </a:lnTo>
                <a:lnTo>
                  <a:pt x="2270" y="882"/>
                </a:lnTo>
                <a:lnTo>
                  <a:pt x="2304" y="916"/>
                </a:lnTo>
                <a:lnTo>
                  <a:pt x="2343" y="947"/>
                </a:lnTo>
                <a:lnTo>
                  <a:pt x="2385" y="973"/>
                </a:lnTo>
                <a:lnTo>
                  <a:pt x="2429" y="993"/>
                </a:lnTo>
                <a:lnTo>
                  <a:pt x="2478" y="1009"/>
                </a:lnTo>
                <a:lnTo>
                  <a:pt x="2528" y="1018"/>
                </a:lnTo>
                <a:lnTo>
                  <a:pt x="2579" y="1021"/>
                </a:lnTo>
                <a:lnTo>
                  <a:pt x="2632" y="1018"/>
                </a:lnTo>
                <a:lnTo>
                  <a:pt x="2681" y="1009"/>
                </a:lnTo>
                <a:lnTo>
                  <a:pt x="2729" y="993"/>
                </a:lnTo>
                <a:lnTo>
                  <a:pt x="2774" y="973"/>
                </a:lnTo>
                <a:lnTo>
                  <a:pt x="2816" y="947"/>
                </a:lnTo>
                <a:lnTo>
                  <a:pt x="2855" y="916"/>
                </a:lnTo>
                <a:lnTo>
                  <a:pt x="2889" y="882"/>
                </a:lnTo>
                <a:lnTo>
                  <a:pt x="2920" y="843"/>
                </a:lnTo>
                <a:lnTo>
                  <a:pt x="2945" y="802"/>
                </a:lnTo>
                <a:lnTo>
                  <a:pt x="2966" y="756"/>
                </a:lnTo>
                <a:lnTo>
                  <a:pt x="2981" y="708"/>
                </a:lnTo>
                <a:lnTo>
                  <a:pt x="2991" y="659"/>
                </a:lnTo>
                <a:lnTo>
                  <a:pt x="2994" y="606"/>
                </a:lnTo>
                <a:lnTo>
                  <a:pt x="2991" y="554"/>
                </a:lnTo>
                <a:lnTo>
                  <a:pt x="2981" y="504"/>
                </a:lnTo>
                <a:lnTo>
                  <a:pt x="2966" y="457"/>
                </a:lnTo>
                <a:lnTo>
                  <a:pt x="2945" y="411"/>
                </a:lnTo>
                <a:lnTo>
                  <a:pt x="2920" y="369"/>
                </a:lnTo>
                <a:lnTo>
                  <a:pt x="2889" y="331"/>
                </a:lnTo>
                <a:lnTo>
                  <a:pt x="2855" y="296"/>
                </a:lnTo>
                <a:lnTo>
                  <a:pt x="2816" y="265"/>
                </a:lnTo>
                <a:lnTo>
                  <a:pt x="2774" y="239"/>
                </a:lnTo>
                <a:lnTo>
                  <a:pt x="2729" y="219"/>
                </a:lnTo>
                <a:lnTo>
                  <a:pt x="2681" y="203"/>
                </a:lnTo>
                <a:lnTo>
                  <a:pt x="2632" y="194"/>
                </a:lnTo>
                <a:lnTo>
                  <a:pt x="2579" y="191"/>
                </a:lnTo>
                <a:close/>
                <a:moveTo>
                  <a:pt x="2578" y="0"/>
                </a:moveTo>
                <a:lnTo>
                  <a:pt x="2640" y="3"/>
                </a:lnTo>
                <a:lnTo>
                  <a:pt x="2701" y="13"/>
                </a:lnTo>
                <a:lnTo>
                  <a:pt x="2758" y="28"/>
                </a:lnTo>
                <a:lnTo>
                  <a:pt x="2814" y="48"/>
                </a:lnTo>
                <a:lnTo>
                  <a:pt x="2866" y="73"/>
                </a:lnTo>
                <a:lnTo>
                  <a:pt x="2917" y="104"/>
                </a:lnTo>
                <a:lnTo>
                  <a:pt x="2963" y="138"/>
                </a:lnTo>
                <a:lnTo>
                  <a:pt x="3006" y="177"/>
                </a:lnTo>
                <a:lnTo>
                  <a:pt x="3045" y="221"/>
                </a:lnTo>
                <a:lnTo>
                  <a:pt x="3079" y="267"/>
                </a:lnTo>
                <a:lnTo>
                  <a:pt x="3110" y="318"/>
                </a:lnTo>
                <a:lnTo>
                  <a:pt x="3135" y="370"/>
                </a:lnTo>
                <a:lnTo>
                  <a:pt x="3155" y="426"/>
                </a:lnTo>
                <a:lnTo>
                  <a:pt x="3170" y="483"/>
                </a:lnTo>
                <a:lnTo>
                  <a:pt x="3180" y="543"/>
                </a:lnTo>
                <a:lnTo>
                  <a:pt x="3183" y="605"/>
                </a:lnTo>
                <a:lnTo>
                  <a:pt x="3180" y="667"/>
                </a:lnTo>
                <a:lnTo>
                  <a:pt x="3170" y="728"/>
                </a:lnTo>
                <a:lnTo>
                  <a:pt x="3155" y="785"/>
                </a:lnTo>
                <a:lnTo>
                  <a:pt x="3134" y="841"/>
                </a:lnTo>
                <a:lnTo>
                  <a:pt x="3110" y="893"/>
                </a:lnTo>
                <a:lnTo>
                  <a:pt x="3079" y="944"/>
                </a:lnTo>
                <a:lnTo>
                  <a:pt x="3044" y="990"/>
                </a:lnTo>
                <a:lnTo>
                  <a:pt x="3005" y="1034"/>
                </a:lnTo>
                <a:lnTo>
                  <a:pt x="2963" y="1073"/>
                </a:lnTo>
                <a:lnTo>
                  <a:pt x="2915" y="1107"/>
                </a:lnTo>
                <a:lnTo>
                  <a:pt x="2866" y="1138"/>
                </a:lnTo>
                <a:lnTo>
                  <a:pt x="2814" y="1163"/>
                </a:lnTo>
                <a:lnTo>
                  <a:pt x="2758" y="1183"/>
                </a:lnTo>
                <a:lnTo>
                  <a:pt x="2700" y="1198"/>
                </a:lnTo>
                <a:lnTo>
                  <a:pt x="2640" y="1208"/>
                </a:lnTo>
                <a:lnTo>
                  <a:pt x="2578" y="1211"/>
                </a:lnTo>
                <a:lnTo>
                  <a:pt x="2521" y="1208"/>
                </a:lnTo>
                <a:lnTo>
                  <a:pt x="2464" y="1199"/>
                </a:lnTo>
                <a:lnTo>
                  <a:pt x="2410" y="1186"/>
                </a:lnTo>
                <a:lnTo>
                  <a:pt x="2357" y="1169"/>
                </a:lnTo>
                <a:lnTo>
                  <a:pt x="2307" y="1146"/>
                </a:lnTo>
                <a:lnTo>
                  <a:pt x="2260" y="1119"/>
                </a:lnTo>
                <a:lnTo>
                  <a:pt x="2215" y="1088"/>
                </a:lnTo>
                <a:lnTo>
                  <a:pt x="2173" y="1053"/>
                </a:lnTo>
                <a:lnTo>
                  <a:pt x="2134" y="1015"/>
                </a:lnTo>
                <a:lnTo>
                  <a:pt x="2099" y="973"/>
                </a:lnTo>
                <a:lnTo>
                  <a:pt x="1173" y="1492"/>
                </a:lnTo>
                <a:lnTo>
                  <a:pt x="1187" y="1539"/>
                </a:lnTo>
                <a:lnTo>
                  <a:pt x="1199" y="1589"/>
                </a:lnTo>
                <a:lnTo>
                  <a:pt x="1205" y="1640"/>
                </a:lnTo>
                <a:lnTo>
                  <a:pt x="1207" y="1692"/>
                </a:lnTo>
                <a:lnTo>
                  <a:pt x="1205" y="1743"/>
                </a:lnTo>
                <a:lnTo>
                  <a:pt x="1199" y="1795"/>
                </a:lnTo>
                <a:lnTo>
                  <a:pt x="1187" y="1843"/>
                </a:lnTo>
                <a:lnTo>
                  <a:pt x="1173" y="1892"/>
                </a:lnTo>
                <a:lnTo>
                  <a:pt x="2101" y="2411"/>
                </a:lnTo>
                <a:lnTo>
                  <a:pt x="2136" y="2370"/>
                </a:lnTo>
                <a:lnTo>
                  <a:pt x="2174" y="2332"/>
                </a:lnTo>
                <a:lnTo>
                  <a:pt x="2216" y="2297"/>
                </a:lnTo>
                <a:lnTo>
                  <a:pt x="2262" y="2266"/>
                </a:lnTo>
                <a:lnTo>
                  <a:pt x="2309" y="2239"/>
                </a:lnTo>
                <a:lnTo>
                  <a:pt x="2359" y="2216"/>
                </a:lnTo>
                <a:lnTo>
                  <a:pt x="2412" y="2199"/>
                </a:lnTo>
                <a:lnTo>
                  <a:pt x="2465" y="2185"/>
                </a:lnTo>
                <a:lnTo>
                  <a:pt x="2522" y="2177"/>
                </a:lnTo>
                <a:lnTo>
                  <a:pt x="2579" y="2175"/>
                </a:lnTo>
                <a:lnTo>
                  <a:pt x="2641" y="2178"/>
                </a:lnTo>
                <a:lnTo>
                  <a:pt x="2701" y="2188"/>
                </a:lnTo>
                <a:lnTo>
                  <a:pt x="2759" y="2202"/>
                </a:lnTo>
                <a:lnTo>
                  <a:pt x="2815" y="2223"/>
                </a:lnTo>
                <a:lnTo>
                  <a:pt x="2867" y="2248"/>
                </a:lnTo>
                <a:lnTo>
                  <a:pt x="2918" y="2278"/>
                </a:lnTo>
                <a:lnTo>
                  <a:pt x="2964" y="2313"/>
                </a:lnTo>
                <a:lnTo>
                  <a:pt x="3007" y="2352"/>
                </a:lnTo>
                <a:lnTo>
                  <a:pt x="3046" y="2396"/>
                </a:lnTo>
                <a:lnTo>
                  <a:pt x="3080" y="2442"/>
                </a:lnTo>
                <a:lnTo>
                  <a:pt x="3111" y="2491"/>
                </a:lnTo>
                <a:lnTo>
                  <a:pt x="3137" y="2545"/>
                </a:lnTo>
                <a:lnTo>
                  <a:pt x="3157" y="2601"/>
                </a:lnTo>
                <a:lnTo>
                  <a:pt x="3171" y="2658"/>
                </a:lnTo>
                <a:lnTo>
                  <a:pt x="3181" y="2718"/>
                </a:lnTo>
                <a:lnTo>
                  <a:pt x="3184" y="2780"/>
                </a:lnTo>
                <a:lnTo>
                  <a:pt x="3181" y="2842"/>
                </a:lnTo>
                <a:lnTo>
                  <a:pt x="3171" y="2902"/>
                </a:lnTo>
                <a:lnTo>
                  <a:pt x="3157" y="2960"/>
                </a:lnTo>
                <a:lnTo>
                  <a:pt x="3137" y="3016"/>
                </a:lnTo>
                <a:lnTo>
                  <a:pt x="3111" y="3068"/>
                </a:lnTo>
                <a:lnTo>
                  <a:pt x="3081" y="3118"/>
                </a:lnTo>
                <a:lnTo>
                  <a:pt x="3046" y="3165"/>
                </a:lnTo>
                <a:lnTo>
                  <a:pt x="3007" y="3208"/>
                </a:lnTo>
                <a:lnTo>
                  <a:pt x="2964" y="3247"/>
                </a:lnTo>
                <a:lnTo>
                  <a:pt x="2918" y="3282"/>
                </a:lnTo>
                <a:lnTo>
                  <a:pt x="2868" y="3313"/>
                </a:lnTo>
                <a:lnTo>
                  <a:pt x="2815" y="3337"/>
                </a:lnTo>
                <a:lnTo>
                  <a:pt x="2759" y="3358"/>
                </a:lnTo>
                <a:lnTo>
                  <a:pt x="2702" y="3373"/>
                </a:lnTo>
                <a:lnTo>
                  <a:pt x="2642" y="3382"/>
                </a:lnTo>
                <a:lnTo>
                  <a:pt x="2580" y="3385"/>
                </a:lnTo>
                <a:lnTo>
                  <a:pt x="2519" y="3382"/>
                </a:lnTo>
                <a:lnTo>
                  <a:pt x="2458" y="3373"/>
                </a:lnTo>
                <a:lnTo>
                  <a:pt x="2400" y="3358"/>
                </a:lnTo>
                <a:lnTo>
                  <a:pt x="2345" y="3337"/>
                </a:lnTo>
                <a:lnTo>
                  <a:pt x="2292" y="3312"/>
                </a:lnTo>
                <a:lnTo>
                  <a:pt x="2243" y="3282"/>
                </a:lnTo>
                <a:lnTo>
                  <a:pt x="2196" y="3247"/>
                </a:lnTo>
                <a:lnTo>
                  <a:pt x="2154" y="3208"/>
                </a:lnTo>
                <a:lnTo>
                  <a:pt x="2115" y="3164"/>
                </a:lnTo>
                <a:lnTo>
                  <a:pt x="2080" y="3118"/>
                </a:lnTo>
                <a:lnTo>
                  <a:pt x="2049" y="3068"/>
                </a:lnTo>
                <a:lnTo>
                  <a:pt x="2024" y="3015"/>
                </a:lnTo>
                <a:lnTo>
                  <a:pt x="2004" y="2959"/>
                </a:lnTo>
                <a:lnTo>
                  <a:pt x="1988" y="2902"/>
                </a:lnTo>
                <a:lnTo>
                  <a:pt x="1979" y="2842"/>
                </a:lnTo>
                <a:lnTo>
                  <a:pt x="1976" y="2780"/>
                </a:lnTo>
                <a:lnTo>
                  <a:pt x="1979" y="2727"/>
                </a:lnTo>
                <a:lnTo>
                  <a:pt x="1985" y="2677"/>
                </a:lnTo>
                <a:lnTo>
                  <a:pt x="1996" y="2626"/>
                </a:lnTo>
                <a:lnTo>
                  <a:pt x="2012" y="2578"/>
                </a:lnTo>
                <a:lnTo>
                  <a:pt x="1085" y="2059"/>
                </a:lnTo>
                <a:lnTo>
                  <a:pt x="1050" y="2101"/>
                </a:lnTo>
                <a:lnTo>
                  <a:pt x="1011" y="2139"/>
                </a:lnTo>
                <a:lnTo>
                  <a:pt x="968" y="2174"/>
                </a:lnTo>
                <a:lnTo>
                  <a:pt x="924" y="2205"/>
                </a:lnTo>
                <a:lnTo>
                  <a:pt x="876" y="2233"/>
                </a:lnTo>
                <a:lnTo>
                  <a:pt x="825" y="2256"/>
                </a:lnTo>
                <a:lnTo>
                  <a:pt x="773" y="2273"/>
                </a:lnTo>
                <a:lnTo>
                  <a:pt x="719" y="2286"/>
                </a:lnTo>
                <a:lnTo>
                  <a:pt x="662" y="2295"/>
                </a:lnTo>
                <a:lnTo>
                  <a:pt x="604" y="2297"/>
                </a:lnTo>
                <a:lnTo>
                  <a:pt x="543" y="2294"/>
                </a:lnTo>
                <a:lnTo>
                  <a:pt x="483" y="2285"/>
                </a:lnTo>
                <a:lnTo>
                  <a:pt x="426" y="2270"/>
                </a:lnTo>
                <a:lnTo>
                  <a:pt x="370" y="2249"/>
                </a:lnTo>
                <a:lnTo>
                  <a:pt x="317" y="2225"/>
                </a:lnTo>
                <a:lnTo>
                  <a:pt x="267" y="2194"/>
                </a:lnTo>
                <a:lnTo>
                  <a:pt x="220" y="2159"/>
                </a:lnTo>
                <a:lnTo>
                  <a:pt x="178" y="2120"/>
                </a:lnTo>
                <a:lnTo>
                  <a:pt x="139" y="2077"/>
                </a:lnTo>
                <a:lnTo>
                  <a:pt x="104" y="2030"/>
                </a:lnTo>
                <a:lnTo>
                  <a:pt x="73" y="1980"/>
                </a:lnTo>
                <a:lnTo>
                  <a:pt x="47" y="1928"/>
                </a:lnTo>
                <a:lnTo>
                  <a:pt x="28" y="1872"/>
                </a:lnTo>
                <a:lnTo>
                  <a:pt x="12" y="1814"/>
                </a:lnTo>
                <a:lnTo>
                  <a:pt x="3" y="1754"/>
                </a:lnTo>
                <a:lnTo>
                  <a:pt x="0" y="1692"/>
                </a:lnTo>
                <a:lnTo>
                  <a:pt x="3" y="1630"/>
                </a:lnTo>
                <a:lnTo>
                  <a:pt x="12" y="1570"/>
                </a:lnTo>
                <a:lnTo>
                  <a:pt x="28" y="1513"/>
                </a:lnTo>
                <a:lnTo>
                  <a:pt x="47" y="1457"/>
                </a:lnTo>
                <a:lnTo>
                  <a:pt x="73" y="1403"/>
                </a:lnTo>
                <a:lnTo>
                  <a:pt x="104" y="1354"/>
                </a:lnTo>
                <a:lnTo>
                  <a:pt x="139" y="1308"/>
                </a:lnTo>
                <a:lnTo>
                  <a:pt x="177" y="1264"/>
                </a:lnTo>
                <a:lnTo>
                  <a:pt x="220" y="1225"/>
                </a:lnTo>
                <a:lnTo>
                  <a:pt x="266" y="1190"/>
                </a:lnTo>
                <a:lnTo>
                  <a:pt x="317" y="1160"/>
                </a:lnTo>
                <a:lnTo>
                  <a:pt x="369" y="1135"/>
                </a:lnTo>
                <a:lnTo>
                  <a:pt x="425" y="1114"/>
                </a:lnTo>
                <a:lnTo>
                  <a:pt x="482" y="1100"/>
                </a:lnTo>
                <a:lnTo>
                  <a:pt x="543" y="1090"/>
                </a:lnTo>
                <a:lnTo>
                  <a:pt x="603" y="1087"/>
                </a:lnTo>
                <a:lnTo>
                  <a:pt x="662" y="1089"/>
                </a:lnTo>
                <a:lnTo>
                  <a:pt x="718" y="1097"/>
                </a:lnTo>
                <a:lnTo>
                  <a:pt x="772" y="1111"/>
                </a:lnTo>
                <a:lnTo>
                  <a:pt x="825" y="1128"/>
                </a:lnTo>
                <a:lnTo>
                  <a:pt x="875" y="1151"/>
                </a:lnTo>
                <a:lnTo>
                  <a:pt x="923" y="1178"/>
                </a:lnTo>
                <a:lnTo>
                  <a:pt x="967" y="1210"/>
                </a:lnTo>
                <a:lnTo>
                  <a:pt x="1010" y="1244"/>
                </a:lnTo>
                <a:lnTo>
                  <a:pt x="1048" y="1283"/>
                </a:lnTo>
                <a:lnTo>
                  <a:pt x="1082" y="1324"/>
                </a:lnTo>
                <a:lnTo>
                  <a:pt x="2009" y="806"/>
                </a:lnTo>
                <a:lnTo>
                  <a:pt x="1994" y="758"/>
                </a:lnTo>
                <a:lnTo>
                  <a:pt x="1984" y="709"/>
                </a:lnTo>
                <a:lnTo>
                  <a:pt x="1977" y="658"/>
                </a:lnTo>
                <a:lnTo>
                  <a:pt x="1975" y="605"/>
                </a:lnTo>
                <a:lnTo>
                  <a:pt x="1978" y="543"/>
                </a:lnTo>
                <a:lnTo>
                  <a:pt x="1987" y="483"/>
                </a:lnTo>
                <a:lnTo>
                  <a:pt x="2002" y="426"/>
                </a:lnTo>
                <a:lnTo>
                  <a:pt x="2022" y="370"/>
                </a:lnTo>
                <a:lnTo>
                  <a:pt x="2048" y="318"/>
                </a:lnTo>
                <a:lnTo>
                  <a:pt x="2078" y="267"/>
                </a:lnTo>
                <a:lnTo>
                  <a:pt x="2113" y="221"/>
                </a:lnTo>
                <a:lnTo>
                  <a:pt x="2152" y="177"/>
                </a:lnTo>
                <a:lnTo>
                  <a:pt x="2195" y="138"/>
                </a:lnTo>
                <a:lnTo>
                  <a:pt x="2241" y="104"/>
                </a:lnTo>
                <a:lnTo>
                  <a:pt x="2291" y="73"/>
                </a:lnTo>
                <a:lnTo>
                  <a:pt x="2344" y="48"/>
                </a:lnTo>
                <a:lnTo>
                  <a:pt x="2399" y="28"/>
                </a:lnTo>
                <a:lnTo>
                  <a:pt x="2457" y="13"/>
                </a:lnTo>
                <a:lnTo>
                  <a:pt x="2517" y="3"/>
                </a:lnTo>
                <a:lnTo>
                  <a:pt x="2578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 29"/>
          <p:cNvSpPr>
            <a:spLocks noEditPoints="1"/>
          </p:cNvSpPr>
          <p:nvPr/>
        </p:nvSpPr>
        <p:spPr bwMode="auto">
          <a:xfrm>
            <a:off x="6788567" y="2030482"/>
            <a:ext cx="717760" cy="769510"/>
          </a:xfrm>
          <a:custGeom>
            <a:gdLst>
              <a:gd name="T0" fmla="*/ 2558 w 3187"/>
              <a:gd name="T1" fmla="*/ 2917 h 3426"/>
              <a:gd name="T2" fmla="*/ 2525 w 3187"/>
              <a:gd name="T3" fmla="*/ 3108 h 3426"/>
              <a:gd name="T4" fmla="*/ 2672 w 3187"/>
              <a:gd name="T5" fmla="*/ 3232 h 3426"/>
              <a:gd name="T6" fmla="*/ 2855 w 3187"/>
              <a:gd name="T7" fmla="*/ 3166 h 3426"/>
              <a:gd name="T8" fmla="*/ 2888 w 3187"/>
              <a:gd name="T9" fmla="*/ 2973 h 3426"/>
              <a:gd name="T10" fmla="*/ 2741 w 3187"/>
              <a:gd name="T11" fmla="*/ 2850 h 3426"/>
              <a:gd name="T12" fmla="*/ 1063 w 3187"/>
              <a:gd name="T13" fmla="*/ 2893 h 3426"/>
              <a:gd name="T14" fmla="*/ 997 w 3187"/>
              <a:gd name="T15" fmla="*/ 3075 h 3426"/>
              <a:gd name="T16" fmla="*/ 1120 w 3187"/>
              <a:gd name="T17" fmla="*/ 3222 h 3426"/>
              <a:gd name="T18" fmla="*/ 1313 w 3187"/>
              <a:gd name="T19" fmla="*/ 3189 h 3426"/>
              <a:gd name="T20" fmla="*/ 1378 w 3187"/>
              <a:gd name="T21" fmla="*/ 3006 h 3426"/>
              <a:gd name="T22" fmla="*/ 1255 w 3187"/>
              <a:gd name="T23" fmla="*/ 2860 h 3426"/>
              <a:gd name="T24" fmla="*/ 722 w 3187"/>
              <a:gd name="T25" fmla="*/ 1936 h 3426"/>
              <a:gd name="T26" fmla="*/ 872 w 3187"/>
              <a:gd name="T27" fmla="*/ 2062 h 3426"/>
              <a:gd name="T28" fmla="*/ 2926 w 3187"/>
              <a:gd name="T29" fmla="*/ 2018 h 3426"/>
              <a:gd name="T30" fmla="*/ 2997 w 3187"/>
              <a:gd name="T31" fmla="*/ 1154 h 3426"/>
              <a:gd name="T32" fmla="*/ 656 w 3187"/>
              <a:gd name="T33" fmla="*/ 229 h 3426"/>
              <a:gd name="T34" fmla="*/ 668 w 3187"/>
              <a:gd name="T35" fmla="*/ 236 h 3426"/>
              <a:gd name="T36" fmla="*/ 680 w 3187"/>
              <a:gd name="T37" fmla="*/ 245 h 3426"/>
              <a:gd name="T38" fmla="*/ 694 w 3187"/>
              <a:gd name="T39" fmla="*/ 263 h 3426"/>
              <a:gd name="T40" fmla="*/ 700 w 3187"/>
              <a:gd name="T41" fmla="*/ 272 h 3426"/>
              <a:gd name="T42" fmla="*/ 704 w 3187"/>
              <a:gd name="T43" fmla="*/ 281 h 3426"/>
              <a:gd name="T44" fmla="*/ 707 w 3187"/>
              <a:gd name="T45" fmla="*/ 294 h 3426"/>
              <a:gd name="T46" fmla="*/ 710 w 3187"/>
              <a:gd name="T47" fmla="*/ 308 h 3426"/>
              <a:gd name="T48" fmla="*/ 3109 w 3187"/>
              <a:gd name="T49" fmla="*/ 979 h 3426"/>
              <a:gd name="T50" fmla="*/ 3119 w 3187"/>
              <a:gd name="T51" fmla="*/ 981 h 3426"/>
              <a:gd name="T52" fmla="*/ 3139 w 3187"/>
              <a:gd name="T53" fmla="*/ 990 h 3426"/>
              <a:gd name="T54" fmla="*/ 3151 w 3187"/>
              <a:gd name="T55" fmla="*/ 998 h 3426"/>
              <a:gd name="T56" fmla="*/ 3161 w 3187"/>
              <a:gd name="T57" fmla="*/ 1005 h 3426"/>
              <a:gd name="T58" fmla="*/ 3166 w 3187"/>
              <a:gd name="T59" fmla="*/ 1012 h 3426"/>
              <a:gd name="T60" fmla="*/ 3172 w 3187"/>
              <a:gd name="T61" fmla="*/ 1022 h 3426"/>
              <a:gd name="T62" fmla="*/ 3180 w 3187"/>
              <a:gd name="T63" fmla="*/ 1035 h 3426"/>
              <a:gd name="T64" fmla="*/ 3185 w 3187"/>
              <a:gd name="T65" fmla="*/ 1049 h 3426"/>
              <a:gd name="T66" fmla="*/ 3187 w 3187"/>
              <a:gd name="T67" fmla="*/ 1060 h 3426"/>
              <a:gd name="T68" fmla="*/ 3161 w 3187"/>
              <a:gd name="T69" fmla="*/ 2007 h 3426"/>
              <a:gd name="T70" fmla="*/ 2981 w 3187"/>
              <a:gd name="T71" fmla="*/ 2210 h 3426"/>
              <a:gd name="T72" fmla="*/ 865 w 3187"/>
              <a:gd name="T73" fmla="*/ 2253 h 3426"/>
              <a:gd name="T74" fmla="*/ 712 w 3187"/>
              <a:gd name="T75" fmla="*/ 2495 h 3426"/>
              <a:gd name="T76" fmla="*/ 838 w 3187"/>
              <a:gd name="T77" fmla="*/ 2646 h 3426"/>
              <a:gd name="T78" fmla="*/ 2844 w 3187"/>
              <a:gd name="T79" fmla="*/ 2683 h 3426"/>
              <a:gd name="T80" fmla="*/ 3045 w 3187"/>
              <a:gd name="T81" fmla="*/ 2862 h 3426"/>
              <a:gd name="T82" fmla="*/ 3078 w 3187"/>
              <a:gd name="T83" fmla="*/ 3136 h 3426"/>
              <a:gd name="T84" fmla="*/ 2925 w 3187"/>
              <a:gd name="T85" fmla="*/ 3356 h 3426"/>
              <a:gd name="T86" fmla="*/ 2657 w 3187"/>
              <a:gd name="T87" fmla="*/ 3423 h 3426"/>
              <a:gd name="T88" fmla="*/ 2418 w 3187"/>
              <a:gd name="T89" fmla="*/ 3296 h 3426"/>
              <a:gd name="T90" fmla="*/ 2321 w 3187"/>
              <a:gd name="T91" fmla="*/ 3042 h 3426"/>
              <a:gd name="T92" fmla="*/ 1518 w 3187"/>
              <a:gd name="T93" fmla="*/ 2848 h 3426"/>
              <a:gd name="T94" fmla="*/ 1568 w 3187"/>
              <a:gd name="T95" fmla="*/ 3090 h 3426"/>
              <a:gd name="T96" fmla="*/ 1442 w 3187"/>
              <a:gd name="T97" fmla="*/ 3328 h 3426"/>
              <a:gd name="T98" fmla="*/ 1187 w 3187"/>
              <a:gd name="T99" fmla="*/ 3426 h 3426"/>
              <a:gd name="T100" fmla="*/ 932 w 3187"/>
              <a:gd name="T101" fmla="*/ 3329 h 3426"/>
              <a:gd name="T102" fmla="*/ 806 w 3187"/>
              <a:gd name="T103" fmla="*/ 3090 h 3426"/>
              <a:gd name="T104" fmla="*/ 858 w 3187"/>
              <a:gd name="T105" fmla="*/ 2845 h 3426"/>
              <a:gd name="T106" fmla="*/ 617 w 3187"/>
              <a:gd name="T107" fmla="*/ 2717 h 3426"/>
              <a:gd name="T108" fmla="*/ 519 w 3187"/>
              <a:gd name="T109" fmla="*/ 2459 h 3426"/>
              <a:gd name="T110" fmla="*/ 3 w 3187"/>
              <a:gd name="T111" fmla="*/ 122 h 3426"/>
              <a:gd name="T112" fmla="*/ 49 w 3187"/>
              <a:gd name="T113" fmla="*/ 12 h 34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187" h="3425">
                <a:moveTo>
                  <a:pt x="2707" y="2847"/>
                </a:moveTo>
                <a:lnTo>
                  <a:pt x="2672" y="2850"/>
                </a:lnTo>
                <a:lnTo>
                  <a:pt x="2639" y="2860"/>
                </a:lnTo>
                <a:lnTo>
                  <a:pt x="2608" y="2874"/>
                </a:lnTo>
                <a:lnTo>
                  <a:pt x="2582" y="2893"/>
                </a:lnTo>
                <a:lnTo>
                  <a:pt x="2558" y="2917"/>
                </a:lnTo>
                <a:lnTo>
                  <a:pt x="2539" y="2943"/>
                </a:lnTo>
                <a:lnTo>
                  <a:pt x="2525" y="2973"/>
                </a:lnTo>
                <a:lnTo>
                  <a:pt x="2515" y="3007"/>
                </a:lnTo>
                <a:lnTo>
                  <a:pt x="2512" y="3041"/>
                </a:lnTo>
                <a:lnTo>
                  <a:pt x="2515" y="3075"/>
                </a:lnTo>
                <a:lnTo>
                  <a:pt x="2525" y="3108"/>
                </a:lnTo>
                <a:lnTo>
                  <a:pt x="2539" y="3138"/>
                </a:lnTo>
                <a:lnTo>
                  <a:pt x="2558" y="3165"/>
                </a:lnTo>
                <a:lnTo>
                  <a:pt x="2582" y="3189"/>
                </a:lnTo>
                <a:lnTo>
                  <a:pt x="2608" y="3208"/>
                </a:lnTo>
                <a:lnTo>
                  <a:pt x="2639" y="3222"/>
                </a:lnTo>
                <a:lnTo>
                  <a:pt x="2672" y="3232"/>
                </a:lnTo>
                <a:lnTo>
                  <a:pt x="2707" y="3235"/>
                </a:lnTo>
                <a:lnTo>
                  <a:pt x="2741" y="3232"/>
                </a:lnTo>
                <a:lnTo>
                  <a:pt x="2773" y="3222"/>
                </a:lnTo>
                <a:lnTo>
                  <a:pt x="2804" y="3208"/>
                </a:lnTo>
                <a:lnTo>
                  <a:pt x="2831" y="3189"/>
                </a:lnTo>
                <a:lnTo>
                  <a:pt x="2855" y="3166"/>
                </a:lnTo>
                <a:lnTo>
                  <a:pt x="2874" y="3139"/>
                </a:lnTo>
                <a:lnTo>
                  <a:pt x="2888" y="3109"/>
                </a:lnTo>
                <a:lnTo>
                  <a:pt x="2898" y="3075"/>
                </a:lnTo>
                <a:lnTo>
                  <a:pt x="2901" y="3041"/>
                </a:lnTo>
                <a:lnTo>
                  <a:pt x="2898" y="3006"/>
                </a:lnTo>
                <a:lnTo>
                  <a:pt x="2888" y="2973"/>
                </a:lnTo>
                <a:lnTo>
                  <a:pt x="2874" y="2943"/>
                </a:lnTo>
                <a:lnTo>
                  <a:pt x="2855" y="2916"/>
                </a:lnTo>
                <a:lnTo>
                  <a:pt x="2831" y="2893"/>
                </a:lnTo>
                <a:lnTo>
                  <a:pt x="2804" y="2874"/>
                </a:lnTo>
                <a:lnTo>
                  <a:pt x="2773" y="2860"/>
                </a:lnTo>
                <a:lnTo>
                  <a:pt x="2741" y="2850"/>
                </a:lnTo>
                <a:lnTo>
                  <a:pt x="2707" y="2847"/>
                </a:lnTo>
                <a:close/>
                <a:moveTo>
                  <a:pt x="1188" y="2847"/>
                </a:moveTo>
                <a:lnTo>
                  <a:pt x="1153" y="2850"/>
                </a:lnTo>
                <a:lnTo>
                  <a:pt x="1120" y="2860"/>
                </a:lnTo>
                <a:lnTo>
                  <a:pt x="1090" y="2874"/>
                </a:lnTo>
                <a:lnTo>
                  <a:pt x="1063" y="2893"/>
                </a:lnTo>
                <a:lnTo>
                  <a:pt x="1040" y="2917"/>
                </a:lnTo>
                <a:lnTo>
                  <a:pt x="1020" y="2943"/>
                </a:lnTo>
                <a:lnTo>
                  <a:pt x="1007" y="2973"/>
                </a:lnTo>
                <a:lnTo>
                  <a:pt x="997" y="3007"/>
                </a:lnTo>
                <a:lnTo>
                  <a:pt x="994" y="3041"/>
                </a:lnTo>
                <a:lnTo>
                  <a:pt x="997" y="3075"/>
                </a:lnTo>
                <a:lnTo>
                  <a:pt x="1007" y="3108"/>
                </a:lnTo>
                <a:lnTo>
                  <a:pt x="1020" y="3138"/>
                </a:lnTo>
                <a:lnTo>
                  <a:pt x="1040" y="3165"/>
                </a:lnTo>
                <a:lnTo>
                  <a:pt x="1063" y="3189"/>
                </a:lnTo>
                <a:lnTo>
                  <a:pt x="1090" y="3208"/>
                </a:lnTo>
                <a:lnTo>
                  <a:pt x="1120" y="3222"/>
                </a:lnTo>
                <a:lnTo>
                  <a:pt x="1153" y="3232"/>
                </a:lnTo>
                <a:lnTo>
                  <a:pt x="1188" y="3235"/>
                </a:lnTo>
                <a:lnTo>
                  <a:pt x="1223" y="3232"/>
                </a:lnTo>
                <a:lnTo>
                  <a:pt x="1255" y="3222"/>
                </a:lnTo>
                <a:lnTo>
                  <a:pt x="1285" y="3208"/>
                </a:lnTo>
                <a:lnTo>
                  <a:pt x="1313" y="3189"/>
                </a:lnTo>
                <a:lnTo>
                  <a:pt x="1336" y="3166"/>
                </a:lnTo>
                <a:lnTo>
                  <a:pt x="1355" y="3139"/>
                </a:lnTo>
                <a:lnTo>
                  <a:pt x="1370" y="3109"/>
                </a:lnTo>
                <a:lnTo>
                  <a:pt x="1378" y="3075"/>
                </a:lnTo>
                <a:lnTo>
                  <a:pt x="1381" y="3041"/>
                </a:lnTo>
                <a:lnTo>
                  <a:pt x="1378" y="3006"/>
                </a:lnTo>
                <a:lnTo>
                  <a:pt x="1370" y="2973"/>
                </a:lnTo>
                <a:lnTo>
                  <a:pt x="1355" y="2943"/>
                </a:lnTo>
                <a:lnTo>
                  <a:pt x="1336" y="2916"/>
                </a:lnTo>
                <a:lnTo>
                  <a:pt x="1313" y="2893"/>
                </a:lnTo>
                <a:lnTo>
                  <a:pt x="1285" y="2874"/>
                </a:lnTo>
                <a:lnTo>
                  <a:pt x="1255" y="2860"/>
                </a:lnTo>
                <a:lnTo>
                  <a:pt x="1223" y="2850"/>
                </a:lnTo>
                <a:lnTo>
                  <a:pt x="1188" y="2847"/>
                </a:lnTo>
                <a:close/>
                <a:moveTo>
                  <a:pt x="709" y="840"/>
                </a:moveTo>
                <a:lnTo>
                  <a:pt x="709" y="1867"/>
                </a:lnTo>
                <a:lnTo>
                  <a:pt x="712" y="1903"/>
                </a:lnTo>
                <a:lnTo>
                  <a:pt x="722" y="1936"/>
                </a:lnTo>
                <a:lnTo>
                  <a:pt x="736" y="1967"/>
                </a:lnTo>
                <a:lnTo>
                  <a:pt x="756" y="1994"/>
                </a:lnTo>
                <a:lnTo>
                  <a:pt x="780" y="2018"/>
                </a:lnTo>
                <a:lnTo>
                  <a:pt x="807" y="2038"/>
                </a:lnTo>
                <a:lnTo>
                  <a:pt x="838" y="2053"/>
                </a:lnTo>
                <a:lnTo>
                  <a:pt x="872" y="2062"/>
                </a:lnTo>
                <a:lnTo>
                  <a:pt x="907" y="2065"/>
                </a:lnTo>
                <a:lnTo>
                  <a:pt x="2798" y="2065"/>
                </a:lnTo>
                <a:lnTo>
                  <a:pt x="2834" y="2062"/>
                </a:lnTo>
                <a:lnTo>
                  <a:pt x="2867" y="2053"/>
                </a:lnTo>
                <a:lnTo>
                  <a:pt x="2899" y="2038"/>
                </a:lnTo>
                <a:lnTo>
                  <a:pt x="2926" y="2018"/>
                </a:lnTo>
                <a:lnTo>
                  <a:pt x="2950" y="1994"/>
                </a:lnTo>
                <a:lnTo>
                  <a:pt x="2970" y="1967"/>
                </a:lnTo>
                <a:lnTo>
                  <a:pt x="2984" y="1936"/>
                </a:lnTo>
                <a:lnTo>
                  <a:pt x="2994" y="1902"/>
                </a:lnTo>
                <a:lnTo>
                  <a:pt x="2997" y="1866"/>
                </a:lnTo>
                <a:lnTo>
                  <a:pt x="2997" y="1154"/>
                </a:lnTo>
                <a:lnTo>
                  <a:pt x="709" y="840"/>
                </a:lnTo>
                <a:close/>
                <a:moveTo>
                  <a:pt x="89" y="0"/>
                </a:moveTo>
                <a:lnTo>
                  <a:pt x="111" y="2"/>
                </a:lnTo>
                <a:lnTo>
                  <a:pt x="132" y="9"/>
                </a:lnTo>
                <a:lnTo>
                  <a:pt x="652" y="226"/>
                </a:lnTo>
                <a:lnTo>
                  <a:pt x="656" y="229"/>
                </a:lnTo>
                <a:lnTo>
                  <a:pt x="661" y="231"/>
                </a:lnTo>
                <a:lnTo>
                  <a:pt x="662" y="232"/>
                </a:lnTo>
                <a:lnTo>
                  <a:pt x="663" y="232"/>
                </a:lnTo>
                <a:lnTo>
                  <a:pt x="664" y="233"/>
                </a:lnTo>
                <a:lnTo>
                  <a:pt x="666" y="234"/>
                </a:lnTo>
                <a:lnTo>
                  <a:pt x="668" y="236"/>
                </a:lnTo>
                <a:lnTo>
                  <a:pt x="670" y="237"/>
                </a:lnTo>
                <a:lnTo>
                  <a:pt x="672" y="239"/>
                </a:lnTo>
                <a:lnTo>
                  <a:pt x="674" y="240"/>
                </a:lnTo>
                <a:lnTo>
                  <a:pt x="676" y="241"/>
                </a:lnTo>
                <a:lnTo>
                  <a:pt x="678" y="243"/>
                </a:lnTo>
                <a:lnTo>
                  <a:pt x="680" y="245"/>
                </a:lnTo>
                <a:lnTo>
                  <a:pt x="682" y="247"/>
                </a:lnTo>
                <a:lnTo>
                  <a:pt x="689" y="254"/>
                </a:lnTo>
                <a:lnTo>
                  <a:pt x="690" y="256"/>
                </a:lnTo>
                <a:lnTo>
                  <a:pt x="691" y="258"/>
                </a:lnTo>
                <a:lnTo>
                  <a:pt x="693" y="262"/>
                </a:lnTo>
                <a:lnTo>
                  <a:pt x="694" y="263"/>
                </a:lnTo>
                <a:lnTo>
                  <a:pt x="695" y="265"/>
                </a:lnTo>
                <a:lnTo>
                  <a:pt x="698" y="267"/>
                </a:lnTo>
                <a:lnTo>
                  <a:pt x="699" y="269"/>
                </a:lnTo>
                <a:lnTo>
                  <a:pt x="699" y="270"/>
                </a:lnTo>
                <a:lnTo>
                  <a:pt x="700" y="271"/>
                </a:lnTo>
                <a:lnTo>
                  <a:pt x="700" y="272"/>
                </a:lnTo>
                <a:lnTo>
                  <a:pt x="701" y="274"/>
                </a:lnTo>
                <a:lnTo>
                  <a:pt x="702" y="275"/>
                </a:lnTo>
                <a:lnTo>
                  <a:pt x="703" y="278"/>
                </a:lnTo>
                <a:lnTo>
                  <a:pt x="703" y="279"/>
                </a:lnTo>
                <a:lnTo>
                  <a:pt x="704" y="280"/>
                </a:lnTo>
                <a:lnTo>
                  <a:pt x="704" y="281"/>
                </a:lnTo>
                <a:lnTo>
                  <a:pt x="706" y="287"/>
                </a:lnTo>
                <a:lnTo>
                  <a:pt x="706" y="288"/>
                </a:lnTo>
                <a:lnTo>
                  <a:pt x="706" y="289"/>
                </a:lnTo>
                <a:lnTo>
                  <a:pt x="706" y="290"/>
                </a:lnTo>
                <a:lnTo>
                  <a:pt x="707" y="292"/>
                </a:lnTo>
                <a:lnTo>
                  <a:pt x="707" y="294"/>
                </a:lnTo>
                <a:lnTo>
                  <a:pt x="708" y="296"/>
                </a:lnTo>
                <a:lnTo>
                  <a:pt x="708" y="299"/>
                </a:lnTo>
                <a:lnTo>
                  <a:pt x="708" y="303"/>
                </a:lnTo>
                <a:lnTo>
                  <a:pt x="709" y="304"/>
                </a:lnTo>
                <a:lnTo>
                  <a:pt x="709" y="305"/>
                </a:lnTo>
                <a:lnTo>
                  <a:pt x="710" y="308"/>
                </a:lnTo>
                <a:lnTo>
                  <a:pt x="710" y="312"/>
                </a:lnTo>
                <a:lnTo>
                  <a:pt x="710" y="315"/>
                </a:lnTo>
                <a:lnTo>
                  <a:pt x="710" y="649"/>
                </a:lnTo>
                <a:lnTo>
                  <a:pt x="3105" y="979"/>
                </a:lnTo>
                <a:lnTo>
                  <a:pt x="3108" y="979"/>
                </a:lnTo>
                <a:lnTo>
                  <a:pt x="3109" y="979"/>
                </a:lnTo>
                <a:lnTo>
                  <a:pt x="3111" y="979"/>
                </a:lnTo>
                <a:lnTo>
                  <a:pt x="3112" y="979"/>
                </a:lnTo>
                <a:lnTo>
                  <a:pt x="3114" y="980"/>
                </a:lnTo>
                <a:lnTo>
                  <a:pt x="3116" y="980"/>
                </a:lnTo>
                <a:lnTo>
                  <a:pt x="3118" y="981"/>
                </a:lnTo>
                <a:lnTo>
                  <a:pt x="3119" y="981"/>
                </a:lnTo>
                <a:lnTo>
                  <a:pt x="3121" y="981"/>
                </a:lnTo>
                <a:lnTo>
                  <a:pt x="3122" y="982"/>
                </a:lnTo>
                <a:lnTo>
                  <a:pt x="3124" y="983"/>
                </a:lnTo>
                <a:lnTo>
                  <a:pt x="3126" y="983"/>
                </a:lnTo>
                <a:lnTo>
                  <a:pt x="3130" y="985"/>
                </a:lnTo>
                <a:lnTo>
                  <a:pt x="3139" y="990"/>
                </a:lnTo>
                <a:lnTo>
                  <a:pt x="3141" y="992"/>
                </a:lnTo>
                <a:lnTo>
                  <a:pt x="3144" y="993"/>
                </a:lnTo>
                <a:lnTo>
                  <a:pt x="3145" y="994"/>
                </a:lnTo>
                <a:lnTo>
                  <a:pt x="3147" y="995"/>
                </a:lnTo>
                <a:lnTo>
                  <a:pt x="3149" y="996"/>
                </a:lnTo>
                <a:lnTo>
                  <a:pt x="3151" y="998"/>
                </a:lnTo>
                <a:lnTo>
                  <a:pt x="3152" y="999"/>
                </a:lnTo>
                <a:lnTo>
                  <a:pt x="3153" y="1000"/>
                </a:lnTo>
                <a:lnTo>
                  <a:pt x="3154" y="1001"/>
                </a:lnTo>
                <a:lnTo>
                  <a:pt x="3159" y="1004"/>
                </a:lnTo>
                <a:lnTo>
                  <a:pt x="3160" y="1005"/>
                </a:lnTo>
                <a:lnTo>
                  <a:pt x="3161" y="1005"/>
                </a:lnTo>
                <a:lnTo>
                  <a:pt x="3161" y="1007"/>
                </a:lnTo>
                <a:lnTo>
                  <a:pt x="3162" y="1008"/>
                </a:lnTo>
                <a:lnTo>
                  <a:pt x="3163" y="1009"/>
                </a:lnTo>
                <a:lnTo>
                  <a:pt x="3164" y="1010"/>
                </a:lnTo>
                <a:lnTo>
                  <a:pt x="3165" y="1011"/>
                </a:lnTo>
                <a:lnTo>
                  <a:pt x="3166" y="1012"/>
                </a:lnTo>
                <a:lnTo>
                  <a:pt x="3167" y="1013"/>
                </a:lnTo>
                <a:lnTo>
                  <a:pt x="3168" y="1016"/>
                </a:lnTo>
                <a:lnTo>
                  <a:pt x="3169" y="1017"/>
                </a:lnTo>
                <a:lnTo>
                  <a:pt x="3169" y="1018"/>
                </a:lnTo>
                <a:lnTo>
                  <a:pt x="3171" y="1020"/>
                </a:lnTo>
                <a:lnTo>
                  <a:pt x="3172" y="1022"/>
                </a:lnTo>
                <a:lnTo>
                  <a:pt x="3173" y="1023"/>
                </a:lnTo>
                <a:lnTo>
                  <a:pt x="3174" y="1025"/>
                </a:lnTo>
                <a:lnTo>
                  <a:pt x="3176" y="1029"/>
                </a:lnTo>
                <a:lnTo>
                  <a:pt x="3177" y="1031"/>
                </a:lnTo>
                <a:lnTo>
                  <a:pt x="3179" y="1033"/>
                </a:lnTo>
                <a:lnTo>
                  <a:pt x="3180" y="1035"/>
                </a:lnTo>
                <a:lnTo>
                  <a:pt x="3181" y="1037"/>
                </a:lnTo>
                <a:lnTo>
                  <a:pt x="3182" y="1040"/>
                </a:lnTo>
                <a:lnTo>
                  <a:pt x="3183" y="1042"/>
                </a:lnTo>
                <a:lnTo>
                  <a:pt x="3183" y="1044"/>
                </a:lnTo>
                <a:lnTo>
                  <a:pt x="3184" y="1046"/>
                </a:lnTo>
                <a:lnTo>
                  <a:pt x="3185" y="1049"/>
                </a:lnTo>
                <a:lnTo>
                  <a:pt x="3185" y="1051"/>
                </a:lnTo>
                <a:lnTo>
                  <a:pt x="3186" y="1053"/>
                </a:lnTo>
                <a:lnTo>
                  <a:pt x="3186" y="1055"/>
                </a:lnTo>
                <a:lnTo>
                  <a:pt x="3186" y="1057"/>
                </a:lnTo>
                <a:lnTo>
                  <a:pt x="3187" y="1058"/>
                </a:lnTo>
                <a:lnTo>
                  <a:pt x="3187" y="1060"/>
                </a:lnTo>
                <a:lnTo>
                  <a:pt x="3187" y="1062"/>
                </a:lnTo>
                <a:lnTo>
                  <a:pt x="3187" y="1065"/>
                </a:lnTo>
                <a:lnTo>
                  <a:pt x="3187" y="1867"/>
                </a:lnTo>
                <a:lnTo>
                  <a:pt x="3184" y="1915"/>
                </a:lnTo>
                <a:lnTo>
                  <a:pt x="3175" y="1962"/>
                </a:lnTo>
                <a:lnTo>
                  <a:pt x="3161" y="2007"/>
                </a:lnTo>
                <a:lnTo>
                  <a:pt x="3142" y="2050"/>
                </a:lnTo>
                <a:lnTo>
                  <a:pt x="3117" y="2088"/>
                </a:lnTo>
                <a:lnTo>
                  <a:pt x="3089" y="2125"/>
                </a:lnTo>
                <a:lnTo>
                  <a:pt x="3056" y="2157"/>
                </a:lnTo>
                <a:lnTo>
                  <a:pt x="3020" y="2185"/>
                </a:lnTo>
                <a:lnTo>
                  <a:pt x="2981" y="2210"/>
                </a:lnTo>
                <a:lnTo>
                  <a:pt x="2938" y="2229"/>
                </a:lnTo>
                <a:lnTo>
                  <a:pt x="2893" y="2244"/>
                </a:lnTo>
                <a:lnTo>
                  <a:pt x="2846" y="2252"/>
                </a:lnTo>
                <a:lnTo>
                  <a:pt x="2798" y="2255"/>
                </a:lnTo>
                <a:lnTo>
                  <a:pt x="907" y="2255"/>
                </a:lnTo>
                <a:lnTo>
                  <a:pt x="865" y="2253"/>
                </a:lnTo>
                <a:lnTo>
                  <a:pt x="823" y="2247"/>
                </a:lnTo>
                <a:lnTo>
                  <a:pt x="783" y="2235"/>
                </a:lnTo>
                <a:lnTo>
                  <a:pt x="745" y="2221"/>
                </a:lnTo>
                <a:lnTo>
                  <a:pt x="709" y="2202"/>
                </a:lnTo>
                <a:lnTo>
                  <a:pt x="709" y="2459"/>
                </a:lnTo>
                <a:lnTo>
                  <a:pt x="712" y="2495"/>
                </a:lnTo>
                <a:lnTo>
                  <a:pt x="722" y="2528"/>
                </a:lnTo>
                <a:lnTo>
                  <a:pt x="736" y="2559"/>
                </a:lnTo>
                <a:lnTo>
                  <a:pt x="756" y="2588"/>
                </a:lnTo>
                <a:lnTo>
                  <a:pt x="780" y="2612"/>
                </a:lnTo>
                <a:lnTo>
                  <a:pt x="807" y="2630"/>
                </a:lnTo>
                <a:lnTo>
                  <a:pt x="838" y="2646"/>
                </a:lnTo>
                <a:lnTo>
                  <a:pt x="872" y="2655"/>
                </a:lnTo>
                <a:lnTo>
                  <a:pt x="907" y="2658"/>
                </a:lnTo>
                <a:lnTo>
                  <a:pt x="2705" y="2658"/>
                </a:lnTo>
                <a:lnTo>
                  <a:pt x="2754" y="2661"/>
                </a:lnTo>
                <a:lnTo>
                  <a:pt x="2801" y="2670"/>
                </a:lnTo>
                <a:lnTo>
                  <a:pt x="2844" y="2683"/>
                </a:lnTo>
                <a:lnTo>
                  <a:pt x="2886" y="2703"/>
                </a:lnTo>
                <a:lnTo>
                  <a:pt x="2925" y="2727"/>
                </a:lnTo>
                <a:lnTo>
                  <a:pt x="2960" y="2755"/>
                </a:lnTo>
                <a:lnTo>
                  <a:pt x="2993" y="2787"/>
                </a:lnTo>
                <a:lnTo>
                  <a:pt x="3021" y="2823"/>
                </a:lnTo>
                <a:lnTo>
                  <a:pt x="3045" y="2862"/>
                </a:lnTo>
                <a:lnTo>
                  <a:pt x="3064" y="2903"/>
                </a:lnTo>
                <a:lnTo>
                  <a:pt x="3078" y="2947"/>
                </a:lnTo>
                <a:lnTo>
                  <a:pt x="3087" y="2994"/>
                </a:lnTo>
                <a:lnTo>
                  <a:pt x="3090" y="3042"/>
                </a:lnTo>
                <a:lnTo>
                  <a:pt x="3087" y="3090"/>
                </a:lnTo>
                <a:lnTo>
                  <a:pt x="3078" y="3136"/>
                </a:lnTo>
                <a:lnTo>
                  <a:pt x="3064" y="3180"/>
                </a:lnTo>
                <a:lnTo>
                  <a:pt x="3045" y="3221"/>
                </a:lnTo>
                <a:lnTo>
                  <a:pt x="3021" y="3261"/>
                </a:lnTo>
                <a:lnTo>
                  <a:pt x="2993" y="3296"/>
                </a:lnTo>
                <a:lnTo>
                  <a:pt x="2960" y="3328"/>
                </a:lnTo>
                <a:lnTo>
                  <a:pt x="2925" y="3356"/>
                </a:lnTo>
                <a:lnTo>
                  <a:pt x="2886" y="3380"/>
                </a:lnTo>
                <a:lnTo>
                  <a:pt x="2844" y="3400"/>
                </a:lnTo>
                <a:lnTo>
                  <a:pt x="2801" y="3413"/>
                </a:lnTo>
                <a:lnTo>
                  <a:pt x="2754" y="3423"/>
                </a:lnTo>
                <a:lnTo>
                  <a:pt x="2705" y="3426"/>
                </a:lnTo>
                <a:lnTo>
                  <a:pt x="2657" y="3423"/>
                </a:lnTo>
                <a:lnTo>
                  <a:pt x="2612" y="3413"/>
                </a:lnTo>
                <a:lnTo>
                  <a:pt x="2568" y="3400"/>
                </a:lnTo>
                <a:lnTo>
                  <a:pt x="2526" y="3380"/>
                </a:lnTo>
                <a:lnTo>
                  <a:pt x="2486" y="3357"/>
                </a:lnTo>
                <a:lnTo>
                  <a:pt x="2451" y="3329"/>
                </a:lnTo>
                <a:lnTo>
                  <a:pt x="2418" y="3296"/>
                </a:lnTo>
                <a:lnTo>
                  <a:pt x="2390" y="3261"/>
                </a:lnTo>
                <a:lnTo>
                  <a:pt x="2367" y="3222"/>
                </a:lnTo>
                <a:lnTo>
                  <a:pt x="2347" y="3181"/>
                </a:lnTo>
                <a:lnTo>
                  <a:pt x="2334" y="3136"/>
                </a:lnTo>
                <a:lnTo>
                  <a:pt x="2324" y="3090"/>
                </a:lnTo>
                <a:lnTo>
                  <a:pt x="2321" y="3042"/>
                </a:lnTo>
                <a:lnTo>
                  <a:pt x="2323" y="3000"/>
                </a:lnTo>
                <a:lnTo>
                  <a:pt x="2331" y="2960"/>
                </a:lnTo>
                <a:lnTo>
                  <a:pt x="2341" y="2920"/>
                </a:lnTo>
                <a:lnTo>
                  <a:pt x="2356" y="2884"/>
                </a:lnTo>
                <a:lnTo>
                  <a:pt x="2374" y="2848"/>
                </a:lnTo>
                <a:lnTo>
                  <a:pt x="1518" y="2848"/>
                </a:lnTo>
                <a:lnTo>
                  <a:pt x="1537" y="2883"/>
                </a:lnTo>
                <a:lnTo>
                  <a:pt x="1552" y="2920"/>
                </a:lnTo>
                <a:lnTo>
                  <a:pt x="1562" y="2960"/>
                </a:lnTo>
                <a:lnTo>
                  <a:pt x="1569" y="3000"/>
                </a:lnTo>
                <a:lnTo>
                  <a:pt x="1572" y="3042"/>
                </a:lnTo>
                <a:lnTo>
                  <a:pt x="1568" y="3090"/>
                </a:lnTo>
                <a:lnTo>
                  <a:pt x="1560" y="3136"/>
                </a:lnTo>
                <a:lnTo>
                  <a:pt x="1545" y="3180"/>
                </a:lnTo>
                <a:lnTo>
                  <a:pt x="1527" y="3221"/>
                </a:lnTo>
                <a:lnTo>
                  <a:pt x="1503" y="3261"/>
                </a:lnTo>
                <a:lnTo>
                  <a:pt x="1474" y="3296"/>
                </a:lnTo>
                <a:lnTo>
                  <a:pt x="1442" y="3328"/>
                </a:lnTo>
                <a:lnTo>
                  <a:pt x="1407" y="3356"/>
                </a:lnTo>
                <a:lnTo>
                  <a:pt x="1368" y="3380"/>
                </a:lnTo>
                <a:lnTo>
                  <a:pt x="1326" y="3400"/>
                </a:lnTo>
                <a:lnTo>
                  <a:pt x="1281" y="3413"/>
                </a:lnTo>
                <a:lnTo>
                  <a:pt x="1235" y="3423"/>
                </a:lnTo>
                <a:lnTo>
                  <a:pt x="1187" y="3426"/>
                </a:lnTo>
                <a:lnTo>
                  <a:pt x="1139" y="3423"/>
                </a:lnTo>
                <a:lnTo>
                  <a:pt x="1092" y="3413"/>
                </a:lnTo>
                <a:lnTo>
                  <a:pt x="1048" y="3400"/>
                </a:lnTo>
                <a:lnTo>
                  <a:pt x="1007" y="3380"/>
                </a:lnTo>
                <a:lnTo>
                  <a:pt x="968" y="3357"/>
                </a:lnTo>
                <a:lnTo>
                  <a:pt x="932" y="3329"/>
                </a:lnTo>
                <a:lnTo>
                  <a:pt x="900" y="3296"/>
                </a:lnTo>
                <a:lnTo>
                  <a:pt x="872" y="3261"/>
                </a:lnTo>
                <a:lnTo>
                  <a:pt x="848" y="3222"/>
                </a:lnTo>
                <a:lnTo>
                  <a:pt x="829" y="3181"/>
                </a:lnTo>
                <a:lnTo>
                  <a:pt x="814" y="3136"/>
                </a:lnTo>
                <a:lnTo>
                  <a:pt x="806" y="3090"/>
                </a:lnTo>
                <a:lnTo>
                  <a:pt x="803" y="3042"/>
                </a:lnTo>
                <a:lnTo>
                  <a:pt x="805" y="2999"/>
                </a:lnTo>
                <a:lnTo>
                  <a:pt x="812" y="2958"/>
                </a:lnTo>
                <a:lnTo>
                  <a:pt x="824" y="2918"/>
                </a:lnTo>
                <a:lnTo>
                  <a:pt x="838" y="2880"/>
                </a:lnTo>
                <a:lnTo>
                  <a:pt x="858" y="2845"/>
                </a:lnTo>
                <a:lnTo>
                  <a:pt x="811" y="2836"/>
                </a:lnTo>
                <a:lnTo>
                  <a:pt x="766" y="2821"/>
                </a:lnTo>
                <a:lnTo>
                  <a:pt x="725" y="2801"/>
                </a:lnTo>
                <a:lnTo>
                  <a:pt x="685" y="2777"/>
                </a:lnTo>
                <a:lnTo>
                  <a:pt x="649" y="2749"/>
                </a:lnTo>
                <a:lnTo>
                  <a:pt x="617" y="2717"/>
                </a:lnTo>
                <a:lnTo>
                  <a:pt x="588" y="2680"/>
                </a:lnTo>
                <a:lnTo>
                  <a:pt x="564" y="2642"/>
                </a:lnTo>
                <a:lnTo>
                  <a:pt x="545" y="2599"/>
                </a:lnTo>
                <a:lnTo>
                  <a:pt x="530" y="2555"/>
                </a:lnTo>
                <a:lnTo>
                  <a:pt x="522" y="2508"/>
                </a:lnTo>
                <a:lnTo>
                  <a:pt x="519" y="2459"/>
                </a:lnTo>
                <a:lnTo>
                  <a:pt x="519" y="378"/>
                </a:lnTo>
                <a:lnTo>
                  <a:pt x="57" y="184"/>
                </a:lnTo>
                <a:lnTo>
                  <a:pt x="39" y="172"/>
                </a:lnTo>
                <a:lnTo>
                  <a:pt x="23" y="159"/>
                </a:lnTo>
                <a:lnTo>
                  <a:pt x="10" y="141"/>
                </a:lnTo>
                <a:lnTo>
                  <a:pt x="3" y="122"/>
                </a:lnTo>
                <a:lnTo>
                  <a:pt x="0" y="101"/>
                </a:lnTo>
                <a:lnTo>
                  <a:pt x="1" y="79"/>
                </a:lnTo>
                <a:lnTo>
                  <a:pt x="7" y="59"/>
                </a:lnTo>
                <a:lnTo>
                  <a:pt x="18" y="40"/>
                </a:lnTo>
                <a:lnTo>
                  <a:pt x="32" y="24"/>
                </a:lnTo>
                <a:lnTo>
                  <a:pt x="49" y="12"/>
                </a:lnTo>
                <a:lnTo>
                  <a:pt x="69" y="4"/>
                </a:lnTo>
                <a:lnTo>
                  <a:pt x="8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708675" y="4049427"/>
            <a:ext cx="650260" cy="762760"/>
            <a:chOff x="1671638" y="5013325"/>
            <a:chExt cx="458787" cy="538162"/>
          </a:xfrm>
          <a:solidFill>
            <a:schemeClr val="accent1"/>
          </a:solidFill>
        </p:grpSpPr>
        <p:sp>
          <p:nvSpPr>
            <p:cNvPr id="29" name="Freeform 211"/>
            <p:cNvSpPr>
              <a:spLocks noEditPoints="1"/>
            </p:cNvSpPr>
            <p:nvPr/>
          </p:nvSpPr>
          <p:spPr bwMode="auto">
            <a:xfrm>
              <a:off x="1784350" y="5013325"/>
              <a:ext cx="233362" cy="290512"/>
            </a:xfrm>
            <a:custGeom>
              <a:gdLst>
                <a:gd name="T0" fmla="*/ 662 w 1465"/>
                <a:gd name="T1" fmla="*/ 193 h 1829"/>
                <a:gd name="T2" fmla="*/ 555 w 1465"/>
                <a:gd name="T3" fmla="*/ 214 h 1829"/>
                <a:gd name="T4" fmla="*/ 441 w 1465"/>
                <a:gd name="T5" fmla="*/ 263 h 1829"/>
                <a:gd name="T6" fmla="*/ 332 w 1465"/>
                <a:gd name="T7" fmla="*/ 351 h 1829"/>
                <a:gd name="T8" fmla="*/ 247 w 1465"/>
                <a:gd name="T9" fmla="*/ 489 h 1829"/>
                <a:gd name="T10" fmla="*/ 199 w 1465"/>
                <a:gd name="T11" fmla="*/ 688 h 1829"/>
                <a:gd name="T12" fmla="*/ 193 w 1465"/>
                <a:gd name="T13" fmla="*/ 755 h 1829"/>
                <a:gd name="T14" fmla="*/ 190 w 1465"/>
                <a:gd name="T15" fmla="*/ 808 h 1829"/>
                <a:gd name="T16" fmla="*/ 190 w 1465"/>
                <a:gd name="T17" fmla="*/ 943 h 1829"/>
                <a:gd name="T18" fmla="*/ 209 w 1465"/>
                <a:gd name="T19" fmla="*/ 1123 h 1829"/>
                <a:gd name="T20" fmla="*/ 264 w 1465"/>
                <a:gd name="T21" fmla="*/ 1317 h 1829"/>
                <a:gd name="T22" fmla="*/ 367 w 1465"/>
                <a:gd name="T23" fmla="*/ 1489 h 1829"/>
                <a:gd name="T24" fmla="*/ 523 w 1465"/>
                <a:gd name="T25" fmla="*/ 1601 h 1829"/>
                <a:gd name="T26" fmla="*/ 729 w 1465"/>
                <a:gd name="T27" fmla="*/ 1639 h 1829"/>
                <a:gd name="T28" fmla="*/ 895 w 1465"/>
                <a:gd name="T29" fmla="*/ 1617 h 1829"/>
                <a:gd name="T30" fmla="*/ 1063 w 1465"/>
                <a:gd name="T31" fmla="*/ 1524 h 1829"/>
                <a:gd name="T32" fmla="*/ 1181 w 1465"/>
                <a:gd name="T33" fmla="*/ 1363 h 1829"/>
                <a:gd name="T34" fmla="*/ 1246 w 1465"/>
                <a:gd name="T35" fmla="*/ 1172 h 1829"/>
                <a:gd name="T36" fmla="*/ 1272 w 1465"/>
                <a:gd name="T37" fmla="*/ 985 h 1829"/>
                <a:gd name="T38" fmla="*/ 1276 w 1465"/>
                <a:gd name="T39" fmla="*/ 836 h 1829"/>
                <a:gd name="T40" fmla="*/ 1272 w 1465"/>
                <a:gd name="T41" fmla="*/ 759 h 1829"/>
                <a:gd name="T42" fmla="*/ 1270 w 1465"/>
                <a:gd name="T43" fmla="*/ 748 h 1829"/>
                <a:gd name="T44" fmla="*/ 1234 w 1465"/>
                <a:gd name="T45" fmla="*/ 534 h 1829"/>
                <a:gd name="T46" fmla="*/ 1156 w 1465"/>
                <a:gd name="T47" fmla="*/ 383 h 1829"/>
                <a:gd name="T48" fmla="*/ 1052 w 1465"/>
                <a:gd name="T49" fmla="*/ 282 h 1829"/>
                <a:gd name="T50" fmla="*/ 934 w 1465"/>
                <a:gd name="T51" fmla="*/ 223 h 1829"/>
                <a:gd name="T52" fmla="*/ 817 w 1465"/>
                <a:gd name="T53" fmla="*/ 197 h 1829"/>
                <a:gd name="T54" fmla="*/ 728 w 1465"/>
                <a:gd name="T55" fmla="*/ 190 h 1829"/>
                <a:gd name="T56" fmla="*/ 878 w 1465"/>
                <a:gd name="T57" fmla="*/ 13 h 1829"/>
                <a:gd name="T58" fmla="*/ 1119 w 1465"/>
                <a:gd name="T59" fmla="*/ 99 h 1829"/>
                <a:gd name="T60" fmla="*/ 1225 w 1465"/>
                <a:gd name="T61" fmla="*/ 176 h 1829"/>
                <a:gd name="T62" fmla="*/ 1326 w 1465"/>
                <a:gd name="T63" fmla="*/ 292 h 1829"/>
                <a:gd name="T64" fmla="*/ 1407 w 1465"/>
                <a:gd name="T65" fmla="*/ 454 h 1829"/>
                <a:gd name="T66" fmla="*/ 1455 w 1465"/>
                <a:gd name="T67" fmla="*/ 673 h 1829"/>
                <a:gd name="T68" fmla="*/ 1463 w 1465"/>
                <a:gd name="T69" fmla="*/ 789 h 1829"/>
                <a:gd name="T70" fmla="*/ 1464 w 1465"/>
                <a:gd name="T71" fmla="*/ 933 h 1829"/>
                <a:gd name="T72" fmla="*/ 1445 w 1465"/>
                <a:gd name="T73" fmla="*/ 1134 h 1829"/>
                <a:gd name="T74" fmla="*/ 1388 w 1465"/>
                <a:gd name="T75" fmla="*/ 1356 h 1829"/>
                <a:gd name="T76" fmla="*/ 1277 w 1465"/>
                <a:gd name="T77" fmla="*/ 1568 h 1829"/>
                <a:gd name="T78" fmla="*/ 1102 w 1465"/>
                <a:gd name="T79" fmla="*/ 1731 h 1829"/>
                <a:gd name="T80" fmla="*/ 874 w 1465"/>
                <a:gd name="T81" fmla="*/ 1817 h 1829"/>
                <a:gd name="T82" fmla="*/ 653 w 1465"/>
                <a:gd name="T83" fmla="*/ 1826 h 1829"/>
                <a:gd name="T84" fmla="*/ 415 w 1465"/>
                <a:gd name="T85" fmla="*/ 1760 h 1829"/>
                <a:gd name="T86" fmla="*/ 226 w 1465"/>
                <a:gd name="T87" fmla="*/ 1615 h 1829"/>
                <a:gd name="T88" fmla="*/ 99 w 1465"/>
                <a:gd name="T89" fmla="*/ 1412 h 1829"/>
                <a:gd name="T90" fmla="*/ 31 w 1465"/>
                <a:gd name="T91" fmla="*/ 1189 h 1829"/>
                <a:gd name="T92" fmla="*/ 3 w 1465"/>
                <a:gd name="T93" fmla="*/ 980 h 1829"/>
                <a:gd name="T94" fmla="*/ 1 w 1465"/>
                <a:gd name="T95" fmla="*/ 818 h 1829"/>
                <a:gd name="T96" fmla="*/ 6 w 1465"/>
                <a:gd name="T97" fmla="*/ 737 h 1829"/>
                <a:gd name="T98" fmla="*/ 42 w 1465"/>
                <a:gd name="T99" fmla="*/ 502 h 1829"/>
                <a:gd name="T100" fmla="*/ 118 w 1465"/>
                <a:gd name="T101" fmla="*/ 325 h 1829"/>
                <a:gd name="T102" fmla="*/ 216 w 1465"/>
                <a:gd name="T103" fmla="*/ 198 h 1829"/>
                <a:gd name="T104" fmla="*/ 324 w 1465"/>
                <a:gd name="T105" fmla="*/ 112 h 1829"/>
                <a:gd name="T106" fmla="*/ 514 w 1465"/>
                <a:gd name="T107" fmla="*/ 29 h 1829"/>
                <a:gd name="T108" fmla="*/ 696 w 1465"/>
                <a:gd name="T109" fmla="*/ 0 h 18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65" h="1829">
                  <a:moveTo>
                    <a:pt x="728" y="190"/>
                  </a:moveTo>
                  <a:lnTo>
                    <a:pt x="708" y="190"/>
                  </a:lnTo>
                  <a:lnTo>
                    <a:pt x="685" y="191"/>
                  </a:lnTo>
                  <a:lnTo>
                    <a:pt x="662" y="193"/>
                  </a:lnTo>
                  <a:lnTo>
                    <a:pt x="637" y="197"/>
                  </a:lnTo>
                  <a:lnTo>
                    <a:pt x="610" y="201"/>
                  </a:lnTo>
                  <a:lnTo>
                    <a:pt x="583" y="207"/>
                  </a:lnTo>
                  <a:lnTo>
                    <a:pt x="555" y="214"/>
                  </a:lnTo>
                  <a:lnTo>
                    <a:pt x="526" y="223"/>
                  </a:lnTo>
                  <a:lnTo>
                    <a:pt x="497" y="234"/>
                  </a:lnTo>
                  <a:lnTo>
                    <a:pt x="469" y="247"/>
                  </a:lnTo>
                  <a:lnTo>
                    <a:pt x="441" y="263"/>
                  </a:lnTo>
                  <a:lnTo>
                    <a:pt x="412" y="280"/>
                  </a:lnTo>
                  <a:lnTo>
                    <a:pt x="385" y="301"/>
                  </a:lnTo>
                  <a:lnTo>
                    <a:pt x="358" y="325"/>
                  </a:lnTo>
                  <a:lnTo>
                    <a:pt x="332" y="351"/>
                  </a:lnTo>
                  <a:lnTo>
                    <a:pt x="308" y="380"/>
                  </a:lnTo>
                  <a:lnTo>
                    <a:pt x="286" y="413"/>
                  </a:lnTo>
                  <a:lnTo>
                    <a:pt x="266" y="449"/>
                  </a:lnTo>
                  <a:lnTo>
                    <a:pt x="247" y="489"/>
                  </a:lnTo>
                  <a:lnTo>
                    <a:pt x="231" y="532"/>
                  </a:lnTo>
                  <a:lnTo>
                    <a:pt x="218" y="580"/>
                  </a:lnTo>
                  <a:lnTo>
                    <a:pt x="206" y="632"/>
                  </a:lnTo>
                  <a:lnTo>
                    <a:pt x="199" y="688"/>
                  </a:lnTo>
                  <a:lnTo>
                    <a:pt x="194" y="748"/>
                  </a:lnTo>
                  <a:lnTo>
                    <a:pt x="194" y="750"/>
                  </a:lnTo>
                  <a:lnTo>
                    <a:pt x="194" y="752"/>
                  </a:lnTo>
                  <a:lnTo>
                    <a:pt x="193" y="755"/>
                  </a:lnTo>
                  <a:lnTo>
                    <a:pt x="193" y="759"/>
                  </a:lnTo>
                  <a:lnTo>
                    <a:pt x="192" y="769"/>
                  </a:lnTo>
                  <a:lnTo>
                    <a:pt x="191" y="786"/>
                  </a:lnTo>
                  <a:lnTo>
                    <a:pt x="190" y="808"/>
                  </a:lnTo>
                  <a:lnTo>
                    <a:pt x="189" y="836"/>
                  </a:lnTo>
                  <a:lnTo>
                    <a:pt x="189" y="867"/>
                  </a:lnTo>
                  <a:lnTo>
                    <a:pt x="189" y="903"/>
                  </a:lnTo>
                  <a:lnTo>
                    <a:pt x="190" y="943"/>
                  </a:lnTo>
                  <a:lnTo>
                    <a:pt x="193" y="985"/>
                  </a:lnTo>
                  <a:lnTo>
                    <a:pt x="197" y="1029"/>
                  </a:lnTo>
                  <a:lnTo>
                    <a:pt x="202" y="1076"/>
                  </a:lnTo>
                  <a:lnTo>
                    <a:pt x="209" y="1123"/>
                  </a:lnTo>
                  <a:lnTo>
                    <a:pt x="220" y="1172"/>
                  </a:lnTo>
                  <a:lnTo>
                    <a:pt x="231" y="1221"/>
                  </a:lnTo>
                  <a:lnTo>
                    <a:pt x="246" y="1269"/>
                  </a:lnTo>
                  <a:lnTo>
                    <a:pt x="264" y="1317"/>
                  </a:lnTo>
                  <a:lnTo>
                    <a:pt x="285" y="1363"/>
                  </a:lnTo>
                  <a:lnTo>
                    <a:pt x="308" y="1408"/>
                  </a:lnTo>
                  <a:lnTo>
                    <a:pt x="336" y="1450"/>
                  </a:lnTo>
                  <a:lnTo>
                    <a:pt x="367" y="1489"/>
                  </a:lnTo>
                  <a:lnTo>
                    <a:pt x="401" y="1524"/>
                  </a:lnTo>
                  <a:lnTo>
                    <a:pt x="440" y="1554"/>
                  </a:lnTo>
                  <a:lnTo>
                    <a:pt x="480" y="1580"/>
                  </a:lnTo>
                  <a:lnTo>
                    <a:pt x="523" y="1601"/>
                  </a:lnTo>
                  <a:lnTo>
                    <a:pt x="570" y="1617"/>
                  </a:lnTo>
                  <a:lnTo>
                    <a:pt x="619" y="1630"/>
                  </a:lnTo>
                  <a:lnTo>
                    <a:pt x="672" y="1637"/>
                  </a:lnTo>
                  <a:lnTo>
                    <a:pt x="729" y="1639"/>
                  </a:lnTo>
                  <a:lnTo>
                    <a:pt x="736" y="1639"/>
                  </a:lnTo>
                  <a:lnTo>
                    <a:pt x="792" y="1637"/>
                  </a:lnTo>
                  <a:lnTo>
                    <a:pt x="846" y="1630"/>
                  </a:lnTo>
                  <a:lnTo>
                    <a:pt x="895" y="1617"/>
                  </a:lnTo>
                  <a:lnTo>
                    <a:pt x="942" y="1601"/>
                  </a:lnTo>
                  <a:lnTo>
                    <a:pt x="985" y="1580"/>
                  </a:lnTo>
                  <a:lnTo>
                    <a:pt x="1025" y="1554"/>
                  </a:lnTo>
                  <a:lnTo>
                    <a:pt x="1063" y="1524"/>
                  </a:lnTo>
                  <a:lnTo>
                    <a:pt x="1098" y="1489"/>
                  </a:lnTo>
                  <a:lnTo>
                    <a:pt x="1130" y="1450"/>
                  </a:lnTo>
                  <a:lnTo>
                    <a:pt x="1156" y="1408"/>
                  </a:lnTo>
                  <a:lnTo>
                    <a:pt x="1181" y="1363"/>
                  </a:lnTo>
                  <a:lnTo>
                    <a:pt x="1202" y="1317"/>
                  </a:lnTo>
                  <a:lnTo>
                    <a:pt x="1219" y="1269"/>
                  </a:lnTo>
                  <a:lnTo>
                    <a:pt x="1234" y="1221"/>
                  </a:lnTo>
                  <a:lnTo>
                    <a:pt x="1246" y="1172"/>
                  </a:lnTo>
                  <a:lnTo>
                    <a:pt x="1256" y="1123"/>
                  </a:lnTo>
                  <a:lnTo>
                    <a:pt x="1263" y="1076"/>
                  </a:lnTo>
                  <a:lnTo>
                    <a:pt x="1269" y="1029"/>
                  </a:lnTo>
                  <a:lnTo>
                    <a:pt x="1272" y="985"/>
                  </a:lnTo>
                  <a:lnTo>
                    <a:pt x="1275" y="943"/>
                  </a:lnTo>
                  <a:lnTo>
                    <a:pt x="1276" y="903"/>
                  </a:lnTo>
                  <a:lnTo>
                    <a:pt x="1276" y="868"/>
                  </a:lnTo>
                  <a:lnTo>
                    <a:pt x="1276" y="836"/>
                  </a:lnTo>
                  <a:lnTo>
                    <a:pt x="1275" y="808"/>
                  </a:lnTo>
                  <a:lnTo>
                    <a:pt x="1274" y="787"/>
                  </a:lnTo>
                  <a:lnTo>
                    <a:pt x="1272" y="769"/>
                  </a:lnTo>
                  <a:lnTo>
                    <a:pt x="1272" y="759"/>
                  </a:lnTo>
                  <a:lnTo>
                    <a:pt x="1271" y="755"/>
                  </a:lnTo>
                  <a:lnTo>
                    <a:pt x="1271" y="752"/>
                  </a:lnTo>
                  <a:lnTo>
                    <a:pt x="1271" y="750"/>
                  </a:lnTo>
                  <a:lnTo>
                    <a:pt x="1270" y="748"/>
                  </a:lnTo>
                  <a:lnTo>
                    <a:pt x="1266" y="688"/>
                  </a:lnTo>
                  <a:lnTo>
                    <a:pt x="1259" y="634"/>
                  </a:lnTo>
                  <a:lnTo>
                    <a:pt x="1247" y="582"/>
                  </a:lnTo>
                  <a:lnTo>
                    <a:pt x="1234" y="534"/>
                  </a:lnTo>
                  <a:lnTo>
                    <a:pt x="1218" y="491"/>
                  </a:lnTo>
                  <a:lnTo>
                    <a:pt x="1200" y="452"/>
                  </a:lnTo>
                  <a:lnTo>
                    <a:pt x="1179" y="416"/>
                  </a:lnTo>
                  <a:lnTo>
                    <a:pt x="1156" y="383"/>
                  </a:lnTo>
                  <a:lnTo>
                    <a:pt x="1133" y="353"/>
                  </a:lnTo>
                  <a:lnTo>
                    <a:pt x="1107" y="327"/>
                  </a:lnTo>
                  <a:lnTo>
                    <a:pt x="1080" y="303"/>
                  </a:lnTo>
                  <a:lnTo>
                    <a:pt x="1052" y="282"/>
                  </a:lnTo>
                  <a:lnTo>
                    <a:pt x="1023" y="265"/>
                  </a:lnTo>
                  <a:lnTo>
                    <a:pt x="994" y="248"/>
                  </a:lnTo>
                  <a:lnTo>
                    <a:pt x="964" y="235"/>
                  </a:lnTo>
                  <a:lnTo>
                    <a:pt x="934" y="223"/>
                  </a:lnTo>
                  <a:lnTo>
                    <a:pt x="904" y="214"/>
                  </a:lnTo>
                  <a:lnTo>
                    <a:pt x="874" y="207"/>
                  </a:lnTo>
                  <a:lnTo>
                    <a:pt x="846" y="201"/>
                  </a:lnTo>
                  <a:lnTo>
                    <a:pt x="817" y="197"/>
                  </a:lnTo>
                  <a:lnTo>
                    <a:pt x="789" y="193"/>
                  </a:lnTo>
                  <a:lnTo>
                    <a:pt x="762" y="191"/>
                  </a:lnTo>
                  <a:lnTo>
                    <a:pt x="736" y="190"/>
                  </a:lnTo>
                  <a:lnTo>
                    <a:pt x="728" y="190"/>
                  </a:lnTo>
                  <a:close/>
                  <a:moveTo>
                    <a:pt x="729" y="0"/>
                  </a:moveTo>
                  <a:lnTo>
                    <a:pt x="740" y="0"/>
                  </a:lnTo>
                  <a:lnTo>
                    <a:pt x="810" y="4"/>
                  </a:lnTo>
                  <a:lnTo>
                    <a:pt x="878" y="13"/>
                  </a:lnTo>
                  <a:lnTo>
                    <a:pt x="942" y="27"/>
                  </a:lnTo>
                  <a:lnTo>
                    <a:pt x="1004" y="47"/>
                  </a:lnTo>
                  <a:lnTo>
                    <a:pt x="1062" y="70"/>
                  </a:lnTo>
                  <a:lnTo>
                    <a:pt x="1119" y="99"/>
                  </a:lnTo>
                  <a:lnTo>
                    <a:pt x="1145" y="115"/>
                  </a:lnTo>
                  <a:lnTo>
                    <a:pt x="1171" y="132"/>
                  </a:lnTo>
                  <a:lnTo>
                    <a:pt x="1198" y="153"/>
                  </a:lnTo>
                  <a:lnTo>
                    <a:pt x="1225" y="176"/>
                  </a:lnTo>
                  <a:lnTo>
                    <a:pt x="1250" y="201"/>
                  </a:lnTo>
                  <a:lnTo>
                    <a:pt x="1276" y="228"/>
                  </a:lnTo>
                  <a:lnTo>
                    <a:pt x="1302" y="259"/>
                  </a:lnTo>
                  <a:lnTo>
                    <a:pt x="1326" y="292"/>
                  </a:lnTo>
                  <a:lnTo>
                    <a:pt x="1349" y="327"/>
                  </a:lnTo>
                  <a:lnTo>
                    <a:pt x="1370" y="366"/>
                  </a:lnTo>
                  <a:lnTo>
                    <a:pt x="1390" y="408"/>
                  </a:lnTo>
                  <a:lnTo>
                    <a:pt x="1407" y="454"/>
                  </a:lnTo>
                  <a:lnTo>
                    <a:pt x="1423" y="503"/>
                  </a:lnTo>
                  <a:lnTo>
                    <a:pt x="1436" y="556"/>
                  </a:lnTo>
                  <a:lnTo>
                    <a:pt x="1447" y="613"/>
                  </a:lnTo>
                  <a:lnTo>
                    <a:pt x="1455" y="673"/>
                  </a:lnTo>
                  <a:lnTo>
                    <a:pt x="1460" y="737"/>
                  </a:lnTo>
                  <a:lnTo>
                    <a:pt x="1460" y="747"/>
                  </a:lnTo>
                  <a:lnTo>
                    <a:pt x="1462" y="765"/>
                  </a:lnTo>
                  <a:lnTo>
                    <a:pt x="1463" y="789"/>
                  </a:lnTo>
                  <a:lnTo>
                    <a:pt x="1464" y="818"/>
                  </a:lnTo>
                  <a:lnTo>
                    <a:pt x="1465" y="852"/>
                  </a:lnTo>
                  <a:lnTo>
                    <a:pt x="1465" y="891"/>
                  </a:lnTo>
                  <a:lnTo>
                    <a:pt x="1464" y="933"/>
                  </a:lnTo>
                  <a:lnTo>
                    <a:pt x="1462" y="980"/>
                  </a:lnTo>
                  <a:lnTo>
                    <a:pt x="1458" y="1028"/>
                  </a:lnTo>
                  <a:lnTo>
                    <a:pt x="1453" y="1080"/>
                  </a:lnTo>
                  <a:lnTo>
                    <a:pt x="1445" y="1134"/>
                  </a:lnTo>
                  <a:lnTo>
                    <a:pt x="1435" y="1189"/>
                  </a:lnTo>
                  <a:lnTo>
                    <a:pt x="1422" y="1244"/>
                  </a:lnTo>
                  <a:lnTo>
                    <a:pt x="1406" y="1300"/>
                  </a:lnTo>
                  <a:lnTo>
                    <a:pt x="1388" y="1356"/>
                  </a:lnTo>
                  <a:lnTo>
                    <a:pt x="1366" y="1412"/>
                  </a:lnTo>
                  <a:lnTo>
                    <a:pt x="1340" y="1465"/>
                  </a:lnTo>
                  <a:lnTo>
                    <a:pt x="1311" y="1517"/>
                  </a:lnTo>
                  <a:lnTo>
                    <a:pt x="1277" y="1568"/>
                  </a:lnTo>
                  <a:lnTo>
                    <a:pt x="1239" y="1615"/>
                  </a:lnTo>
                  <a:lnTo>
                    <a:pt x="1197" y="1659"/>
                  </a:lnTo>
                  <a:lnTo>
                    <a:pt x="1150" y="1698"/>
                  </a:lnTo>
                  <a:lnTo>
                    <a:pt x="1102" y="1731"/>
                  </a:lnTo>
                  <a:lnTo>
                    <a:pt x="1049" y="1760"/>
                  </a:lnTo>
                  <a:lnTo>
                    <a:pt x="994" y="1784"/>
                  </a:lnTo>
                  <a:lnTo>
                    <a:pt x="936" y="1803"/>
                  </a:lnTo>
                  <a:lnTo>
                    <a:pt x="874" y="1817"/>
                  </a:lnTo>
                  <a:lnTo>
                    <a:pt x="810" y="1826"/>
                  </a:lnTo>
                  <a:lnTo>
                    <a:pt x="743" y="1829"/>
                  </a:lnTo>
                  <a:lnTo>
                    <a:pt x="721" y="1829"/>
                  </a:lnTo>
                  <a:lnTo>
                    <a:pt x="653" y="1826"/>
                  </a:lnTo>
                  <a:lnTo>
                    <a:pt x="589" y="1817"/>
                  </a:lnTo>
                  <a:lnTo>
                    <a:pt x="528" y="1803"/>
                  </a:lnTo>
                  <a:lnTo>
                    <a:pt x="471" y="1784"/>
                  </a:lnTo>
                  <a:lnTo>
                    <a:pt x="415" y="1760"/>
                  </a:lnTo>
                  <a:lnTo>
                    <a:pt x="363" y="1731"/>
                  </a:lnTo>
                  <a:lnTo>
                    <a:pt x="315" y="1698"/>
                  </a:lnTo>
                  <a:lnTo>
                    <a:pt x="268" y="1659"/>
                  </a:lnTo>
                  <a:lnTo>
                    <a:pt x="226" y="1615"/>
                  </a:lnTo>
                  <a:lnTo>
                    <a:pt x="188" y="1568"/>
                  </a:lnTo>
                  <a:lnTo>
                    <a:pt x="155" y="1517"/>
                  </a:lnTo>
                  <a:lnTo>
                    <a:pt x="125" y="1465"/>
                  </a:lnTo>
                  <a:lnTo>
                    <a:pt x="99" y="1412"/>
                  </a:lnTo>
                  <a:lnTo>
                    <a:pt x="77" y="1356"/>
                  </a:lnTo>
                  <a:lnTo>
                    <a:pt x="58" y="1300"/>
                  </a:lnTo>
                  <a:lnTo>
                    <a:pt x="43" y="1244"/>
                  </a:lnTo>
                  <a:lnTo>
                    <a:pt x="31" y="1189"/>
                  </a:lnTo>
                  <a:lnTo>
                    <a:pt x="20" y="1134"/>
                  </a:lnTo>
                  <a:lnTo>
                    <a:pt x="13" y="1080"/>
                  </a:lnTo>
                  <a:lnTo>
                    <a:pt x="7" y="1028"/>
                  </a:lnTo>
                  <a:lnTo>
                    <a:pt x="3" y="980"/>
                  </a:lnTo>
                  <a:lnTo>
                    <a:pt x="1" y="933"/>
                  </a:lnTo>
                  <a:lnTo>
                    <a:pt x="0" y="891"/>
                  </a:lnTo>
                  <a:lnTo>
                    <a:pt x="0" y="852"/>
                  </a:lnTo>
                  <a:lnTo>
                    <a:pt x="1" y="818"/>
                  </a:lnTo>
                  <a:lnTo>
                    <a:pt x="2" y="789"/>
                  </a:lnTo>
                  <a:lnTo>
                    <a:pt x="3" y="765"/>
                  </a:lnTo>
                  <a:lnTo>
                    <a:pt x="5" y="747"/>
                  </a:lnTo>
                  <a:lnTo>
                    <a:pt x="6" y="737"/>
                  </a:lnTo>
                  <a:lnTo>
                    <a:pt x="10" y="672"/>
                  </a:lnTo>
                  <a:lnTo>
                    <a:pt x="18" y="612"/>
                  </a:lnTo>
                  <a:lnTo>
                    <a:pt x="29" y="555"/>
                  </a:lnTo>
                  <a:lnTo>
                    <a:pt x="42" y="502"/>
                  </a:lnTo>
                  <a:lnTo>
                    <a:pt x="58" y="453"/>
                  </a:lnTo>
                  <a:lnTo>
                    <a:pt x="76" y="406"/>
                  </a:lnTo>
                  <a:lnTo>
                    <a:pt x="97" y="364"/>
                  </a:lnTo>
                  <a:lnTo>
                    <a:pt x="118" y="325"/>
                  </a:lnTo>
                  <a:lnTo>
                    <a:pt x="141" y="289"/>
                  </a:lnTo>
                  <a:lnTo>
                    <a:pt x="166" y="255"/>
                  </a:lnTo>
                  <a:lnTo>
                    <a:pt x="191" y="225"/>
                  </a:lnTo>
                  <a:lnTo>
                    <a:pt x="216" y="198"/>
                  </a:lnTo>
                  <a:lnTo>
                    <a:pt x="243" y="173"/>
                  </a:lnTo>
                  <a:lnTo>
                    <a:pt x="270" y="150"/>
                  </a:lnTo>
                  <a:lnTo>
                    <a:pt x="297" y="130"/>
                  </a:lnTo>
                  <a:lnTo>
                    <a:pt x="324" y="112"/>
                  </a:lnTo>
                  <a:lnTo>
                    <a:pt x="351" y="96"/>
                  </a:lnTo>
                  <a:lnTo>
                    <a:pt x="406" y="68"/>
                  </a:lnTo>
                  <a:lnTo>
                    <a:pt x="460" y="46"/>
                  </a:lnTo>
                  <a:lnTo>
                    <a:pt x="514" y="29"/>
                  </a:lnTo>
                  <a:lnTo>
                    <a:pt x="566" y="17"/>
                  </a:lnTo>
                  <a:lnTo>
                    <a:pt x="613" y="8"/>
                  </a:lnTo>
                  <a:lnTo>
                    <a:pt x="658" y="3"/>
                  </a:lnTo>
                  <a:lnTo>
                    <a:pt x="696" y="0"/>
                  </a:lnTo>
                  <a:lnTo>
                    <a:pt x="7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Freeform 212"/>
            <p:cNvSpPr/>
            <p:nvPr/>
          </p:nvSpPr>
          <p:spPr bwMode="auto">
            <a:xfrm>
              <a:off x="1671638" y="5302250"/>
              <a:ext cx="458787" cy="249237"/>
            </a:xfrm>
            <a:custGeom>
              <a:gdLst>
                <a:gd name="T0" fmla="*/ 1041 w 2887"/>
                <a:gd name="T1" fmla="*/ 40 h 1572"/>
                <a:gd name="T2" fmla="*/ 1047 w 2887"/>
                <a:gd name="T3" fmla="*/ 141 h 1572"/>
                <a:gd name="T4" fmla="*/ 994 w 2887"/>
                <a:gd name="T5" fmla="*/ 189 h 1572"/>
                <a:gd name="T6" fmla="*/ 876 w 2887"/>
                <a:gd name="T7" fmla="*/ 260 h 1572"/>
                <a:gd name="T8" fmla="*/ 681 w 2887"/>
                <a:gd name="T9" fmla="*/ 358 h 1572"/>
                <a:gd name="T10" fmla="*/ 432 w 2887"/>
                <a:gd name="T11" fmla="*/ 451 h 1572"/>
                <a:gd name="T12" fmla="*/ 269 w 2887"/>
                <a:gd name="T13" fmla="*/ 541 h 1572"/>
                <a:gd name="T14" fmla="*/ 207 w 2887"/>
                <a:gd name="T15" fmla="*/ 688 h 1572"/>
                <a:gd name="T16" fmla="*/ 190 w 2887"/>
                <a:gd name="T17" fmla="*/ 860 h 1572"/>
                <a:gd name="T18" fmla="*/ 192 w 2887"/>
                <a:gd name="T19" fmla="*/ 988 h 1572"/>
                <a:gd name="T20" fmla="*/ 251 w 2887"/>
                <a:gd name="T21" fmla="*/ 1119 h 1572"/>
                <a:gd name="T22" fmla="*/ 462 w 2887"/>
                <a:gd name="T23" fmla="*/ 1211 h 1572"/>
                <a:gd name="T24" fmla="*/ 794 w 2887"/>
                <a:gd name="T25" fmla="*/ 1311 h 1572"/>
                <a:gd name="T26" fmla="*/ 1237 w 2887"/>
                <a:gd name="T27" fmla="*/ 1376 h 1572"/>
                <a:gd name="T28" fmla="*/ 1748 w 2887"/>
                <a:gd name="T29" fmla="*/ 1368 h 1572"/>
                <a:gd name="T30" fmla="*/ 2170 w 2887"/>
                <a:gd name="T31" fmla="*/ 1293 h 1572"/>
                <a:gd name="T32" fmla="*/ 2479 w 2887"/>
                <a:gd name="T33" fmla="*/ 1191 h 1572"/>
                <a:gd name="T34" fmla="*/ 2662 w 2887"/>
                <a:gd name="T35" fmla="*/ 1107 h 1572"/>
                <a:gd name="T36" fmla="*/ 2697 w 2887"/>
                <a:gd name="T37" fmla="*/ 950 h 1572"/>
                <a:gd name="T38" fmla="*/ 2694 w 2887"/>
                <a:gd name="T39" fmla="*/ 791 h 1572"/>
                <a:gd name="T40" fmla="*/ 2663 w 2887"/>
                <a:gd name="T41" fmla="*/ 625 h 1572"/>
                <a:gd name="T42" fmla="*/ 2572 w 2887"/>
                <a:gd name="T43" fmla="*/ 498 h 1572"/>
                <a:gd name="T44" fmla="*/ 2350 w 2887"/>
                <a:gd name="T45" fmla="*/ 416 h 1572"/>
                <a:gd name="T46" fmla="*/ 2119 w 2887"/>
                <a:gd name="T47" fmla="*/ 318 h 1572"/>
                <a:gd name="T48" fmla="*/ 1953 w 2887"/>
                <a:gd name="T49" fmla="*/ 227 h 1572"/>
                <a:gd name="T50" fmla="*/ 1873 w 2887"/>
                <a:gd name="T51" fmla="*/ 176 h 1572"/>
                <a:gd name="T52" fmla="*/ 1828 w 2887"/>
                <a:gd name="T53" fmla="*/ 101 h 1572"/>
                <a:gd name="T54" fmla="*/ 1877 w 2887"/>
                <a:gd name="T55" fmla="*/ 12 h 1572"/>
                <a:gd name="T56" fmla="*/ 1977 w 2887"/>
                <a:gd name="T57" fmla="*/ 18 h 1572"/>
                <a:gd name="T58" fmla="*/ 2035 w 2887"/>
                <a:gd name="T59" fmla="*/ 55 h 1572"/>
                <a:gd name="T60" fmla="*/ 2188 w 2887"/>
                <a:gd name="T61" fmla="*/ 141 h 1572"/>
                <a:gd name="T62" fmla="*/ 2408 w 2887"/>
                <a:gd name="T63" fmla="*/ 236 h 1572"/>
                <a:gd name="T64" fmla="*/ 2568 w 2887"/>
                <a:gd name="T65" fmla="*/ 285 h 1572"/>
                <a:gd name="T66" fmla="*/ 2745 w 2887"/>
                <a:gd name="T67" fmla="*/ 399 h 1572"/>
                <a:gd name="T68" fmla="*/ 2839 w 2887"/>
                <a:gd name="T69" fmla="*/ 557 h 1572"/>
                <a:gd name="T70" fmla="*/ 2878 w 2887"/>
                <a:gd name="T71" fmla="*/ 721 h 1572"/>
                <a:gd name="T72" fmla="*/ 2886 w 2887"/>
                <a:gd name="T73" fmla="*/ 855 h 1572"/>
                <a:gd name="T74" fmla="*/ 2887 w 2887"/>
                <a:gd name="T75" fmla="*/ 907 h 1572"/>
                <a:gd name="T76" fmla="*/ 2879 w 2887"/>
                <a:gd name="T77" fmla="*/ 1064 h 1572"/>
                <a:gd name="T78" fmla="*/ 2844 w 2887"/>
                <a:gd name="T79" fmla="*/ 1209 h 1572"/>
                <a:gd name="T80" fmla="*/ 2788 w 2887"/>
                <a:gd name="T81" fmla="*/ 1253 h 1572"/>
                <a:gd name="T82" fmla="*/ 2651 w 2887"/>
                <a:gd name="T83" fmla="*/ 1324 h 1572"/>
                <a:gd name="T84" fmla="*/ 2411 w 2887"/>
                <a:gd name="T85" fmla="*/ 1419 h 1572"/>
                <a:gd name="T86" fmla="*/ 2071 w 2887"/>
                <a:gd name="T87" fmla="*/ 1510 h 1572"/>
                <a:gd name="T88" fmla="*/ 1640 w 2887"/>
                <a:gd name="T89" fmla="*/ 1567 h 1572"/>
                <a:gd name="T90" fmla="*/ 1143 w 2887"/>
                <a:gd name="T91" fmla="*/ 1558 h 1572"/>
                <a:gd name="T92" fmla="*/ 718 w 2887"/>
                <a:gd name="T93" fmla="*/ 1488 h 1572"/>
                <a:gd name="T94" fmla="*/ 392 w 2887"/>
                <a:gd name="T95" fmla="*/ 1389 h 1572"/>
                <a:gd name="T96" fmla="*/ 177 w 2887"/>
                <a:gd name="T97" fmla="*/ 1295 h 1572"/>
                <a:gd name="T98" fmla="*/ 77 w 2887"/>
                <a:gd name="T99" fmla="*/ 1239 h 1572"/>
                <a:gd name="T100" fmla="*/ 27 w 2887"/>
                <a:gd name="T101" fmla="*/ 1164 h 1572"/>
                <a:gd name="T102" fmla="*/ 3 w 2887"/>
                <a:gd name="T103" fmla="*/ 994 h 1572"/>
                <a:gd name="T104" fmla="*/ 0 w 2887"/>
                <a:gd name="T105" fmla="*/ 873 h 1572"/>
                <a:gd name="T106" fmla="*/ 4 w 2887"/>
                <a:gd name="T107" fmla="*/ 780 h 1572"/>
                <a:gd name="T108" fmla="*/ 27 w 2887"/>
                <a:gd name="T109" fmla="*/ 624 h 1572"/>
                <a:gd name="T110" fmla="*/ 95 w 2887"/>
                <a:gd name="T111" fmla="*/ 459 h 1572"/>
                <a:gd name="T112" fmla="*/ 237 w 2887"/>
                <a:gd name="T113" fmla="*/ 322 h 1572"/>
                <a:gd name="T114" fmla="*/ 379 w 2887"/>
                <a:gd name="T115" fmla="*/ 269 h 1572"/>
                <a:gd name="T116" fmla="*/ 619 w 2887"/>
                <a:gd name="T117" fmla="*/ 179 h 1572"/>
                <a:gd name="T118" fmla="*/ 800 w 2887"/>
                <a:gd name="T119" fmla="*/ 85 h 1572"/>
                <a:gd name="T120" fmla="*/ 900 w 2887"/>
                <a:gd name="T121" fmla="*/ 24 h 1572"/>
                <a:gd name="T122" fmla="*/ 970 w 2887"/>
                <a:gd name="T123" fmla="*/ 0 h 1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87" h="1572">
                  <a:moveTo>
                    <a:pt x="970" y="0"/>
                  </a:moveTo>
                  <a:lnTo>
                    <a:pt x="991" y="3"/>
                  </a:lnTo>
                  <a:lnTo>
                    <a:pt x="1010" y="11"/>
                  </a:lnTo>
                  <a:lnTo>
                    <a:pt x="1027" y="24"/>
                  </a:lnTo>
                  <a:lnTo>
                    <a:pt x="1041" y="40"/>
                  </a:lnTo>
                  <a:lnTo>
                    <a:pt x="1053" y="59"/>
                  </a:lnTo>
                  <a:lnTo>
                    <a:pt x="1058" y="80"/>
                  </a:lnTo>
                  <a:lnTo>
                    <a:pt x="1059" y="100"/>
                  </a:lnTo>
                  <a:lnTo>
                    <a:pt x="1055" y="121"/>
                  </a:lnTo>
                  <a:lnTo>
                    <a:pt x="1047" y="141"/>
                  </a:lnTo>
                  <a:lnTo>
                    <a:pt x="1035" y="158"/>
                  </a:lnTo>
                  <a:lnTo>
                    <a:pt x="1018" y="173"/>
                  </a:lnTo>
                  <a:lnTo>
                    <a:pt x="1014" y="175"/>
                  </a:lnTo>
                  <a:lnTo>
                    <a:pt x="1006" y="181"/>
                  </a:lnTo>
                  <a:lnTo>
                    <a:pt x="994" y="189"/>
                  </a:lnTo>
                  <a:lnTo>
                    <a:pt x="977" y="199"/>
                  </a:lnTo>
                  <a:lnTo>
                    <a:pt x="956" y="212"/>
                  </a:lnTo>
                  <a:lnTo>
                    <a:pt x="934" y="226"/>
                  </a:lnTo>
                  <a:lnTo>
                    <a:pt x="906" y="243"/>
                  </a:lnTo>
                  <a:lnTo>
                    <a:pt x="876" y="260"/>
                  </a:lnTo>
                  <a:lnTo>
                    <a:pt x="842" y="279"/>
                  </a:lnTo>
                  <a:lnTo>
                    <a:pt x="806" y="298"/>
                  </a:lnTo>
                  <a:lnTo>
                    <a:pt x="766" y="317"/>
                  </a:lnTo>
                  <a:lnTo>
                    <a:pt x="725" y="338"/>
                  </a:lnTo>
                  <a:lnTo>
                    <a:pt x="681" y="358"/>
                  </a:lnTo>
                  <a:lnTo>
                    <a:pt x="635" y="378"/>
                  </a:lnTo>
                  <a:lnTo>
                    <a:pt x="587" y="398"/>
                  </a:lnTo>
                  <a:lnTo>
                    <a:pt x="536" y="416"/>
                  </a:lnTo>
                  <a:lnTo>
                    <a:pt x="484" y="434"/>
                  </a:lnTo>
                  <a:lnTo>
                    <a:pt x="432" y="451"/>
                  </a:lnTo>
                  <a:lnTo>
                    <a:pt x="377" y="466"/>
                  </a:lnTo>
                  <a:lnTo>
                    <a:pt x="344" y="479"/>
                  </a:lnTo>
                  <a:lnTo>
                    <a:pt x="315" y="497"/>
                  </a:lnTo>
                  <a:lnTo>
                    <a:pt x="290" y="518"/>
                  </a:lnTo>
                  <a:lnTo>
                    <a:pt x="269" y="541"/>
                  </a:lnTo>
                  <a:lnTo>
                    <a:pt x="251" y="566"/>
                  </a:lnTo>
                  <a:lnTo>
                    <a:pt x="237" y="594"/>
                  </a:lnTo>
                  <a:lnTo>
                    <a:pt x="224" y="624"/>
                  </a:lnTo>
                  <a:lnTo>
                    <a:pt x="214" y="655"/>
                  </a:lnTo>
                  <a:lnTo>
                    <a:pt x="207" y="688"/>
                  </a:lnTo>
                  <a:lnTo>
                    <a:pt x="200" y="721"/>
                  </a:lnTo>
                  <a:lnTo>
                    <a:pt x="196" y="755"/>
                  </a:lnTo>
                  <a:lnTo>
                    <a:pt x="193" y="791"/>
                  </a:lnTo>
                  <a:lnTo>
                    <a:pt x="191" y="825"/>
                  </a:lnTo>
                  <a:lnTo>
                    <a:pt x="190" y="860"/>
                  </a:lnTo>
                  <a:lnTo>
                    <a:pt x="189" y="868"/>
                  </a:lnTo>
                  <a:lnTo>
                    <a:pt x="189" y="877"/>
                  </a:lnTo>
                  <a:lnTo>
                    <a:pt x="189" y="911"/>
                  </a:lnTo>
                  <a:lnTo>
                    <a:pt x="190" y="949"/>
                  </a:lnTo>
                  <a:lnTo>
                    <a:pt x="192" y="988"/>
                  </a:lnTo>
                  <a:lnTo>
                    <a:pt x="195" y="1027"/>
                  </a:lnTo>
                  <a:lnTo>
                    <a:pt x="198" y="1063"/>
                  </a:lnTo>
                  <a:lnTo>
                    <a:pt x="203" y="1094"/>
                  </a:lnTo>
                  <a:lnTo>
                    <a:pt x="225" y="1106"/>
                  </a:lnTo>
                  <a:lnTo>
                    <a:pt x="251" y="1119"/>
                  </a:lnTo>
                  <a:lnTo>
                    <a:pt x="283" y="1136"/>
                  </a:lnTo>
                  <a:lnTo>
                    <a:pt x="320" y="1152"/>
                  </a:lnTo>
                  <a:lnTo>
                    <a:pt x="362" y="1172"/>
                  </a:lnTo>
                  <a:lnTo>
                    <a:pt x="409" y="1191"/>
                  </a:lnTo>
                  <a:lnTo>
                    <a:pt x="462" y="1211"/>
                  </a:lnTo>
                  <a:lnTo>
                    <a:pt x="519" y="1232"/>
                  </a:lnTo>
                  <a:lnTo>
                    <a:pt x="580" y="1252"/>
                  </a:lnTo>
                  <a:lnTo>
                    <a:pt x="647" y="1273"/>
                  </a:lnTo>
                  <a:lnTo>
                    <a:pt x="719" y="1293"/>
                  </a:lnTo>
                  <a:lnTo>
                    <a:pt x="794" y="1311"/>
                  </a:lnTo>
                  <a:lnTo>
                    <a:pt x="875" y="1328"/>
                  </a:lnTo>
                  <a:lnTo>
                    <a:pt x="959" y="1343"/>
                  </a:lnTo>
                  <a:lnTo>
                    <a:pt x="1047" y="1357"/>
                  </a:lnTo>
                  <a:lnTo>
                    <a:pt x="1140" y="1368"/>
                  </a:lnTo>
                  <a:lnTo>
                    <a:pt x="1237" y="1376"/>
                  </a:lnTo>
                  <a:lnTo>
                    <a:pt x="1339" y="1382"/>
                  </a:lnTo>
                  <a:lnTo>
                    <a:pt x="1444" y="1383"/>
                  </a:lnTo>
                  <a:lnTo>
                    <a:pt x="1549" y="1382"/>
                  </a:lnTo>
                  <a:lnTo>
                    <a:pt x="1651" y="1376"/>
                  </a:lnTo>
                  <a:lnTo>
                    <a:pt x="1748" y="1368"/>
                  </a:lnTo>
                  <a:lnTo>
                    <a:pt x="1841" y="1357"/>
                  </a:lnTo>
                  <a:lnTo>
                    <a:pt x="1929" y="1343"/>
                  </a:lnTo>
                  <a:lnTo>
                    <a:pt x="2014" y="1328"/>
                  </a:lnTo>
                  <a:lnTo>
                    <a:pt x="2095" y="1311"/>
                  </a:lnTo>
                  <a:lnTo>
                    <a:pt x="2170" y="1293"/>
                  </a:lnTo>
                  <a:lnTo>
                    <a:pt x="2241" y="1273"/>
                  </a:lnTo>
                  <a:lnTo>
                    <a:pt x="2307" y="1253"/>
                  </a:lnTo>
                  <a:lnTo>
                    <a:pt x="2369" y="1233"/>
                  </a:lnTo>
                  <a:lnTo>
                    <a:pt x="2426" y="1212"/>
                  </a:lnTo>
                  <a:lnTo>
                    <a:pt x="2479" y="1191"/>
                  </a:lnTo>
                  <a:lnTo>
                    <a:pt x="2525" y="1172"/>
                  </a:lnTo>
                  <a:lnTo>
                    <a:pt x="2568" y="1153"/>
                  </a:lnTo>
                  <a:lnTo>
                    <a:pt x="2604" y="1136"/>
                  </a:lnTo>
                  <a:lnTo>
                    <a:pt x="2636" y="1120"/>
                  </a:lnTo>
                  <a:lnTo>
                    <a:pt x="2662" y="1107"/>
                  </a:lnTo>
                  <a:lnTo>
                    <a:pt x="2682" y="1094"/>
                  </a:lnTo>
                  <a:lnTo>
                    <a:pt x="2688" y="1063"/>
                  </a:lnTo>
                  <a:lnTo>
                    <a:pt x="2692" y="1027"/>
                  </a:lnTo>
                  <a:lnTo>
                    <a:pt x="2695" y="989"/>
                  </a:lnTo>
                  <a:lnTo>
                    <a:pt x="2697" y="950"/>
                  </a:lnTo>
                  <a:lnTo>
                    <a:pt x="2697" y="911"/>
                  </a:lnTo>
                  <a:lnTo>
                    <a:pt x="2698" y="877"/>
                  </a:lnTo>
                  <a:lnTo>
                    <a:pt x="2697" y="860"/>
                  </a:lnTo>
                  <a:lnTo>
                    <a:pt x="2696" y="826"/>
                  </a:lnTo>
                  <a:lnTo>
                    <a:pt x="2694" y="791"/>
                  </a:lnTo>
                  <a:lnTo>
                    <a:pt x="2691" y="756"/>
                  </a:lnTo>
                  <a:lnTo>
                    <a:pt x="2687" y="722"/>
                  </a:lnTo>
                  <a:lnTo>
                    <a:pt x="2680" y="688"/>
                  </a:lnTo>
                  <a:lnTo>
                    <a:pt x="2673" y="656"/>
                  </a:lnTo>
                  <a:lnTo>
                    <a:pt x="2663" y="625"/>
                  </a:lnTo>
                  <a:lnTo>
                    <a:pt x="2650" y="595"/>
                  </a:lnTo>
                  <a:lnTo>
                    <a:pt x="2636" y="567"/>
                  </a:lnTo>
                  <a:lnTo>
                    <a:pt x="2617" y="541"/>
                  </a:lnTo>
                  <a:lnTo>
                    <a:pt x="2597" y="519"/>
                  </a:lnTo>
                  <a:lnTo>
                    <a:pt x="2572" y="498"/>
                  </a:lnTo>
                  <a:lnTo>
                    <a:pt x="2543" y="481"/>
                  </a:lnTo>
                  <a:lnTo>
                    <a:pt x="2510" y="466"/>
                  </a:lnTo>
                  <a:lnTo>
                    <a:pt x="2455" y="452"/>
                  </a:lnTo>
                  <a:lnTo>
                    <a:pt x="2401" y="435"/>
                  </a:lnTo>
                  <a:lnTo>
                    <a:pt x="2350" y="416"/>
                  </a:lnTo>
                  <a:lnTo>
                    <a:pt x="2300" y="398"/>
                  </a:lnTo>
                  <a:lnTo>
                    <a:pt x="2252" y="379"/>
                  </a:lnTo>
                  <a:lnTo>
                    <a:pt x="2205" y="359"/>
                  </a:lnTo>
                  <a:lnTo>
                    <a:pt x="2162" y="339"/>
                  </a:lnTo>
                  <a:lnTo>
                    <a:pt x="2119" y="318"/>
                  </a:lnTo>
                  <a:lnTo>
                    <a:pt x="2080" y="299"/>
                  </a:lnTo>
                  <a:lnTo>
                    <a:pt x="2044" y="279"/>
                  </a:lnTo>
                  <a:lnTo>
                    <a:pt x="2011" y="261"/>
                  </a:lnTo>
                  <a:lnTo>
                    <a:pt x="1980" y="244"/>
                  </a:lnTo>
                  <a:lnTo>
                    <a:pt x="1953" y="227"/>
                  </a:lnTo>
                  <a:lnTo>
                    <a:pt x="1929" y="213"/>
                  </a:lnTo>
                  <a:lnTo>
                    <a:pt x="1910" y="200"/>
                  </a:lnTo>
                  <a:lnTo>
                    <a:pt x="1893" y="190"/>
                  </a:lnTo>
                  <a:lnTo>
                    <a:pt x="1881" y="182"/>
                  </a:lnTo>
                  <a:lnTo>
                    <a:pt x="1873" y="176"/>
                  </a:lnTo>
                  <a:lnTo>
                    <a:pt x="1868" y="173"/>
                  </a:lnTo>
                  <a:lnTo>
                    <a:pt x="1852" y="158"/>
                  </a:lnTo>
                  <a:lnTo>
                    <a:pt x="1840" y="142"/>
                  </a:lnTo>
                  <a:lnTo>
                    <a:pt x="1831" y="122"/>
                  </a:lnTo>
                  <a:lnTo>
                    <a:pt x="1828" y="101"/>
                  </a:lnTo>
                  <a:lnTo>
                    <a:pt x="1829" y="81"/>
                  </a:lnTo>
                  <a:lnTo>
                    <a:pt x="1834" y="60"/>
                  </a:lnTo>
                  <a:lnTo>
                    <a:pt x="1845" y="41"/>
                  </a:lnTo>
                  <a:lnTo>
                    <a:pt x="1859" y="25"/>
                  </a:lnTo>
                  <a:lnTo>
                    <a:pt x="1877" y="12"/>
                  </a:lnTo>
                  <a:lnTo>
                    <a:pt x="1896" y="4"/>
                  </a:lnTo>
                  <a:lnTo>
                    <a:pt x="1917" y="1"/>
                  </a:lnTo>
                  <a:lnTo>
                    <a:pt x="1938" y="2"/>
                  </a:lnTo>
                  <a:lnTo>
                    <a:pt x="1957" y="7"/>
                  </a:lnTo>
                  <a:lnTo>
                    <a:pt x="1977" y="18"/>
                  </a:lnTo>
                  <a:lnTo>
                    <a:pt x="1980" y="20"/>
                  </a:lnTo>
                  <a:lnTo>
                    <a:pt x="1987" y="25"/>
                  </a:lnTo>
                  <a:lnTo>
                    <a:pt x="2000" y="32"/>
                  </a:lnTo>
                  <a:lnTo>
                    <a:pt x="2015" y="42"/>
                  </a:lnTo>
                  <a:lnTo>
                    <a:pt x="2035" y="55"/>
                  </a:lnTo>
                  <a:lnTo>
                    <a:pt x="2060" y="69"/>
                  </a:lnTo>
                  <a:lnTo>
                    <a:pt x="2086" y="86"/>
                  </a:lnTo>
                  <a:lnTo>
                    <a:pt x="2117" y="102"/>
                  </a:lnTo>
                  <a:lnTo>
                    <a:pt x="2150" y="121"/>
                  </a:lnTo>
                  <a:lnTo>
                    <a:pt x="2188" y="141"/>
                  </a:lnTo>
                  <a:lnTo>
                    <a:pt x="2227" y="159"/>
                  </a:lnTo>
                  <a:lnTo>
                    <a:pt x="2269" y="179"/>
                  </a:lnTo>
                  <a:lnTo>
                    <a:pt x="2313" y="198"/>
                  </a:lnTo>
                  <a:lnTo>
                    <a:pt x="2359" y="218"/>
                  </a:lnTo>
                  <a:lnTo>
                    <a:pt x="2408" y="236"/>
                  </a:lnTo>
                  <a:lnTo>
                    <a:pt x="2457" y="253"/>
                  </a:lnTo>
                  <a:lnTo>
                    <a:pt x="2508" y="269"/>
                  </a:lnTo>
                  <a:lnTo>
                    <a:pt x="2561" y="283"/>
                  </a:lnTo>
                  <a:lnTo>
                    <a:pt x="2564" y="284"/>
                  </a:lnTo>
                  <a:lnTo>
                    <a:pt x="2568" y="285"/>
                  </a:lnTo>
                  <a:lnTo>
                    <a:pt x="2611" y="303"/>
                  </a:lnTo>
                  <a:lnTo>
                    <a:pt x="2650" y="323"/>
                  </a:lnTo>
                  <a:lnTo>
                    <a:pt x="2685" y="346"/>
                  </a:lnTo>
                  <a:lnTo>
                    <a:pt x="2718" y="371"/>
                  </a:lnTo>
                  <a:lnTo>
                    <a:pt x="2745" y="399"/>
                  </a:lnTo>
                  <a:lnTo>
                    <a:pt x="2770" y="428"/>
                  </a:lnTo>
                  <a:lnTo>
                    <a:pt x="2791" y="459"/>
                  </a:lnTo>
                  <a:lnTo>
                    <a:pt x="2810" y="491"/>
                  </a:lnTo>
                  <a:lnTo>
                    <a:pt x="2826" y="524"/>
                  </a:lnTo>
                  <a:lnTo>
                    <a:pt x="2839" y="557"/>
                  </a:lnTo>
                  <a:lnTo>
                    <a:pt x="2851" y="590"/>
                  </a:lnTo>
                  <a:lnTo>
                    <a:pt x="2860" y="624"/>
                  </a:lnTo>
                  <a:lnTo>
                    <a:pt x="2867" y="657"/>
                  </a:lnTo>
                  <a:lnTo>
                    <a:pt x="2872" y="690"/>
                  </a:lnTo>
                  <a:lnTo>
                    <a:pt x="2878" y="721"/>
                  </a:lnTo>
                  <a:lnTo>
                    <a:pt x="2881" y="751"/>
                  </a:lnTo>
                  <a:lnTo>
                    <a:pt x="2883" y="780"/>
                  </a:lnTo>
                  <a:lnTo>
                    <a:pt x="2884" y="807"/>
                  </a:lnTo>
                  <a:lnTo>
                    <a:pt x="2885" y="832"/>
                  </a:lnTo>
                  <a:lnTo>
                    <a:pt x="2886" y="855"/>
                  </a:lnTo>
                  <a:lnTo>
                    <a:pt x="2886" y="864"/>
                  </a:lnTo>
                  <a:lnTo>
                    <a:pt x="2887" y="872"/>
                  </a:lnTo>
                  <a:lnTo>
                    <a:pt x="2887" y="874"/>
                  </a:lnTo>
                  <a:lnTo>
                    <a:pt x="2887" y="888"/>
                  </a:lnTo>
                  <a:lnTo>
                    <a:pt x="2887" y="907"/>
                  </a:lnTo>
                  <a:lnTo>
                    <a:pt x="2886" y="933"/>
                  </a:lnTo>
                  <a:lnTo>
                    <a:pt x="2886" y="962"/>
                  </a:lnTo>
                  <a:lnTo>
                    <a:pt x="2884" y="994"/>
                  </a:lnTo>
                  <a:lnTo>
                    <a:pt x="2882" y="1029"/>
                  </a:lnTo>
                  <a:lnTo>
                    <a:pt x="2879" y="1064"/>
                  </a:lnTo>
                  <a:lnTo>
                    <a:pt x="2875" y="1099"/>
                  </a:lnTo>
                  <a:lnTo>
                    <a:pt x="2868" y="1133"/>
                  </a:lnTo>
                  <a:lnTo>
                    <a:pt x="2861" y="1165"/>
                  </a:lnTo>
                  <a:lnTo>
                    <a:pt x="2853" y="1191"/>
                  </a:lnTo>
                  <a:lnTo>
                    <a:pt x="2844" y="1209"/>
                  </a:lnTo>
                  <a:lnTo>
                    <a:pt x="2831" y="1225"/>
                  </a:lnTo>
                  <a:lnTo>
                    <a:pt x="2817" y="1236"/>
                  </a:lnTo>
                  <a:lnTo>
                    <a:pt x="2812" y="1239"/>
                  </a:lnTo>
                  <a:lnTo>
                    <a:pt x="2802" y="1245"/>
                  </a:lnTo>
                  <a:lnTo>
                    <a:pt x="2788" y="1253"/>
                  </a:lnTo>
                  <a:lnTo>
                    <a:pt x="2769" y="1264"/>
                  </a:lnTo>
                  <a:lnTo>
                    <a:pt x="2746" y="1276"/>
                  </a:lnTo>
                  <a:lnTo>
                    <a:pt x="2720" y="1291"/>
                  </a:lnTo>
                  <a:lnTo>
                    <a:pt x="2688" y="1306"/>
                  </a:lnTo>
                  <a:lnTo>
                    <a:pt x="2651" y="1324"/>
                  </a:lnTo>
                  <a:lnTo>
                    <a:pt x="2612" y="1341"/>
                  </a:lnTo>
                  <a:lnTo>
                    <a:pt x="2568" y="1360"/>
                  </a:lnTo>
                  <a:lnTo>
                    <a:pt x="2519" y="1380"/>
                  </a:lnTo>
                  <a:lnTo>
                    <a:pt x="2467" y="1399"/>
                  </a:lnTo>
                  <a:lnTo>
                    <a:pt x="2411" y="1419"/>
                  </a:lnTo>
                  <a:lnTo>
                    <a:pt x="2351" y="1438"/>
                  </a:lnTo>
                  <a:lnTo>
                    <a:pt x="2287" y="1458"/>
                  </a:lnTo>
                  <a:lnTo>
                    <a:pt x="2219" y="1477"/>
                  </a:lnTo>
                  <a:lnTo>
                    <a:pt x="2146" y="1494"/>
                  </a:lnTo>
                  <a:lnTo>
                    <a:pt x="2071" y="1510"/>
                  </a:lnTo>
                  <a:lnTo>
                    <a:pt x="1992" y="1525"/>
                  </a:lnTo>
                  <a:lnTo>
                    <a:pt x="1910" y="1539"/>
                  </a:lnTo>
                  <a:lnTo>
                    <a:pt x="1823" y="1550"/>
                  </a:lnTo>
                  <a:lnTo>
                    <a:pt x="1734" y="1559"/>
                  </a:lnTo>
                  <a:lnTo>
                    <a:pt x="1640" y="1567"/>
                  </a:lnTo>
                  <a:lnTo>
                    <a:pt x="1544" y="1571"/>
                  </a:lnTo>
                  <a:lnTo>
                    <a:pt x="1444" y="1572"/>
                  </a:lnTo>
                  <a:lnTo>
                    <a:pt x="1341" y="1571"/>
                  </a:lnTo>
                  <a:lnTo>
                    <a:pt x="1240" y="1566"/>
                  </a:lnTo>
                  <a:lnTo>
                    <a:pt x="1143" y="1558"/>
                  </a:lnTo>
                  <a:lnTo>
                    <a:pt x="1050" y="1548"/>
                  </a:lnTo>
                  <a:lnTo>
                    <a:pt x="962" y="1536"/>
                  </a:lnTo>
                  <a:lnTo>
                    <a:pt x="876" y="1522"/>
                  </a:lnTo>
                  <a:lnTo>
                    <a:pt x="795" y="1506"/>
                  </a:lnTo>
                  <a:lnTo>
                    <a:pt x="718" y="1488"/>
                  </a:lnTo>
                  <a:lnTo>
                    <a:pt x="645" y="1469"/>
                  </a:lnTo>
                  <a:lnTo>
                    <a:pt x="575" y="1450"/>
                  </a:lnTo>
                  <a:lnTo>
                    <a:pt x="510" y="1430"/>
                  </a:lnTo>
                  <a:lnTo>
                    <a:pt x="449" y="1409"/>
                  </a:lnTo>
                  <a:lnTo>
                    <a:pt x="392" y="1389"/>
                  </a:lnTo>
                  <a:lnTo>
                    <a:pt x="341" y="1368"/>
                  </a:lnTo>
                  <a:lnTo>
                    <a:pt x="293" y="1349"/>
                  </a:lnTo>
                  <a:lnTo>
                    <a:pt x="250" y="1330"/>
                  </a:lnTo>
                  <a:lnTo>
                    <a:pt x="211" y="1311"/>
                  </a:lnTo>
                  <a:lnTo>
                    <a:pt x="177" y="1295"/>
                  </a:lnTo>
                  <a:lnTo>
                    <a:pt x="148" y="1279"/>
                  </a:lnTo>
                  <a:lnTo>
                    <a:pt x="123" y="1266"/>
                  </a:lnTo>
                  <a:lnTo>
                    <a:pt x="103" y="1254"/>
                  </a:lnTo>
                  <a:lnTo>
                    <a:pt x="88" y="1246"/>
                  </a:lnTo>
                  <a:lnTo>
                    <a:pt x="77" y="1239"/>
                  </a:lnTo>
                  <a:lnTo>
                    <a:pt x="72" y="1236"/>
                  </a:lnTo>
                  <a:lnTo>
                    <a:pt x="57" y="1225"/>
                  </a:lnTo>
                  <a:lnTo>
                    <a:pt x="44" y="1209"/>
                  </a:lnTo>
                  <a:lnTo>
                    <a:pt x="36" y="1191"/>
                  </a:lnTo>
                  <a:lnTo>
                    <a:pt x="27" y="1164"/>
                  </a:lnTo>
                  <a:lnTo>
                    <a:pt x="20" y="1133"/>
                  </a:lnTo>
                  <a:lnTo>
                    <a:pt x="13" y="1098"/>
                  </a:lnTo>
                  <a:lnTo>
                    <a:pt x="8" y="1063"/>
                  </a:lnTo>
                  <a:lnTo>
                    <a:pt x="5" y="1028"/>
                  </a:lnTo>
                  <a:lnTo>
                    <a:pt x="3" y="994"/>
                  </a:lnTo>
                  <a:lnTo>
                    <a:pt x="1" y="961"/>
                  </a:lnTo>
                  <a:lnTo>
                    <a:pt x="0" y="932"/>
                  </a:lnTo>
                  <a:lnTo>
                    <a:pt x="0" y="907"/>
                  </a:lnTo>
                  <a:lnTo>
                    <a:pt x="0" y="887"/>
                  </a:lnTo>
                  <a:lnTo>
                    <a:pt x="0" y="873"/>
                  </a:lnTo>
                  <a:lnTo>
                    <a:pt x="0" y="871"/>
                  </a:lnTo>
                  <a:lnTo>
                    <a:pt x="1" y="854"/>
                  </a:lnTo>
                  <a:lnTo>
                    <a:pt x="1" y="832"/>
                  </a:lnTo>
                  <a:lnTo>
                    <a:pt x="2" y="807"/>
                  </a:lnTo>
                  <a:lnTo>
                    <a:pt x="4" y="780"/>
                  </a:lnTo>
                  <a:lnTo>
                    <a:pt x="6" y="751"/>
                  </a:lnTo>
                  <a:lnTo>
                    <a:pt x="9" y="721"/>
                  </a:lnTo>
                  <a:lnTo>
                    <a:pt x="13" y="689"/>
                  </a:lnTo>
                  <a:lnTo>
                    <a:pt x="20" y="657"/>
                  </a:lnTo>
                  <a:lnTo>
                    <a:pt x="27" y="624"/>
                  </a:lnTo>
                  <a:lnTo>
                    <a:pt x="36" y="590"/>
                  </a:lnTo>
                  <a:lnTo>
                    <a:pt x="48" y="557"/>
                  </a:lnTo>
                  <a:lnTo>
                    <a:pt x="61" y="523"/>
                  </a:lnTo>
                  <a:lnTo>
                    <a:pt x="76" y="491"/>
                  </a:lnTo>
                  <a:lnTo>
                    <a:pt x="95" y="459"/>
                  </a:lnTo>
                  <a:lnTo>
                    <a:pt x="117" y="428"/>
                  </a:lnTo>
                  <a:lnTo>
                    <a:pt x="142" y="399"/>
                  </a:lnTo>
                  <a:lnTo>
                    <a:pt x="169" y="371"/>
                  </a:lnTo>
                  <a:lnTo>
                    <a:pt x="200" y="345"/>
                  </a:lnTo>
                  <a:lnTo>
                    <a:pt x="237" y="322"/>
                  </a:lnTo>
                  <a:lnTo>
                    <a:pt x="276" y="302"/>
                  </a:lnTo>
                  <a:lnTo>
                    <a:pt x="319" y="285"/>
                  </a:lnTo>
                  <a:lnTo>
                    <a:pt x="322" y="284"/>
                  </a:lnTo>
                  <a:lnTo>
                    <a:pt x="326" y="283"/>
                  </a:lnTo>
                  <a:lnTo>
                    <a:pt x="379" y="269"/>
                  </a:lnTo>
                  <a:lnTo>
                    <a:pt x="430" y="252"/>
                  </a:lnTo>
                  <a:lnTo>
                    <a:pt x="479" y="236"/>
                  </a:lnTo>
                  <a:lnTo>
                    <a:pt x="528" y="217"/>
                  </a:lnTo>
                  <a:lnTo>
                    <a:pt x="574" y="197"/>
                  </a:lnTo>
                  <a:lnTo>
                    <a:pt x="619" y="179"/>
                  </a:lnTo>
                  <a:lnTo>
                    <a:pt x="660" y="159"/>
                  </a:lnTo>
                  <a:lnTo>
                    <a:pt x="699" y="140"/>
                  </a:lnTo>
                  <a:lnTo>
                    <a:pt x="736" y="120"/>
                  </a:lnTo>
                  <a:lnTo>
                    <a:pt x="769" y="102"/>
                  </a:lnTo>
                  <a:lnTo>
                    <a:pt x="800" y="85"/>
                  </a:lnTo>
                  <a:lnTo>
                    <a:pt x="827" y="69"/>
                  </a:lnTo>
                  <a:lnTo>
                    <a:pt x="851" y="55"/>
                  </a:lnTo>
                  <a:lnTo>
                    <a:pt x="872" y="42"/>
                  </a:lnTo>
                  <a:lnTo>
                    <a:pt x="887" y="32"/>
                  </a:lnTo>
                  <a:lnTo>
                    <a:pt x="900" y="24"/>
                  </a:lnTo>
                  <a:lnTo>
                    <a:pt x="907" y="19"/>
                  </a:lnTo>
                  <a:lnTo>
                    <a:pt x="910" y="17"/>
                  </a:lnTo>
                  <a:lnTo>
                    <a:pt x="929" y="6"/>
                  </a:lnTo>
                  <a:lnTo>
                    <a:pt x="949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Rounded Rectangle 2"/>
          <p:cNvSpPr/>
          <p:nvPr/>
        </p:nvSpPr>
        <p:spPr>
          <a:xfrm>
            <a:off x="5517975" y="1508449"/>
            <a:ext cx="1163424" cy="283045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Rounded Rectangle 4"/>
          <p:cNvSpPr/>
          <p:nvPr/>
        </p:nvSpPr>
        <p:spPr>
          <a:xfrm rot="7200000">
            <a:off x="6359025" y="2773702"/>
            <a:ext cx="1163424" cy="283045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9" name="Rounded Rectangle 5"/>
          <p:cNvSpPr/>
          <p:nvPr/>
        </p:nvSpPr>
        <p:spPr>
          <a:xfrm rot="14400000" flipH="1">
            <a:off x="4676923" y="2773702"/>
            <a:ext cx="1163424" cy="283045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0" name="Oval 7"/>
          <p:cNvSpPr/>
          <p:nvPr/>
        </p:nvSpPr>
        <p:spPr>
          <a:xfrm>
            <a:off x="5625699" y="1629377"/>
            <a:ext cx="947975" cy="94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1" name="Oval 8"/>
          <p:cNvSpPr/>
          <p:nvPr/>
        </p:nvSpPr>
        <p:spPr>
          <a:xfrm>
            <a:off x="4067997" y="4115688"/>
            <a:ext cx="947975" cy="94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2" name="Oval 9"/>
          <p:cNvSpPr/>
          <p:nvPr/>
        </p:nvSpPr>
        <p:spPr>
          <a:xfrm>
            <a:off x="7183402" y="4115688"/>
            <a:ext cx="947975" cy="9479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13" name="Group 11"/>
          <p:cNvGrpSpPr/>
          <p:nvPr/>
        </p:nvGrpSpPr>
        <p:grpSpPr>
          <a:xfrm>
            <a:off x="5482425" y="3111692"/>
            <a:ext cx="1206507" cy="1206506"/>
            <a:chOff x="5402520" y="3869276"/>
            <a:chExt cx="1365993" cy="1365991"/>
          </a:xfrm>
        </p:grpSpPr>
        <p:sp>
          <p:nvSpPr>
            <p:cNvPr id="14" name="Oval 10"/>
            <p:cNvSpPr/>
            <p:nvPr/>
          </p:nvSpPr>
          <p:spPr>
            <a:xfrm>
              <a:off x="5402520" y="3869276"/>
              <a:ext cx="1365993" cy="13659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Freeform 59"/>
            <p:cNvSpPr/>
            <p:nvPr/>
          </p:nvSpPr>
          <p:spPr bwMode="auto">
            <a:xfrm>
              <a:off x="5752964" y="4020777"/>
              <a:ext cx="825488" cy="398766"/>
            </a:xfrm>
            <a:custGeom>
              <a:gdLst>
                <a:gd name="T0" fmla="*/ 90 w 606"/>
                <a:gd name="T1" fmla="*/ 129 h 293"/>
                <a:gd name="T2" fmla="*/ 507 w 606"/>
                <a:gd name="T3" fmla="*/ 241 h 293"/>
                <a:gd name="T4" fmla="*/ 524 w 606"/>
                <a:gd name="T5" fmla="*/ 275 h 293"/>
                <a:gd name="T6" fmla="*/ 582 w 606"/>
                <a:gd name="T7" fmla="*/ 293 h 293"/>
                <a:gd name="T8" fmla="*/ 606 w 606"/>
                <a:gd name="T9" fmla="*/ 240 h 293"/>
                <a:gd name="T10" fmla="*/ 244 w 606"/>
                <a:gd name="T11" fmla="*/ 0 h 293"/>
                <a:gd name="T12" fmla="*/ 0 w 606"/>
                <a:gd name="T13" fmla="*/ 85 h 293"/>
                <a:gd name="T14" fmla="*/ 55 w 606"/>
                <a:gd name="T15" fmla="*/ 95 h 293"/>
                <a:gd name="T16" fmla="*/ 55 w 606"/>
                <a:gd name="T17" fmla="*/ 152 h 293"/>
                <a:gd name="T18" fmla="*/ 90 w 606"/>
                <a:gd name="T19" fmla="*/ 129 h 2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6" h="293">
                  <a:moveTo>
                    <a:pt x="90" y="129"/>
                  </a:moveTo>
                  <a:cubicBezTo>
                    <a:pt x="236" y="44"/>
                    <a:pt x="423" y="94"/>
                    <a:pt x="507" y="241"/>
                  </a:cubicBezTo>
                  <a:cubicBezTo>
                    <a:pt x="514" y="252"/>
                    <a:pt x="520" y="263"/>
                    <a:pt x="524" y="275"/>
                  </a:cubicBezTo>
                  <a:cubicBezTo>
                    <a:pt x="582" y="293"/>
                    <a:pt x="582" y="293"/>
                    <a:pt x="582" y="293"/>
                  </a:cubicBezTo>
                  <a:cubicBezTo>
                    <a:pt x="606" y="240"/>
                    <a:pt x="606" y="240"/>
                    <a:pt x="606" y="240"/>
                  </a:cubicBezTo>
                  <a:cubicBezTo>
                    <a:pt x="546" y="99"/>
                    <a:pt x="407" y="0"/>
                    <a:pt x="244" y="0"/>
                  </a:cubicBezTo>
                  <a:cubicBezTo>
                    <a:pt x="152" y="0"/>
                    <a:pt x="67" y="32"/>
                    <a:pt x="0" y="8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152"/>
                    <a:pt x="55" y="152"/>
                    <a:pt x="55" y="152"/>
                  </a:cubicBezTo>
                  <a:cubicBezTo>
                    <a:pt x="66" y="144"/>
                    <a:pt x="78" y="136"/>
                    <a:pt x="90" y="1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Freeform 60"/>
            <p:cNvSpPr/>
            <p:nvPr/>
          </p:nvSpPr>
          <p:spPr bwMode="auto">
            <a:xfrm>
              <a:off x="5510173" y="4225311"/>
              <a:ext cx="419366" cy="828431"/>
            </a:xfrm>
            <a:custGeom>
              <a:gdLst>
                <a:gd name="T0" fmla="*/ 270 w 308"/>
                <a:gd name="T1" fmla="*/ 508 h 608"/>
                <a:gd name="T2" fmla="*/ 158 w 308"/>
                <a:gd name="T3" fmla="*/ 91 h 608"/>
                <a:gd name="T4" fmla="*/ 179 w 308"/>
                <a:gd name="T5" fmla="*/ 59 h 608"/>
                <a:gd name="T6" fmla="*/ 166 w 308"/>
                <a:gd name="T7" fmla="*/ 0 h 608"/>
                <a:gd name="T8" fmla="*/ 108 w 308"/>
                <a:gd name="T9" fmla="*/ 5 h 608"/>
                <a:gd name="T10" fmla="*/ 82 w 308"/>
                <a:gd name="T11" fmla="*/ 439 h 608"/>
                <a:gd name="T12" fmla="*/ 277 w 308"/>
                <a:gd name="T13" fmla="*/ 608 h 608"/>
                <a:gd name="T14" fmla="*/ 258 w 308"/>
                <a:gd name="T15" fmla="*/ 555 h 608"/>
                <a:gd name="T16" fmla="*/ 308 w 308"/>
                <a:gd name="T17" fmla="*/ 526 h 608"/>
                <a:gd name="T18" fmla="*/ 270 w 308"/>
                <a:gd name="T19" fmla="*/ 508 h 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8" h="608">
                  <a:moveTo>
                    <a:pt x="270" y="508"/>
                  </a:moveTo>
                  <a:cubicBezTo>
                    <a:pt x="124" y="423"/>
                    <a:pt x="74" y="237"/>
                    <a:pt x="158" y="91"/>
                  </a:cubicBezTo>
                  <a:cubicBezTo>
                    <a:pt x="165" y="79"/>
                    <a:pt x="172" y="69"/>
                    <a:pt x="179" y="59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6" y="128"/>
                    <a:pt x="0" y="298"/>
                    <a:pt x="82" y="439"/>
                  </a:cubicBezTo>
                  <a:cubicBezTo>
                    <a:pt x="128" y="519"/>
                    <a:pt x="197" y="576"/>
                    <a:pt x="277" y="608"/>
                  </a:cubicBezTo>
                  <a:cubicBezTo>
                    <a:pt x="258" y="555"/>
                    <a:pt x="258" y="555"/>
                    <a:pt x="258" y="555"/>
                  </a:cubicBezTo>
                  <a:cubicBezTo>
                    <a:pt x="308" y="526"/>
                    <a:pt x="308" y="526"/>
                    <a:pt x="308" y="526"/>
                  </a:cubicBezTo>
                  <a:cubicBezTo>
                    <a:pt x="295" y="521"/>
                    <a:pt x="282" y="515"/>
                    <a:pt x="270" y="5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Freeform 61"/>
            <p:cNvSpPr/>
            <p:nvPr/>
          </p:nvSpPr>
          <p:spPr bwMode="auto">
            <a:xfrm>
              <a:off x="5975153" y="4478401"/>
              <a:ext cx="659213" cy="634199"/>
            </a:xfrm>
            <a:custGeom>
              <a:gdLst>
                <a:gd name="T0" fmla="*/ 388 w 484"/>
                <a:gd name="T1" fmla="*/ 56 h 466"/>
                <a:gd name="T2" fmla="*/ 83 w 484"/>
                <a:gd name="T3" fmla="*/ 362 h 466"/>
                <a:gd name="T4" fmla="*/ 44 w 484"/>
                <a:gd name="T5" fmla="*/ 359 h 466"/>
                <a:gd name="T6" fmla="*/ 0 w 484"/>
                <a:gd name="T7" fmla="*/ 400 h 466"/>
                <a:gd name="T8" fmla="*/ 34 w 484"/>
                <a:gd name="T9" fmla="*/ 447 h 466"/>
                <a:gd name="T10" fmla="*/ 423 w 484"/>
                <a:gd name="T11" fmla="*/ 254 h 466"/>
                <a:gd name="T12" fmla="*/ 471 w 484"/>
                <a:gd name="T13" fmla="*/ 0 h 466"/>
                <a:gd name="T14" fmla="*/ 435 w 484"/>
                <a:gd name="T15" fmla="*/ 43 h 466"/>
                <a:gd name="T16" fmla="*/ 385 w 484"/>
                <a:gd name="T17" fmla="*/ 14 h 466"/>
                <a:gd name="T18" fmla="*/ 388 w 484"/>
                <a:gd name="T19" fmla="*/ 56 h 46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3" h="466">
                  <a:moveTo>
                    <a:pt x="388" y="56"/>
                  </a:moveTo>
                  <a:cubicBezTo>
                    <a:pt x="388" y="225"/>
                    <a:pt x="251" y="362"/>
                    <a:pt x="83" y="362"/>
                  </a:cubicBezTo>
                  <a:cubicBezTo>
                    <a:pt x="70" y="362"/>
                    <a:pt x="57" y="361"/>
                    <a:pt x="44" y="359"/>
                  </a:cubicBezTo>
                  <a:cubicBezTo>
                    <a:pt x="0" y="400"/>
                    <a:pt x="0" y="400"/>
                    <a:pt x="0" y="400"/>
                  </a:cubicBezTo>
                  <a:cubicBezTo>
                    <a:pt x="34" y="447"/>
                    <a:pt x="34" y="447"/>
                    <a:pt x="34" y="447"/>
                  </a:cubicBezTo>
                  <a:cubicBezTo>
                    <a:pt x="186" y="466"/>
                    <a:pt x="341" y="395"/>
                    <a:pt x="423" y="254"/>
                  </a:cubicBezTo>
                  <a:cubicBezTo>
                    <a:pt x="469" y="174"/>
                    <a:pt x="484" y="85"/>
                    <a:pt x="471" y="0"/>
                  </a:cubicBezTo>
                  <a:cubicBezTo>
                    <a:pt x="435" y="43"/>
                    <a:pt x="435" y="43"/>
                    <a:pt x="435" y="43"/>
                  </a:cubicBezTo>
                  <a:cubicBezTo>
                    <a:pt x="385" y="14"/>
                    <a:pt x="385" y="14"/>
                    <a:pt x="385" y="14"/>
                  </a:cubicBezTo>
                  <a:cubicBezTo>
                    <a:pt x="387" y="28"/>
                    <a:pt x="388" y="42"/>
                    <a:pt x="388" y="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8" name="Arc 74"/>
          <p:cNvSpPr/>
          <p:nvPr/>
        </p:nvSpPr>
        <p:spPr>
          <a:xfrm>
            <a:off x="5383319" y="1313198"/>
            <a:ext cx="1432735" cy="1432734"/>
          </a:xfrm>
          <a:prstGeom prst="arc">
            <a:avLst>
              <a:gd name="adj1" fmla="val 13331023"/>
              <a:gd name="adj2" fmla="val 19173226"/>
            </a:avLst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" name="Arc 75"/>
          <p:cNvSpPr/>
          <p:nvPr/>
        </p:nvSpPr>
        <p:spPr>
          <a:xfrm rot="7200000">
            <a:off x="6941020" y="3884694"/>
            <a:ext cx="1432734" cy="1432735"/>
          </a:xfrm>
          <a:prstGeom prst="arc">
            <a:avLst>
              <a:gd name="adj1" fmla="val 13331023"/>
              <a:gd name="adj2" fmla="val 19173226"/>
            </a:avLst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Arc 76"/>
          <p:cNvSpPr/>
          <p:nvPr/>
        </p:nvSpPr>
        <p:spPr>
          <a:xfrm rot="13831229">
            <a:off x="3800064" y="3908259"/>
            <a:ext cx="1432734" cy="1432735"/>
          </a:xfrm>
          <a:prstGeom prst="arc">
            <a:avLst>
              <a:gd name="adj1" fmla="val 13331023"/>
              <a:gd name="adj2" fmla="val 19173226"/>
            </a:avLst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1" name="Inhaltsplatzhalter 4"/>
          <p:cNvSpPr txBox="1"/>
          <p:nvPr/>
        </p:nvSpPr>
        <p:spPr>
          <a:xfrm>
            <a:off x="8575763" y="3881787"/>
            <a:ext cx="1942868" cy="141577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6896811" y="1395476"/>
            <a:ext cx="1942868" cy="141577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3" name="Inhaltsplatzhalter 4"/>
          <p:cNvSpPr txBox="1"/>
          <p:nvPr/>
        </p:nvSpPr>
        <p:spPr>
          <a:xfrm>
            <a:off x="1605511" y="3881787"/>
            <a:ext cx="1942868" cy="141577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4" name="Freeform 62"/>
          <p:cNvSpPr>
            <a:spLocks noEditPoints="1"/>
          </p:cNvSpPr>
          <p:nvPr/>
        </p:nvSpPr>
        <p:spPr bwMode="auto">
          <a:xfrm>
            <a:off x="5805271" y="1764254"/>
            <a:ext cx="586596" cy="530622"/>
          </a:xfrm>
          <a:custGeom>
            <a:cxnLst>
              <a:cxn ang="0">
                <a:pos x="244" y="232"/>
              </a:cxn>
              <a:cxn ang="0">
                <a:pos x="224" y="232"/>
              </a:cxn>
              <a:cxn ang="0">
                <a:pos x="224" y="136"/>
              </a:cxn>
              <a:cxn ang="0">
                <a:pos x="224" y="60"/>
              </a:cxn>
              <a:cxn ang="0">
                <a:pos x="244" y="60"/>
              </a:cxn>
              <a:cxn ang="0">
                <a:pos x="256" y="72"/>
              </a:cxn>
              <a:cxn ang="0">
                <a:pos x="256" y="148"/>
              </a:cxn>
              <a:cxn ang="0">
                <a:pos x="256" y="196"/>
              </a:cxn>
              <a:cxn ang="0">
                <a:pos x="256" y="220"/>
              </a:cxn>
              <a:cxn ang="0">
                <a:pos x="244" y="232"/>
              </a:cxn>
              <a:cxn ang="0">
                <a:pos x="44" y="232"/>
              </a:cxn>
              <a:cxn ang="0">
                <a:pos x="44" y="136"/>
              </a:cxn>
              <a:cxn ang="0">
                <a:pos x="44" y="132"/>
              </a:cxn>
              <a:cxn ang="0">
                <a:pos x="44" y="60"/>
              </a:cxn>
              <a:cxn ang="0">
                <a:pos x="68" y="60"/>
              </a:cxn>
              <a:cxn ang="0">
                <a:pos x="128" y="0"/>
              </a:cxn>
              <a:cxn ang="0">
                <a:pos x="188" y="60"/>
              </a:cxn>
              <a:cxn ang="0">
                <a:pos x="212" y="60"/>
              </a:cxn>
              <a:cxn ang="0">
                <a:pos x="212" y="136"/>
              </a:cxn>
              <a:cxn ang="0">
                <a:pos x="212" y="232"/>
              </a:cxn>
              <a:cxn ang="0">
                <a:pos x="44" y="232"/>
              </a:cxn>
              <a:cxn ang="0">
                <a:pos x="128" y="24"/>
              </a:cxn>
              <a:cxn ang="0">
                <a:pos x="92" y="60"/>
              </a:cxn>
              <a:cxn ang="0">
                <a:pos x="164" y="60"/>
              </a:cxn>
              <a:cxn ang="0">
                <a:pos x="128" y="24"/>
              </a:cxn>
              <a:cxn ang="0">
                <a:pos x="0" y="220"/>
              </a:cxn>
              <a:cxn ang="0">
                <a:pos x="0" y="196"/>
              </a:cxn>
              <a:cxn ang="0">
                <a:pos x="0" y="148"/>
              </a:cxn>
              <a:cxn ang="0">
                <a:pos x="0" y="72"/>
              </a:cxn>
              <a:cxn ang="0">
                <a:pos x="12" y="60"/>
              </a:cxn>
              <a:cxn ang="0">
                <a:pos x="32" y="60"/>
              </a:cxn>
              <a:cxn ang="0">
                <a:pos x="32" y="132"/>
              </a:cxn>
              <a:cxn ang="0">
                <a:pos x="32" y="136"/>
              </a:cxn>
              <a:cxn ang="0">
                <a:pos x="32" y="232"/>
              </a:cxn>
              <a:cxn ang="0">
                <a:pos x="12" y="232"/>
              </a:cxn>
              <a:cxn ang="0">
                <a:pos x="0" y="220"/>
              </a:cxn>
            </a:cxnLst>
            <a:rect l="0" t="0" r="r" b="b"/>
            <a:pathLst>
              <a:path w="256" h="231">
                <a:moveTo>
                  <a:pt x="244" y="232"/>
                </a:moveTo>
                <a:cubicBezTo>
                  <a:pt x="224" y="232"/>
                  <a:pt x="224" y="232"/>
                  <a:pt x="224" y="232"/>
                </a:cubicBezTo>
                <a:cubicBezTo>
                  <a:pt x="224" y="136"/>
                  <a:pt x="224" y="136"/>
                  <a:pt x="224" y="136"/>
                </a:cubicBezTo>
                <a:cubicBezTo>
                  <a:pt x="224" y="60"/>
                  <a:pt x="224" y="60"/>
                  <a:pt x="224" y="60"/>
                </a:cubicBezTo>
                <a:cubicBezTo>
                  <a:pt x="244" y="60"/>
                  <a:pt x="244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48"/>
                  <a:pt x="256" y="148"/>
                  <a:pt x="256" y="148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220"/>
                  <a:pt x="256" y="220"/>
                  <a:pt x="256" y="220"/>
                </a:cubicBezTo>
                <a:cubicBezTo>
                  <a:pt x="256" y="227"/>
                  <a:pt x="251" y="232"/>
                  <a:pt x="244" y="232"/>
                </a:cubicBezTo>
                <a:moveTo>
                  <a:pt x="44" y="232"/>
                </a:moveTo>
                <a:cubicBezTo>
                  <a:pt x="44" y="136"/>
                  <a:pt x="44" y="136"/>
                  <a:pt x="44" y="136"/>
                </a:cubicBezTo>
                <a:cubicBezTo>
                  <a:pt x="44" y="132"/>
                  <a:pt x="44" y="132"/>
                  <a:pt x="44" y="132"/>
                </a:cubicBezTo>
                <a:cubicBezTo>
                  <a:pt x="44" y="60"/>
                  <a:pt x="44" y="60"/>
                  <a:pt x="44" y="60"/>
                </a:cubicBezTo>
                <a:cubicBezTo>
                  <a:pt x="68" y="60"/>
                  <a:pt x="68" y="60"/>
                  <a:pt x="68" y="60"/>
                </a:cubicBezTo>
                <a:cubicBezTo>
                  <a:pt x="68" y="27"/>
                  <a:pt x="95" y="0"/>
                  <a:pt x="128" y="0"/>
                </a:cubicBezTo>
                <a:cubicBezTo>
                  <a:pt x="161" y="0"/>
                  <a:pt x="188" y="27"/>
                  <a:pt x="188" y="60"/>
                </a:cubicBezTo>
                <a:cubicBezTo>
                  <a:pt x="212" y="60"/>
                  <a:pt x="212" y="60"/>
                  <a:pt x="212" y="60"/>
                </a:cubicBezTo>
                <a:cubicBezTo>
                  <a:pt x="212" y="136"/>
                  <a:pt x="212" y="136"/>
                  <a:pt x="212" y="136"/>
                </a:cubicBezTo>
                <a:cubicBezTo>
                  <a:pt x="212" y="232"/>
                  <a:pt x="212" y="232"/>
                  <a:pt x="212" y="232"/>
                </a:cubicBezTo>
                <a:lnTo>
                  <a:pt x="44" y="232"/>
                </a:lnTo>
                <a:close/>
                <a:moveTo>
                  <a:pt x="128" y="24"/>
                </a:moveTo>
                <a:cubicBezTo>
                  <a:pt x="108" y="24"/>
                  <a:pt x="92" y="40"/>
                  <a:pt x="92" y="60"/>
                </a:cubicBezTo>
                <a:cubicBezTo>
                  <a:pt x="164" y="60"/>
                  <a:pt x="164" y="60"/>
                  <a:pt x="164" y="60"/>
                </a:cubicBezTo>
                <a:cubicBezTo>
                  <a:pt x="164" y="40"/>
                  <a:pt x="148" y="24"/>
                  <a:pt x="128" y="24"/>
                </a:cubicBezTo>
                <a:moveTo>
                  <a:pt x="0" y="220"/>
                </a:moveTo>
                <a:cubicBezTo>
                  <a:pt x="0" y="196"/>
                  <a:pt x="0" y="196"/>
                  <a:pt x="0" y="196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65"/>
                  <a:pt x="5" y="60"/>
                  <a:pt x="12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2" y="136"/>
                  <a:pt x="32" y="136"/>
                  <a:pt x="32" y="136"/>
                </a:cubicBezTo>
                <a:cubicBezTo>
                  <a:pt x="32" y="232"/>
                  <a:pt x="32" y="232"/>
                  <a:pt x="32" y="232"/>
                </a:cubicBezTo>
                <a:cubicBezTo>
                  <a:pt x="12" y="232"/>
                  <a:pt x="12" y="232"/>
                  <a:pt x="12" y="232"/>
                </a:cubicBezTo>
                <a:cubicBezTo>
                  <a:pt x="5" y="232"/>
                  <a:pt x="0" y="227"/>
                  <a:pt x="0" y="220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5" name="Freeform 71"/>
          <p:cNvSpPr>
            <a:spLocks noEditPoints="1"/>
          </p:cNvSpPr>
          <p:nvPr/>
        </p:nvSpPr>
        <p:spPr bwMode="auto">
          <a:xfrm>
            <a:off x="4222015" y="4334628"/>
            <a:ext cx="588836" cy="532860"/>
          </a:xfrm>
          <a:custGeom>
            <a:cxnLst>
              <a:cxn ang="0">
                <a:pos x="256" y="96"/>
              </a:cxn>
              <a:cxn ang="0">
                <a:pos x="224" y="128"/>
              </a:cxn>
              <a:cxn ang="0">
                <a:pos x="192" y="96"/>
              </a:cxn>
              <a:cxn ang="0">
                <a:pos x="160" y="128"/>
              </a:cxn>
              <a:cxn ang="0">
                <a:pos x="128" y="96"/>
              </a:cxn>
              <a:cxn ang="0">
                <a:pos x="96" y="128"/>
              </a:cxn>
              <a:cxn ang="0">
                <a:pos x="64" y="96"/>
              </a:cxn>
              <a:cxn ang="0">
                <a:pos x="32" y="128"/>
              </a:cxn>
              <a:cxn ang="0">
                <a:pos x="0" y="96"/>
              </a:cxn>
              <a:cxn ang="0">
                <a:pos x="23" y="36"/>
              </a:cxn>
              <a:cxn ang="0">
                <a:pos x="234" y="36"/>
              </a:cxn>
              <a:cxn ang="0">
                <a:pos x="256" y="96"/>
              </a:cxn>
              <a:cxn ang="0">
                <a:pos x="216" y="24"/>
              </a:cxn>
              <a:cxn ang="0">
                <a:pos x="40" y="24"/>
              </a:cxn>
              <a:cxn ang="0">
                <a:pos x="28" y="12"/>
              </a:cxn>
              <a:cxn ang="0">
                <a:pos x="40" y="0"/>
              </a:cxn>
              <a:cxn ang="0">
                <a:pos x="216" y="0"/>
              </a:cxn>
              <a:cxn ang="0">
                <a:pos x="228" y="12"/>
              </a:cxn>
              <a:cxn ang="0">
                <a:pos x="216" y="24"/>
              </a:cxn>
              <a:cxn ang="0">
                <a:pos x="36" y="140"/>
              </a:cxn>
              <a:cxn ang="0">
                <a:pos x="36" y="140"/>
              </a:cxn>
              <a:cxn ang="0">
                <a:pos x="39" y="139"/>
              </a:cxn>
              <a:cxn ang="0">
                <a:pos x="40" y="139"/>
              </a:cxn>
              <a:cxn ang="0">
                <a:pos x="42" y="139"/>
              </a:cxn>
              <a:cxn ang="0">
                <a:pos x="48" y="137"/>
              </a:cxn>
              <a:cxn ang="0">
                <a:pos x="48" y="137"/>
              </a:cxn>
              <a:cxn ang="0">
                <a:pos x="48" y="196"/>
              </a:cxn>
              <a:cxn ang="0">
                <a:pos x="208" y="196"/>
              </a:cxn>
              <a:cxn ang="0">
                <a:pos x="208" y="137"/>
              </a:cxn>
              <a:cxn ang="0">
                <a:pos x="208" y="137"/>
              </a:cxn>
              <a:cxn ang="0">
                <a:pos x="214" y="139"/>
              </a:cxn>
              <a:cxn ang="0">
                <a:pos x="216" y="139"/>
              </a:cxn>
              <a:cxn ang="0">
                <a:pos x="217" y="139"/>
              </a:cxn>
              <a:cxn ang="0">
                <a:pos x="220" y="140"/>
              </a:cxn>
              <a:cxn ang="0">
                <a:pos x="220" y="140"/>
              </a:cxn>
              <a:cxn ang="0">
                <a:pos x="224" y="140"/>
              </a:cxn>
              <a:cxn ang="0">
                <a:pos x="232" y="139"/>
              </a:cxn>
              <a:cxn ang="0">
                <a:pos x="232" y="220"/>
              </a:cxn>
              <a:cxn ang="0">
                <a:pos x="220" y="232"/>
              </a:cxn>
              <a:cxn ang="0">
                <a:pos x="36" y="232"/>
              </a:cxn>
              <a:cxn ang="0">
                <a:pos x="24" y="220"/>
              </a:cxn>
              <a:cxn ang="0">
                <a:pos x="24" y="139"/>
              </a:cxn>
              <a:cxn ang="0">
                <a:pos x="32" y="140"/>
              </a:cxn>
              <a:cxn ang="0">
                <a:pos x="36" y="140"/>
              </a:cxn>
            </a:cxnLst>
            <a:rect l="0" t="0" r="r" b="b"/>
            <a:pathLst>
              <a:path w="256" h="231">
                <a:moveTo>
                  <a:pt x="256" y="96"/>
                </a:moveTo>
                <a:cubicBezTo>
                  <a:pt x="256" y="114"/>
                  <a:pt x="242" y="128"/>
                  <a:pt x="224" y="128"/>
                </a:cubicBezTo>
                <a:cubicBezTo>
                  <a:pt x="206" y="128"/>
                  <a:pt x="192" y="114"/>
                  <a:pt x="192" y="96"/>
                </a:cubicBezTo>
                <a:cubicBezTo>
                  <a:pt x="192" y="114"/>
                  <a:pt x="178" y="128"/>
                  <a:pt x="160" y="128"/>
                </a:cubicBezTo>
                <a:cubicBezTo>
                  <a:pt x="142" y="128"/>
                  <a:pt x="128" y="114"/>
                  <a:pt x="128" y="96"/>
                </a:cubicBezTo>
                <a:cubicBezTo>
                  <a:pt x="128" y="114"/>
                  <a:pt x="114" y="128"/>
                  <a:pt x="96" y="128"/>
                </a:cubicBezTo>
                <a:cubicBezTo>
                  <a:pt x="78" y="128"/>
                  <a:pt x="64" y="114"/>
                  <a:pt x="64" y="96"/>
                </a:cubicBezTo>
                <a:cubicBezTo>
                  <a:pt x="64" y="114"/>
                  <a:pt x="50" y="128"/>
                  <a:pt x="32" y="128"/>
                </a:cubicBezTo>
                <a:cubicBezTo>
                  <a:pt x="14" y="128"/>
                  <a:pt x="0" y="114"/>
                  <a:pt x="0" y="96"/>
                </a:cubicBezTo>
                <a:cubicBezTo>
                  <a:pt x="23" y="36"/>
                  <a:pt x="23" y="36"/>
                  <a:pt x="23" y="36"/>
                </a:cubicBezTo>
                <a:cubicBezTo>
                  <a:pt x="234" y="36"/>
                  <a:pt x="234" y="36"/>
                  <a:pt x="234" y="36"/>
                </a:cubicBezTo>
                <a:lnTo>
                  <a:pt x="256" y="96"/>
                </a:lnTo>
                <a:close/>
                <a:moveTo>
                  <a:pt x="216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33" y="24"/>
                  <a:pt x="28" y="19"/>
                  <a:pt x="28" y="12"/>
                </a:cubicBezTo>
                <a:cubicBezTo>
                  <a:pt x="28" y="5"/>
                  <a:pt x="33" y="0"/>
                  <a:pt x="40" y="0"/>
                </a:cubicBezTo>
                <a:cubicBezTo>
                  <a:pt x="216" y="0"/>
                  <a:pt x="216" y="0"/>
                  <a:pt x="216" y="0"/>
                </a:cubicBezTo>
                <a:cubicBezTo>
                  <a:pt x="223" y="0"/>
                  <a:pt x="228" y="5"/>
                  <a:pt x="228" y="12"/>
                </a:cubicBezTo>
                <a:cubicBezTo>
                  <a:pt x="228" y="19"/>
                  <a:pt x="223" y="24"/>
                  <a:pt x="216" y="24"/>
                </a:cubicBezTo>
                <a:moveTo>
                  <a:pt x="36" y="140"/>
                </a:moveTo>
                <a:cubicBezTo>
                  <a:pt x="36" y="140"/>
                  <a:pt x="36" y="140"/>
                  <a:pt x="36" y="140"/>
                </a:cubicBezTo>
                <a:cubicBezTo>
                  <a:pt x="37" y="140"/>
                  <a:pt x="38" y="140"/>
                  <a:pt x="39" y="139"/>
                </a:cubicBezTo>
                <a:cubicBezTo>
                  <a:pt x="40" y="139"/>
                  <a:pt x="40" y="139"/>
                  <a:pt x="40" y="139"/>
                </a:cubicBezTo>
                <a:cubicBezTo>
                  <a:pt x="41" y="139"/>
                  <a:pt x="41" y="139"/>
                  <a:pt x="42" y="139"/>
                </a:cubicBezTo>
                <a:cubicBezTo>
                  <a:pt x="44" y="138"/>
                  <a:pt x="46" y="138"/>
                  <a:pt x="48" y="137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48" y="196"/>
                  <a:pt x="48" y="196"/>
                  <a:pt x="48" y="196"/>
                </a:cubicBezTo>
                <a:cubicBezTo>
                  <a:pt x="208" y="196"/>
                  <a:pt x="208" y="196"/>
                  <a:pt x="208" y="196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08" y="137"/>
                  <a:pt x="208" y="137"/>
                  <a:pt x="208" y="137"/>
                </a:cubicBezTo>
                <a:cubicBezTo>
                  <a:pt x="210" y="138"/>
                  <a:pt x="212" y="138"/>
                  <a:pt x="214" y="139"/>
                </a:cubicBezTo>
                <a:cubicBezTo>
                  <a:pt x="215" y="139"/>
                  <a:pt x="215" y="139"/>
                  <a:pt x="216" y="139"/>
                </a:cubicBezTo>
                <a:cubicBezTo>
                  <a:pt x="216" y="139"/>
                  <a:pt x="216" y="139"/>
                  <a:pt x="217" y="139"/>
                </a:cubicBezTo>
                <a:cubicBezTo>
                  <a:pt x="218" y="140"/>
                  <a:pt x="219" y="140"/>
                  <a:pt x="220" y="140"/>
                </a:cubicBezTo>
                <a:cubicBezTo>
                  <a:pt x="220" y="140"/>
                  <a:pt x="220" y="140"/>
                  <a:pt x="220" y="140"/>
                </a:cubicBezTo>
                <a:cubicBezTo>
                  <a:pt x="221" y="140"/>
                  <a:pt x="223" y="140"/>
                  <a:pt x="224" y="140"/>
                </a:cubicBezTo>
                <a:cubicBezTo>
                  <a:pt x="227" y="140"/>
                  <a:pt x="229" y="140"/>
                  <a:pt x="232" y="139"/>
                </a:cubicBezTo>
                <a:cubicBezTo>
                  <a:pt x="232" y="220"/>
                  <a:pt x="232" y="220"/>
                  <a:pt x="232" y="220"/>
                </a:cubicBezTo>
                <a:cubicBezTo>
                  <a:pt x="232" y="227"/>
                  <a:pt x="227" y="232"/>
                  <a:pt x="220" y="232"/>
                </a:cubicBezTo>
                <a:cubicBezTo>
                  <a:pt x="36" y="232"/>
                  <a:pt x="36" y="232"/>
                  <a:pt x="36" y="232"/>
                </a:cubicBezTo>
                <a:cubicBezTo>
                  <a:pt x="29" y="232"/>
                  <a:pt x="24" y="227"/>
                  <a:pt x="24" y="220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7" y="140"/>
                  <a:pt x="29" y="140"/>
                  <a:pt x="32" y="140"/>
                </a:cubicBezTo>
                <a:cubicBezTo>
                  <a:pt x="33" y="140"/>
                  <a:pt x="35" y="140"/>
                  <a:pt x="36" y="140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6" name="Freeform 76"/>
          <p:cNvSpPr>
            <a:spLocks noEditPoints="1"/>
          </p:cNvSpPr>
          <p:nvPr/>
        </p:nvSpPr>
        <p:spPr bwMode="auto">
          <a:xfrm>
            <a:off x="7364091" y="4390656"/>
            <a:ext cx="586596" cy="467934"/>
          </a:xfrm>
          <a:custGeom>
            <a:cxnLst>
              <a:cxn ang="0">
                <a:pos x="255" y="45"/>
              </a:cxn>
              <a:cxn ang="0">
                <a:pos x="255" y="45"/>
              </a:cxn>
              <a:cxn ang="0">
                <a:pos x="219" y="125"/>
              </a:cxn>
              <a:cxn ang="0">
                <a:pos x="209" y="132"/>
              </a:cxn>
              <a:cxn ang="0">
                <a:pos x="105" y="139"/>
              </a:cxn>
              <a:cxn ang="0">
                <a:pos x="111" y="156"/>
              </a:cxn>
              <a:cxn ang="0">
                <a:pos x="224" y="156"/>
              </a:cxn>
              <a:cxn ang="0">
                <a:pos x="248" y="180"/>
              </a:cxn>
              <a:cxn ang="0">
                <a:pos x="224" y="204"/>
              </a:cxn>
              <a:cxn ang="0">
                <a:pos x="200" y="180"/>
              </a:cxn>
              <a:cxn ang="0">
                <a:pos x="88" y="180"/>
              </a:cxn>
              <a:cxn ang="0">
                <a:pos x="64" y="204"/>
              </a:cxn>
              <a:cxn ang="0">
                <a:pos x="40" y="180"/>
              </a:cxn>
              <a:cxn ang="0">
                <a:pos x="64" y="156"/>
              </a:cxn>
              <a:cxn ang="0">
                <a:pos x="86" y="156"/>
              </a:cxn>
              <a:cxn ang="0">
                <a:pos x="39" y="24"/>
              </a:cxn>
              <a:cxn ang="0">
                <a:pos x="12" y="24"/>
              </a:cxn>
              <a:cxn ang="0">
                <a:pos x="0" y="12"/>
              </a:cxn>
              <a:cxn ang="0">
                <a:pos x="12" y="0"/>
              </a:cxn>
              <a:cxn ang="0">
                <a:pos x="48" y="0"/>
              </a:cxn>
              <a:cxn ang="0">
                <a:pos x="59" y="8"/>
              </a:cxn>
              <a:cxn ang="0">
                <a:pos x="59" y="8"/>
              </a:cxn>
              <a:cxn ang="0">
                <a:pos x="66" y="28"/>
              </a:cxn>
              <a:cxn ang="0">
                <a:pos x="244" y="28"/>
              </a:cxn>
              <a:cxn ang="0">
                <a:pos x="256" y="40"/>
              </a:cxn>
              <a:cxn ang="0">
                <a:pos x="255" y="45"/>
              </a:cxn>
              <a:cxn ang="0">
                <a:pos x="75" y="52"/>
              </a:cxn>
              <a:cxn ang="0">
                <a:pos x="97" y="115"/>
              </a:cxn>
              <a:cxn ang="0">
                <a:pos x="200" y="109"/>
              </a:cxn>
              <a:cxn ang="0">
                <a:pos x="225" y="52"/>
              </a:cxn>
              <a:cxn ang="0">
                <a:pos x="75" y="52"/>
              </a:cxn>
            </a:cxnLst>
            <a:rect l="0" t="0" r="r" b="b"/>
            <a:pathLst>
              <a:path w="256" h="204">
                <a:moveTo>
                  <a:pt x="255" y="45"/>
                </a:moveTo>
                <a:cubicBezTo>
                  <a:pt x="255" y="45"/>
                  <a:pt x="255" y="45"/>
                  <a:pt x="255" y="45"/>
                </a:cubicBezTo>
                <a:cubicBezTo>
                  <a:pt x="219" y="125"/>
                  <a:pt x="219" y="125"/>
                  <a:pt x="219" y="125"/>
                </a:cubicBezTo>
                <a:cubicBezTo>
                  <a:pt x="217" y="129"/>
                  <a:pt x="213" y="132"/>
                  <a:pt x="209" y="132"/>
                </a:cubicBezTo>
                <a:cubicBezTo>
                  <a:pt x="105" y="139"/>
                  <a:pt x="105" y="139"/>
                  <a:pt x="105" y="139"/>
                </a:cubicBezTo>
                <a:cubicBezTo>
                  <a:pt x="111" y="156"/>
                  <a:pt x="111" y="156"/>
                  <a:pt x="111" y="156"/>
                </a:cubicBezTo>
                <a:cubicBezTo>
                  <a:pt x="224" y="156"/>
                  <a:pt x="224" y="156"/>
                  <a:pt x="224" y="156"/>
                </a:cubicBezTo>
                <a:cubicBezTo>
                  <a:pt x="237" y="156"/>
                  <a:pt x="248" y="167"/>
                  <a:pt x="248" y="180"/>
                </a:cubicBezTo>
                <a:cubicBezTo>
                  <a:pt x="248" y="193"/>
                  <a:pt x="237" y="204"/>
                  <a:pt x="224" y="204"/>
                </a:cubicBezTo>
                <a:cubicBezTo>
                  <a:pt x="211" y="204"/>
                  <a:pt x="200" y="193"/>
                  <a:pt x="200" y="180"/>
                </a:cubicBezTo>
                <a:cubicBezTo>
                  <a:pt x="88" y="180"/>
                  <a:pt x="88" y="180"/>
                  <a:pt x="88" y="180"/>
                </a:cubicBezTo>
                <a:cubicBezTo>
                  <a:pt x="88" y="193"/>
                  <a:pt x="77" y="204"/>
                  <a:pt x="64" y="204"/>
                </a:cubicBezTo>
                <a:cubicBezTo>
                  <a:pt x="51" y="204"/>
                  <a:pt x="40" y="193"/>
                  <a:pt x="40" y="180"/>
                </a:cubicBezTo>
                <a:cubicBezTo>
                  <a:pt x="40" y="167"/>
                  <a:pt x="51" y="156"/>
                  <a:pt x="64" y="156"/>
                </a:cubicBezTo>
                <a:cubicBezTo>
                  <a:pt x="86" y="156"/>
                  <a:pt x="86" y="156"/>
                  <a:pt x="86" y="156"/>
                </a:cubicBezTo>
                <a:cubicBezTo>
                  <a:pt x="39" y="24"/>
                  <a:pt x="39" y="24"/>
                  <a:pt x="39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3" y="0"/>
                  <a:pt x="58" y="3"/>
                  <a:pt x="59" y="8"/>
                </a:cubicBezTo>
                <a:cubicBezTo>
                  <a:pt x="59" y="8"/>
                  <a:pt x="59" y="8"/>
                  <a:pt x="59" y="8"/>
                </a:cubicBezTo>
                <a:cubicBezTo>
                  <a:pt x="66" y="28"/>
                  <a:pt x="66" y="28"/>
                  <a:pt x="66" y="28"/>
                </a:cubicBezTo>
                <a:cubicBezTo>
                  <a:pt x="244" y="28"/>
                  <a:pt x="244" y="28"/>
                  <a:pt x="244" y="28"/>
                </a:cubicBezTo>
                <a:cubicBezTo>
                  <a:pt x="251" y="28"/>
                  <a:pt x="256" y="33"/>
                  <a:pt x="256" y="40"/>
                </a:cubicBezTo>
                <a:cubicBezTo>
                  <a:pt x="256" y="42"/>
                  <a:pt x="256" y="43"/>
                  <a:pt x="255" y="45"/>
                </a:cubicBezTo>
                <a:moveTo>
                  <a:pt x="75" y="52"/>
                </a:moveTo>
                <a:cubicBezTo>
                  <a:pt x="97" y="115"/>
                  <a:pt x="97" y="115"/>
                  <a:pt x="97" y="115"/>
                </a:cubicBezTo>
                <a:cubicBezTo>
                  <a:pt x="200" y="109"/>
                  <a:pt x="200" y="109"/>
                  <a:pt x="200" y="109"/>
                </a:cubicBezTo>
                <a:cubicBezTo>
                  <a:pt x="225" y="52"/>
                  <a:pt x="225" y="52"/>
                  <a:pt x="225" y="52"/>
                </a:cubicBezTo>
                <a:lnTo>
                  <a:pt x="75" y="52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rot="10800000" flipH="1">
            <a:off x="5065756" y="5004939"/>
            <a:ext cx="2060491" cy="853433"/>
          </a:xfrm>
          <a:custGeom>
            <a:gdLst>
              <a:gd name="T0" fmla="*/ 110 w 626"/>
              <a:gd name="T1" fmla="*/ 259 h 259"/>
              <a:gd name="T2" fmla="*/ 0 w 626"/>
              <a:gd name="T3" fmla="*/ 218 h 259"/>
              <a:gd name="T4" fmla="*/ 313 w 626"/>
              <a:gd name="T5" fmla="*/ 0 h 259"/>
              <a:gd name="T6" fmla="*/ 626 w 626"/>
              <a:gd name="T7" fmla="*/ 218 h 259"/>
              <a:gd name="T8" fmla="*/ 517 w 626"/>
              <a:gd name="T9" fmla="*/ 259 h 259"/>
              <a:gd name="T10" fmla="*/ 313 w 626"/>
              <a:gd name="T11" fmla="*/ 117 h 259"/>
              <a:gd name="T12" fmla="*/ 110 w 626"/>
              <a:gd name="T13" fmla="*/ 259 h 2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6" h="259">
                <a:moveTo>
                  <a:pt x="110" y="259"/>
                </a:moveTo>
                <a:cubicBezTo>
                  <a:pt x="0" y="218"/>
                  <a:pt x="0" y="218"/>
                  <a:pt x="0" y="218"/>
                </a:cubicBezTo>
                <a:cubicBezTo>
                  <a:pt x="49" y="87"/>
                  <a:pt x="174" y="0"/>
                  <a:pt x="313" y="0"/>
                </a:cubicBezTo>
                <a:cubicBezTo>
                  <a:pt x="453" y="0"/>
                  <a:pt x="578" y="87"/>
                  <a:pt x="626" y="218"/>
                </a:cubicBezTo>
                <a:cubicBezTo>
                  <a:pt x="517" y="259"/>
                  <a:pt x="517" y="259"/>
                  <a:pt x="517" y="259"/>
                </a:cubicBezTo>
                <a:cubicBezTo>
                  <a:pt x="486" y="176"/>
                  <a:pt x="407" y="117"/>
                  <a:pt x="313" y="117"/>
                </a:cubicBezTo>
                <a:cubicBezTo>
                  <a:pt x="220" y="117"/>
                  <a:pt x="140" y="176"/>
                  <a:pt x="110" y="25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6"/>
          <p:cNvSpPr/>
          <p:nvPr/>
        </p:nvSpPr>
        <p:spPr bwMode="auto">
          <a:xfrm rot="10800000" flipH="1">
            <a:off x="6510884" y="3772818"/>
            <a:ext cx="865963" cy="761546"/>
          </a:xfrm>
          <a:custGeom>
            <a:gdLst>
              <a:gd name="T0" fmla="*/ 170 w 263"/>
              <a:gd name="T1" fmla="*/ 87 h 231"/>
              <a:gd name="T2" fmla="*/ 220 w 263"/>
              <a:gd name="T3" fmla="*/ 123 h 231"/>
              <a:gd name="T4" fmla="*/ 244 w 263"/>
              <a:gd name="T5" fmla="*/ 90 h 231"/>
              <a:gd name="T6" fmla="*/ 263 w 263"/>
              <a:gd name="T7" fmla="*/ 212 h 231"/>
              <a:gd name="T8" fmla="*/ 141 w 263"/>
              <a:gd name="T9" fmla="*/ 231 h 231"/>
              <a:gd name="T10" fmla="*/ 165 w 263"/>
              <a:gd name="T11" fmla="*/ 198 h 231"/>
              <a:gd name="T12" fmla="*/ 116 w 263"/>
              <a:gd name="T13" fmla="*/ 162 h 231"/>
              <a:gd name="T14" fmla="*/ 68 w 263"/>
              <a:gd name="T15" fmla="*/ 204 h 231"/>
              <a:gd name="T16" fmla="*/ 0 w 263"/>
              <a:gd name="T17" fmla="*/ 109 h 231"/>
              <a:gd name="T18" fmla="*/ 81 w 263"/>
              <a:gd name="T19" fmla="*/ 0 h 231"/>
              <a:gd name="T20" fmla="*/ 192 w 263"/>
              <a:gd name="T21" fmla="*/ 36 h 231"/>
              <a:gd name="T22" fmla="*/ 170 w 263"/>
              <a:gd name="T23" fmla="*/ 87 h 23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3" h="231">
                <a:moveTo>
                  <a:pt x="170" y="87"/>
                </a:moveTo>
                <a:cubicBezTo>
                  <a:pt x="220" y="123"/>
                  <a:pt x="220" y="123"/>
                  <a:pt x="220" y="123"/>
                </a:cubicBezTo>
                <a:cubicBezTo>
                  <a:pt x="244" y="90"/>
                  <a:pt x="244" y="90"/>
                  <a:pt x="244" y="90"/>
                </a:cubicBezTo>
                <a:cubicBezTo>
                  <a:pt x="251" y="131"/>
                  <a:pt x="257" y="171"/>
                  <a:pt x="263" y="212"/>
                </a:cubicBezTo>
                <a:cubicBezTo>
                  <a:pt x="222" y="219"/>
                  <a:pt x="182" y="225"/>
                  <a:pt x="141" y="231"/>
                </a:cubicBezTo>
                <a:cubicBezTo>
                  <a:pt x="165" y="198"/>
                  <a:pt x="165" y="198"/>
                  <a:pt x="165" y="198"/>
                </a:cubicBezTo>
                <a:cubicBezTo>
                  <a:pt x="116" y="162"/>
                  <a:pt x="116" y="162"/>
                  <a:pt x="116" y="162"/>
                </a:cubicBezTo>
                <a:cubicBezTo>
                  <a:pt x="102" y="178"/>
                  <a:pt x="86" y="192"/>
                  <a:pt x="68" y="204"/>
                </a:cubicBezTo>
                <a:cubicBezTo>
                  <a:pt x="0" y="109"/>
                  <a:pt x="0" y="109"/>
                  <a:pt x="0" y="109"/>
                </a:cubicBezTo>
                <a:cubicBezTo>
                  <a:pt x="38" y="82"/>
                  <a:pt x="66" y="44"/>
                  <a:pt x="81" y="0"/>
                </a:cubicBezTo>
                <a:cubicBezTo>
                  <a:pt x="192" y="36"/>
                  <a:pt x="192" y="36"/>
                  <a:pt x="192" y="36"/>
                </a:cubicBezTo>
                <a:cubicBezTo>
                  <a:pt x="186" y="53"/>
                  <a:pt x="179" y="70"/>
                  <a:pt x="170" y="8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7"/>
          <p:cNvSpPr/>
          <p:nvPr/>
        </p:nvSpPr>
        <p:spPr bwMode="auto">
          <a:xfrm rot="10800000" flipH="1">
            <a:off x="6096000" y="3257696"/>
            <a:ext cx="678013" cy="916082"/>
          </a:xfrm>
          <a:custGeom>
            <a:gdLst>
              <a:gd name="T0" fmla="*/ 149 w 206"/>
              <a:gd name="T1" fmla="*/ 122 h 278"/>
              <a:gd name="T2" fmla="*/ 167 w 206"/>
              <a:gd name="T3" fmla="*/ 180 h 278"/>
              <a:gd name="T4" fmla="*/ 206 w 206"/>
              <a:gd name="T5" fmla="*/ 168 h 278"/>
              <a:gd name="T6" fmla="*/ 149 w 206"/>
              <a:gd name="T7" fmla="*/ 278 h 278"/>
              <a:gd name="T8" fmla="*/ 39 w 206"/>
              <a:gd name="T9" fmla="*/ 221 h 278"/>
              <a:gd name="T10" fmla="*/ 78 w 206"/>
              <a:gd name="T11" fmla="*/ 208 h 278"/>
              <a:gd name="T12" fmla="*/ 61 w 206"/>
              <a:gd name="T13" fmla="*/ 152 h 278"/>
              <a:gd name="T14" fmla="*/ 0 w 206"/>
              <a:gd name="T15" fmla="*/ 157 h 278"/>
              <a:gd name="T16" fmla="*/ 0 w 206"/>
              <a:gd name="T17" fmla="*/ 41 h 278"/>
              <a:gd name="T18" fmla="*/ 126 w 206"/>
              <a:gd name="T19" fmla="*/ 0 h 278"/>
              <a:gd name="T20" fmla="*/ 194 w 206"/>
              <a:gd name="T21" fmla="*/ 95 h 278"/>
              <a:gd name="T22" fmla="*/ 149 w 206"/>
              <a:gd name="T23" fmla="*/ 122 h 27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6" h="278">
                <a:moveTo>
                  <a:pt x="149" y="122"/>
                </a:moveTo>
                <a:cubicBezTo>
                  <a:pt x="167" y="180"/>
                  <a:pt x="167" y="180"/>
                  <a:pt x="167" y="180"/>
                </a:cubicBezTo>
                <a:cubicBezTo>
                  <a:pt x="206" y="168"/>
                  <a:pt x="206" y="168"/>
                  <a:pt x="206" y="168"/>
                </a:cubicBezTo>
                <a:cubicBezTo>
                  <a:pt x="187" y="205"/>
                  <a:pt x="168" y="241"/>
                  <a:pt x="149" y="278"/>
                </a:cubicBezTo>
                <a:cubicBezTo>
                  <a:pt x="112" y="259"/>
                  <a:pt x="76" y="240"/>
                  <a:pt x="39" y="221"/>
                </a:cubicBezTo>
                <a:cubicBezTo>
                  <a:pt x="78" y="208"/>
                  <a:pt x="78" y="208"/>
                  <a:pt x="78" y="208"/>
                </a:cubicBezTo>
                <a:cubicBezTo>
                  <a:pt x="61" y="152"/>
                  <a:pt x="61" y="152"/>
                  <a:pt x="61" y="152"/>
                </a:cubicBezTo>
                <a:cubicBezTo>
                  <a:pt x="41" y="155"/>
                  <a:pt x="21" y="157"/>
                  <a:pt x="0" y="157"/>
                </a:cubicBezTo>
                <a:cubicBezTo>
                  <a:pt x="0" y="41"/>
                  <a:pt x="0" y="41"/>
                  <a:pt x="0" y="41"/>
                </a:cubicBezTo>
                <a:cubicBezTo>
                  <a:pt x="47" y="41"/>
                  <a:pt x="91" y="26"/>
                  <a:pt x="126" y="0"/>
                </a:cubicBezTo>
                <a:cubicBezTo>
                  <a:pt x="194" y="95"/>
                  <a:pt x="194" y="95"/>
                  <a:pt x="194" y="95"/>
                </a:cubicBezTo>
                <a:cubicBezTo>
                  <a:pt x="180" y="105"/>
                  <a:pt x="164" y="115"/>
                  <a:pt x="149" y="1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8"/>
          <p:cNvSpPr/>
          <p:nvPr/>
        </p:nvSpPr>
        <p:spPr bwMode="auto">
          <a:xfrm rot="10800000" flipH="1">
            <a:off x="4841611" y="3765861"/>
            <a:ext cx="846471" cy="768507"/>
          </a:xfrm>
          <a:custGeom>
            <a:gdLst>
              <a:gd name="T0" fmla="*/ 88 w 257"/>
              <a:gd name="T1" fmla="*/ 92 h 233"/>
              <a:gd name="T2" fmla="*/ 43 w 257"/>
              <a:gd name="T3" fmla="*/ 125 h 233"/>
              <a:gd name="T4" fmla="*/ 19 w 257"/>
              <a:gd name="T5" fmla="*/ 92 h 233"/>
              <a:gd name="T6" fmla="*/ 0 w 257"/>
              <a:gd name="T7" fmla="*/ 214 h 233"/>
              <a:gd name="T8" fmla="*/ 123 w 257"/>
              <a:gd name="T9" fmla="*/ 233 h 233"/>
              <a:gd name="T10" fmla="*/ 98 w 257"/>
              <a:gd name="T11" fmla="*/ 200 h 233"/>
              <a:gd name="T12" fmla="*/ 143 w 257"/>
              <a:gd name="T13" fmla="*/ 167 h 233"/>
              <a:gd name="T14" fmla="*/ 190 w 257"/>
              <a:gd name="T15" fmla="*/ 206 h 233"/>
              <a:gd name="T16" fmla="*/ 257 w 257"/>
              <a:gd name="T17" fmla="*/ 110 h 233"/>
              <a:gd name="T18" fmla="*/ 175 w 257"/>
              <a:gd name="T19" fmla="*/ 0 h 233"/>
              <a:gd name="T20" fmla="*/ 64 w 257"/>
              <a:gd name="T21" fmla="*/ 36 h 233"/>
              <a:gd name="T22" fmla="*/ 88 w 257"/>
              <a:gd name="T23" fmla="*/ 92 h 2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7" h="233">
                <a:moveTo>
                  <a:pt x="88" y="92"/>
                </a:moveTo>
                <a:cubicBezTo>
                  <a:pt x="43" y="125"/>
                  <a:pt x="43" y="125"/>
                  <a:pt x="43" y="125"/>
                </a:cubicBezTo>
                <a:cubicBezTo>
                  <a:pt x="19" y="92"/>
                  <a:pt x="19" y="92"/>
                  <a:pt x="19" y="92"/>
                </a:cubicBezTo>
                <a:cubicBezTo>
                  <a:pt x="12" y="133"/>
                  <a:pt x="6" y="173"/>
                  <a:pt x="0" y="214"/>
                </a:cubicBezTo>
                <a:cubicBezTo>
                  <a:pt x="41" y="221"/>
                  <a:pt x="81" y="227"/>
                  <a:pt x="123" y="233"/>
                </a:cubicBezTo>
                <a:cubicBezTo>
                  <a:pt x="98" y="200"/>
                  <a:pt x="98" y="200"/>
                  <a:pt x="98" y="200"/>
                </a:cubicBezTo>
                <a:cubicBezTo>
                  <a:pt x="143" y="167"/>
                  <a:pt x="143" y="167"/>
                  <a:pt x="143" y="167"/>
                </a:cubicBezTo>
                <a:cubicBezTo>
                  <a:pt x="158" y="181"/>
                  <a:pt x="173" y="194"/>
                  <a:pt x="190" y="206"/>
                </a:cubicBezTo>
                <a:cubicBezTo>
                  <a:pt x="257" y="110"/>
                  <a:pt x="257" y="110"/>
                  <a:pt x="257" y="110"/>
                </a:cubicBezTo>
                <a:cubicBezTo>
                  <a:pt x="218" y="84"/>
                  <a:pt x="189" y="45"/>
                  <a:pt x="175" y="0"/>
                </a:cubicBezTo>
                <a:cubicBezTo>
                  <a:pt x="64" y="36"/>
                  <a:pt x="64" y="36"/>
                  <a:pt x="64" y="36"/>
                </a:cubicBezTo>
                <a:cubicBezTo>
                  <a:pt x="70" y="55"/>
                  <a:pt x="78" y="74"/>
                  <a:pt x="88" y="9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9"/>
          <p:cNvSpPr/>
          <p:nvPr/>
        </p:nvSpPr>
        <p:spPr bwMode="auto">
          <a:xfrm rot="10800000" flipH="1">
            <a:off x="5444440" y="3250735"/>
            <a:ext cx="651560" cy="920259"/>
          </a:xfrm>
          <a:custGeom>
            <a:gdLst>
              <a:gd name="T0" fmla="*/ 57 w 198"/>
              <a:gd name="T1" fmla="*/ 125 h 279"/>
              <a:gd name="T2" fmla="*/ 39 w 198"/>
              <a:gd name="T3" fmla="*/ 181 h 279"/>
              <a:gd name="T4" fmla="*/ 0 w 198"/>
              <a:gd name="T5" fmla="*/ 169 h 279"/>
              <a:gd name="T6" fmla="*/ 57 w 198"/>
              <a:gd name="T7" fmla="*/ 279 h 279"/>
              <a:gd name="T8" fmla="*/ 167 w 198"/>
              <a:gd name="T9" fmla="*/ 222 h 279"/>
              <a:gd name="T10" fmla="*/ 128 w 198"/>
              <a:gd name="T11" fmla="*/ 209 h 279"/>
              <a:gd name="T12" fmla="*/ 146 w 198"/>
              <a:gd name="T13" fmla="*/ 152 h 279"/>
              <a:gd name="T14" fmla="*/ 198 w 198"/>
              <a:gd name="T15" fmla="*/ 156 h 279"/>
              <a:gd name="T16" fmla="*/ 198 w 198"/>
              <a:gd name="T17" fmla="*/ 40 h 279"/>
              <a:gd name="T18" fmla="*/ 74 w 198"/>
              <a:gd name="T19" fmla="*/ 0 h 279"/>
              <a:gd name="T20" fmla="*/ 7 w 198"/>
              <a:gd name="T21" fmla="*/ 96 h 279"/>
              <a:gd name="T22" fmla="*/ 57 w 198"/>
              <a:gd name="T23" fmla="*/ 125 h 2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98" h="279">
                <a:moveTo>
                  <a:pt x="57" y="125"/>
                </a:moveTo>
                <a:cubicBezTo>
                  <a:pt x="39" y="181"/>
                  <a:pt x="39" y="181"/>
                  <a:pt x="39" y="181"/>
                </a:cubicBezTo>
                <a:cubicBezTo>
                  <a:pt x="0" y="169"/>
                  <a:pt x="0" y="169"/>
                  <a:pt x="0" y="169"/>
                </a:cubicBezTo>
                <a:cubicBezTo>
                  <a:pt x="19" y="206"/>
                  <a:pt x="38" y="242"/>
                  <a:pt x="57" y="279"/>
                </a:cubicBezTo>
                <a:cubicBezTo>
                  <a:pt x="94" y="260"/>
                  <a:pt x="130" y="241"/>
                  <a:pt x="167" y="222"/>
                </a:cubicBezTo>
                <a:cubicBezTo>
                  <a:pt x="128" y="209"/>
                  <a:pt x="128" y="209"/>
                  <a:pt x="128" y="209"/>
                </a:cubicBezTo>
                <a:cubicBezTo>
                  <a:pt x="146" y="152"/>
                  <a:pt x="146" y="152"/>
                  <a:pt x="146" y="152"/>
                </a:cubicBezTo>
                <a:cubicBezTo>
                  <a:pt x="163" y="155"/>
                  <a:pt x="181" y="156"/>
                  <a:pt x="198" y="156"/>
                </a:cubicBezTo>
                <a:cubicBezTo>
                  <a:pt x="198" y="40"/>
                  <a:pt x="198" y="40"/>
                  <a:pt x="198" y="40"/>
                </a:cubicBezTo>
                <a:cubicBezTo>
                  <a:pt x="152" y="40"/>
                  <a:pt x="109" y="25"/>
                  <a:pt x="74" y="0"/>
                </a:cubicBezTo>
                <a:cubicBezTo>
                  <a:pt x="7" y="96"/>
                  <a:pt x="7" y="96"/>
                  <a:pt x="7" y="96"/>
                </a:cubicBezTo>
                <a:cubicBezTo>
                  <a:pt x="23" y="107"/>
                  <a:pt x="40" y="117"/>
                  <a:pt x="57" y="12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10"/>
          <p:cNvSpPr/>
          <p:nvPr/>
        </p:nvSpPr>
        <p:spPr bwMode="auto">
          <a:xfrm rot="10800000" flipH="1">
            <a:off x="4522790" y="4414633"/>
            <a:ext cx="904945" cy="725348"/>
          </a:xfrm>
          <a:custGeom>
            <a:gdLst>
              <a:gd name="T0" fmla="*/ 148 w 275"/>
              <a:gd name="T1" fmla="*/ 64 h 220"/>
              <a:gd name="T2" fmla="*/ 90 w 275"/>
              <a:gd name="T3" fmla="*/ 62 h 220"/>
              <a:gd name="T4" fmla="*/ 91 w 275"/>
              <a:gd name="T5" fmla="*/ 21 h 220"/>
              <a:gd name="T6" fmla="*/ 0 w 275"/>
              <a:gd name="T7" fmla="*/ 105 h 220"/>
              <a:gd name="T8" fmla="*/ 85 w 275"/>
              <a:gd name="T9" fmla="*/ 196 h 220"/>
              <a:gd name="T10" fmla="*/ 86 w 275"/>
              <a:gd name="T11" fmla="*/ 155 h 220"/>
              <a:gd name="T12" fmla="*/ 147 w 275"/>
              <a:gd name="T13" fmla="*/ 157 h 220"/>
              <a:gd name="T14" fmla="*/ 161 w 275"/>
              <a:gd name="T15" fmla="*/ 220 h 220"/>
              <a:gd name="T16" fmla="*/ 272 w 275"/>
              <a:gd name="T17" fmla="*/ 184 h 220"/>
              <a:gd name="T18" fmla="*/ 261 w 275"/>
              <a:gd name="T19" fmla="*/ 116 h 220"/>
              <a:gd name="T20" fmla="*/ 275 w 275"/>
              <a:gd name="T21" fmla="*/ 41 h 220"/>
              <a:gd name="T22" fmla="*/ 165 w 275"/>
              <a:gd name="T23" fmla="*/ 0 h 220"/>
              <a:gd name="T24" fmla="*/ 148 w 275"/>
              <a:gd name="T25" fmla="*/ 64 h 22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5" h="220">
                <a:moveTo>
                  <a:pt x="148" y="64"/>
                </a:moveTo>
                <a:cubicBezTo>
                  <a:pt x="90" y="62"/>
                  <a:pt x="90" y="62"/>
                  <a:pt x="90" y="62"/>
                </a:cubicBezTo>
                <a:cubicBezTo>
                  <a:pt x="91" y="21"/>
                  <a:pt x="91" y="21"/>
                  <a:pt x="91" y="21"/>
                </a:cubicBezTo>
                <a:cubicBezTo>
                  <a:pt x="61" y="49"/>
                  <a:pt x="31" y="77"/>
                  <a:pt x="0" y="105"/>
                </a:cubicBezTo>
                <a:cubicBezTo>
                  <a:pt x="29" y="136"/>
                  <a:pt x="56" y="165"/>
                  <a:pt x="85" y="196"/>
                </a:cubicBezTo>
                <a:cubicBezTo>
                  <a:pt x="86" y="155"/>
                  <a:pt x="86" y="155"/>
                  <a:pt x="86" y="155"/>
                </a:cubicBezTo>
                <a:cubicBezTo>
                  <a:pt x="147" y="157"/>
                  <a:pt x="147" y="157"/>
                  <a:pt x="147" y="157"/>
                </a:cubicBezTo>
                <a:cubicBezTo>
                  <a:pt x="149" y="178"/>
                  <a:pt x="154" y="199"/>
                  <a:pt x="161" y="220"/>
                </a:cubicBezTo>
                <a:cubicBezTo>
                  <a:pt x="272" y="184"/>
                  <a:pt x="272" y="184"/>
                  <a:pt x="272" y="184"/>
                </a:cubicBezTo>
                <a:cubicBezTo>
                  <a:pt x="265" y="162"/>
                  <a:pt x="261" y="140"/>
                  <a:pt x="261" y="116"/>
                </a:cubicBezTo>
                <a:cubicBezTo>
                  <a:pt x="261" y="90"/>
                  <a:pt x="266" y="64"/>
                  <a:pt x="275" y="41"/>
                </a:cubicBezTo>
                <a:cubicBezTo>
                  <a:pt x="165" y="0"/>
                  <a:pt x="165" y="0"/>
                  <a:pt x="165" y="0"/>
                </a:cubicBezTo>
                <a:cubicBezTo>
                  <a:pt x="157" y="21"/>
                  <a:pt x="152" y="42"/>
                  <a:pt x="148" y="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11"/>
          <p:cNvSpPr/>
          <p:nvPr/>
        </p:nvSpPr>
        <p:spPr bwMode="auto">
          <a:xfrm rot="10800000" flipH="1">
            <a:off x="6768446" y="4414633"/>
            <a:ext cx="885455" cy="725348"/>
          </a:xfrm>
          <a:custGeom>
            <a:gdLst>
              <a:gd name="T0" fmla="*/ 126 w 269"/>
              <a:gd name="T1" fmla="*/ 64 h 220"/>
              <a:gd name="T2" fmla="*/ 180 w 269"/>
              <a:gd name="T3" fmla="*/ 62 h 220"/>
              <a:gd name="T4" fmla="*/ 178 w 269"/>
              <a:gd name="T5" fmla="*/ 21 h 220"/>
              <a:gd name="T6" fmla="*/ 269 w 269"/>
              <a:gd name="T7" fmla="*/ 105 h 220"/>
              <a:gd name="T8" fmla="*/ 185 w 269"/>
              <a:gd name="T9" fmla="*/ 196 h 220"/>
              <a:gd name="T10" fmla="*/ 183 w 269"/>
              <a:gd name="T11" fmla="*/ 155 h 220"/>
              <a:gd name="T12" fmla="*/ 128 w 269"/>
              <a:gd name="T13" fmla="*/ 157 h 220"/>
              <a:gd name="T14" fmla="*/ 114 w 269"/>
              <a:gd name="T15" fmla="*/ 220 h 220"/>
              <a:gd name="T16" fmla="*/ 3 w 269"/>
              <a:gd name="T17" fmla="*/ 184 h 220"/>
              <a:gd name="T18" fmla="*/ 13 w 269"/>
              <a:gd name="T19" fmla="*/ 116 h 220"/>
              <a:gd name="T20" fmla="*/ 0 w 269"/>
              <a:gd name="T21" fmla="*/ 41 h 220"/>
              <a:gd name="T22" fmla="*/ 109 w 269"/>
              <a:gd name="T23" fmla="*/ 0 h 220"/>
              <a:gd name="T24" fmla="*/ 126 w 269"/>
              <a:gd name="T25" fmla="*/ 64 h 22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220">
                <a:moveTo>
                  <a:pt x="126" y="64"/>
                </a:moveTo>
                <a:cubicBezTo>
                  <a:pt x="180" y="62"/>
                  <a:pt x="180" y="62"/>
                  <a:pt x="180" y="62"/>
                </a:cubicBezTo>
                <a:cubicBezTo>
                  <a:pt x="178" y="21"/>
                  <a:pt x="178" y="21"/>
                  <a:pt x="178" y="21"/>
                </a:cubicBezTo>
                <a:cubicBezTo>
                  <a:pt x="209" y="49"/>
                  <a:pt x="239" y="77"/>
                  <a:pt x="269" y="105"/>
                </a:cubicBezTo>
                <a:cubicBezTo>
                  <a:pt x="241" y="136"/>
                  <a:pt x="213" y="165"/>
                  <a:pt x="185" y="196"/>
                </a:cubicBezTo>
                <a:cubicBezTo>
                  <a:pt x="183" y="155"/>
                  <a:pt x="183" y="155"/>
                  <a:pt x="183" y="155"/>
                </a:cubicBezTo>
                <a:cubicBezTo>
                  <a:pt x="128" y="157"/>
                  <a:pt x="128" y="157"/>
                  <a:pt x="128" y="157"/>
                </a:cubicBezTo>
                <a:cubicBezTo>
                  <a:pt x="125" y="178"/>
                  <a:pt x="120" y="199"/>
                  <a:pt x="114" y="220"/>
                </a:cubicBezTo>
                <a:cubicBezTo>
                  <a:pt x="3" y="184"/>
                  <a:pt x="3" y="184"/>
                  <a:pt x="3" y="184"/>
                </a:cubicBezTo>
                <a:cubicBezTo>
                  <a:pt x="10" y="162"/>
                  <a:pt x="13" y="140"/>
                  <a:pt x="13" y="116"/>
                </a:cubicBezTo>
                <a:cubicBezTo>
                  <a:pt x="13" y="90"/>
                  <a:pt x="9" y="64"/>
                  <a:pt x="0" y="41"/>
                </a:cubicBezTo>
                <a:cubicBezTo>
                  <a:pt x="109" y="0"/>
                  <a:pt x="109" y="0"/>
                  <a:pt x="109" y="0"/>
                </a:cubicBezTo>
                <a:cubicBezTo>
                  <a:pt x="117" y="21"/>
                  <a:pt x="122" y="42"/>
                  <a:pt x="126" y="6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4" name="Group 30"/>
          <p:cNvGrpSpPr/>
          <p:nvPr/>
        </p:nvGrpSpPr>
        <p:grpSpPr>
          <a:xfrm>
            <a:off x="3509251" y="2519822"/>
            <a:ext cx="1524484" cy="1605233"/>
            <a:chOff x="3509250" y="2847536"/>
            <a:chExt cx="1524484" cy="1605233"/>
          </a:xfrm>
        </p:grpSpPr>
        <p:sp>
          <p:nvSpPr>
            <p:cNvPr id="15" name="Freeform 12"/>
            <p:cNvSpPr/>
            <p:nvPr/>
          </p:nvSpPr>
          <p:spPr bwMode="auto">
            <a:xfrm rot="10800000" flipH="1">
              <a:off x="3581646" y="2932462"/>
              <a:ext cx="1362986" cy="1438166"/>
            </a:xfrm>
            <a:custGeom>
              <a:gdLst>
                <a:gd name="T0" fmla="*/ 412 w 414"/>
                <a:gd name="T1" fmla="*/ 212 h 436"/>
                <a:gd name="T2" fmla="*/ 260 w 414"/>
                <a:gd name="T3" fmla="*/ 4 h 436"/>
                <a:gd name="T4" fmla="*/ 251 w 414"/>
                <a:gd name="T5" fmla="*/ 1 h 436"/>
                <a:gd name="T6" fmla="*/ 5 w 414"/>
                <a:gd name="T7" fmla="*/ 80 h 436"/>
                <a:gd name="T8" fmla="*/ 0 w 414"/>
                <a:gd name="T9" fmla="*/ 89 h 436"/>
                <a:gd name="T10" fmla="*/ 0 w 414"/>
                <a:gd name="T11" fmla="*/ 89 h 436"/>
                <a:gd name="T12" fmla="*/ 0 w 414"/>
                <a:gd name="T13" fmla="*/ 347 h 436"/>
                <a:gd name="T14" fmla="*/ 6 w 414"/>
                <a:gd name="T15" fmla="*/ 355 h 436"/>
                <a:gd name="T16" fmla="*/ 251 w 414"/>
                <a:gd name="T17" fmla="*/ 434 h 436"/>
                <a:gd name="T18" fmla="*/ 260 w 414"/>
                <a:gd name="T19" fmla="*/ 431 h 436"/>
                <a:gd name="T20" fmla="*/ 412 w 414"/>
                <a:gd name="T21" fmla="*/ 223 h 436"/>
                <a:gd name="T22" fmla="*/ 412 w 414"/>
                <a:gd name="T23" fmla="*/ 212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3" h="436">
                  <a:moveTo>
                    <a:pt x="412" y="212"/>
                  </a:moveTo>
                  <a:cubicBezTo>
                    <a:pt x="260" y="4"/>
                    <a:pt x="260" y="4"/>
                    <a:pt x="260" y="4"/>
                  </a:cubicBezTo>
                  <a:cubicBezTo>
                    <a:pt x="258" y="1"/>
                    <a:pt x="254" y="0"/>
                    <a:pt x="251" y="1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2" y="82"/>
                    <a:pt x="0" y="85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51"/>
                    <a:pt x="2" y="354"/>
                    <a:pt x="6" y="355"/>
                  </a:cubicBezTo>
                  <a:cubicBezTo>
                    <a:pt x="251" y="434"/>
                    <a:pt x="251" y="434"/>
                    <a:pt x="251" y="434"/>
                  </a:cubicBezTo>
                  <a:cubicBezTo>
                    <a:pt x="255" y="436"/>
                    <a:pt x="258" y="434"/>
                    <a:pt x="260" y="431"/>
                  </a:cubicBezTo>
                  <a:cubicBezTo>
                    <a:pt x="412" y="223"/>
                    <a:pt x="412" y="223"/>
                    <a:pt x="412" y="223"/>
                  </a:cubicBezTo>
                  <a:cubicBezTo>
                    <a:pt x="414" y="219"/>
                    <a:pt x="414" y="215"/>
                    <a:pt x="412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 rot="10800000" flipH="1">
              <a:off x="3509250" y="2847536"/>
              <a:ext cx="1524484" cy="1605233"/>
            </a:xfrm>
            <a:custGeom>
              <a:gdLst>
                <a:gd name="T0" fmla="*/ 462 w 463"/>
                <a:gd name="T1" fmla="*/ 241 h 487"/>
                <a:gd name="T2" fmla="*/ 289 w 463"/>
                <a:gd name="T3" fmla="*/ 2 h 487"/>
                <a:gd name="T4" fmla="*/ 284 w 463"/>
                <a:gd name="T5" fmla="*/ 1 h 487"/>
                <a:gd name="T6" fmla="*/ 3 w 463"/>
                <a:gd name="T7" fmla="*/ 92 h 487"/>
                <a:gd name="T8" fmla="*/ 0 w 463"/>
                <a:gd name="T9" fmla="*/ 96 h 487"/>
                <a:gd name="T10" fmla="*/ 0 w 463"/>
                <a:gd name="T11" fmla="*/ 392 h 487"/>
                <a:gd name="T12" fmla="*/ 3 w 463"/>
                <a:gd name="T13" fmla="*/ 396 h 487"/>
                <a:gd name="T14" fmla="*/ 284 w 463"/>
                <a:gd name="T15" fmla="*/ 487 h 487"/>
                <a:gd name="T16" fmla="*/ 289 w 463"/>
                <a:gd name="T17" fmla="*/ 485 h 487"/>
                <a:gd name="T18" fmla="*/ 462 w 463"/>
                <a:gd name="T19" fmla="*/ 246 h 487"/>
                <a:gd name="T20" fmla="*/ 462 w 463"/>
                <a:gd name="T21" fmla="*/ 241 h 487"/>
                <a:gd name="T22" fmla="*/ 453 w 463"/>
                <a:gd name="T23" fmla="*/ 244 h 487"/>
                <a:gd name="T24" fmla="*/ 284 w 463"/>
                <a:gd name="T25" fmla="*/ 478 h 487"/>
                <a:gd name="T26" fmla="*/ 8 w 463"/>
                <a:gd name="T27" fmla="*/ 388 h 487"/>
                <a:gd name="T28" fmla="*/ 8 w 463"/>
                <a:gd name="T29" fmla="*/ 99 h 487"/>
                <a:gd name="T30" fmla="*/ 284 w 463"/>
                <a:gd name="T31" fmla="*/ 10 h 487"/>
                <a:gd name="T32" fmla="*/ 453 w 463"/>
                <a:gd name="T33" fmla="*/ 244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87">
                  <a:moveTo>
                    <a:pt x="462" y="241"/>
                  </a:moveTo>
                  <a:cubicBezTo>
                    <a:pt x="289" y="2"/>
                    <a:pt x="289" y="2"/>
                    <a:pt x="289" y="2"/>
                  </a:cubicBezTo>
                  <a:cubicBezTo>
                    <a:pt x="287" y="1"/>
                    <a:pt x="285" y="0"/>
                    <a:pt x="284" y="1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1" y="93"/>
                    <a:pt x="0" y="94"/>
                    <a:pt x="0" y="96"/>
                  </a:cubicBezTo>
                  <a:cubicBezTo>
                    <a:pt x="0" y="392"/>
                    <a:pt x="0" y="392"/>
                    <a:pt x="0" y="392"/>
                  </a:cubicBezTo>
                  <a:cubicBezTo>
                    <a:pt x="0" y="394"/>
                    <a:pt x="1" y="395"/>
                    <a:pt x="3" y="396"/>
                  </a:cubicBezTo>
                  <a:cubicBezTo>
                    <a:pt x="284" y="487"/>
                    <a:pt x="284" y="487"/>
                    <a:pt x="284" y="487"/>
                  </a:cubicBezTo>
                  <a:cubicBezTo>
                    <a:pt x="286" y="487"/>
                    <a:pt x="288" y="487"/>
                    <a:pt x="289" y="485"/>
                  </a:cubicBezTo>
                  <a:cubicBezTo>
                    <a:pt x="462" y="246"/>
                    <a:pt x="462" y="246"/>
                    <a:pt x="462" y="246"/>
                  </a:cubicBezTo>
                  <a:cubicBezTo>
                    <a:pt x="463" y="245"/>
                    <a:pt x="463" y="243"/>
                    <a:pt x="462" y="241"/>
                  </a:cubicBezTo>
                  <a:close/>
                  <a:moveTo>
                    <a:pt x="453" y="244"/>
                  </a:moveTo>
                  <a:cubicBezTo>
                    <a:pt x="284" y="478"/>
                    <a:pt x="284" y="478"/>
                    <a:pt x="284" y="478"/>
                  </a:cubicBezTo>
                  <a:cubicBezTo>
                    <a:pt x="8" y="388"/>
                    <a:pt x="8" y="388"/>
                    <a:pt x="8" y="388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284" y="10"/>
                    <a:pt x="284" y="10"/>
                    <a:pt x="284" y="10"/>
                  </a:cubicBezTo>
                  <a:cubicBezTo>
                    <a:pt x="453" y="244"/>
                    <a:pt x="453" y="244"/>
                    <a:pt x="453" y="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7" name="Group 3"/>
          <p:cNvGrpSpPr/>
          <p:nvPr/>
        </p:nvGrpSpPr>
        <p:grpSpPr>
          <a:xfrm>
            <a:off x="2899459" y="3907868"/>
            <a:ext cx="1527269" cy="1605233"/>
            <a:chOff x="2899457" y="4235582"/>
            <a:chExt cx="1527269" cy="1605233"/>
          </a:xfrm>
        </p:grpSpPr>
        <p:sp>
          <p:nvSpPr>
            <p:cNvPr id="18" name="Freeform 14"/>
            <p:cNvSpPr/>
            <p:nvPr/>
          </p:nvSpPr>
          <p:spPr bwMode="auto">
            <a:xfrm rot="10800000" flipH="1">
              <a:off x="2992736" y="4320507"/>
              <a:ext cx="1365771" cy="1438166"/>
            </a:xfrm>
            <a:custGeom>
              <a:gdLst>
                <a:gd name="T0" fmla="*/ 2 w 415"/>
                <a:gd name="T1" fmla="*/ 224 h 436"/>
                <a:gd name="T2" fmla="*/ 154 w 415"/>
                <a:gd name="T3" fmla="*/ 432 h 436"/>
                <a:gd name="T4" fmla="*/ 164 w 415"/>
                <a:gd name="T5" fmla="*/ 435 h 436"/>
                <a:gd name="T6" fmla="*/ 409 w 415"/>
                <a:gd name="T7" fmla="*/ 356 h 436"/>
                <a:gd name="T8" fmla="*/ 415 w 415"/>
                <a:gd name="T9" fmla="*/ 347 h 436"/>
                <a:gd name="T10" fmla="*/ 415 w 415"/>
                <a:gd name="T11" fmla="*/ 89 h 436"/>
                <a:gd name="T12" fmla="*/ 409 w 415"/>
                <a:gd name="T13" fmla="*/ 81 h 436"/>
                <a:gd name="T14" fmla="*/ 164 w 415"/>
                <a:gd name="T15" fmla="*/ 2 h 436"/>
                <a:gd name="T16" fmla="*/ 154 w 415"/>
                <a:gd name="T17" fmla="*/ 5 h 436"/>
                <a:gd name="T18" fmla="*/ 2 w 415"/>
                <a:gd name="T19" fmla="*/ 213 h 436"/>
                <a:gd name="T20" fmla="*/ 2 w 415"/>
                <a:gd name="T21" fmla="*/ 224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5" h="436">
                  <a:moveTo>
                    <a:pt x="2" y="224"/>
                  </a:moveTo>
                  <a:cubicBezTo>
                    <a:pt x="154" y="432"/>
                    <a:pt x="154" y="432"/>
                    <a:pt x="154" y="432"/>
                  </a:cubicBezTo>
                  <a:cubicBezTo>
                    <a:pt x="156" y="435"/>
                    <a:pt x="160" y="436"/>
                    <a:pt x="164" y="435"/>
                  </a:cubicBezTo>
                  <a:cubicBezTo>
                    <a:pt x="409" y="356"/>
                    <a:pt x="409" y="356"/>
                    <a:pt x="409" y="356"/>
                  </a:cubicBezTo>
                  <a:cubicBezTo>
                    <a:pt x="413" y="354"/>
                    <a:pt x="415" y="351"/>
                    <a:pt x="415" y="347"/>
                  </a:cubicBezTo>
                  <a:cubicBezTo>
                    <a:pt x="415" y="89"/>
                    <a:pt x="415" y="89"/>
                    <a:pt x="415" y="89"/>
                  </a:cubicBezTo>
                  <a:cubicBezTo>
                    <a:pt x="415" y="85"/>
                    <a:pt x="412" y="82"/>
                    <a:pt x="409" y="81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0" y="0"/>
                    <a:pt x="156" y="2"/>
                    <a:pt x="154" y="5"/>
                  </a:cubicBezTo>
                  <a:cubicBezTo>
                    <a:pt x="2" y="213"/>
                    <a:pt x="2" y="213"/>
                    <a:pt x="2" y="213"/>
                  </a:cubicBezTo>
                  <a:cubicBezTo>
                    <a:pt x="0" y="217"/>
                    <a:pt x="0" y="221"/>
                    <a:pt x="2" y="2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 rot="10800000" flipH="1">
              <a:off x="2899457" y="4235582"/>
              <a:ext cx="1527269" cy="1605233"/>
            </a:xfrm>
            <a:custGeom>
              <a:gdLst>
                <a:gd name="T0" fmla="*/ 1 w 464"/>
                <a:gd name="T1" fmla="*/ 246 h 487"/>
                <a:gd name="T2" fmla="*/ 175 w 464"/>
                <a:gd name="T3" fmla="*/ 485 h 487"/>
                <a:gd name="T4" fmla="*/ 180 w 464"/>
                <a:gd name="T5" fmla="*/ 486 h 487"/>
                <a:gd name="T6" fmla="*/ 461 w 464"/>
                <a:gd name="T7" fmla="*/ 395 h 487"/>
                <a:gd name="T8" fmla="*/ 464 w 464"/>
                <a:gd name="T9" fmla="*/ 391 h 487"/>
                <a:gd name="T10" fmla="*/ 464 w 464"/>
                <a:gd name="T11" fmla="*/ 96 h 487"/>
                <a:gd name="T12" fmla="*/ 460 w 464"/>
                <a:gd name="T13" fmla="*/ 92 h 487"/>
                <a:gd name="T14" fmla="*/ 180 w 464"/>
                <a:gd name="T15" fmla="*/ 0 h 487"/>
                <a:gd name="T16" fmla="*/ 175 w 464"/>
                <a:gd name="T17" fmla="*/ 2 h 487"/>
                <a:gd name="T18" fmla="*/ 1 w 464"/>
                <a:gd name="T19" fmla="*/ 241 h 487"/>
                <a:gd name="T20" fmla="*/ 1 w 464"/>
                <a:gd name="T21" fmla="*/ 246 h 487"/>
                <a:gd name="T22" fmla="*/ 10 w 464"/>
                <a:gd name="T23" fmla="*/ 243 h 487"/>
                <a:gd name="T24" fmla="*/ 180 w 464"/>
                <a:gd name="T25" fmla="*/ 9 h 487"/>
                <a:gd name="T26" fmla="*/ 455 w 464"/>
                <a:gd name="T27" fmla="*/ 99 h 487"/>
                <a:gd name="T28" fmla="*/ 455 w 464"/>
                <a:gd name="T29" fmla="*/ 388 h 487"/>
                <a:gd name="T30" fmla="*/ 180 w 464"/>
                <a:gd name="T31" fmla="*/ 477 h 487"/>
                <a:gd name="T32" fmla="*/ 10 w 464"/>
                <a:gd name="T33" fmla="*/ 243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3" h="487">
                  <a:moveTo>
                    <a:pt x="1" y="246"/>
                  </a:moveTo>
                  <a:cubicBezTo>
                    <a:pt x="175" y="485"/>
                    <a:pt x="175" y="485"/>
                    <a:pt x="175" y="485"/>
                  </a:cubicBezTo>
                  <a:cubicBezTo>
                    <a:pt x="176" y="486"/>
                    <a:pt x="178" y="487"/>
                    <a:pt x="180" y="486"/>
                  </a:cubicBezTo>
                  <a:cubicBezTo>
                    <a:pt x="461" y="395"/>
                    <a:pt x="461" y="395"/>
                    <a:pt x="461" y="395"/>
                  </a:cubicBezTo>
                  <a:cubicBezTo>
                    <a:pt x="462" y="395"/>
                    <a:pt x="464" y="393"/>
                    <a:pt x="464" y="391"/>
                  </a:cubicBezTo>
                  <a:cubicBezTo>
                    <a:pt x="464" y="96"/>
                    <a:pt x="464" y="96"/>
                    <a:pt x="464" y="96"/>
                  </a:cubicBezTo>
                  <a:cubicBezTo>
                    <a:pt x="464" y="94"/>
                    <a:pt x="462" y="92"/>
                    <a:pt x="460" y="92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78" y="0"/>
                    <a:pt x="176" y="0"/>
                    <a:pt x="175" y="2"/>
                  </a:cubicBezTo>
                  <a:cubicBezTo>
                    <a:pt x="1" y="241"/>
                    <a:pt x="1" y="241"/>
                    <a:pt x="1" y="241"/>
                  </a:cubicBezTo>
                  <a:cubicBezTo>
                    <a:pt x="0" y="242"/>
                    <a:pt x="0" y="245"/>
                    <a:pt x="1" y="246"/>
                  </a:cubicBezTo>
                  <a:close/>
                  <a:moveTo>
                    <a:pt x="10" y="243"/>
                  </a:moveTo>
                  <a:cubicBezTo>
                    <a:pt x="180" y="9"/>
                    <a:pt x="180" y="9"/>
                    <a:pt x="180" y="9"/>
                  </a:cubicBezTo>
                  <a:cubicBezTo>
                    <a:pt x="455" y="99"/>
                    <a:pt x="455" y="99"/>
                    <a:pt x="455" y="99"/>
                  </a:cubicBezTo>
                  <a:cubicBezTo>
                    <a:pt x="455" y="388"/>
                    <a:pt x="455" y="388"/>
                    <a:pt x="455" y="388"/>
                  </a:cubicBezTo>
                  <a:cubicBezTo>
                    <a:pt x="180" y="477"/>
                    <a:pt x="180" y="477"/>
                    <a:pt x="180" y="477"/>
                  </a:cubicBezTo>
                  <a:cubicBezTo>
                    <a:pt x="10" y="243"/>
                    <a:pt x="10" y="243"/>
                    <a:pt x="10" y="2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0" name="Group 32"/>
          <p:cNvGrpSpPr/>
          <p:nvPr/>
        </p:nvGrpSpPr>
        <p:grpSpPr>
          <a:xfrm>
            <a:off x="6151691" y="1655252"/>
            <a:ext cx="1524484" cy="1606625"/>
            <a:chOff x="6151689" y="1982966"/>
            <a:chExt cx="1524484" cy="1606625"/>
          </a:xfrm>
        </p:grpSpPr>
        <p:sp>
          <p:nvSpPr>
            <p:cNvPr id="21" name="Freeform 16"/>
            <p:cNvSpPr/>
            <p:nvPr/>
          </p:nvSpPr>
          <p:spPr bwMode="auto">
            <a:xfrm rot="10800000" flipH="1">
              <a:off x="6214339" y="2069284"/>
              <a:ext cx="1367163" cy="1436774"/>
            </a:xfrm>
            <a:custGeom>
              <a:gdLst>
                <a:gd name="T0" fmla="*/ 413 w 415"/>
                <a:gd name="T1" fmla="*/ 223 h 436"/>
                <a:gd name="T2" fmla="*/ 413 w 415"/>
                <a:gd name="T3" fmla="*/ 213 h 436"/>
                <a:gd name="T4" fmla="*/ 261 w 415"/>
                <a:gd name="T5" fmla="*/ 5 h 436"/>
                <a:gd name="T6" fmla="*/ 252 w 415"/>
                <a:gd name="T7" fmla="*/ 1 h 436"/>
                <a:gd name="T8" fmla="*/ 7 w 415"/>
                <a:gd name="T9" fmla="*/ 81 h 436"/>
                <a:gd name="T10" fmla="*/ 0 w 415"/>
                <a:gd name="T11" fmla="*/ 89 h 436"/>
                <a:gd name="T12" fmla="*/ 0 w 415"/>
                <a:gd name="T13" fmla="*/ 347 h 436"/>
                <a:gd name="T14" fmla="*/ 6 w 415"/>
                <a:gd name="T15" fmla="*/ 355 h 436"/>
                <a:gd name="T16" fmla="*/ 251 w 415"/>
                <a:gd name="T17" fmla="*/ 435 h 436"/>
                <a:gd name="T18" fmla="*/ 261 w 415"/>
                <a:gd name="T19" fmla="*/ 432 h 436"/>
                <a:gd name="T20" fmla="*/ 413 w 415"/>
                <a:gd name="T21" fmla="*/ 223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5" h="436">
                  <a:moveTo>
                    <a:pt x="413" y="223"/>
                  </a:moveTo>
                  <a:cubicBezTo>
                    <a:pt x="415" y="221"/>
                    <a:pt x="415" y="216"/>
                    <a:pt x="413" y="213"/>
                  </a:cubicBezTo>
                  <a:cubicBezTo>
                    <a:pt x="261" y="5"/>
                    <a:pt x="261" y="5"/>
                    <a:pt x="261" y="5"/>
                  </a:cubicBezTo>
                  <a:cubicBezTo>
                    <a:pt x="259" y="2"/>
                    <a:pt x="255" y="0"/>
                    <a:pt x="252" y="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3" y="82"/>
                    <a:pt x="0" y="85"/>
                    <a:pt x="0" y="89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351"/>
                    <a:pt x="3" y="354"/>
                    <a:pt x="6" y="355"/>
                  </a:cubicBezTo>
                  <a:cubicBezTo>
                    <a:pt x="251" y="435"/>
                    <a:pt x="251" y="435"/>
                    <a:pt x="251" y="435"/>
                  </a:cubicBezTo>
                  <a:cubicBezTo>
                    <a:pt x="255" y="436"/>
                    <a:pt x="259" y="435"/>
                    <a:pt x="261" y="432"/>
                  </a:cubicBezTo>
                  <a:cubicBezTo>
                    <a:pt x="413" y="223"/>
                    <a:pt x="413" y="223"/>
                    <a:pt x="413" y="2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 rot="10800000" flipH="1">
              <a:off x="6151689" y="1982966"/>
              <a:ext cx="1524484" cy="1606625"/>
            </a:xfrm>
            <a:custGeom>
              <a:gdLst>
                <a:gd name="T0" fmla="*/ 462 w 463"/>
                <a:gd name="T1" fmla="*/ 241 h 487"/>
                <a:gd name="T2" fmla="*/ 288 w 463"/>
                <a:gd name="T3" fmla="*/ 2 h 487"/>
                <a:gd name="T4" fmla="*/ 283 w 463"/>
                <a:gd name="T5" fmla="*/ 0 h 487"/>
                <a:gd name="T6" fmla="*/ 3 w 463"/>
                <a:gd name="T7" fmla="*/ 92 h 487"/>
                <a:gd name="T8" fmla="*/ 0 w 463"/>
                <a:gd name="T9" fmla="*/ 96 h 487"/>
                <a:gd name="T10" fmla="*/ 0 w 463"/>
                <a:gd name="T11" fmla="*/ 391 h 487"/>
                <a:gd name="T12" fmla="*/ 3 w 463"/>
                <a:gd name="T13" fmla="*/ 395 h 487"/>
                <a:gd name="T14" fmla="*/ 284 w 463"/>
                <a:gd name="T15" fmla="*/ 486 h 487"/>
                <a:gd name="T16" fmla="*/ 288 w 463"/>
                <a:gd name="T17" fmla="*/ 485 h 487"/>
                <a:gd name="T18" fmla="*/ 462 w 463"/>
                <a:gd name="T19" fmla="*/ 246 h 487"/>
                <a:gd name="T20" fmla="*/ 462 w 463"/>
                <a:gd name="T21" fmla="*/ 241 h 487"/>
                <a:gd name="T22" fmla="*/ 453 w 463"/>
                <a:gd name="T23" fmla="*/ 243 h 487"/>
                <a:gd name="T24" fmla="*/ 283 w 463"/>
                <a:gd name="T25" fmla="*/ 477 h 487"/>
                <a:gd name="T26" fmla="*/ 8 w 463"/>
                <a:gd name="T27" fmla="*/ 388 h 487"/>
                <a:gd name="T28" fmla="*/ 8 w 463"/>
                <a:gd name="T29" fmla="*/ 99 h 487"/>
                <a:gd name="T30" fmla="*/ 283 w 463"/>
                <a:gd name="T31" fmla="*/ 9 h 487"/>
                <a:gd name="T32" fmla="*/ 453 w 463"/>
                <a:gd name="T33" fmla="*/ 243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87">
                  <a:moveTo>
                    <a:pt x="462" y="241"/>
                  </a:moveTo>
                  <a:cubicBezTo>
                    <a:pt x="288" y="2"/>
                    <a:pt x="288" y="2"/>
                    <a:pt x="288" y="2"/>
                  </a:cubicBezTo>
                  <a:cubicBezTo>
                    <a:pt x="287" y="0"/>
                    <a:pt x="285" y="0"/>
                    <a:pt x="283" y="0"/>
                  </a:cubicBezTo>
                  <a:cubicBezTo>
                    <a:pt x="3" y="92"/>
                    <a:pt x="3" y="92"/>
                    <a:pt x="3" y="92"/>
                  </a:cubicBezTo>
                  <a:cubicBezTo>
                    <a:pt x="1" y="92"/>
                    <a:pt x="0" y="94"/>
                    <a:pt x="0" y="96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0" y="393"/>
                    <a:pt x="1" y="395"/>
                    <a:pt x="3" y="395"/>
                  </a:cubicBezTo>
                  <a:cubicBezTo>
                    <a:pt x="284" y="486"/>
                    <a:pt x="284" y="486"/>
                    <a:pt x="284" y="486"/>
                  </a:cubicBezTo>
                  <a:cubicBezTo>
                    <a:pt x="285" y="487"/>
                    <a:pt x="287" y="486"/>
                    <a:pt x="288" y="485"/>
                  </a:cubicBezTo>
                  <a:cubicBezTo>
                    <a:pt x="462" y="246"/>
                    <a:pt x="462" y="246"/>
                    <a:pt x="462" y="246"/>
                  </a:cubicBezTo>
                  <a:cubicBezTo>
                    <a:pt x="463" y="244"/>
                    <a:pt x="463" y="242"/>
                    <a:pt x="462" y="241"/>
                  </a:cubicBezTo>
                  <a:close/>
                  <a:moveTo>
                    <a:pt x="453" y="243"/>
                  </a:moveTo>
                  <a:cubicBezTo>
                    <a:pt x="283" y="477"/>
                    <a:pt x="283" y="477"/>
                    <a:pt x="283" y="477"/>
                  </a:cubicBezTo>
                  <a:cubicBezTo>
                    <a:pt x="8" y="388"/>
                    <a:pt x="8" y="388"/>
                    <a:pt x="8" y="388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283" y="9"/>
                    <a:pt x="283" y="9"/>
                    <a:pt x="283" y="9"/>
                  </a:cubicBezTo>
                  <a:cubicBezTo>
                    <a:pt x="453" y="243"/>
                    <a:pt x="453" y="243"/>
                    <a:pt x="453" y="24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3" name="Group 31"/>
          <p:cNvGrpSpPr/>
          <p:nvPr/>
        </p:nvGrpSpPr>
        <p:grpSpPr>
          <a:xfrm>
            <a:off x="4529751" y="1655252"/>
            <a:ext cx="1523092" cy="1606625"/>
            <a:chOff x="4529750" y="1982966"/>
            <a:chExt cx="1523092" cy="1606625"/>
          </a:xfrm>
        </p:grpSpPr>
        <p:sp>
          <p:nvSpPr>
            <p:cNvPr id="24" name="Freeform 18"/>
            <p:cNvSpPr/>
            <p:nvPr/>
          </p:nvSpPr>
          <p:spPr bwMode="auto">
            <a:xfrm rot="10800000" flipH="1">
              <a:off x="4624421" y="2069284"/>
              <a:ext cx="1362986" cy="1436774"/>
            </a:xfrm>
            <a:custGeom>
              <a:gdLst>
                <a:gd name="T0" fmla="*/ 2 w 414"/>
                <a:gd name="T1" fmla="*/ 223 h 436"/>
                <a:gd name="T2" fmla="*/ 2 w 414"/>
                <a:gd name="T3" fmla="*/ 213 h 436"/>
                <a:gd name="T4" fmla="*/ 154 w 414"/>
                <a:gd name="T5" fmla="*/ 5 h 436"/>
                <a:gd name="T6" fmla="*/ 163 w 414"/>
                <a:gd name="T7" fmla="*/ 1 h 436"/>
                <a:gd name="T8" fmla="*/ 408 w 414"/>
                <a:gd name="T9" fmla="*/ 81 h 436"/>
                <a:gd name="T10" fmla="*/ 414 w 414"/>
                <a:gd name="T11" fmla="*/ 89 h 436"/>
                <a:gd name="T12" fmla="*/ 414 w 414"/>
                <a:gd name="T13" fmla="*/ 347 h 436"/>
                <a:gd name="T14" fmla="*/ 409 w 414"/>
                <a:gd name="T15" fmla="*/ 355 h 436"/>
                <a:gd name="T16" fmla="*/ 163 w 414"/>
                <a:gd name="T17" fmla="*/ 435 h 436"/>
                <a:gd name="T18" fmla="*/ 154 w 414"/>
                <a:gd name="T19" fmla="*/ 432 h 436"/>
                <a:gd name="T20" fmla="*/ 2 w 414"/>
                <a:gd name="T21" fmla="*/ 223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3" h="436">
                  <a:moveTo>
                    <a:pt x="2" y="223"/>
                  </a:moveTo>
                  <a:cubicBezTo>
                    <a:pt x="0" y="221"/>
                    <a:pt x="0" y="216"/>
                    <a:pt x="2" y="213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6" y="2"/>
                    <a:pt x="159" y="0"/>
                    <a:pt x="163" y="1"/>
                  </a:cubicBezTo>
                  <a:cubicBezTo>
                    <a:pt x="408" y="81"/>
                    <a:pt x="408" y="81"/>
                    <a:pt x="408" y="81"/>
                  </a:cubicBezTo>
                  <a:cubicBezTo>
                    <a:pt x="412" y="82"/>
                    <a:pt x="414" y="85"/>
                    <a:pt x="414" y="89"/>
                  </a:cubicBezTo>
                  <a:cubicBezTo>
                    <a:pt x="414" y="347"/>
                    <a:pt x="414" y="347"/>
                    <a:pt x="414" y="347"/>
                  </a:cubicBezTo>
                  <a:cubicBezTo>
                    <a:pt x="414" y="351"/>
                    <a:pt x="412" y="354"/>
                    <a:pt x="409" y="355"/>
                  </a:cubicBezTo>
                  <a:cubicBezTo>
                    <a:pt x="163" y="435"/>
                    <a:pt x="163" y="435"/>
                    <a:pt x="163" y="435"/>
                  </a:cubicBezTo>
                  <a:cubicBezTo>
                    <a:pt x="160" y="436"/>
                    <a:pt x="156" y="435"/>
                    <a:pt x="154" y="432"/>
                  </a:cubicBezTo>
                  <a:cubicBezTo>
                    <a:pt x="2" y="223"/>
                    <a:pt x="2" y="223"/>
                    <a:pt x="2" y="2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 rot="10800000" flipH="1">
              <a:off x="4529750" y="1982966"/>
              <a:ext cx="1523092" cy="1606625"/>
            </a:xfrm>
            <a:custGeom>
              <a:gdLst>
                <a:gd name="T0" fmla="*/ 1 w 463"/>
                <a:gd name="T1" fmla="*/ 241 h 487"/>
                <a:gd name="T2" fmla="*/ 174 w 463"/>
                <a:gd name="T3" fmla="*/ 2 h 487"/>
                <a:gd name="T4" fmla="*/ 179 w 463"/>
                <a:gd name="T5" fmla="*/ 0 h 487"/>
                <a:gd name="T6" fmla="*/ 460 w 463"/>
                <a:gd name="T7" fmla="*/ 92 h 487"/>
                <a:gd name="T8" fmla="*/ 463 w 463"/>
                <a:gd name="T9" fmla="*/ 96 h 487"/>
                <a:gd name="T10" fmla="*/ 463 w 463"/>
                <a:gd name="T11" fmla="*/ 391 h 487"/>
                <a:gd name="T12" fmla="*/ 460 w 463"/>
                <a:gd name="T13" fmla="*/ 395 h 487"/>
                <a:gd name="T14" fmla="*/ 179 w 463"/>
                <a:gd name="T15" fmla="*/ 486 h 487"/>
                <a:gd name="T16" fmla="*/ 174 w 463"/>
                <a:gd name="T17" fmla="*/ 485 h 487"/>
                <a:gd name="T18" fmla="*/ 1 w 463"/>
                <a:gd name="T19" fmla="*/ 246 h 487"/>
                <a:gd name="T20" fmla="*/ 1 w 463"/>
                <a:gd name="T21" fmla="*/ 241 h 487"/>
                <a:gd name="T22" fmla="*/ 9 w 463"/>
                <a:gd name="T23" fmla="*/ 243 h 487"/>
                <a:gd name="T24" fmla="*/ 179 w 463"/>
                <a:gd name="T25" fmla="*/ 477 h 487"/>
                <a:gd name="T26" fmla="*/ 454 w 463"/>
                <a:gd name="T27" fmla="*/ 388 h 487"/>
                <a:gd name="T28" fmla="*/ 454 w 463"/>
                <a:gd name="T29" fmla="*/ 99 h 487"/>
                <a:gd name="T30" fmla="*/ 179 w 463"/>
                <a:gd name="T31" fmla="*/ 9 h 487"/>
                <a:gd name="T32" fmla="*/ 9 w 463"/>
                <a:gd name="T33" fmla="*/ 243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87">
                  <a:moveTo>
                    <a:pt x="1" y="241"/>
                  </a:moveTo>
                  <a:cubicBezTo>
                    <a:pt x="174" y="2"/>
                    <a:pt x="174" y="2"/>
                    <a:pt x="174" y="2"/>
                  </a:cubicBezTo>
                  <a:cubicBezTo>
                    <a:pt x="176" y="0"/>
                    <a:pt x="178" y="0"/>
                    <a:pt x="179" y="0"/>
                  </a:cubicBezTo>
                  <a:cubicBezTo>
                    <a:pt x="460" y="92"/>
                    <a:pt x="460" y="92"/>
                    <a:pt x="460" y="92"/>
                  </a:cubicBezTo>
                  <a:cubicBezTo>
                    <a:pt x="462" y="92"/>
                    <a:pt x="463" y="94"/>
                    <a:pt x="463" y="96"/>
                  </a:cubicBezTo>
                  <a:cubicBezTo>
                    <a:pt x="463" y="391"/>
                    <a:pt x="463" y="391"/>
                    <a:pt x="463" y="391"/>
                  </a:cubicBezTo>
                  <a:cubicBezTo>
                    <a:pt x="463" y="393"/>
                    <a:pt x="462" y="395"/>
                    <a:pt x="460" y="395"/>
                  </a:cubicBezTo>
                  <a:cubicBezTo>
                    <a:pt x="179" y="486"/>
                    <a:pt x="179" y="486"/>
                    <a:pt x="179" y="486"/>
                  </a:cubicBezTo>
                  <a:cubicBezTo>
                    <a:pt x="177" y="487"/>
                    <a:pt x="175" y="486"/>
                    <a:pt x="174" y="485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0" y="244"/>
                    <a:pt x="0" y="242"/>
                    <a:pt x="1" y="241"/>
                  </a:cubicBezTo>
                  <a:close/>
                  <a:moveTo>
                    <a:pt x="9" y="243"/>
                  </a:moveTo>
                  <a:cubicBezTo>
                    <a:pt x="179" y="477"/>
                    <a:pt x="179" y="477"/>
                    <a:pt x="179" y="477"/>
                  </a:cubicBezTo>
                  <a:cubicBezTo>
                    <a:pt x="454" y="388"/>
                    <a:pt x="454" y="388"/>
                    <a:pt x="454" y="388"/>
                  </a:cubicBezTo>
                  <a:cubicBezTo>
                    <a:pt x="454" y="99"/>
                    <a:pt x="454" y="99"/>
                    <a:pt x="454" y="99"/>
                  </a:cubicBezTo>
                  <a:cubicBezTo>
                    <a:pt x="179" y="9"/>
                    <a:pt x="179" y="9"/>
                    <a:pt x="179" y="9"/>
                  </a:cubicBezTo>
                  <a:cubicBezTo>
                    <a:pt x="9" y="243"/>
                    <a:pt x="9" y="243"/>
                    <a:pt x="9" y="24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6" name="Group 33"/>
          <p:cNvGrpSpPr/>
          <p:nvPr/>
        </p:nvGrpSpPr>
        <p:grpSpPr>
          <a:xfrm>
            <a:off x="7179151" y="2519822"/>
            <a:ext cx="1524484" cy="1605233"/>
            <a:chOff x="7179149" y="2847536"/>
            <a:chExt cx="1524484" cy="1605233"/>
          </a:xfrm>
        </p:grpSpPr>
        <p:sp>
          <p:nvSpPr>
            <p:cNvPr id="27" name="Freeform 20"/>
            <p:cNvSpPr/>
            <p:nvPr/>
          </p:nvSpPr>
          <p:spPr bwMode="auto">
            <a:xfrm rot="10800000" flipH="1">
              <a:off x="7268252" y="2932462"/>
              <a:ext cx="1365771" cy="1438166"/>
            </a:xfrm>
            <a:custGeom>
              <a:gdLst>
                <a:gd name="T0" fmla="*/ 2 w 415"/>
                <a:gd name="T1" fmla="*/ 212 h 436"/>
                <a:gd name="T2" fmla="*/ 154 w 415"/>
                <a:gd name="T3" fmla="*/ 4 h 436"/>
                <a:gd name="T4" fmla="*/ 164 w 415"/>
                <a:gd name="T5" fmla="*/ 1 h 436"/>
                <a:gd name="T6" fmla="*/ 409 w 415"/>
                <a:gd name="T7" fmla="*/ 80 h 436"/>
                <a:gd name="T8" fmla="*/ 415 w 415"/>
                <a:gd name="T9" fmla="*/ 89 h 436"/>
                <a:gd name="T10" fmla="*/ 415 w 415"/>
                <a:gd name="T11" fmla="*/ 89 h 436"/>
                <a:gd name="T12" fmla="*/ 415 w 415"/>
                <a:gd name="T13" fmla="*/ 347 h 436"/>
                <a:gd name="T14" fmla="*/ 408 w 415"/>
                <a:gd name="T15" fmla="*/ 355 h 436"/>
                <a:gd name="T16" fmla="*/ 163 w 415"/>
                <a:gd name="T17" fmla="*/ 434 h 436"/>
                <a:gd name="T18" fmla="*/ 154 w 415"/>
                <a:gd name="T19" fmla="*/ 431 h 436"/>
                <a:gd name="T20" fmla="*/ 2 w 415"/>
                <a:gd name="T21" fmla="*/ 223 h 436"/>
                <a:gd name="T22" fmla="*/ 2 w 415"/>
                <a:gd name="T23" fmla="*/ 212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5" h="436">
                  <a:moveTo>
                    <a:pt x="2" y="212"/>
                  </a:moveTo>
                  <a:cubicBezTo>
                    <a:pt x="154" y="4"/>
                    <a:pt x="154" y="4"/>
                    <a:pt x="154" y="4"/>
                  </a:cubicBezTo>
                  <a:cubicBezTo>
                    <a:pt x="156" y="1"/>
                    <a:pt x="160" y="0"/>
                    <a:pt x="164" y="1"/>
                  </a:cubicBezTo>
                  <a:cubicBezTo>
                    <a:pt x="409" y="80"/>
                    <a:pt x="409" y="80"/>
                    <a:pt x="409" y="80"/>
                  </a:cubicBezTo>
                  <a:cubicBezTo>
                    <a:pt x="412" y="82"/>
                    <a:pt x="415" y="85"/>
                    <a:pt x="415" y="89"/>
                  </a:cubicBezTo>
                  <a:cubicBezTo>
                    <a:pt x="415" y="89"/>
                    <a:pt x="415" y="89"/>
                    <a:pt x="415" y="89"/>
                  </a:cubicBezTo>
                  <a:cubicBezTo>
                    <a:pt x="415" y="347"/>
                    <a:pt x="415" y="347"/>
                    <a:pt x="415" y="347"/>
                  </a:cubicBezTo>
                  <a:cubicBezTo>
                    <a:pt x="415" y="351"/>
                    <a:pt x="412" y="354"/>
                    <a:pt x="408" y="355"/>
                  </a:cubicBezTo>
                  <a:cubicBezTo>
                    <a:pt x="163" y="434"/>
                    <a:pt x="163" y="434"/>
                    <a:pt x="163" y="434"/>
                  </a:cubicBezTo>
                  <a:cubicBezTo>
                    <a:pt x="160" y="436"/>
                    <a:pt x="156" y="434"/>
                    <a:pt x="154" y="431"/>
                  </a:cubicBezTo>
                  <a:cubicBezTo>
                    <a:pt x="2" y="223"/>
                    <a:pt x="2" y="223"/>
                    <a:pt x="2" y="223"/>
                  </a:cubicBezTo>
                  <a:cubicBezTo>
                    <a:pt x="0" y="219"/>
                    <a:pt x="0" y="215"/>
                    <a:pt x="2" y="2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 rot="10800000" flipH="1">
              <a:off x="7179149" y="2847536"/>
              <a:ext cx="1524484" cy="1605233"/>
            </a:xfrm>
            <a:custGeom>
              <a:gdLst>
                <a:gd name="T0" fmla="*/ 1 w 463"/>
                <a:gd name="T1" fmla="*/ 241 h 487"/>
                <a:gd name="T2" fmla="*/ 175 w 463"/>
                <a:gd name="T3" fmla="*/ 2 h 487"/>
                <a:gd name="T4" fmla="*/ 180 w 463"/>
                <a:gd name="T5" fmla="*/ 1 h 487"/>
                <a:gd name="T6" fmla="*/ 460 w 463"/>
                <a:gd name="T7" fmla="*/ 92 h 487"/>
                <a:gd name="T8" fmla="*/ 463 w 463"/>
                <a:gd name="T9" fmla="*/ 96 h 487"/>
                <a:gd name="T10" fmla="*/ 463 w 463"/>
                <a:gd name="T11" fmla="*/ 392 h 487"/>
                <a:gd name="T12" fmla="*/ 460 w 463"/>
                <a:gd name="T13" fmla="*/ 396 h 487"/>
                <a:gd name="T14" fmla="*/ 179 w 463"/>
                <a:gd name="T15" fmla="*/ 487 h 487"/>
                <a:gd name="T16" fmla="*/ 175 w 463"/>
                <a:gd name="T17" fmla="*/ 485 h 487"/>
                <a:gd name="T18" fmla="*/ 1 w 463"/>
                <a:gd name="T19" fmla="*/ 246 h 487"/>
                <a:gd name="T20" fmla="*/ 1 w 463"/>
                <a:gd name="T21" fmla="*/ 241 h 487"/>
                <a:gd name="T22" fmla="*/ 10 w 463"/>
                <a:gd name="T23" fmla="*/ 244 h 487"/>
                <a:gd name="T24" fmla="*/ 180 w 463"/>
                <a:gd name="T25" fmla="*/ 478 h 487"/>
                <a:gd name="T26" fmla="*/ 455 w 463"/>
                <a:gd name="T27" fmla="*/ 388 h 487"/>
                <a:gd name="T28" fmla="*/ 455 w 463"/>
                <a:gd name="T29" fmla="*/ 99 h 487"/>
                <a:gd name="T30" fmla="*/ 180 w 463"/>
                <a:gd name="T31" fmla="*/ 10 h 487"/>
                <a:gd name="T32" fmla="*/ 10 w 463"/>
                <a:gd name="T33" fmla="*/ 244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87">
                  <a:moveTo>
                    <a:pt x="1" y="241"/>
                  </a:moveTo>
                  <a:cubicBezTo>
                    <a:pt x="175" y="2"/>
                    <a:pt x="175" y="2"/>
                    <a:pt x="175" y="2"/>
                  </a:cubicBezTo>
                  <a:cubicBezTo>
                    <a:pt x="176" y="1"/>
                    <a:pt x="178" y="0"/>
                    <a:pt x="180" y="1"/>
                  </a:cubicBezTo>
                  <a:cubicBezTo>
                    <a:pt x="460" y="92"/>
                    <a:pt x="460" y="92"/>
                    <a:pt x="460" y="92"/>
                  </a:cubicBezTo>
                  <a:cubicBezTo>
                    <a:pt x="462" y="93"/>
                    <a:pt x="463" y="94"/>
                    <a:pt x="463" y="96"/>
                  </a:cubicBezTo>
                  <a:cubicBezTo>
                    <a:pt x="463" y="392"/>
                    <a:pt x="463" y="392"/>
                    <a:pt x="463" y="392"/>
                  </a:cubicBezTo>
                  <a:cubicBezTo>
                    <a:pt x="463" y="394"/>
                    <a:pt x="462" y="395"/>
                    <a:pt x="460" y="396"/>
                  </a:cubicBezTo>
                  <a:cubicBezTo>
                    <a:pt x="179" y="487"/>
                    <a:pt x="179" y="487"/>
                    <a:pt x="179" y="487"/>
                  </a:cubicBezTo>
                  <a:cubicBezTo>
                    <a:pt x="178" y="487"/>
                    <a:pt x="176" y="487"/>
                    <a:pt x="175" y="485"/>
                  </a:cubicBezTo>
                  <a:cubicBezTo>
                    <a:pt x="1" y="246"/>
                    <a:pt x="1" y="246"/>
                    <a:pt x="1" y="246"/>
                  </a:cubicBezTo>
                  <a:cubicBezTo>
                    <a:pt x="0" y="245"/>
                    <a:pt x="0" y="243"/>
                    <a:pt x="1" y="241"/>
                  </a:cubicBezTo>
                  <a:close/>
                  <a:moveTo>
                    <a:pt x="10" y="244"/>
                  </a:moveTo>
                  <a:cubicBezTo>
                    <a:pt x="180" y="478"/>
                    <a:pt x="180" y="478"/>
                    <a:pt x="180" y="478"/>
                  </a:cubicBezTo>
                  <a:cubicBezTo>
                    <a:pt x="455" y="388"/>
                    <a:pt x="455" y="388"/>
                    <a:pt x="455" y="388"/>
                  </a:cubicBezTo>
                  <a:cubicBezTo>
                    <a:pt x="455" y="99"/>
                    <a:pt x="455" y="99"/>
                    <a:pt x="455" y="99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0" y="244"/>
                    <a:pt x="10" y="244"/>
                    <a:pt x="10" y="24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9" name="Group 34"/>
          <p:cNvGrpSpPr/>
          <p:nvPr/>
        </p:nvGrpSpPr>
        <p:grpSpPr>
          <a:xfrm>
            <a:off x="7788943" y="3907868"/>
            <a:ext cx="1523092" cy="1605233"/>
            <a:chOff x="7788943" y="4235582"/>
            <a:chExt cx="1523092" cy="1605233"/>
          </a:xfrm>
        </p:grpSpPr>
        <p:sp>
          <p:nvSpPr>
            <p:cNvPr id="30" name="Freeform 22"/>
            <p:cNvSpPr/>
            <p:nvPr/>
          </p:nvSpPr>
          <p:spPr bwMode="auto">
            <a:xfrm rot="10800000" flipH="1">
              <a:off x="7854378" y="4320507"/>
              <a:ext cx="1365771" cy="1438166"/>
            </a:xfrm>
            <a:custGeom>
              <a:gdLst>
                <a:gd name="T0" fmla="*/ 413 w 415"/>
                <a:gd name="T1" fmla="*/ 224 h 436"/>
                <a:gd name="T2" fmla="*/ 261 w 415"/>
                <a:gd name="T3" fmla="*/ 432 h 436"/>
                <a:gd name="T4" fmla="*/ 251 w 415"/>
                <a:gd name="T5" fmla="*/ 435 h 436"/>
                <a:gd name="T6" fmla="*/ 6 w 415"/>
                <a:gd name="T7" fmla="*/ 356 h 436"/>
                <a:gd name="T8" fmla="*/ 0 w 415"/>
                <a:gd name="T9" fmla="*/ 347 h 436"/>
                <a:gd name="T10" fmla="*/ 0 w 415"/>
                <a:gd name="T11" fmla="*/ 89 h 436"/>
                <a:gd name="T12" fmla="*/ 7 w 415"/>
                <a:gd name="T13" fmla="*/ 81 h 436"/>
                <a:gd name="T14" fmla="*/ 252 w 415"/>
                <a:gd name="T15" fmla="*/ 2 h 436"/>
                <a:gd name="T16" fmla="*/ 261 w 415"/>
                <a:gd name="T17" fmla="*/ 5 h 436"/>
                <a:gd name="T18" fmla="*/ 413 w 415"/>
                <a:gd name="T19" fmla="*/ 213 h 436"/>
                <a:gd name="T20" fmla="*/ 413 w 415"/>
                <a:gd name="T21" fmla="*/ 224 h 4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5" h="436">
                  <a:moveTo>
                    <a:pt x="413" y="224"/>
                  </a:moveTo>
                  <a:cubicBezTo>
                    <a:pt x="261" y="432"/>
                    <a:pt x="261" y="432"/>
                    <a:pt x="261" y="432"/>
                  </a:cubicBezTo>
                  <a:cubicBezTo>
                    <a:pt x="259" y="435"/>
                    <a:pt x="255" y="436"/>
                    <a:pt x="251" y="435"/>
                  </a:cubicBezTo>
                  <a:cubicBezTo>
                    <a:pt x="6" y="356"/>
                    <a:pt x="6" y="356"/>
                    <a:pt x="6" y="356"/>
                  </a:cubicBezTo>
                  <a:cubicBezTo>
                    <a:pt x="3" y="354"/>
                    <a:pt x="0" y="351"/>
                    <a:pt x="0" y="347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5"/>
                    <a:pt x="3" y="82"/>
                    <a:pt x="7" y="81"/>
                  </a:cubicBezTo>
                  <a:cubicBezTo>
                    <a:pt x="252" y="2"/>
                    <a:pt x="252" y="2"/>
                    <a:pt x="252" y="2"/>
                  </a:cubicBezTo>
                  <a:cubicBezTo>
                    <a:pt x="255" y="0"/>
                    <a:pt x="259" y="2"/>
                    <a:pt x="261" y="5"/>
                  </a:cubicBezTo>
                  <a:cubicBezTo>
                    <a:pt x="413" y="213"/>
                    <a:pt x="413" y="213"/>
                    <a:pt x="413" y="213"/>
                  </a:cubicBezTo>
                  <a:cubicBezTo>
                    <a:pt x="415" y="217"/>
                    <a:pt x="415" y="221"/>
                    <a:pt x="413" y="2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1" name="Freeform 23"/>
            <p:cNvSpPr>
              <a:spLocks noEditPoints="1"/>
            </p:cNvSpPr>
            <p:nvPr/>
          </p:nvSpPr>
          <p:spPr bwMode="auto">
            <a:xfrm rot="10800000" flipH="1">
              <a:off x="7788943" y="4235582"/>
              <a:ext cx="1523092" cy="1605233"/>
            </a:xfrm>
            <a:custGeom>
              <a:gdLst>
                <a:gd name="T0" fmla="*/ 462 w 463"/>
                <a:gd name="T1" fmla="*/ 246 h 487"/>
                <a:gd name="T2" fmla="*/ 288 w 463"/>
                <a:gd name="T3" fmla="*/ 485 h 487"/>
                <a:gd name="T4" fmla="*/ 283 w 463"/>
                <a:gd name="T5" fmla="*/ 486 h 487"/>
                <a:gd name="T6" fmla="*/ 3 w 463"/>
                <a:gd name="T7" fmla="*/ 395 h 487"/>
                <a:gd name="T8" fmla="*/ 0 w 463"/>
                <a:gd name="T9" fmla="*/ 391 h 487"/>
                <a:gd name="T10" fmla="*/ 0 w 463"/>
                <a:gd name="T11" fmla="*/ 96 h 487"/>
                <a:gd name="T12" fmla="*/ 3 w 463"/>
                <a:gd name="T13" fmla="*/ 92 h 487"/>
                <a:gd name="T14" fmla="*/ 283 w 463"/>
                <a:gd name="T15" fmla="*/ 0 h 487"/>
                <a:gd name="T16" fmla="*/ 288 w 463"/>
                <a:gd name="T17" fmla="*/ 2 h 487"/>
                <a:gd name="T18" fmla="*/ 462 w 463"/>
                <a:gd name="T19" fmla="*/ 241 h 487"/>
                <a:gd name="T20" fmla="*/ 462 w 463"/>
                <a:gd name="T21" fmla="*/ 246 h 487"/>
                <a:gd name="T22" fmla="*/ 453 w 463"/>
                <a:gd name="T23" fmla="*/ 243 h 487"/>
                <a:gd name="T24" fmla="*/ 283 w 463"/>
                <a:gd name="T25" fmla="*/ 9 h 487"/>
                <a:gd name="T26" fmla="*/ 8 w 463"/>
                <a:gd name="T27" fmla="*/ 99 h 487"/>
                <a:gd name="T28" fmla="*/ 8 w 463"/>
                <a:gd name="T29" fmla="*/ 388 h 487"/>
                <a:gd name="T30" fmla="*/ 283 w 463"/>
                <a:gd name="T31" fmla="*/ 477 h 487"/>
                <a:gd name="T32" fmla="*/ 453 w 463"/>
                <a:gd name="T33" fmla="*/ 243 h 4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2" h="487">
                  <a:moveTo>
                    <a:pt x="462" y="246"/>
                  </a:moveTo>
                  <a:cubicBezTo>
                    <a:pt x="288" y="485"/>
                    <a:pt x="288" y="485"/>
                    <a:pt x="288" y="485"/>
                  </a:cubicBezTo>
                  <a:cubicBezTo>
                    <a:pt x="287" y="486"/>
                    <a:pt x="285" y="487"/>
                    <a:pt x="283" y="486"/>
                  </a:cubicBezTo>
                  <a:cubicBezTo>
                    <a:pt x="3" y="395"/>
                    <a:pt x="3" y="395"/>
                    <a:pt x="3" y="395"/>
                  </a:cubicBezTo>
                  <a:cubicBezTo>
                    <a:pt x="1" y="395"/>
                    <a:pt x="0" y="393"/>
                    <a:pt x="0" y="39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94"/>
                    <a:pt x="1" y="92"/>
                    <a:pt x="3" y="92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85" y="0"/>
                    <a:pt x="287" y="0"/>
                    <a:pt x="288" y="2"/>
                  </a:cubicBezTo>
                  <a:cubicBezTo>
                    <a:pt x="462" y="241"/>
                    <a:pt x="462" y="241"/>
                    <a:pt x="462" y="241"/>
                  </a:cubicBezTo>
                  <a:cubicBezTo>
                    <a:pt x="463" y="242"/>
                    <a:pt x="463" y="245"/>
                    <a:pt x="462" y="246"/>
                  </a:cubicBezTo>
                  <a:close/>
                  <a:moveTo>
                    <a:pt x="453" y="243"/>
                  </a:moveTo>
                  <a:cubicBezTo>
                    <a:pt x="283" y="9"/>
                    <a:pt x="283" y="9"/>
                    <a:pt x="283" y="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8" y="388"/>
                    <a:pt x="8" y="388"/>
                    <a:pt x="8" y="388"/>
                  </a:cubicBezTo>
                  <a:cubicBezTo>
                    <a:pt x="283" y="477"/>
                    <a:pt x="283" y="477"/>
                    <a:pt x="283" y="477"/>
                  </a:cubicBezTo>
                  <a:cubicBezTo>
                    <a:pt x="453" y="243"/>
                    <a:pt x="453" y="243"/>
                    <a:pt x="453" y="24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2" name="Freeform 24"/>
          <p:cNvSpPr/>
          <p:nvPr/>
        </p:nvSpPr>
        <p:spPr bwMode="auto">
          <a:xfrm rot="10800000" flipH="1">
            <a:off x="1075645" y="4688892"/>
            <a:ext cx="1679021" cy="29237"/>
          </a:xfrm>
          <a:custGeom>
            <a:gdLst>
              <a:gd name="T0" fmla="*/ 5 w 510"/>
              <a:gd name="T1" fmla="*/ 9 h 9"/>
              <a:gd name="T2" fmla="*/ 0 w 510"/>
              <a:gd name="T3" fmla="*/ 5 h 9"/>
              <a:gd name="T4" fmla="*/ 5 w 510"/>
              <a:gd name="T5" fmla="*/ 0 h 9"/>
              <a:gd name="T6" fmla="*/ 506 w 510"/>
              <a:gd name="T7" fmla="*/ 0 h 9"/>
              <a:gd name="T8" fmla="*/ 510 w 510"/>
              <a:gd name="T9" fmla="*/ 5 h 9"/>
              <a:gd name="T10" fmla="*/ 506 w 510"/>
              <a:gd name="T11" fmla="*/ 9 h 9"/>
              <a:gd name="T12" fmla="*/ 5 w 510"/>
              <a:gd name="T13" fmla="*/ 9 h 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9">
                <a:moveTo>
                  <a:pt x="5" y="9"/>
                </a:moveTo>
                <a:cubicBezTo>
                  <a:pt x="2" y="9"/>
                  <a:pt x="0" y="7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506" y="0"/>
                  <a:pt x="506" y="0"/>
                  <a:pt x="506" y="0"/>
                </a:cubicBezTo>
                <a:cubicBezTo>
                  <a:pt x="509" y="0"/>
                  <a:pt x="510" y="2"/>
                  <a:pt x="510" y="5"/>
                </a:cubicBezTo>
                <a:cubicBezTo>
                  <a:pt x="510" y="7"/>
                  <a:pt x="509" y="9"/>
                  <a:pt x="506" y="9"/>
                </a:cubicBezTo>
                <a:cubicBezTo>
                  <a:pt x="5" y="9"/>
                  <a:pt x="5" y="9"/>
                  <a:pt x="5" y="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3" name="Freeform 25"/>
          <p:cNvSpPr/>
          <p:nvPr/>
        </p:nvSpPr>
        <p:spPr bwMode="auto">
          <a:xfrm rot="10800000" flipH="1">
            <a:off x="1352351" y="2821364"/>
            <a:ext cx="1679021" cy="30629"/>
          </a:xfrm>
          <a:custGeom>
            <a:gdLst>
              <a:gd name="T0" fmla="*/ 4 w 510"/>
              <a:gd name="T1" fmla="*/ 9 h 9"/>
              <a:gd name="T2" fmla="*/ 0 w 510"/>
              <a:gd name="T3" fmla="*/ 4 h 9"/>
              <a:gd name="T4" fmla="*/ 4 w 510"/>
              <a:gd name="T5" fmla="*/ 0 h 9"/>
              <a:gd name="T6" fmla="*/ 506 w 510"/>
              <a:gd name="T7" fmla="*/ 0 h 9"/>
              <a:gd name="T8" fmla="*/ 510 w 510"/>
              <a:gd name="T9" fmla="*/ 4 h 9"/>
              <a:gd name="T10" fmla="*/ 506 w 510"/>
              <a:gd name="T11" fmla="*/ 9 h 9"/>
              <a:gd name="T12" fmla="*/ 4 w 510"/>
              <a:gd name="T13" fmla="*/ 9 h 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9">
                <a:moveTo>
                  <a:pt x="4" y="9"/>
                </a:move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4" y="0"/>
                </a:cubicBezTo>
                <a:cubicBezTo>
                  <a:pt x="506" y="0"/>
                  <a:pt x="506" y="0"/>
                  <a:pt x="506" y="0"/>
                </a:cubicBezTo>
                <a:cubicBezTo>
                  <a:pt x="508" y="0"/>
                  <a:pt x="510" y="2"/>
                  <a:pt x="510" y="4"/>
                </a:cubicBezTo>
                <a:cubicBezTo>
                  <a:pt x="510" y="7"/>
                  <a:pt x="508" y="9"/>
                  <a:pt x="506" y="9"/>
                </a:cubicBezTo>
                <a:cubicBezTo>
                  <a:pt x="4" y="9"/>
                  <a:pt x="4" y="9"/>
                  <a:pt x="4" y="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4" name="Freeform 26"/>
          <p:cNvSpPr/>
          <p:nvPr/>
        </p:nvSpPr>
        <p:spPr bwMode="auto">
          <a:xfrm rot="10800000" flipH="1">
            <a:off x="2853516" y="2011660"/>
            <a:ext cx="1679021" cy="26453"/>
          </a:xfrm>
          <a:custGeom>
            <a:gdLst>
              <a:gd name="T0" fmla="*/ 4 w 510"/>
              <a:gd name="T1" fmla="*/ 8 h 8"/>
              <a:gd name="T2" fmla="*/ 0 w 510"/>
              <a:gd name="T3" fmla="*/ 4 h 8"/>
              <a:gd name="T4" fmla="*/ 4 w 510"/>
              <a:gd name="T5" fmla="*/ 0 h 8"/>
              <a:gd name="T6" fmla="*/ 505 w 510"/>
              <a:gd name="T7" fmla="*/ 0 h 8"/>
              <a:gd name="T8" fmla="*/ 510 w 510"/>
              <a:gd name="T9" fmla="*/ 4 h 8"/>
              <a:gd name="T10" fmla="*/ 505 w 510"/>
              <a:gd name="T11" fmla="*/ 8 h 8"/>
              <a:gd name="T12" fmla="*/ 4 w 510"/>
              <a:gd name="T13" fmla="*/ 8 h 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8">
                <a:moveTo>
                  <a:pt x="4" y="8"/>
                </a:moveTo>
                <a:cubicBezTo>
                  <a:pt x="1" y="8"/>
                  <a:pt x="0" y="6"/>
                  <a:pt x="0" y="4"/>
                </a:cubicBezTo>
                <a:cubicBezTo>
                  <a:pt x="0" y="1"/>
                  <a:pt x="1" y="0"/>
                  <a:pt x="4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508" y="0"/>
                  <a:pt x="510" y="1"/>
                  <a:pt x="510" y="4"/>
                </a:cubicBezTo>
                <a:cubicBezTo>
                  <a:pt x="510" y="6"/>
                  <a:pt x="508" y="8"/>
                  <a:pt x="505" y="8"/>
                </a:cubicBezTo>
                <a:cubicBezTo>
                  <a:pt x="4" y="8"/>
                  <a:pt x="4" y="8"/>
                  <a:pt x="4" y="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5" name="Freeform 27"/>
          <p:cNvSpPr/>
          <p:nvPr/>
        </p:nvSpPr>
        <p:spPr bwMode="auto">
          <a:xfrm rot="10800000" flipH="1">
            <a:off x="9437336" y="4688892"/>
            <a:ext cx="1679021" cy="29237"/>
          </a:xfrm>
          <a:custGeom>
            <a:gdLst>
              <a:gd name="T0" fmla="*/ 506 w 510"/>
              <a:gd name="T1" fmla="*/ 0 h 9"/>
              <a:gd name="T2" fmla="*/ 510 w 510"/>
              <a:gd name="T3" fmla="*/ 5 h 9"/>
              <a:gd name="T4" fmla="*/ 506 w 510"/>
              <a:gd name="T5" fmla="*/ 9 h 9"/>
              <a:gd name="T6" fmla="*/ 4 w 510"/>
              <a:gd name="T7" fmla="*/ 9 h 9"/>
              <a:gd name="T8" fmla="*/ 0 w 510"/>
              <a:gd name="T9" fmla="*/ 5 h 9"/>
              <a:gd name="T10" fmla="*/ 4 w 510"/>
              <a:gd name="T11" fmla="*/ 0 h 9"/>
              <a:gd name="T12" fmla="*/ 506 w 510"/>
              <a:gd name="T13" fmla="*/ 0 h 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9">
                <a:moveTo>
                  <a:pt x="506" y="0"/>
                </a:moveTo>
                <a:cubicBezTo>
                  <a:pt x="508" y="0"/>
                  <a:pt x="510" y="2"/>
                  <a:pt x="510" y="5"/>
                </a:cubicBezTo>
                <a:cubicBezTo>
                  <a:pt x="510" y="7"/>
                  <a:pt x="508" y="9"/>
                  <a:pt x="506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9"/>
                  <a:pt x="0" y="7"/>
                  <a:pt x="0" y="5"/>
                </a:cubicBezTo>
                <a:cubicBezTo>
                  <a:pt x="0" y="2"/>
                  <a:pt x="2" y="0"/>
                  <a:pt x="4" y="0"/>
                </a:cubicBezTo>
                <a:cubicBezTo>
                  <a:pt x="506" y="0"/>
                  <a:pt x="506" y="0"/>
                  <a:pt x="5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 28"/>
          <p:cNvSpPr/>
          <p:nvPr/>
        </p:nvSpPr>
        <p:spPr bwMode="auto">
          <a:xfrm rot="10800000" flipH="1">
            <a:off x="9162024" y="2821364"/>
            <a:ext cx="1677629" cy="30629"/>
          </a:xfrm>
          <a:custGeom>
            <a:gdLst>
              <a:gd name="T0" fmla="*/ 506 w 510"/>
              <a:gd name="T1" fmla="*/ 0 h 9"/>
              <a:gd name="T2" fmla="*/ 510 w 510"/>
              <a:gd name="T3" fmla="*/ 4 h 9"/>
              <a:gd name="T4" fmla="*/ 506 w 510"/>
              <a:gd name="T5" fmla="*/ 9 h 9"/>
              <a:gd name="T6" fmla="*/ 5 w 510"/>
              <a:gd name="T7" fmla="*/ 9 h 9"/>
              <a:gd name="T8" fmla="*/ 0 w 510"/>
              <a:gd name="T9" fmla="*/ 4 h 9"/>
              <a:gd name="T10" fmla="*/ 5 w 510"/>
              <a:gd name="T11" fmla="*/ 0 h 9"/>
              <a:gd name="T12" fmla="*/ 506 w 510"/>
              <a:gd name="T13" fmla="*/ 0 h 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9">
                <a:moveTo>
                  <a:pt x="506" y="0"/>
                </a:moveTo>
                <a:cubicBezTo>
                  <a:pt x="509" y="0"/>
                  <a:pt x="510" y="2"/>
                  <a:pt x="510" y="4"/>
                </a:cubicBezTo>
                <a:cubicBezTo>
                  <a:pt x="510" y="7"/>
                  <a:pt x="509" y="9"/>
                  <a:pt x="506" y="9"/>
                </a:cubicBezTo>
                <a:cubicBezTo>
                  <a:pt x="5" y="9"/>
                  <a:pt x="5" y="9"/>
                  <a:pt x="5" y="9"/>
                </a:cubicBezTo>
                <a:cubicBezTo>
                  <a:pt x="2" y="9"/>
                  <a:pt x="0" y="7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506" y="0"/>
                  <a:pt x="506" y="0"/>
                  <a:pt x="50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7" name="Freeform 29"/>
          <p:cNvSpPr/>
          <p:nvPr/>
        </p:nvSpPr>
        <p:spPr bwMode="auto">
          <a:xfrm rot="10800000" flipH="1">
            <a:off x="7663644" y="2011660"/>
            <a:ext cx="1679021" cy="26453"/>
          </a:xfrm>
          <a:custGeom>
            <a:gdLst>
              <a:gd name="T0" fmla="*/ 506 w 510"/>
              <a:gd name="T1" fmla="*/ 0 h 8"/>
              <a:gd name="T2" fmla="*/ 510 w 510"/>
              <a:gd name="T3" fmla="*/ 4 h 8"/>
              <a:gd name="T4" fmla="*/ 506 w 510"/>
              <a:gd name="T5" fmla="*/ 8 h 8"/>
              <a:gd name="T6" fmla="*/ 4 w 510"/>
              <a:gd name="T7" fmla="*/ 8 h 8"/>
              <a:gd name="T8" fmla="*/ 0 w 510"/>
              <a:gd name="T9" fmla="*/ 4 h 8"/>
              <a:gd name="T10" fmla="*/ 4 w 510"/>
              <a:gd name="T11" fmla="*/ 0 h 8"/>
              <a:gd name="T12" fmla="*/ 506 w 510"/>
              <a:gd name="T13" fmla="*/ 0 h 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0" h="8">
                <a:moveTo>
                  <a:pt x="506" y="0"/>
                </a:moveTo>
                <a:cubicBezTo>
                  <a:pt x="508" y="0"/>
                  <a:pt x="510" y="1"/>
                  <a:pt x="510" y="4"/>
                </a:cubicBezTo>
                <a:cubicBezTo>
                  <a:pt x="510" y="6"/>
                  <a:pt x="508" y="8"/>
                  <a:pt x="506" y="8"/>
                </a:cubicBezTo>
                <a:cubicBezTo>
                  <a:pt x="4" y="8"/>
                  <a:pt x="4" y="8"/>
                  <a:pt x="4" y="8"/>
                </a:cubicBezTo>
                <a:cubicBezTo>
                  <a:pt x="2" y="8"/>
                  <a:pt x="0" y="6"/>
                  <a:pt x="0" y="4"/>
                </a:cubicBezTo>
                <a:cubicBezTo>
                  <a:pt x="0" y="1"/>
                  <a:pt x="2" y="0"/>
                  <a:pt x="4" y="0"/>
                </a:cubicBezTo>
                <a:cubicBezTo>
                  <a:pt x="506" y="0"/>
                  <a:pt x="506" y="0"/>
                  <a:pt x="5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8" name="Inhaltsplatzhalter 4"/>
          <p:cNvSpPr txBox="1"/>
          <p:nvPr/>
        </p:nvSpPr>
        <p:spPr>
          <a:xfrm>
            <a:off x="7676173" y="1294952"/>
            <a:ext cx="2612784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Inhaltsplatzhalter 4"/>
          <p:cNvSpPr txBox="1"/>
          <p:nvPr/>
        </p:nvSpPr>
        <p:spPr>
          <a:xfrm>
            <a:off x="1946071" y="1325948"/>
            <a:ext cx="2612784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0" name="Inhaltsplatzhalter 4"/>
          <p:cNvSpPr txBox="1"/>
          <p:nvPr/>
        </p:nvSpPr>
        <p:spPr>
          <a:xfrm>
            <a:off x="1040959" y="2920091"/>
            <a:ext cx="1991981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" name="Inhaltsplatzhalter 4"/>
          <p:cNvSpPr txBox="1"/>
          <p:nvPr/>
        </p:nvSpPr>
        <p:spPr>
          <a:xfrm>
            <a:off x="724644" y="4687068"/>
            <a:ext cx="2030023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2" name="Inhaltsplatzhalter 4"/>
          <p:cNvSpPr txBox="1"/>
          <p:nvPr/>
        </p:nvSpPr>
        <p:spPr>
          <a:xfrm>
            <a:off x="9162026" y="2920091"/>
            <a:ext cx="1878367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3" name="Inhaltsplatzhalter 4"/>
          <p:cNvSpPr txBox="1"/>
          <p:nvPr/>
        </p:nvSpPr>
        <p:spPr>
          <a:xfrm>
            <a:off x="9437335" y="4783320"/>
            <a:ext cx="1878367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799139" y="4482761"/>
            <a:ext cx="593725" cy="593725"/>
            <a:chOff x="10939463" y="5757863"/>
            <a:chExt cx="593725" cy="59372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5" name="Freeform 89"/>
            <p:cNvSpPr>
              <a:spLocks noEditPoints="1"/>
            </p:cNvSpPr>
            <p:nvPr/>
          </p:nvSpPr>
          <p:spPr bwMode="auto">
            <a:xfrm>
              <a:off x="11095038" y="5829301"/>
              <a:ext cx="282575" cy="284163"/>
            </a:xfrm>
            <a:custGeom>
              <a:gdLst>
                <a:gd name="T0" fmla="*/ 696 w 1602"/>
                <a:gd name="T1" fmla="*/ 135 h 1608"/>
                <a:gd name="T2" fmla="*/ 581 w 1602"/>
                <a:gd name="T3" fmla="*/ 149 h 1608"/>
                <a:gd name="T4" fmla="*/ 513 w 1602"/>
                <a:gd name="T5" fmla="*/ 164 h 1608"/>
                <a:gd name="T6" fmla="*/ 491 w 1602"/>
                <a:gd name="T7" fmla="*/ 172 h 1608"/>
                <a:gd name="T8" fmla="*/ 169 w 1602"/>
                <a:gd name="T9" fmla="*/ 647 h 1608"/>
                <a:gd name="T10" fmla="*/ 216 w 1602"/>
                <a:gd name="T11" fmla="*/ 829 h 1608"/>
                <a:gd name="T12" fmla="*/ 294 w 1602"/>
                <a:gd name="T13" fmla="*/ 988 h 1608"/>
                <a:gd name="T14" fmla="*/ 391 w 1602"/>
                <a:gd name="T15" fmla="*/ 1122 h 1608"/>
                <a:gd name="T16" fmla="*/ 497 w 1602"/>
                <a:gd name="T17" fmla="*/ 1233 h 1608"/>
                <a:gd name="T18" fmla="*/ 602 w 1602"/>
                <a:gd name="T19" fmla="*/ 1320 h 1608"/>
                <a:gd name="T20" fmla="*/ 694 w 1602"/>
                <a:gd name="T21" fmla="*/ 1383 h 1608"/>
                <a:gd name="T22" fmla="*/ 763 w 1602"/>
                <a:gd name="T23" fmla="*/ 1425 h 1608"/>
                <a:gd name="T24" fmla="*/ 798 w 1602"/>
                <a:gd name="T25" fmla="*/ 1443 h 1608"/>
                <a:gd name="T26" fmla="*/ 811 w 1602"/>
                <a:gd name="T27" fmla="*/ 1439 h 1608"/>
                <a:gd name="T28" fmla="*/ 859 w 1602"/>
                <a:gd name="T29" fmla="*/ 1414 h 1608"/>
                <a:gd name="T30" fmla="*/ 937 w 1602"/>
                <a:gd name="T31" fmla="*/ 1365 h 1608"/>
                <a:gd name="T32" fmla="*/ 1035 w 1602"/>
                <a:gd name="T33" fmla="*/ 1293 h 1608"/>
                <a:gd name="T34" fmla="*/ 1141 w 1602"/>
                <a:gd name="T35" fmla="*/ 1198 h 1608"/>
                <a:gd name="T36" fmla="*/ 1245 w 1602"/>
                <a:gd name="T37" fmla="*/ 1080 h 1608"/>
                <a:gd name="T38" fmla="*/ 1337 w 1602"/>
                <a:gd name="T39" fmla="*/ 938 h 1608"/>
                <a:gd name="T40" fmla="*/ 1406 w 1602"/>
                <a:gd name="T41" fmla="*/ 771 h 1608"/>
                <a:gd name="T42" fmla="*/ 1442 w 1602"/>
                <a:gd name="T43" fmla="*/ 580 h 1608"/>
                <a:gd name="T44" fmla="*/ 1108 w 1602"/>
                <a:gd name="T45" fmla="*/ 171 h 1608"/>
                <a:gd name="T46" fmla="*/ 1071 w 1602"/>
                <a:gd name="T47" fmla="*/ 160 h 1608"/>
                <a:gd name="T48" fmla="*/ 989 w 1602"/>
                <a:gd name="T49" fmla="*/ 144 h 1608"/>
                <a:gd name="T50" fmla="*/ 856 w 1602"/>
                <a:gd name="T51" fmla="*/ 133 h 1608"/>
                <a:gd name="T52" fmla="*/ 860 w 1602"/>
                <a:gd name="T53" fmla="*/ 1 h 1608"/>
                <a:gd name="T54" fmla="*/ 1006 w 1602"/>
                <a:gd name="T55" fmla="*/ 11 h 1608"/>
                <a:gd name="T56" fmla="*/ 1108 w 1602"/>
                <a:gd name="T57" fmla="*/ 29 h 1608"/>
                <a:gd name="T58" fmla="*/ 1168 w 1602"/>
                <a:gd name="T59" fmla="*/ 44 h 1608"/>
                <a:gd name="T60" fmla="*/ 1187 w 1602"/>
                <a:gd name="T61" fmla="*/ 51 h 1608"/>
                <a:gd name="T62" fmla="*/ 1592 w 1602"/>
                <a:gd name="T63" fmla="*/ 615 h 1608"/>
                <a:gd name="T64" fmla="*/ 1542 w 1602"/>
                <a:gd name="T65" fmla="*/ 820 h 1608"/>
                <a:gd name="T66" fmla="*/ 1461 w 1602"/>
                <a:gd name="T67" fmla="*/ 1001 h 1608"/>
                <a:gd name="T68" fmla="*/ 1357 w 1602"/>
                <a:gd name="T69" fmla="*/ 1158 h 1608"/>
                <a:gd name="T70" fmla="*/ 1241 w 1602"/>
                <a:gd name="T71" fmla="*/ 1290 h 1608"/>
                <a:gd name="T72" fmla="*/ 1121 w 1602"/>
                <a:gd name="T73" fmla="*/ 1399 h 1608"/>
                <a:gd name="T74" fmla="*/ 1008 w 1602"/>
                <a:gd name="T75" fmla="*/ 1485 h 1608"/>
                <a:gd name="T76" fmla="*/ 911 w 1602"/>
                <a:gd name="T77" fmla="*/ 1548 h 1608"/>
                <a:gd name="T78" fmla="*/ 840 w 1602"/>
                <a:gd name="T79" fmla="*/ 1589 h 1608"/>
                <a:gd name="T80" fmla="*/ 804 w 1602"/>
                <a:gd name="T81" fmla="*/ 1607 h 1608"/>
                <a:gd name="T82" fmla="*/ 791 w 1602"/>
                <a:gd name="T83" fmla="*/ 1603 h 1608"/>
                <a:gd name="T84" fmla="*/ 742 w 1602"/>
                <a:gd name="T85" fmla="*/ 1578 h 1608"/>
                <a:gd name="T86" fmla="*/ 660 w 1602"/>
                <a:gd name="T87" fmla="*/ 1530 h 1608"/>
                <a:gd name="T88" fmla="*/ 557 w 1602"/>
                <a:gd name="T89" fmla="*/ 1459 h 1608"/>
                <a:gd name="T90" fmla="*/ 441 w 1602"/>
                <a:gd name="T91" fmla="*/ 1366 h 1608"/>
                <a:gd name="T92" fmla="*/ 322 w 1602"/>
                <a:gd name="T93" fmla="*/ 1248 h 1608"/>
                <a:gd name="T94" fmla="*/ 208 w 1602"/>
                <a:gd name="T95" fmla="*/ 1108 h 1608"/>
                <a:gd name="T96" fmla="*/ 111 w 1602"/>
                <a:gd name="T97" fmla="*/ 943 h 1608"/>
                <a:gd name="T98" fmla="*/ 40 w 1602"/>
                <a:gd name="T99" fmla="*/ 755 h 1608"/>
                <a:gd name="T100" fmla="*/ 3 w 1602"/>
                <a:gd name="T101" fmla="*/ 542 h 1608"/>
                <a:gd name="T102" fmla="*/ 417 w 1602"/>
                <a:gd name="T103" fmla="*/ 50 h 1608"/>
                <a:gd name="T104" fmla="*/ 449 w 1602"/>
                <a:gd name="T105" fmla="*/ 39 h 1608"/>
                <a:gd name="T106" fmla="*/ 523 w 1602"/>
                <a:gd name="T107" fmla="*/ 22 h 1608"/>
                <a:gd name="T108" fmla="*/ 640 w 1602"/>
                <a:gd name="T109" fmla="*/ 7 h 1608"/>
                <a:gd name="T110" fmla="*/ 801 w 1602"/>
                <a:gd name="T111" fmla="*/ 0 h 16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02" h="1608">
                  <a:moveTo>
                    <a:pt x="801" y="132"/>
                  </a:moveTo>
                  <a:lnTo>
                    <a:pt x="746" y="133"/>
                  </a:lnTo>
                  <a:lnTo>
                    <a:pt x="696" y="135"/>
                  </a:lnTo>
                  <a:lnTo>
                    <a:pt x="652" y="139"/>
                  </a:lnTo>
                  <a:lnTo>
                    <a:pt x="613" y="144"/>
                  </a:lnTo>
                  <a:lnTo>
                    <a:pt x="581" y="149"/>
                  </a:lnTo>
                  <a:lnTo>
                    <a:pt x="552" y="155"/>
                  </a:lnTo>
                  <a:lnTo>
                    <a:pt x="531" y="160"/>
                  </a:lnTo>
                  <a:lnTo>
                    <a:pt x="513" y="164"/>
                  </a:lnTo>
                  <a:lnTo>
                    <a:pt x="501" y="168"/>
                  </a:lnTo>
                  <a:lnTo>
                    <a:pt x="494" y="171"/>
                  </a:lnTo>
                  <a:lnTo>
                    <a:pt x="491" y="172"/>
                  </a:lnTo>
                  <a:lnTo>
                    <a:pt x="158" y="511"/>
                  </a:lnTo>
                  <a:lnTo>
                    <a:pt x="160" y="580"/>
                  </a:lnTo>
                  <a:lnTo>
                    <a:pt x="169" y="647"/>
                  </a:lnTo>
                  <a:lnTo>
                    <a:pt x="180" y="710"/>
                  </a:lnTo>
                  <a:lnTo>
                    <a:pt x="196" y="771"/>
                  </a:lnTo>
                  <a:lnTo>
                    <a:pt x="216" y="829"/>
                  </a:lnTo>
                  <a:lnTo>
                    <a:pt x="239" y="885"/>
                  </a:lnTo>
                  <a:lnTo>
                    <a:pt x="266" y="938"/>
                  </a:lnTo>
                  <a:lnTo>
                    <a:pt x="294" y="988"/>
                  </a:lnTo>
                  <a:lnTo>
                    <a:pt x="325" y="1035"/>
                  </a:lnTo>
                  <a:lnTo>
                    <a:pt x="357" y="1080"/>
                  </a:lnTo>
                  <a:lnTo>
                    <a:pt x="391" y="1122"/>
                  </a:lnTo>
                  <a:lnTo>
                    <a:pt x="427" y="1162"/>
                  </a:lnTo>
                  <a:lnTo>
                    <a:pt x="461" y="1198"/>
                  </a:lnTo>
                  <a:lnTo>
                    <a:pt x="497" y="1233"/>
                  </a:lnTo>
                  <a:lnTo>
                    <a:pt x="533" y="1265"/>
                  </a:lnTo>
                  <a:lnTo>
                    <a:pt x="567" y="1293"/>
                  </a:lnTo>
                  <a:lnTo>
                    <a:pt x="602" y="1320"/>
                  </a:lnTo>
                  <a:lnTo>
                    <a:pt x="635" y="1343"/>
                  </a:lnTo>
                  <a:lnTo>
                    <a:pt x="665" y="1365"/>
                  </a:lnTo>
                  <a:lnTo>
                    <a:pt x="694" y="1383"/>
                  </a:lnTo>
                  <a:lnTo>
                    <a:pt x="719" y="1399"/>
                  </a:lnTo>
                  <a:lnTo>
                    <a:pt x="743" y="1414"/>
                  </a:lnTo>
                  <a:lnTo>
                    <a:pt x="763" y="1425"/>
                  </a:lnTo>
                  <a:lnTo>
                    <a:pt x="779" y="1433"/>
                  </a:lnTo>
                  <a:lnTo>
                    <a:pt x="791" y="1439"/>
                  </a:lnTo>
                  <a:lnTo>
                    <a:pt x="798" y="1443"/>
                  </a:lnTo>
                  <a:lnTo>
                    <a:pt x="801" y="1444"/>
                  </a:lnTo>
                  <a:lnTo>
                    <a:pt x="804" y="1443"/>
                  </a:lnTo>
                  <a:lnTo>
                    <a:pt x="811" y="1439"/>
                  </a:lnTo>
                  <a:lnTo>
                    <a:pt x="823" y="1433"/>
                  </a:lnTo>
                  <a:lnTo>
                    <a:pt x="839" y="1425"/>
                  </a:lnTo>
                  <a:lnTo>
                    <a:pt x="859" y="1414"/>
                  </a:lnTo>
                  <a:lnTo>
                    <a:pt x="883" y="1399"/>
                  </a:lnTo>
                  <a:lnTo>
                    <a:pt x="908" y="1383"/>
                  </a:lnTo>
                  <a:lnTo>
                    <a:pt x="937" y="1365"/>
                  </a:lnTo>
                  <a:lnTo>
                    <a:pt x="967" y="1343"/>
                  </a:lnTo>
                  <a:lnTo>
                    <a:pt x="1000" y="1320"/>
                  </a:lnTo>
                  <a:lnTo>
                    <a:pt x="1035" y="1293"/>
                  </a:lnTo>
                  <a:lnTo>
                    <a:pt x="1069" y="1265"/>
                  </a:lnTo>
                  <a:lnTo>
                    <a:pt x="1105" y="1233"/>
                  </a:lnTo>
                  <a:lnTo>
                    <a:pt x="1141" y="1198"/>
                  </a:lnTo>
                  <a:lnTo>
                    <a:pt x="1175" y="1162"/>
                  </a:lnTo>
                  <a:lnTo>
                    <a:pt x="1211" y="1122"/>
                  </a:lnTo>
                  <a:lnTo>
                    <a:pt x="1245" y="1080"/>
                  </a:lnTo>
                  <a:lnTo>
                    <a:pt x="1277" y="1035"/>
                  </a:lnTo>
                  <a:lnTo>
                    <a:pt x="1308" y="988"/>
                  </a:lnTo>
                  <a:lnTo>
                    <a:pt x="1337" y="938"/>
                  </a:lnTo>
                  <a:lnTo>
                    <a:pt x="1363" y="885"/>
                  </a:lnTo>
                  <a:lnTo>
                    <a:pt x="1386" y="829"/>
                  </a:lnTo>
                  <a:lnTo>
                    <a:pt x="1406" y="771"/>
                  </a:lnTo>
                  <a:lnTo>
                    <a:pt x="1422" y="710"/>
                  </a:lnTo>
                  <a:lnTo>
                    <a:pt x="1433" y="647"/>
                  </a:lnTo>
                  <a:lnTo>
                    <a:pt x="1442" y="580"/>
                  </a:lnTo>
                  <a:lnTo>
                    <a:pt x="1444" y="511"/>
                  </a:lnTo>
                  <a:lnTo>
                    <a:pt x="1111" y="172"/>
                  </a:lnTo>
                  <a:lnTo>
                    <a:pt x="1108" y="171"/>
                  </a:lnTo>
                  <a:lnTo>
                    <a:pt x="1101" y="168"/>
                  </a:lnTo>
                  <a:lnTo>
                    <a:pt x="1089" y="164"/>
                  </a:lnTo>
                  <a:lnTo>
                    <a:pt x="1071" y="160"/>
                  </a:lnTo>
                  <a:lnTo>
                    <a:pt x="1050" y="155"/>
                  </a:lnTo>
                  <a:lnTo>
                    <a:pt x="1021" y="149"/>
                  </a:lnTo>
                  <a:lnTo>
                    <a:pt x="989" y="144"/>
                  </a:lnTo>
                  <a:lnTo>
                    <a:pt x="950" y="139"/>
                  </a:lnTo>
                  <a:lnTo>
                    <a:pt x="906" y="135"/>
                  </a:lnTo>
                  <a:lnTo>
                    <a:pt x="856" y="133"/>
                  </a:lnTo>
                  <a:lnTo>
                    <a:pt x="801" y="132"/>
                  </a:lnTo>
                  <a:close/>
                  <a:moveTo>
                    <a:pt x="801" y="0"/>
                  </a:moveTo>
                  <a:lnTo>
                    <a:pt x="860" y="1"/>
                  </a:lnTo>
                  <a:lnTo>
                    <a:pt x="914" y="3"/>
                  </a:lnTo>
                  <a:lnTo>
                    <a:pt x="962" y="7"/>
                  </a:lnTo>
                  <a:lnTo>
                    <a:pt x="1006" y="11"/>
                  </a:lnTo>
                  <a:lnTo>
                    <a:pt x="1045" y="17"/>
                  </a:lnTo>
                  <a:lnTo>
                    <a:pt x="1079" y="22"/>
                  </a:lnTo>
                  <a:lnTo>
                    <a:pt x="1108" y="29"/>
                  </a:lnTo>
                  <a:lnTo>
                    <a:pt x="1133" y="34"/>
                  </a:lnTo>
                  <a:lnTo>
                    <a:pt x="1153" y="39"/>
                  </a:lnTo>
                  <a:lnTo>
                    <a:pt x="1168" y="44"/>
                  </a:lnTo>
                  <a:lnTo>
                    <a:pt x="1178" y="47"/>
                  </a:lnTo>
                  <a:lnTo>
                    <a:pt x="1185" y="50"/>
                  </a:lnTo>
                  <a:lnTo>
                    <a:pt x="1187" y="51"/>
                  </a:lnTo>
                  <a:lnTo>
                    <a:pt x="1602" y="465"/>
                  </a:lnTo>
                  <a:lnTo>
                    <a:pt x="1599" y="542"/>
                  </a:lnTo>
                  <a:lnTo>
                    <a:pt x="1592" y="615"/>
                  </a:lnTo>
                  <a:lnTo>
                    <a:pt x="1579" y="686"/>
                  </a:lnTo>
                  <a:lnTo>
                    <a:pt x="1562" y="755"/>
                  </a:lnTo>
                  <a:lnTo>
                    <a:pt x="1542" y="820"/>
                  </a:lnTo>
                  <a:lnTo>
                    <a:pt x="1518" y="883"/>
                  </a:lnTo>
                  <a:lnTo>
                    <a:pt x="1491" y="943"/>
                  </a:lnTo>
                  <a:lnTo>
                    <a:pt x="1461" y="1001"/>
                  </a:lnTo>
                  <a:lnTo>
                    <a:pt x="1428" y="1056"/>
                  </a:lnTo>
                  <a:lnTo>
                    <a:pt x="1394" y="1108"/>
                  </a:lnTo>
                  <a:lnTo>
                    <a:pt x="1357" y="1158"/>
                  </a:lnTo>
                  <a:lnTo>
                    <a:pt x="1319" y="1205"/>
                  </a:lnTo>
                  <a:lnTo>
                    <a:pt x="1280" y="1248"/>
                  </a:lnTo>
                  <a:lnTo>
                    <a:pt x="1241" y="1290"/>
                  </a:lnTo>
                  <a:lnTo>
                    <a:pt x="1201" y="1329"/>
                  </a:lnTo>
                  <a:lnTo>
                    <a:pt x="1161" y="1366"/>
                  </a:lnTo>
                  <a:lnTo>
                    <a:pt x="1121" y="1399"/>
                  </a:lnTo>
                  <a:lnTo>
                    <a:pt x="1083" y="1430"/>
                  </a:lnTo>
                  <a:lnTo>
                    <a:pt x="1045" y="1459"/>
                  </a:lnTo>
                  <a:lnTo>
                    <a:pt x="1008" y="1485"/>
                  </a:lnTo>
                  <a:lnTo>
                    <a:pt x="973" y="1509"/>
                  </a:lnTo>
                  <a:lnTo>
                    <a:pt x="942" y="1530"/>
                  </a:lnTo>
                  <a:lnTo>
                    <a:pt x="911" y="1548"/>
                  </a:lnTo>
                  <a:lnTo>
                    <a:pt x="885" y="1565"/>
                  </a:lnTo>
                  <a:lnTo>
                    <a:pt x="860" y="1578"/>
                  </a:lnTo>
                  <a:lnTo>
                    <a:pt x="840" y="1589"/>
                  </a:lnTo>
                  <a:lnTo>
                    <a:pt x="823" y="1597"/>
                  </a:lnTo>
                  <a:lnTo>
                    <a:pt x="811" y="1603"/>
                  </a:lnTo>
                  <a:lnTo>
                    <a:pt x="804" y="1607"/>
                  </a:lnTo>
                  <a:lnTo>
                    <a:pt x="801" y="1608"/>
                  </a:lnTo>
                  <a:lnTo>
                    <a:pt x="798" y="1607"/>
                  </a:lnTo>
                  <a:lnTo>
                    <a:pt x="791" y="1603"/>
                  </a:lnTo>
                  <a:lnTo>
                    <a:pt x="779" y="1597"/>
                  </a:lnTo>
                  <a:lnTo>
                    <a:pt x="762" y="1589"/>
                  </a:lnTo>
                  <a:lnTo>
                    <a:pt x="742" y="1578"/>
                  </a:lnTo>
                  <a:lnTo>
                    <a:pt x="717" y="1565"/>
                  </a:lnTo>
                  <a:lnTo>
                    <a:pt x="691" y="1548"/>
                  </a:lnTo>
                  <a:lnTo>
                    <a:pt x="660" y="1530"/>
                  </a:lnTo>
                  <a:lnTo>
                    <a:pt x="629" y="1509"/>
                  </a:lnTo>
                  <a:lnTo>
                    <a:pt x="594" y="1485"/>
                  </a:lnTo>
                  <a:lnTo>
                    <a:pt x="557" y="1459"/>
                  </a:lnTo>
                  <a:lnTo>
                    <a:pt x="519" y="1430"/>
                  </a:lnTo>
                  <a:lnTo>
                    <a:pt x="481" y="1399"/>
                  </a:lnTo>
                  <a:lnTo>
                    <a:pt x="441" y="1366"/>
                  </a:lnTo>
                  <a:lnTo>
                    <a:pt x="401" y="1329"/>
                  </a:lnTo>
                  <a:lnTo>
                    <a:pt x="361" y="1290"/>
                  </a:lnTo>
                  <a:lnTo>
                    <a:pt x="322" y="1248"/>
                  </a:lnTo>
                  <a:lnTo>
                    <a:pt x="283" y="1205"/>
                  </a:lnTo>
                  <a:lnTo>
                    <a:pt x="245" y="1158"/>
                  </a:lnTo>
                  <a:lnTo>
                    <a:pt x="208" y="1108"/>
                  </a:lnTo>
                  <a:lnTo>
                    <a:pt x="174" y="1056"/>
                  </a:lnTo>
                  <a:lnTo>
                    <a:pt x="141" y="1001"/>
                  </a:lnTo>
                  <a:lnTo>
                    <a:pt x="111" y="943"/>
                  </a:lnTo>
                  <a:lnTo>
                    <a:pt x="84" y="883"/>
                  </a:lnTo>
                  <a:lnTo>
                    <a:pt x="60" y="820"/>
                  </a:lnTo>
                  <a:lnTo>
                    <a:pt x="40" y="755"/>
                  </a:lnTo>
                  <a:lnTo>
                    <a:pt x="23" y="686"/>
                  </a:lnTo>
                  <a:lnTo>
                    <a:pt x="11" y="615"/>
                  </a:lnTo>
                  <a:lnTo>
                    <a:pt x="3" y="542"/>
                  </a:lnTo>
                  <a:lnTo>
                    <a:pt x="0" y="465"/>
                  </a:lnTo>
                  <a:lnTo>
                    <a:pt x="415" y="51"/>
                  </a:lnTo>
                  <a:lnTo>
                    <a:pt x="417" y="50"/>
                  </a:lnTo>
                  <a:lnTo>
                    <a:pt x="424" y="47"/>
                  </a:lnTo>
                  <a:lnTo>
                    <a:pt x="434" y="44"/>
                  </a:lnTo>
                  <a:lnTo>
                    <a:pt x="449" y="39"/>
                  </a:lnTo>
                  <a:lnTo>
                    <a:pt x="470" y="34"/>
                  </a:lnTo>
                  <a:lnTo>
                    <a:pt x="494" y="29"/>
                  </a:lnTo>
                  <a:lnTo>
                    <a:pt x="523" y="22"/>
                  </a:lnTo>
                  <a:lnTo>
                    <a:pt x="557" y="17"/>
                  </a:lnTo>
                  <a:lnTo>
                    <a:pt x="596" y="11"/>
                  </a:lnTo>
                  <a:lnTo>
                    <a:pt x="640" y="7"/>
                  </a:lnTo>
                  <a:lnTo>
                    <a:pt x="688" y="3"/>
                  </a:lnTo>
                  <a:lnTo>
                    <a:pt x="742" y="1"/>
                  </a:lnTo>
                  <a:lnTo>
                    <a:pt x="8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Freeform 90"/>
            <p:cNvSpPr>
              <a:spLocks noEditPoints="1"/>
            </p:cNvSpPr>
            <p:nvPr/>
          </p:nvSpPr>
          <p:spPr bwMode="auto">
            <a:xfrm>
              <a:off x="10939463" y="5757863"/>
              <a:ext cx="593725" cy="427038"/>
            </a:xfrm>
            <a:custGeom>
              <a:gdLst>
                <a:gd name="T0" fmla="*/ 144 w 3366"/>
                <a:gd name="T1" fmla="*/ 144 h 2418"/>
                <a:gd name="T2" fmla="*/ 144 w 3366"/>
                <a:gd name="T3" fmla="*/ 2276 h 2418"/>
                <a:gd name="T4" fmla="*/ 3222 w 3366"/>
                <a:gd name="T5" fmla="*/ 2276 h 2418"/>
                <a:gd name="T6" fmla="*/ 3222 w 3366"/>
                <a:gd name="T7" fmla="*/ 144 h 2418"/>
                <a:gd name="T8" fmla="*/ 144 w 3366"/>
                <a:gd name="T9" fmla="*/ 144 h 2418"/>
                <a:gd name="T10" fmla="*/ 117 w 3366"/>
                <a:gd name="T11" fmla="*/ 0 h 2418"/>
                <a:gd name="T12" fmla="*/ 3249 w 3366"/>
                <a:gd name="T13" fmla="*/ 0 h 2418"/>
                <a:gd name="T14" fmla="*/ 3276 w 3366"/>
                <a:gd name="T15" fmla="*/ 3 h 2418"/>
                <a:gd name="T16" fmla="*/ 3301 w 3366"/>
                <a:gd name="T17" fmla="*/ 12 h 2418"/>
                <a:gd name="T18" fmla="*/ 3322 w 3366"/>
                <a:gd name="T19" fmla="*/ 26 h 2418"/>
                <a:gd name="T20" fmla="*/ 3341 w 3366"/>
                <a:gd name="T21" fmla="*/ 44 h 2418"/>
                <a:gd name="T22" fmla="*/ 3354 w 3366"/>
                <a:gd name="T23" fmla="*/ 65 h 2418"/>
                <a:gd name="T24" fmla="*/ 3363 w 3366"/>
                <a:gd name="T25" fmla="*/ 90 h 2418"/>
                <a:gd name="T26" fmla="*/ 3366 w 3366"/>
                <a:gd name="T27" fmla="*/ 117 h 2418"/>
                <a:gd name="T28" fmla="*/ 3366 w 3366"/>
                <a:gd name="T29" fmla="*/ 2302 h 2418"/>
                <a:gd name="T30" fmla="*/ 3363 w 3366"/>
                <a:gd name="T31" fmla="*/ 2329 h 2418"/>
                <a:gd name="T32" fmla="*/ 3354 w 3366"/>
                <a:gd name="T33" fmla="*/ 2353 h 2418"/>
                <a:gd name="T34" fmla="*/ 3341 w 3366"/>
                <a:gd name="T35" fmla="*/ 2375 h 2418"/>
                <a:gd name="T36" fmla="*/ 3322 w 3366"/>
                <a:gd name="T37" fmla="*/ 2393 h 2418"/>
                <a:gd name="T38" fmla="*/ 3301 w 3366"/>
                <a:gd name="T39" fmla="*/ 2407 h 2418"/>
                <a:gd name="T40" fmla="*/ 3276 w 3366"/>
                <a:gd name="T41" fmla="*/ 2415 h 2418"/>
                <a:gd name="T42" fmla="*/ 3249 w 3366"/>
                <a:gd name="T43" fmla="*/ 2418 h 2418"/>
                <a:gd name="T44" fmla="*/ 117 w 3366"/>
                <a:gd name="T45" fmla="*/ 2418 h 2418"/>
                <a:gd name="T46" fmla="*/ 90 w 3366"/>
                <a:gd name="T47" fmla="*/ 2415 h 2418"/>
                <a:gd name="T48" fmla="*/ 65 w 3366"/>
                <a:gd name="T49" fmla="*/ 2407 h 2418"/>
                <a:gd name="T50" fmla="*/ 44 w 3366"/>
                <a:gd name="T51" fmla="*/ 2393 h 2418"/>
                <a:gd name="T52" fmla="*/ 26 w 3366"/>
                <a:gd name="T53" fmla="*/ 2375 h 2418"/>
                <a:gd name="T54" fmla="*/ 12 w 3366"/>
                <a:gd name="T55" fmla="*/ 2353 h 2418"/>
                <a:gd name="T56" fmla="*/ 3 w 3366"/>
                <a:gd name="T57" fmla="*/ 2329 h 2418"/>
                <a:gd name="T58" fmla="*/ 0 w 3366"/>
                <a:gd name="T59" fmla="*/ 2302 h 2418"/>
                <a:gd name="T60" fmla="*/ 0 w 3366"/>
                <a:gd name="T61" fmla="*/ 117 h 2418"/>
                <a:gd name="T62" fmla="*/ 3 w 3366"/>
                <a:gd name="T63" fmla="*/ 90 h 2418"/>
                <a:gd name="T64" fmla="*/ 12 w 3366"/>
                <a:gd name="T65" fmla="*/ 65 h 2418"/>
                <a:gd name="T66" fmla="*/ 26 w 3366"/>
                <a:gd name="T67" fmla="*/ 44 h 2418"/>
                <a:gd name="T68" fmla="*/ 44 w 3366"/>
                <a:gd name="T69" fmla="*/ 26 h 2418"/>
                <a:gd name="T70" fmla="*/ 65 w 3366"/>
                <a:gd name="T71" fmla="*/ 12 h 2418"/>
                <a:gd name="T72" fmla="*/ 90 w 3366"/>
                <a:gd name="T73" fmla="*/ 3 h 2418"/>
                <a:gd name="T74" fmla="*/ 117 w 3366"/>
                <a:gd name="T75" fmla="*/ 0 h 241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66" h="2418">
                  <a:moveTo>
                    <a:pt x="144" y="144"/>
                  </a:moveTo>
                  <a:lnTo>
                    <a:pt x="144" y="2276"/>
                  </a:lnTo>
                  <a:lnTo>
                    <a:pt x="3222" y="2276"/>
                  </a:lnTo>
                  <a:lnTo>
                    <a:pt x="3222" y="144"/>
                  </a:lnTo>
                  <a:lnTo>
                    <a:pt x="144" y="144"/>
                  </a:lnTo>
                  <a:close/>
                  <a:moveTo>
                    <a:pt x="117" y="0"/>
                  </a:moveTo>
                  <a:lnTo>
                    <a:pt x="3249" y="0"/>
                  </a:lnTo>
                  <a:lnTo>
                    <a:pt x="3276" y="3"/>
                  </a:lnTo>
                  <a:lnTo>
                    <a:pt x="3301" y="12"/>
                  </a:lnTo>
                  <a:lnTo>
                    <a:pt x="3322" y="26"/>
                  </a:lnTo>
                  <a:lnTo>
                    <a:pt x="3341" y="44"/>
                  </a:lnTo>
                  <a:lnTo>
                    <a:pt x="3354" y="65"/>
                  </a:lnTo>
                  <a:lnTo>
                    <a:pt x="3363" y="90"/>
                  </a:lnTo>
                  <a:lnTo>
                    <a:pt x="3366" y="117"/>
                  </a:lnTo>
                  <a:lnTo>
                    <a:pt x="3366" y="2302"/>
                  </a:lnTo>
                  <a:lnTo>
                    <a:pt x="3363" y="2329"/>
                  </a:lnTo>
                  <a:lnTo>
                    <a:pt x="3354" y="2353"/>
                  </a:lnTo>
                  <a:lnTo>
                    <a:pt x="3341" y="2375"/>
                  </a:lnTo>
                  <a:lnTo>
                    <a:pt x="3322" y="2393"/>
                  </a:lnTo>
                  <a:lnTo>
                    <a:pt x="3301" y="2407"/>
                  </a:lnTo>
                  <a:lnTo>
                    <a:pt x="3276" y="2415"/>
                  </a:lnTo>
                  <a:lnTo>
                    <a:pt x="3249" y="2418"/>
                  </a:lnTo>
                  <a:lnTo>
                    <a:pt x="117" y="2418"/>
                  </a:lnTo>
                  <a:lnTo>
                    <a:pt x="90" y="2415"/>
                  </a:lnTo>
                  <a:lnTo>
                    <a:pt x="65" y="2407"/>
                  </a:lnTo>
                  <a:lnTo>
                    <a:pt x="44" y="2393"/>
                  </a:lnTo>
                  <a:lnTo>
                    <a:pt x="26" y="2375"/>
                  </a:lnTo>
                  <a:lnTo>
                    <a:pt x="12" y="2353"/>
                  </a:lnTo>
                  <a:lnTo>
                    <a:pt x="3" y="2329"/>
                  </a:lnTo>
                  <a:lnTo>
                    <a:pt x="0" y="2302"/>
                  </a:lnTo>
                  <a:lnTo>
                    <a:pt x="0" y="117"/>
                  </a:lnTo>
                  <a:lnTo>
                    <a:pt x="3" y="90"/>
                  </a:lnTo>
                  <a:lnTo>
                    <a:pt x="12" y="65"/>
                  </a:lnTo>
                  <a:lnTo>
                    <a:pt x="26" y="44"/>
                  </a:lnTo>
                  <a:lnTo>
                    <a:pt x="44" y="26"/>
                  </a:lnTo>
                  <a:lnTo>
                    <a:pt x="65" y="12"/>
                  </a:lnTo>
                  <a:lnTo>
                    <a:pt x="90" y="3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Freeform 91"/>
            <p:cNvSpPr>
              <a:spLocks noEditPoints="1"/>
            </p:cNvSpPr>
            <p:nvPr/>
          </p:nvSpPr>
          <p:spPr bwMode="auto">
            <a:xfrm>
              <a:off x="11085513" y="6208713"/>
              <a:ext cx="301625" cy="142875"/>
            </a:xfrm>
            <a:custGeom>
              <a:gdLst>
                <a:gd name="T0" fmla="*/ 447 w 1713"/>
                <a:gd name="T1" fmla="*/ 144 h 811"/>
                <a:gd name="T2" fmla="*/ 176 w 1713"/>
                <a:gd name="T3" fmla="*/ 667 h 811"/>
                <a:gd name="T4" fmla="*/ 1536 w 1713"/>
                <a:gd name="T5" fmla="*/ 667 h 811"/>
                <a:gd name="T6" fmla="*/ 1266 w 1713"/>
                <a:gd name="T7" fmla="*/ 144 h 811"/>
                <a:gd name="T8" fmla="*/ 447 w 1713"/>
                <a:gd name="T9" fmla="*/ 144 h 811"/>
                <a:gd name="T10" fmla="*/ 432 w 1713"/>
                <a:gd name="T11" fmla="*/ 0 h 811"/>
                <a:gd name="T12" fmla="*/ 1280 w 1713"/>
                <a:gd name="T13" fmla="*/ 0 h 811"/>
                <a:gd name="T14" fmla="*/ 1303 w 1713"/>
                <a:gd name="T15" fmla="*/ 2 h 811"/>
                <a:gd name="T16" fmla="*/ 1323 w 1713"/>
                <a:gd name="T17" fmla="*/ 8 h 811"/>
                <a:gd name="T18" fmla="*/ 1343 w 1713"/>
                <a:gd name="T19" fmla="*/ 17 h 811"/>
                <a:gd name="T20" fmla="*/ 1360 w 1713"/>
                <a:gd name="T21" fmla="*/ 31 h 811"/>
                <a:gd name="T22" fmla="*/ 1375 w 1713"/>
                <a:gd name="T23" fmla="*/ 46 h 811"/>
                <a:gd name="T24" fmla="*/ 1387 w 1713"/>
                <a:gd name="T25" fmla="*/ 65 h 811"/>
                <a:gd name="T26" fmla="*/ 1702 w 1713"/>
                <a:gd name="T27" fmla="*/ 672 h 811"/>
                <a:gd name="T28" fmla="*/ 1710 w 1713"/>
                <a:gd name="T29" fmla="*/ 694 h 811"/>
                <a:gd name="T30" fmla="*/ 1713 w 1713"/>
                <a:gd name="T31" fmla="*/ 715 h 811"/>
                <a:gd name="T32" fmla="*/ 1710 w 1713"/>
                <a:gd name="T33" fmla="*/ 737 h 811"/>
                <a:gd name="T34" fmla="*/ 1704 w 1713"/>
                <a:gd name="T35" fmla="*/ 756 h 811"/>
                <a:gd name="T36" fmla="*/ 1692 w 1713"/>
                <a:gd name="T37" fmla="*/ 774 h 811"/>
                <a:gd name="T38" fmla="*/ 1678 w 1713"/>
                <a:gd name="T39" fmla="*/ 789 h 811"/>
                <a:gd name="T40" fmla="*/ 1661 w 1713"/>
                <a:gd name="T41" fmla="*/ 801 h 811"/>
                <a:gd name="T42" fmla="*/ 1640 w 1713"/>
                <a:gd name="T43" fmla="*/ 808 h 811"/>
                <a:gd name="T44" fmla="*/ 1617 w 1713"/>
                <a:gd name="T45" fmla="*/ 811 h 811"/>
                <a:gd name="T46" fmla="*/ 95 w 1713"/>
                <a:gd name="T47" fmla="*/ 811 h 811"/>
                <a:gd name="T48" fmla="*/ 73 w 1713"/>
                <a:gd name="T49" fmla="*/ 808 h 811"/>
                <a:gd name="T50" fmla="*/ 52 w 1713"/>
                <a:gd name="T51" fmla="*/ 801 h 811"/>
                <a:gd name="T52" fmla="*/ 35 w 1713"/>
                <a:gd name="T53" fmla="*/ 789 h 811"/>
                <a:gd name="T54" fmla="*/ 20 w 1713"/>
                <a:gd name="T55" fmla="*/ 774 h 811"/>
                <a:gd name="T56" fmla="*/ 9 w 1713"/>
                <a:gd name="T57" fmla="*/ 756 h 811"/>
                <a:gd name="T58" fmla="*/ 2 w 1713"/>
                <a:gd name="T59" fmla="*/ 737 h 811"/>
                <a:gd name="T60" fmla="*/ 0 w 1713"/>
                <a:gd name="T61" fmla="*/ 715 h 811"/>
                <a:gd name="T62" fmla="*/ 3 w 1713"/>
                <a:gd name="T63" fmla="*/ 694 h 811"/>
                <a:gd name="T64" fmla="*/ 11 w 1713"/>
                <a:gd name="T65" fmla="*/ 672 h 811"/>
                <a:gd name="T66" fmla="*/ 325 w 1713"/>
                <a:gd name="T67" fmla="*/ 65 h 811"/>
                <a:gd name="T68" fmla="*/ 337 w 1713"/>
                <a:gd name="T69" fmla="*/ 46 h 811"/>
                <a:gd name="T70" fmla="*/ 352 w 1713"/>
                <a:gd name="T71" fmla="*/ 30 h 811"/>
                <a:gd name="T72" fmla="*/ 369 w 1713"/>
                <a:gd name="T73" fmla="*/ 17 h 811"/>
                <a:gd name="T74" fmla="*/ 389 w 1713"/>
                <a:gd name="T75" fmla="*/ 7 h 811"/>
                <a:gd name="T76" fmla="*/ 409 w 1713"/>
                <a:gd name="T77" fmla="*/ 2 h 811"/>
                <a:gd name="T78" fmla="*/ 432 w 1713"/>
                <a:gd name="T79" fmla="*/ 0 h 8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12" h="811">
                  <a:moveTo>
                    <a:pt x="447" y="144"/>
                  </a:moveTo>
                  <a:lnTo>
                    <a:pt x="176" y="667"/>
                  </a:lnTo>
                  <a:lnTo>
                    <a:pt x="1536" y="667"/>
                  </a:lnTo>
                  <a:lnTo>
                    <a:pt x="1266" y="144"/>
                  </a:lnTo>
                  <a:lnTo>
                    <a:pt x="447" y="144"/>
                  </a:lnTo>
                  <a:close/>
                  <a:moveTo>
                    <a:pt x="432" y="0"/>
                  </a:moveTo>
                  <a:lnTo>
                    <a:pt x="1280" y="0"/>
                  </a:lnTo>
                  <a:lnTo>
                    <a:pt x="1303" y="2"/>
                  </a:lnTo>
                  <a:lnTo>
                    <a:pt x="1323" y="8"/>
                  </a:lnTo>
                  <a:lnTo>
                    <a:pt x="1343" y="17"/>
                  </a:lnTo>
                  <a:lnTo>
                    <a:pt x="1360" y="31"/>
                  </a:lnTo>
                  <a:lnTo>
                    <a:pt x="1375" y="46"/>
                  </a:lnTo>
                  <a:lnTo>
                    <a:pt x="1387" y="65"/>
                  </a:lnTo>
                  <a:lnTo>
                    <a:pt x="1702" y="672"/>
                  </a:lnTo>
                  <a:lnTo>
                    <a:pt x="1710" y="694"/>
                  </a:lnTo>
                  <a:lnTo>
                    <a:pt x="1713" y="715"/>
                  </a:lnTo>
                  <a:lnTo>
                    <a:pt x="1710" y="737"/>
                  </a:lnTo>
                  <a:lnTo>
                    <a:pt x="1704" y="756"/>
                  </a:lnTo>
                  <a:lnTo>
                    <a:pt x="1692" y="774"/>
                  </a:lnTo>
                  <a:lnTo>
                    <a:pt x="1678" y="789"/>
                  </a:lnTo>
                  <a:lnTo>
                    <a:pt x="1661" y="801"/>
                  </a:lnTo>
                  <a:lnTo>
                    <a:pt x="1640" y="808"/>
                  </a:lnTo>
                  <a:lnTo>
                    <a:pt x="1617" y="811"/>
                  </a:lnTo>
                  <a:lnTo>
                    <a:pt x="95" y="811"/>
                  </a:lnTo>
                  <a:lnTo>
                    <a:pt x="73" y="808"/>
                  </a:lnTo>
                  <a:lnTo>
                    <a:pt x="52" y="801"/>
                  </a:lnTo>
                  <a:lnTo>
                    <a:pt x="35" y="789"/>
                  </a:lnTo>
                  <a:lnTo>
                    <a:pt x="20" y="774"/>
                  </a:lnTo>
                  <a:lnTo>
                    <a:pt x="9" y="756"/>
                  </a:lnTo>
                  <a:lnTo>
                    <a:pt x="2" y="737"/>
                  </a:lnTo>
                  <a:lnTo>
                    <a:pt x="0" y="715"/>
                  </a:lnTo>
                  <a:lnTo>
                    <a:pt x="3" y="694"/>
                  </a:lnTo>
                  <a:lnTo>
                    <a:pt x="11" y="672"/>
                  </a:lnTo>
                  <a:lnTo>
                    <a:pt x="325" y="65"/>
                  </a:lnTo>
                  <a:lnTo>
                    <a:pt x="337" y="46"/>
                  </a:lnTo>
                  <a:lnTo>
                    <a:pt x="352" y="30"/>
                  </a:lnTo>
                  <a:lnTo>
                    <a:pt x="369" y="17"/>
                  </a:lnTo>
                  <a:lnTo>
                    <a:pt x="389" y="7"/>
                  </a:lnTo>
                  <a:lnTo>
                    <a:pt x="409" y="2"/>
                  </a:lnTo>
                  <a:lnTo>
                    <a:pt x="4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Freeform 92"/>
            <p:cNvSpPr/>
            <p:nvPr/>
          </p:nvSpPr>
          <p:spPr bwMode="auto">
            <a:xfrm>
              <a:off x="11166476" y="5908676"/>
              <a:ext cx="139700" cy="104775"/>
            </a:xfrm>
            <a:custGeom>
              <a:gdLst>
                <a:gd name="T0" fmla="*/ 687 w 786"/>
                <a:gd name="T1" fmla="*/ 0 h 593"/>
                <a:gd name="T2" fmla="*/ 786 w 786"/>
                <a:gd name="T3" fmla="*/ 101 h 593"/>
                <a:gd name="T4" fmla="*/ 300 w 786"/>
                <a:gd name="T5" fmla="*/ 593 h 593"/>
                <a:gd name="T6" fmla="*/ 0 w 786"/>
                <a:gd name="T7" fmla="*/ 294 h 593"/>
                <a:gd name="T8" fmla="*/ 99 w 786"/>
                <a:gd name="T9" fmla="*/ 194 h 593"/>
                <a:gd name="T10" fmla="*/ 300 w 786"/>
                <a:gd name="T11" fmla="*/ 386 h 593"/>
                <a:gd name="T12" fmla="*/ 687 w 786"/>
                <a:gd name="T13" fmla="*/ 0 h 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6" h="593">
                  <a:moveTo>
                    <a:pt x="687" y="0"/>
                  </a:moveTo>
                  <a:lnTo>
                    <a:pt x="786" y="101"/>
                  </a:lnTo>
                  <a:lnTo>
                    <a:pt x="300" y="593"/>
                  </a:lnTo>
                  <a:lnTo>
                    <a:pt x="0" y="294"/>
                  </a:lnTo>
                  <a:lnTo>
                    <a:pt x="99" y="194"/>
                  </a:lnTo>
                  <a:lnTo>
                    <a:pt x="300" y="386"/>
                  </a:lnTo>
                  <a:lnTo>
                    <a:pt x="6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17452" y="3021643"/>
            <a:ext cx="593725" cy="593725"/>
            <a:chOff x="4391025" y="4986338"/>
            <a:chExt cx="593725" cy="593725"/>
          </a:xfrm>
          <a:solidFill>
            <a:schemeClr val="bg1"/>
          </a:solidFill>
        </p:grpSpPr>
        <p:sp>
          <p:nvSpPr>
            <p:cNvPr id="50" name="Freeform 119"/>
            <p:cNvSpPr>
              <a:spLocks noEditPoints="1"/>
            </p:cNvSpPr>
            <p:nvPr/>
          </p:nvSpPr>
          <p:spPr bwMode="auto">
            <a:xfrm>
              <a:off x="4391025" y="4986338"/>
              <a:ext cx="593725" cy="593725"/>
            </a:xfrm>
            <a:custGeom>
              <a:gdLst>
                <a:gd name="T0" fmla="*/ 3118 w 3368"/>
                <a:gd name="T1" fmla="*/ 2533 h 3370"/>
                <a:gd name="T2" fmla="*/ 1552 w 3368"/>
                <a:gd name="T3" fmla="*/ 1622 h 3370"/>
                <a:gd name="T4" fmla="*/ 1545 w 3368"/>
                <a:gd name="T5" fmla="*/ 1713 h 3370"/>
                <a:gd name="T6" fmla="*/ 1928 w 3368"/>
                <a:gd name="T7" fmla="*/ 2501 h 3370"/>
                <a:gd name="T8" fmla="*/ 1512 w 3368"/>
                <a:gd name="T9" fmla="*/ 2409 h 3370"/>
                <a:gd name="T10" fmla="*/ 1424 w 3368"/>
                <a:gd name="T11" fmla="*/ 2431 h 3370"/>
                <a:gd name="T12" fmla="*/ 1407 w 3368"/>
                <a:gd name="T13" fmla="*/ 2523 h 3370"/>
                <a:gd name="T14" fmla="*/ 2088 w 3368"/>
                <a:gd name="T15" fmla="*/ 2764 h 3370"/>
                <a:gd name="T16" fmla="*/ 3061 w 3368"/>
                <a:gd name="T17" fmla="*/ 2425 h 3370"/>
                <a:gd name="T18" fmla="*/ 2622 w 3368"/>
                <a:gd name="T19" fmla="*/ 1684 h 3370"/>
                <a:gd name="T20" fmla="*/ 1697 w 3368"/>
                <a:gd name="T21" fmla="*/ 1631 h 3370"/>
                <a:gd name="T22" fmla="*/ 1618 w 3368"/>
                <a:gd name="T23" fmla="*/ 1586 h 3370"/>
                <a:gd name="T24" fmla="*/ 766 w 3368"/>
                <a:gd name="T25" fmla="*/ 197 h 3370"/>
                <a:gd name="T26" fmla="*/ 465 w 3368"/>
                <a:gd name="T27" fmla="*/ 368 h 3370"/>
                <a:gd name="T28" fmla="*/ 250 w 3368"/>
                <a:gd name="T29" fmla="*/ 638 h 3370"/>
                <a:gd name="T30" fmla="*/ 153 w 3368"/>
                <a:gd name="T31" fmla="*/ 979 h 3370"/>
                <a:gd name="T32" fmla="*/ 196 w 3368"/>
                <a:gd name="T33" fmla="*/ 1338 h 3370"/>
                <a:gd name="T34" fmla="*/ 367 w 3368"/>
                <a:gd name="T35" fmla="*/ 1639 h 3370"/>
                <a:gd name="T36" fmla="*/ 637 w 3368"/>
                <a:gd name="T37" fmla="*/ 1854 h 3370"/>
                <a:gd name="T38" fmla="*/ 977 w 3368"/>
                <a:gd name="T39" fmla="*/ 1951 h 3370"/>
                <a:gd name="T40" fmla="*/ 1312 w 3368"/>
                <a:gd name="T41" fmla="*/ 1915 h 3370"/>
                <a:gd name="T42" fmla="*/ 1436 w 3368"/>
                <a:gd name="T43" fmla="*/ 1735 h 3370"/>
                <a:gd name="T44" fmla="*/ 1444 w 3368"/>
                <a:gd name="T45" fmla="*/ 1586 h 3370"/>
                <a:gd name="T46" fmla="*/ 1558 w 3368"/>
                <a:gd name="T47" fmla="*/ 1484 h 3370"/>
                <a:gd name="T48" fmla="*/ 1701 w 3368"/>
                <a:gd name="T49" fmla="*/ 1491 h 3370"/>
                <a:gd name="T50" fmla="*/ 1825 w 3368"/>
                <a:gd name="T51" fmla="*/ 1511 h 3370"/>
                <a:gd name="T52" fmla="*/ 1940 w 3368"/>
                <a:gd name="T53" fmla="*/ 1193 h 3370"/>
                <a:gd name="T54" fmla="*/ 1926 w 3368"/>
                <a:gd name="T55" fmla="*/ 835 h 3370"/>
                <a:gd name="T56" fmla="*/ 1778 w 3368"/>
                <a:gd name="T57" fmla="*/ 520 h 3370"/>
                <a:gd name="T58" fmla="*/ 1525 w 3368"/>
                <a:gd name="T59" fmla="*/ 286 h 3370"/>
                <a:gd name="T60" fmla="*/ 1197 w 3368"/>
                <a:gd name="T61" fmla="*/ 163 h 3370"/>
                <a:gd name="T62" fmla="*/ 1214 w 3368"/>
                <a:gd name="T63" fmla="*/ 14 h 3370"/>
                <a:gd name="T64" fmla="*/ 1581 w 3368"/>
                <a:gd name="T65" fmla="*/ 144 h 3370"/>
                <a:gd name="T66" fmla="*/ 1871 w 3368"/>
                <a:gd name="T67" fmla="*/ 394 h 3370"/>
                <a:gd name="T68" fmla="*/ 2053 w 3368"/>
                <a:gd name="T69" fmla="*/ 735 h 3370"/>
                <a:gd name="T70" fmla="*/ 2098 w 3368"/>
                <a:gd name="T71" fmla="*/ 1135 h 3370"/>
                <a:gd name="T72" fmla="*/ 1994 w 3368"/>
                <a:gd name="T73" fmla="*/ 1516 h 3370"/>
                <a:gd name="T74" fmla="*/ 2505 w 3368"/>
                <a:gd name="T75" fmla="*/ 1594 h 3370"/>
                <a:gd name="T76" fmla="*/ 2666 w 3368"/>
                <a:gd name="T77" fmla="*/ 1579 h 3370"/>
                <a:gd name="T78" fmla="*/ 2791 w 3368"/>
                <a:gd name="T79" fmla="*/ 1681 h 3370"/>
                <a:gd name="T80" fmla="*/ 3361 w 3368"/>
                <a:gd name="T81" fmla="*/ 2820 h 3370"/>
                <a:gd name="T82" fmla="*/ 2374 w 3368"/>
                <a:gd name="T83" fmla="*/ 3367 h 3370"/>
                <a:gd name="T84" fmla="*/ 2289 w 3368"/>
                <a:gd name="T85" fmla="*/ 3340 h 3370"/>
                <a:gd name="T86" fmla="*/ 1373 w 3368"/>
                <a:gd name="T87" fmla="*/ 2651 h 3370"/>
                <a:gd name="T88" fmla="*/ 1293 w 3368"/>
                <a:gd name="T89" fmla="*/ 2526 h 3370"/>
                <a:gd name="T90" fmla="*/ 1326 w 3368"/>
                <a:gd name="T91" fmla="*/ 2376 h 3370"/>
                <a:gd name="T92" fmla="*/ 1451 w 3368"/>
                <a:gd name="T93" fmla="*/ 2296 h 3370"/>
                <a:gd name="T94" fmla="*/ 1558 w 3368"/>
                <a:gd name="T95" fmla="*/ 1972 h 3370"/>
                <a:gd name="T96" fmla="*/ 1205 w 3368"/>
                <a:gd name="T97" fmla="*/ 2092 h 3370"/>
                <a:gd name="T98" fmla="*/ 809 w 3368"/>
                <a:gd name="T99" fmla="*/ 2075 h 3370"/>
                <a:gd name="T100" fmla="*/ 455 w 3368"/>
                <a:gd name="T101" fmla="*/ 1918 h 3370"/>
                <a:gd name="T102" fmla="*/ 185 w 3368"/>
                <a:gd name="T103" fmla="*/ 1648 h 3370"/>
                <a:gd name="T104" fmla="*/ 28 w 3368"/>
                <a:gd name="T105" fmla="*/ 1294 h 3370"/>
                <a:gd name="T106" fmla="*/ 3 w 3368"/>
                <a:gd name="T107" fmla="*/ 971 h 3370"/>
                <a:gd name="T108" fmla="*/ 107 w 3368"/>
                <a:gd name="T109" fmla="*/ 590 h 3370"/>
                <a:gd name="T110" fmla="*/ 335 w 3368"/>
                <a:gd name="T111" fmla="*/ 282 h 3370"/>
                <a:gd name="T112" fmla="*/ 660 w 3368"/>
                <a:gd name="T113" fmla="*/ 76 h 3370"/>
                <a:gd name="T114" fmla="*/ 1051 w 3368"/>
                <a:gd name="T115" fmla="*/ 0 h 33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68" h="3370">
                  <a:moveTo>
                    <a:pt x="3118" y="2533"/>
                  </a:moveTo>
                  <a:lnTo>
                    <a:pt x="2235" y="3006"/>
                  </a:lnTo>
                  <a:lnTo>
                    <a:pt x="2364" y="3249"/>
                  </a:lnTo>
                  <a:lnTo>
                    <a:pt x="3247" y="2776"/>
                  </a:lnTo>
                  <a:lnTo>
                    <a:pt x="3118" y="2533"/>
                  </a:lnTo>
                  <a:close/>
                  <a:moveTo>
                    <a:pt x="1618" y="1586"/>
                  </a:moveTo>
                  <a:lnTo>
                    <a:pt x="1599" y="1588"/>
                  </a:lnTo>
                  <a:lnTo>
                    <a:pt x="1580" y="1596"/>
                  </a:lnTo>
                  <a:lnTo>
                    <a:pt x="1565" y="1608"/>
                  </a:lnTo>
                  <a:lnTo>
                    <a:pt x="1552" y="1622"/>
                  </a:lnTo>
                  <a:lnTo>
                    <a:pt x="1542" y="1638"/>
                  </a:lnTo>
                  <a:lnTo>
                    <a:pt x="1537" y="1656"/>
                  </a:lnTo>
                  <a:lnTo>
                    <a:pt x="1535" y="1675"/>
                  </a:lnTo>
                  <a:lnTo>
                    <a:pt x="1538" y="1694"/>
                  </a:lnTo>
                  <a:lnTo>
                    <a:pt x="1545" y="1713"/>
                  </a:lnTo>
                  <a:lnTo>
                    <a:pt x="1934" y="2443"/>
                  </a:lnTo>
                  <a:lnTo>
                    <a:pt x="1939" y="2459"/>
                  </a:lnTo>
                  <a:lnTo>
                    <a:pt x="1940" y="2474"/>
                  </a:lnTo>
                  <a:lnTo>
                    <a:pt x="1936" y="2489"/>
                  </a:lnTo>
                  <a:lnTo>
                    <a:pt x="1928" y="2501"/>
                  </a:lnTo>
                  <a:lnTo>
                    <a:pt x="1918" y="2511"/>
                  </a:lnTo>
                  <a:lnTo>
                    <a:pt x="1904" y="2518"/>
                  </a:lnTo>
                  <a:lnTo>
                    <a:pt x="1889" y="2520"/>
                  </a:lnTo>
                  <a:lnTo>
                    <a:pt x="1872" y="2518"/>
                  </a:lnTo>
                  <a:lnTo>
                    <a:pt x="1512" y="2409"/>
                  </a:lnTo>
                  <a:lnTo>
                    <a:pt x="1492" y="2405"/>
                  </a:lnTo>
                  <a:lnTo>
                    <a:pt x="1474" y="2406"/>
                  </a:lnTo>
                  <a:lnTo>
                    <a:pt x="1455" y="2411"/>
                  </a:lnTo>
                  <a:lnTo>
                    <a:pt x="1439" y="2419"/>
                  </a:lnTo>
                  <a:lnTo>
                    <a:pt x="1424" y="2431"/>
                  </a:lnTo>
                  <a:lnTo>
                    <a:pt x="1412" y="2447"/>
                  </a:lnTo>
                  <a:lnTo>
                    <a:pt x="1405" y="2465"/>
                  </a:lnTo>
                  <a:lnTo>
                    <a:pt x="1401" y="2485"/>
                  </a:lnTo>
                  <a:lnTo>
                    <a:pt x="1402" y="2504"/>
                  </a:lnTo>
                  <a:lnTo>
                    <a:pt x="1407" y="2523"/>
                  </a:lnTo>
                  <a:lnTo>
                    <a:pt x="1416" y="2539"/>
                  </a:lnTo>
                  <a:lnTo>
                    <a:pt x="1429" y="2553"/>
                  </a:lnTo>
                  <a:lnTo>
                    <a:pt x="1444" y="2565"/>
                  </a:lnTo>
                  <a:lnTo>
                    <a:pt x="1461" y="2573"/>
                  </a:lnTo>
                  <a:lnTo>
                    <a:pt x="2088" y="2764"/>
                  </a:lnTo>
                  <a:lnTo>
                    <a:pt x="2100" y="2769"/>
                  </a:lnTo>
                  <a:lnTo>
                    <a:pt x="2111" y="2778"/>
                  </a:lnTo>
                  <a:lnTo>
                    <a:pt x="2119" y="2789"/>
                  </a:lnTo>
                  <a:lnTo>
                    <a:pt x="2176" y="2898"/>
                  </a:lnTo>
                  <a:lnTo>
                    <a:pt x="3061" y="2425"/>
                  </a:lnTo>
                  <a:lnTo>
                    <a:pt x="2694" y="1738"/>
                  </a:lnTo>
                  <a:lnTo>
                    <a:pt x="2681" y="1718"/>
                  </a:lnTo>
                  <a:lnTo>
                    <a:pt x="2664" y="1702"/>
                  </a:lnTo>
                  <a:lnTo>
                    <a:pt x="2644" y="1692"/>
                  </a:lnTo>
                  <a:lnTo>
                    <a:pt x="2622" y="1684"/>
                  </a:lnTo>
                  <a:lnTo>
                    <a:pt x="2600" y="1682"/>
                  </a:lnTo>
                  <a:lnTo>
                    <a:pt x="2577" y="1687"/>
                  </a:lnTo>
                  <a:lnTo>
                    <a:pt x="2555" y="1695"/>
                  </a:lnTo>
                  <a:lnTo>
                    <a:pt x="1914" y="2038"/>
                  </a:lnTo>
                  <a:lnTo>
                    <a:pt x="1697" y="1631"/>
                  </a:lnTo>
                  <a:lnTo>
                    <a:pt x="1686" y="1615"/>
                  </a:lnTo>
                  <a:lnTo>
                    <a:pt x="1672" y="1602"/>
                  </a:lnTo>
                  <a:lnTo>
                    <a:pt x="1655" y="1593"/>
                  </a:lnTo>
                  <a:lnTo>
                    <a:pt x="1637" y="1587"/>
                  </a:lnTo>
                  <a:lnTo>
                    <a:pt x="1618" y="1586"/>
                  </a:lnTo>
                  <a:close/>
                  <a:moveTo>
                    <a:pt x="1051" y="151"/>
                  </a:moveTo>
                  <a:lnTo>
                    <a:pt x="977" y="154"/>
                  </a:lnTo>
                  <a:lnTo>
                    <a:pt x="904" y="163"/>
                  </a:lnTo>
                  <a:lnTo>
                    <a:pt x="835" y="178"/>
                  </a:lnTo>
                  <a:lnTo>
                    <a:pt x="766" y="197"/>
                  </a:lnTo>
                  <a:lnTo>
                    <a:pt x="700" y="222"/>
                  </a:lnTo>
                  <a:lnTo>
                    <a:pt x="637" y="251"/>
                  </a:lnTo>
                  <a:lnTo>
                    <a:pt x="576" y="286"/>
                  </a:lnTo>
                  <a:lnTo>
                    <a:pt x="519" y="325"/>
                  </a:lnTo>
                  <a:lnTo>
                    <a:pt x="465" y="368"/>
                  </a:lnTo>
                  <a:lnTo>
                    <a:pt x="414" y="416"/>
                  </a:lnTo>
                  <a:lnTo>
                    <a:pt x="367" y="466"/>
                  </a:lnTo>
                  <a:lnTo>
                    <a:pt x="324" y="520"/>
                  </a:lnTo>
                  <a:lnTo>
                    <a:pt x="285" y="578"/>
                  </a:lnTo>
                  <a:lnTo>
                    <a:pt x="250" y="638"/>
                  </a:lnTo>
                  <a:lnTo>
                    <a:pt x="220" y="702"/>
                  </a:lnTo>
                  <a:lnTo>
                    <a:pt x="196" y="768"/>
                  </a:lnTo>
                  <a:lnTo>
                    <a:pt x="176" y="836"/>
                  </a:lnTo>
                  <a:lnTo>
                    <a:pt x="162" y="907"/>
                  </a:lnTo>
                  <a:lnTo>
                    <a:pt x="153" y="979"/>
                  </a:lnTo>
                  <a:lnTo>
                    <a:pt x="150" y="1053"/>
                  </a:lnTo>
                  <a:lnTo>
                    <a:pt x="153" y="1126"/>
                  </a:lnTo>
                  <a:lnTo>
                    <a:pt x="162" y="1199"/>
                  </a:lnTo>
                  <a:lnTo>
                    <a:pt x="176" y="1269"/>
                  </a:lnTo>
                  <a:lnTo>
                    <a:pt x="196" y="1338"/>
                  </a:lnTo>
                  <a:lnTo>
                    <a:pt x="220" y="1403"/>
                  </a:lnTo>
                  <a:lnTo>
                    <a:pt x="250" y="1467"/>
                  </a:lnTo>
                  <a:lnTo>
                    <a:pt x="285" y="1528"/>
                  </a:lnTo>
                  <a:lnTo>
                    <a:pt x="324" y="1585"/>
                  </a:lnTo>
                  <a:lnTo>
                    <a:pt x="367" y="1639"/>
                  </a:lnTo>
                  <a:lnTo>
                    <a:pt x="414" y="1690"/>
                  </a:lnTo>
                  <a:lnTo>
                    <a:pt x="465" y="1737"/>
                  </a:lnTo>
                  <a:lnTo>
                    <a:pt x="519" y="1780"/>
                  </a:lnTo>
                  <a:lnTo>
                    <a:pt x="576" y="1819"/>
                  </a:lnTo>
                  <a:lnTo>
                    <a:pt x="637" y="1854"/>
                  </a:lnTo>
                  <a:lnTo>
                    <a:pt x="700" y="1883"/>
                  </a:lnTo>
                  <a:lnTo>
                    <a:pt x="766" y="1908"/>
                  </a:lnTo>
                  <a:lnTo>
                    <a:pt x="835" y="1928"/>
                  </a:lnTo>
                  <a:lnTo>
                    <a:pt x="904" y="1942"/>
                  </a:lnTo>
                  <a:lnTo>
                    <a:pt x="977" y="1951"/>
                  </a:lnTo>
                  <a:lnTo>
                    <a:pt x="1051" y="1954"/>
                  </a:lnTo>
                  <a:lnTo>
                    <a:pt x="1118" y="1951"/>
                  </a:lnTo>
                  <a:lnTo>
                    <a:pt x="1184" y="1944"/>
                  </a:lnTo>
                  <a:lnTo>
                    <a:pt x="1249" y="1932"/>
                  </a:lnTo>
                  <a:lnTo>
                    <a:pt x="1312" y="1915"/>
                  </a:lnTo>
                  <a:lnTo>
                    <a:pt x="1373" y="1895"/>
                  </a:lnTo>
                  <a:lnTo>
                    <a:pt x="1432" y="1869"/>
                  </a:lnTo>
                  <a:lnTo>
                    <a:pt x="1489" y="1840"/>
                  </a:lnTo>
                  <a:lnTo>
                    <a:pt x="1448" y="1764"/>
                  </a:lnTo>
                  <a:lnTo>
                    <a:pt x="1436" y="1735"/>
                  </a:lnTo>
                  <a:lnTo>
                    <a:pt x="1428" y="1704"/>
                  </a:lnTo>
                  <a:lnTo>
                    <a:pt x="1424" y="1674"/>
                  </a:lnTo>
                  <a:lnTo>
                    <a:pt x="1426" y="1643"/>
                  </a:lnTo>
                  <a:lnTo>
                    <a:pt x="1434" y="1614"/>
                  </a:lnTo>
                  <a:lnTo>
                    <a:pt x="1444" y="1586"/>
                  </a:lnTo>
                  <a:lnTo>
                    <a:pt x="1459" y="1559"/>
                  </a:lnTo>
                  <a:lnTo>
                    <a:pt x="1479" y="1536"/>
                  </a:lnTo>
                  <a:lnTo>
                    <a:pt x="1502" y="1514"/>
                  </a:lnTo>
                  <a:lnTo>
                    <a:pt x="1529" y="1497"/>
                  </a:lnTo>
                  <a:lnTo>
                    <a:pt x="1558" y="1484"/>
                  </a:lnTo>
                  <a:lnTo>
                    <a:pt x="1586" y="1476"/>
                  </a:lnTo>
                  <a:lnTo>
                    <a:pt x="1615" y="1473"/>
                  </a:lnTo>
                  <a:lnTo>
                    <a:pt x="1645" y="1475"/>
                  </a:lnTo>
                  <a:lnTo>
                    <a:pt x="1674" y="1480"/>
                  </a:lnTo>
                  <a:lnTo>
                    <a:pt x="1701" y="1491"/>
                  </a:lnTo>
                  <a:lnTo>
                    <a:pt x="1727" y="1504"/>
                  </a:lnTo>
                  <a:lnTo>
                    <a:pt x="1751" y="1521"/>
                  </a:lnTo>
                  <a:lnTo>
                    <a:pt x="1771" y="1543"/>
                  </a:lnTo>
                  <a:lnTo>
                    <a:pt x="1790" y="1568"/>
                  </a:lnTo>
                  <a:lnTo>
                    <a:pt x="1825" y="1511"/>
                  </a:lnTo>
                  <a:lnTo>
                    <a:pt x="1858" y="1453"/>
                  </a:lnTo>
                  <a:lnTo>
                    <a:pt x="1886" y="1391"/>
                  </a:lnTo>
                  <a:lnTo>
                    <a:pt x="1908" y="1328"/>
                  </a:lnTo>
                  <a:lnTo>
                    <a:pt x="1927" y="1261"/>
                  </a:lnTo>
                  <a:lnTo>
                    <a:pt x="1940" y="1193"/>
                  </a:lnTo>
                  <a:lnTo>
                    <a:pt x="1948" y="1123"/>
                  </a:lnTo>
                  <a:lnTo>
                    <a:pt x="1952" y="1053"/>
                  </a:lnTo>
                  <a:lnTo>
                    <a:pt x="1948" y="979"/>
                  </a:lnTo>
                  <a:lnTo>
                    <a:pt x="1940" y="906"/>
                  </a:lnTo>
                  <a:lnTo>
                    <a:pt x="1926" y="835"/>
                  </a:lnTo>
                  <a:lnTo>
                    <a:pt x="1905" y="767"/>
                  </a:lnTo>
                  <a:lnTo>
                    <a:pt x="1881" y="702"/>
                  </a:lnTo>
                  <a:lnTo>
                    <a:pt x="1851" y="638"/>
                  </a:lnTo>
                  <a:lnTo>
                    <a:pt x="1817" y="578"/>
                  </a:lnTo>
                  <a:lnTo>
                    <a:pt x="1778" y="520"/>
                  </a:lnTo>
                  <a:lnTo>
                    <a:pt x="1735" y="466"/>
                  </a:lnTo>
                  <a:lnTo>
                    <a:pt x="1687" y="415"/>
                  </a:lnTo>
                  <a:lnTo>
                    <a:pt x="1637" y="368"/>
                  </a:lnTo>
                  <a:lnTo>
                    <a:pt x="1582" y="325"/>
                  </a:lnTo>
                  <a:lnTo>
                    <a:pt x="1525" y="286"/>
                  </a:lnTo>
                  <a:lnTo>
                    <a:pt x="1464" y="251"/>
                  </a:lnTo>
                  <a:lnTo>
                    <a:pt x="1402" y="222"/>
                  </a:lnTo>
                  <a:lnTo>
                    <a:pt x="1335" y="197"/>
                  </a:lnTo>
                  <a:lnTo>
                    <a:pt x="1268" y="178"/>
                  </a:lnTo>
                  <a:lnTo>
                    <a:pt x="1197" y="163"/>
                  </a:lnTo>
                  <a:lnTo>
                    <a:pt x="1125" y="154"/>
                  </a:lnTo>
                  <a:lnTo>
                    <a:pt x="1051" y="151"/>
                  </a:lnTo>
                  <a:close/>
                  <a:moveTo>
                    <a:pt x="1051" y="0"/>
                  </a:moveTo>
                  <a:lnTo>
                    <a:pt x="1133" y="3"/>
                  </a:lnTo>
                  <a:lnTo>
                    <a:pt x="1214" y="14"/>
                  </a:lnTo>
                  <a:lnTo>
                    <a:pt x="1292" y="28"/>
                  </a:lnTo>
                  <a:lnTo>
                    <a:pt x="1368" y="49"/>
                  </a:lnTo>
                  <a:lnTo>
                    <a:pt x="1442" y="76"/>
                  </a:lnTo>
                  <a:lnTo>
                    <a:pt x="1514" y="107"/>
                  </a:lnTo>
                  <a:lnTo>
                    <a:pt x="1581" y="144"/>
                  </a:lnTo>
                  <a:lnTo>
                    <a:pt x="1647" y="186"/>
                  </a:lnTo>
                  <a:lnTo>
                    <a:pt x="1708" y="231"/>
                  </a:lnTo>
                  <a:lnTo>
                    <a:pt x="1766" y="281"/>
                  </a:lnTo>
                  <a:lnTo>
                    <a:pt x="1820" y="336"/>
                  </a:lnTo>
                  <a:lnTo>
                    <a:pt x="1871" y="394"/>
                  </a:lnTo>
                  <a:lnTo>
                    <a:pt x="1917" y="456"/>
                  </a:lnTo>
                  <a:lnTo>
                    <a:pt x="1958" y="521"/>
                  </a:lnTo>
                  <a:lnTo>
                    <a:pt x="1995" y="589"/>
                  </a:lnTo>
                  <a:lnTo>
                    <a:pt x="2026" y="661"/>
                  </a:lnTo>
                  <a:lnTo>
                    <a:pt x="2053" y="735"/>
                  </a:lnTo>
                  <a:lnTo>
                    <a:pt x="2074" y="811"/>
                  </a:lnTo>
                  <a:lnTo>
                    <a:pt x="2089" y="888"/>
                  </a:lnTo>
                  <a:lnTo>
                    <a:pt x="2098" y="970"/>
                  </a:lnTo>
                  <a:lnTo>
                    <a:pt x="2101" y="1052"/>
                  </a:lnTo>
                  <a:lnTo>
                    <a:pt x="2098" y="1135"/>
                  </a:lnTo>
                  <a:lnTo>
                    <a:pt x="2089" y="1216"/>
                  </a:lnTo>
                  <a:lnTo>
                    <a:pt x="2074" y="1295"/>
                  </a:lnTo>
                  <a:lnTo>
                    <a:pt x="2052" y="1371"/>
                  </a:lnTo>
                  <a:lnTo>
                    <a:pt x="2025" y="1445"/>
                  </a:lnTo>
                  <a:lnTo>
                    <a:pt x="1994" y="1516"/>
                  </a:lnTo>
                  <a:lnTo>
                    <a:pt x="1957" y="1585"/>
                  </a:lnTo>
                  <a:lnTo>
                    <a:pt x="1915" y="1651"/>
                  </a:lnTo>
                  <a:lnTo>
                    <a:pt x="1867" y="1713"/>
                  </a:lnTo>
                  <a:lnTo>
                    <a:pt x="1960" y="1887"/>
                  </a:lnTo>
                  <a:lnTo>
                    <a:pt x="2505" y="1594"/>
                  </a:lnTo>
                  <a:lnTo>
                    <a:pt x="2537" y="1581"/>
                  </a:lnTo>
                  <a:lnTo>
                    <a:pt x="2570" y="1573"/>
                  </a:lnTo>
                  <a:lnTo>
                    <a:pt x="2603" y="1570"/>
                  </a:lnTo>
                  <a:lnTo>
                    <a:pt x="2635" y="1572"/>
                  </a:lnTo>
                  <a:lnTo>
                    <a:pt x="2666" y="1579"/>
                  </a:lnTo>
                  <a:lnTo>
                    <a:pt x="2697" y="1591"/>
                  </a:lnTo>
                  <a:lnTo>
                    <a:pt x="2725" y="1608"/>
                  </a:lnTo>
                  <a:lnTo>
                    <a:pt x="2750" y="1628"/>
                  </a:lnTo>
                  <a:lnTo>
                    <a:pt x="2773" y="1653"/>
                  </a:lnTo>
                  <a:lnTo>
                    <a:pt x="2791" y="1681"/>
                  </a:lnTo>
                  <a:lnTo>
                    <a:pt x="3358" y="2746"/>
                  </a:lnTo>
                  <a:lnTo>
                    <a:pt x="3365" y="2765"/>
                  </a:lnTo>
                  <a:lnTo>
                    <a:pt x="3368" y="2783"/>
                  </a:lnTo>
                  <a:lnTo>
                    <a:pt x="3366" y="2802"/>
                  </a:lnTo>
                  <a:lnTo>
                    <a:pt x="3361" y="2820"/>
                  </a:lnTo>
                  <a:lnTo>
                    <a:pt x="3351" y="2836"/>
                  </a:lnTo>
                  <a:lnTo>
                    <a:pt x="3339" y="2850"/>
                  </a:lnTo>
                  <a:lnTo>
                    <a:pt x="3323" y="2861"/>
                  </a:lnTo>
                  <a:lnTo>
                    <a:pt x="2393" y="3360"/>
                  </a:lnTo>
                  <a:lnTo>
                    <a:pt x="2374" y="3367"/>
                  </a:lnTo>
                  <a:lnTo>
                    <a:pt x="2356" y="3370"/>
                  </a:lnTo>
                  <a:lnTo>
                    <a:pt x="2336" y="3368"/>
                  </a:lnTo>
                  <a:lnTo>
                    <a:pt x="2319" y="3363"/>
                  </a:lnTo>
                  <a:lnTo>
                    <a:pt x="2302" y="3353"/>
                  </a:lnTo>
                  <a:lnTo>
                    <a:pt x="2289" y="3340"/>
                  </a:lnTo>
                  <a:lnTo>
                    <a:pt x="2278" y="3325"/>
                  </a:lnTo>
                  <a:lnTo>
                    <a:pt x="2033" y="2863"/>
                  </a:lnTo>
                  <a:lnTo>
                    <a:pt x="1430" y="2679"/>
                  </a:lnTo>
                  <a:lnTo>
                    <a:pt x="1400" y="2667"/>
                  </a:lnTo>
                  <a:lnTo>
                    <a:pt x="1373" y="2651"/>
                  </a:lnTo>
                  <a:lnTo>
                    <a:pt x="1349" y="2631"/>
                  </a:lnTo>
                  <a:lnTo>
                    <a:pt x="1329" y="2609"/>
                  </a:lnTo>
                  <a:lnTo>
                    <a:pt x="1313" y="2583"/>
                  </a:lnTo>
                  <a:lnTo>
                    <a:pt x="1300" y="2555"/>
                  </a:lnTo>
                  <a:lnTo>
                    <a:pt x="1293" y="2526"/>
                  </a:lnTo>
                  <a:lnTo>
                    <a:pt x="1290" y="2495"/>
                  </a:lnTo>
                  <a:lnTo>
                    <a:pt x="1291" y="2464"/>
                  </a:lnTo>
                  <a:lnTo>
                    <a:pt x="1298" y="2432"/>
                  </a:lnTo>
                  <a:lnTo>
                    <a:pt x="1310" y="2403"/>
                  </a:lnTo>
                  <a:lnTo>
                    <a:pt x="1326" y="2376"/>
                  </a:lnTo>
                  <a:lnTo>
                    <a:pt x="1345" y="2352"/>
                  </a:lnTo>
                  <a:lnTo>
                    <a:pt x="1368" y="2332"/>
                  </a:lnTo>
                  <a:lnTo>
                    <a:pt x="1394" y="2315"/>
                  </a:lnTo>
                  <a:lnTo>
                    <a:pt x="1421" y="2303"/>
                  </a:lnTo>
                  <a:lnTo>
                    <a:pt x="1451" y="2296"/>
                  </a:lnTo>
                  <a:lnTo>
                    <a:pt x="1481" y="2293"/>
                  </a:lnTo>
                  <a:lnTo>
                    <a:pt x="1513" y="2294"/>
                  </a:lnTo>
                  <a:lnTo>
                    <a:pt x="1543" y="2301"/>
                  </a:lnTo>
                  <a:lnTo>
                    <a:pt x="1770" y="2370"/>
                  </a:lnTo>
                  <a:lnTo>
                    <a:pt x="1558" y="1972"/>
                  </a:lnTo>
                  <a:lnTo>
                    <a:pt x="1492" y="2006"/>
                  </a:lnTo>
                  <a:lnTo>
                    <a:pt x="1423" y="2034"/>
                  </a:lnTo>
                  <a:lnTo>
                    <a:pt x="1353" y="2059"/>
                  </a:lnTo>
                  <a:lnTo>
                    <a:pt x="1280" y="2077"/>
                  </a:lnTo>
                  <a:lnTo>
                    <a:pt x="1205" y="2092"/>
                  </a:lnTo>
                  <a:lnTo>
                    <a:pt x="1128" y="2100"/>
                  </a:lnTo>
                  <a:lnTo>
                    <a:pt x="1050" y="2103"/>
                  </a:lnTo>
                  <a:lnTo>
                    <a:pt x="968" y="2100"/>
                  </a:lnTo>
                  <a:lnTo>
                    <a:pt x="888" y="2091"/>
                  </a:lnTo>
                  <a:lnTo>
                    <a:pt x="809" y="2075"/>
                  </a:lnTo>
                  <a:lnTo>
                    <a:pt x="733" y="2055"/>
                  </a:lnTo>
                  <a:lnTo>
                    <a:pt x="659" y="2028"/>
                  </a:lnTo>
                  <a:lnTo>
                    <a:pt x="589" y="1996"/>
                  </a:lnTo>
                  <a:lnTo>
                    <a:pt x="520" y="1959"/>
                  </a:lnTo>
                  <a:lnTo>
                    <a:pt x="455" y="1918"/>
                  </a:lnTo>
                  <a:lnTo>
                    <a:pt x="394" y="1872"/>
                  </a:lnTo>
                  <a:lnTo>
                    <a:pt x="335" y="1822"/>
                  </a:lnTo>
                  <a:lnTo>
                    <a:pt x="281" y="1768"/>
                  </a:lnTo>
                  <a:lnTo>
                    <a:pt x="231" y="1710"/>
                  </a:lnTo>
                  <a:lnTo>
                    <a:pt x="185" y="1648"/>
                  </a:lnTo>
                  <a:lnTo>
                    <a:pt x="144" y="1583"/>
                  </a:lnTo>
                  <a:lnTo>
                    <a:pt x="107" y="1514"/>
                  </a:lnTo>
                  <a:lnTo>
                    <a:pt x="75" y="1443"/>
                  </a:lnTo>
                  <a:lnTo>
                    <a:pt x="49" y="1370"/>
                  </a:lnTo>
                  <a:lnTo>
                    <a:pt x="28" y="1294"/>
                  </a:lnTo>
                  <a:lnTo>
                    <a:pt x="12" y="1215"/>
                  </a:lnTo>
                  <a:lnTo>
                    <a:pt x="3" y="1135"/>
                  </a:lnTo>
                  <a:lnTo>
                    <a:pt x="0" y="1053"/>
                  </a:lnTo>
                  <a:lnTo>
                    <a:pt x="0" y="1053"/>
                  </a:lnTo>
                  <a:lnTo>
                    <a:pt x="3" y="971"/>
                  </a:lnTo>
                  <a:lnTo>
                    <a:pt x="12" y="890"/>
                  </a:lnTo>
                  <a:lnTo>
                    <a:pt x="28" y="812"/>
                  </a:lnTo>
                  <a:lnTo>
                    <a:pt x="49" y="735"/>
                  </a:lnTo>
                  <a:lnTo>
                    <a:pt x="75" y="661"/>
                  </a:lnTo>
                  <a:lnTo>
                    <a:pt x="107" y="590"/>
                  </a:lnTo>
                  <a:lnTo>
                    <a:pt x="144" y="522"/>
                  </a:lnTo>
                  <a:lnTo>
                    <a:pt x="186" y="457"/>
                  </a:lnTo>
                  <a:lnTo>
                    <a:pt x="231" y="395"/>
                  </a:lnTo>
                  <a:lnTo>
                    <a:pt x="281" y="337"/>
                  </a:lnTo>
                  <a:lnTo>
                    <a:pt x="335" y="282"/>
                  </a:lnTo>
                  <a:lnTo>
                    <a:pt x="394" y="232"/>
                  </a:lnTo>
                  <a:lnTo>
                    <a:pt x="455" y="186"/>
                  </a:lnTo>
                  <a:lnTo>
                    <a:pt x="521" y="145"/>
                  </a:lnTo>
                  <a:lnTo>
                    <a:pt x="590" y="108"/>
                  </a:lnTo>
                  <a:lnTo>
                    <a:pt x="660" y="76"/>
                  </a:lnTo>
                  <a:lnTo>
                    <a:pt x="734" y="49"/>
                  </a:lnTo>
                  <a:lnTo>
                    <a:pt x="810" y="29"/>
                  </a:lnTo>
                  <a:lnTo>
                    <a:pt x="889" y="14"/>
                  </a:lnTo>
                  <a:lnTo>
                    <a:pt x="969" y="4"/>
                  </a:lnTo>
                  <a:lnTo>
                    <a:pt x="10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1" name="Freeform 120"/>
            <p:cNvSpPr>
              <a:spLocks noEditPoints="1"/>
            </p:cNvSpPr>
            <p:nvPr/>
          </p:nvSpPr>
          <p:spPr bwMode="auto">
            <a:xfrm>
              <a:off x="4524375" y="5056188"/>
              <a:ext cx="103188" cy="231775"/>
            </a:xfrm>
            <a:custGeom>
              <a:gdLst>
                <a:gd name="T0" fmla="*/ 356 w 586"/>
                <a:gd name="T1" fmla="*/ 1043 h 1312"/>
                <a:gd name="T2" fmla="*/ 404 w 586"/>
                <a:gd name="T3" fmla="*/ 1014 h 1312"/>
                <a:gd name="T4" fmla="*/ 440 w 586"/>
                <a:gd name="T5" fmla="*/ 970 h 1312"/>
                <a:gd name="T6" fmla="*/ 459 w 586"/>
                <a:gd name="T7" fmla="*/ 917 h 1312"/>
                <a:gd name="T8" fmla="*/ 459 w 586"/>
                <a:gd name="T9" fmla="*/ 858 h 1312"/>
                <a:gd name="T10" fmla="*/ 440 w 586"/>
                <a:gd name="T11" fmla="*/ 804 h 1312"/>
                <a:gd name="T12" fmla="*/ 404 w 586"/>
                <a:gd name="T13" fmla="*/ 761 h 1312"/>
                <a:gd name="T14" fmla="*/ 356 w 586"/>
                <a:gd name="T15" fmla="*/ 731 h 1312"/>
                <a:gd name="T16" fmla="*/ 206 w 586"/>
                <a:gd name="T17" fmla="*/ 282 h 1312"/>
                <a:gd name="T18" fmla="*/ 164 w 586"/>
                <a:gd name="T19" fmla="*/ 319 h 1312"/>
                <a:gd name="T20" fmla="*/ 135 w 586"/>
                <a:gd name="T21" fmla="*/ 367 h 1312"/>
                <a:gd name="T22" fmla="*/ 126 w 586"/>
                <a:gd name="T23" fmla="*/ 425 h 1312"/>
                <a:gd name="T24" fmla="*/ 135 w 586"/>
                <a:gd name="T25" fmla="*/ 483 h 1312"/>
                <a:gd name="T26" fmla="*/ 164 w 586"/>
                <a:gd name="T27" fmla="*/ 531 h 1312"/>
                <a:gd name="T28" fmla="*/ 206 w 586"/>
                <a:gd name="T29" fmla="*/ 568 h 1312"/>
                <a:gd name="T30" fmla="*/ 232 w 586"/>
                <a:gd name="T31" fmla="*/ 269 h 1312"/>
                <a:gd name="T32" fmla="*/ 356 w 586"/>
                <a:gd name="T33" fmla="*/ 0 h 1312"/>
                <a:gd name="T34" fmla="*/ 395 w 586"/>
                <a:gd name="T35" fmla="*/ 150 h 1312"/>
                <a:gd name="T36" fmla="*/ 463 w 586"/>
                <a:gd name="T37" fmla="*/ 187 h 1312"/>
                <a:gd name="T38" fmla="*/ 521 w 586"/>
                <a:gd name="T39" fmla="*/ 240 h 1312"/>
                <a:gd name="T40" fmla="*/ 562 w 586"/>
                <a:gd name="T41" fmla="*/ 307 h 1312"/>
                <a:gd name="T42" fmla="*/ 583 w 586"/>
                <a:gd name="T43" fmla="*/ 384 h 1312"/>
                <a:gd name="T44" fmla="*/ 461 w 586"/>
                <a:gd name="T45" fmla="*/ 425 h 1312"/>
                <a:gd name="T46" fmla="*/ 451 w 586"/>
                <a:gd name="T47" fmla="*/ 368 h 1312"/>
                <a:gd name="T48" fmla="*/ 423 w 586"/>
                <a:gd name="T49" fmla="*/ 319 h 1312"/>
                <a:gd name="T50" fmla="*/ 381 w 586"/>
                <a:gd name="T51" fmla="*/ 282 h 1312"/>
                <a:gd name="T52" fmla="*/ 356 w 586"/>
                <a:gd name="T53" fmla="*/ 600 h 1312"/>
                <a:gd name="T54" fmla="*/ 431 w 586"/>
                <a:gd name="T55" fmla="*/ 628 h 1312"/>
                <a:gd name="T56" fmla="*/ 494 w 586"/>
                <a:gd name="T57" fmla="*/ 673 h 1312"/>
                <a:gd name="T58" fmla="*/ 543 w 586"/>
                <a:gd name="T59" fmla="*/ 734 h 1312"/>
                <a:gd name="T60" fmla="*/ 575 w 586"/>
                <a:gd name="T61" fmla="*/ 806 h 1312"/>
                <a:gd name="T62" fmla="*/ 586 w 586"/>
                <a:gd name="T63" fmla="*/ 887 h 1312"/>
                <a:gd name="T64" fmla="*/ 575 w 586"/>
                <a:gd name="T65" fmla="*/ 968 h 1312"/>
                <a:gd name="T66" fmla="*/ 543 w 586"/>
                <a:gd name="T67" fmla="*/ 1040 h 1312"/>
                <a:gd name="T68" fmla="*/ 494 w 586"/>
                <a:gd name="T69" fmla="*/ 1101 h 1312"/>
                <a:gd name="T70" fmla="*/ 431 w 586"/>
                <a:gd name="T71" fmla="*/ 1146 h 1312"/>
                <a:gd name="T72" fmla="*/ 356 w 586"/>
                <a:gd name="T73" fmla="*/ 1174 h 1312"/>
                <a:gd name="T74" fmla="*/ 231 w 586"/>
                <a:gd name="T75" fmla="*/ 1312 h 1312"/>
                <a:gd name="T76" fmla="*/ 192 w 586"/>
                <a:gd name="T77" fmla="*/ 1162 h 1312"/>
                <a:gd name="T78" fmla="*/ 123 w 586"/>
                <a:gd name="T79" fmla="*/ 1125 h 1312"/>
                <a:gd name="T80" fmla="*/ 65 w 586"/>
                <a:gd name="T81" fmla="*/ 1072 h 1312"/>
                <a:gd name="T82" fmla="*/ 24 w 586"/>
                <a:gd name="T83" fmla="*/ 1005 h 1312"/>
                <a:gd name="T84" fmla="*/ 3 w 586"/>
                <a:gd name="T85" fmla="*/ 928 h 1312"/>
                <a:gd name="T86" fmla="*/ 125 w 586"/>
                <a:gd name="T87" fmla="*/ 887 h 1312"/>
                <a:gd name="T88" fmla="*/ 135 w 586"/>
                <a:gd name="T89" fmla="*/ 945 h 1312"/>
                <a:gd name="T90" fmla="*/ 163 w 586"/>
                <a:gd name="T91" fmla="*/ 994 h 1312"/>
                <a:gd name="T92" fmla="*/ 205 w 586"/>
                <a:gd name="T93" fmla="*/ 1030 h 1312"/>
                <a:gd name="T94" fmla="*/ 231 w 586"/>
                <a:gd name="T95" fmla="*/ 712 h 1312"/>
                <a:gd name="T96" fmla="*/ 156 w 586"/>
                <a:gd name="T97" fmla="*/ 684 h 1312"/>
                <a:gd name="T98" fmla="*/ 92 w 586"/>
                <a:gd name="T99" fmla="*/ 639 h 1312"/>
                <a:gd name="T100" fmla="*/ 43 w 586"/>
                <a:gd name="T101" fmla="*/ 579 h 1312"/>
                <a:gd name="T102" fmla="*/ 11 w 586"/>
                <a:gd name="T103" fmla="*/ 506 h 1312"/>
                <a:gd name="T104" fmla="*/ 0 w 586"/>
                <a:gd name="T105" fmla="*/ 425 h 1312"/>
                <a:gd name="T106" fmla="*/ 11 w 586"/>
                <a:gd name="T107" fmla="*/ 345 h 1312"/>
                <a:gd name="T108" fmla="*/ 43 w 586"/>
                <a:gd name="T109" fmla="*/ 272 h 1312"/>
                <a:gd name="T110" fmla="*/ 92 w 586"/>
                <a:gd name="T111" fmla="*/ 211 h 1312"/>
                <a:gd name="T112" fmla="*/ 156 w 586"/>
                <a:gd name="T113" fmla="*/ 166 h 1312"/>
                <a:gd name="T114" fmla="*/ 231 w 586"/>
                <a:gd name="T115" fmla="*/ 139 h 13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6" h="1312">
                  <a:moveTo>
                    <a:pt x="356" y="731"/>
                  </a:moveTo>
                  <a:lnTo>
                    <a:pt x="356" y="1043"/>
                  </a:lnTo>
                  <a:lnTo>
                    <a:pt x="381" y="1030"/>
                  </a:lnTo>
                  <a:lnTo>
                    <a:pt x="404" y="1014"/>
                  </a:lnTo>
                  <a:lnTo>
                    <a:pt x="423" y="994"/>
                  </a:lnTo>
                  <a:lnTo>
                    <a:pt x="440" y="970"/>
                  </a:lnTo>
                  <a:lnTo>
                    <a:pt x="451" y="945"/>
                  </a:lnTo>
                  <a:lnTo>
                    <a:pt x="459" y="917"/>
                  </a:lnTo>
                  <a:lnTo>
                    <a:pt x="461" y="887"/>
                  </a:lnTo>
                  <a:lnTo>
                    <a:pt x="459" y="858"/>
                  </a:lnTo>
                  <a:lnTo>
                    <a:pt x="451" y="830"/>
                  </a:lnTo>
                  <a:lnTo>
                    <a:pt x="440" y="804"/>
                  </a:lnTo>
                  <a:lnTo>
                    <a:pt x="423" y="781"/>
                  </a:lnTo>
                  <a:lnTo>
                    <a:pt x="404" y="761"/>
                  </a:lnTo>
                  <a:lnTo>
                    <a:pt x="381" y="744"/>
                  </a:lnTo>
                  <a:lnTo>
                    <a:pt x="356" y="731"/>
                  </a:lnTo>
                  <a:close/>
                  <a:moveTo>
                    <a:pt x="232" y="269"/>
                  </a:moveTo>
                  <a:lnTo>
                    <a:pt x="206" y="282"/>
                  </a:lnTo>
                  <a:lnTo>
                    <a:pt x="183" y="299"/>
                  </a:lnTo>
                  <a:lnTo>
                    <a:pt x="164" y="319"/>
                  </a:lnTo>
                  <a:lnTo>
                    <a:pt x="147" y="342"/>
                  </a:lnTo>
                  <a:lnTo>
                    <a:pt x="135" y="367"/>
                  </a:lnTo>
                  <a:lnTo>
                    <a:pt x="128" y="396"/>
                  </a:lnTo>
                  <a:lnTo>
                    <a:pt x="126" y="425"/>
                  </a:lnTo>
                  <a:lnTo>
                    <a:pt x="128" y="455"/>
                  </a:lnTo>
                  <a:lnTo>
                    <a:pt x="135" y="483"/>
                  </a:lnTo>
                  <a:lnTo>
                    <a:pt x="147" y="509"/>
                  </a:lnTo>
                  <a:lnTo>
                    <a:pt x="164" y="531"/>
                  </a:lnTo>
                  <a:lnTo>
                    <a:pt x="183" y="552"/>
                  </a:lnTo>
                  <a:lnTo>
                    <a:pt x="206" y="568"/>
                  </a:lnTo>
                  <a:lnTo>
                    <a:pt x="232" y="582"/>
                  </a:lnTo>
                  <a:lnTo>
                    <a:pt x="232" y="269"/>
                  </a:lnTo>
                  <a:close/>
                  <a:moveTo>
                    <a:pt x="231" y="0"/>
                  </a:moveTo>
                  <a:lnTo>
                    <a:pt x="356" y="0"/>
                  </a:lnTo>
                  <a:lnTo>
                    <a:pt x="356" y="139"/>
                  </a:lnTo>
                  <a:lnTo>
                    <a:pt x="395" y="150"/>
                  </a:lnTo>
                  <a:lnTo>
                    <a:pt x="431" y="166"/>
                  </a:lnTo>
                  <a:lnTo>
                    <a:pt x="463" y="187"/>
                  </a:lnTo>
                  <a:lnTo>
                    <a:pt x="494" y="211"/>
                  </a:lnTo>
                  <a:lnTo>
                    <a:pt x="521" y="240"/>
                  </a:lnTo>
                  <a:lnTo>
                    <a:pt x="543" y="272"/>
                  </a:lnTo>
                  <a:lnTo>
                    <a:pt x="562" y="307"/>
                  </a:lnTo>
                  <a:lnTo>
                    <a:pt x="575" y="345"/>
                  </a:lnTo>
                  <a:lnTo>
                    <a:pt x="583" y="384"/>
                  </a:lnTo>
                  <a:lnTo>
                    <a:pt x="586" y="425"/>
                  </a:lnTo>
                  <a:lnTo>
                    <a:pt x="461" y="425"/>
                  </a:lnTo>
                  <a:lnTo>
                    <a:pt x="459" y="396"/>
                  </a:lnTo>
                  <a:lnTo>
                    <a:pt x="451" y="368"/>
                  </a:lnTo>
                  <a:lnTo>
                    <a:pt x="440" y="342"/>
                  </a:lnTo>
                  <a:lnTo>
                    <a:pt x="423" y="319"/>
                  </a:lnTo>
                  <a:lnTo>
                    <a:pt x="404" y="299"/>
                  </a:lnTo>
                  <a:lnTo>
                    <a:pt x="381" y="282"/>
                  </a:lnTo>
                  <a:lnTo>
                    <a:pt x="356" y="269"/>
                  </a:lnTo>
                  <a:lnTo>
                    <a:pt x="356" y="600"/>
                  </a:lnTo>
                  <a:lnTo>
                    <a:pt x="395" y="611"/>
                  </a:lnTo>
                  <a:lnTo>
                    <a:pt x="431" y="628"/>
                  </a:lnTo>
                  <a:lnTo>
                    <a:pt x="463" y="648"/>
                  </a:lnTo>
                  <a:lnTo>
                    <a:pt x="494" y="673"/>
                  </a:lnTo>
                  <a:lnTo>
                    <a:pt x="521" y="702"/>
                  </a:lnTo>
                  <a:lnTo>
                    <a:pt x="543" y="734"/>
                  </a:lnTo>
                  <a:lnTo>
                    <a:pt x="562" y="768"/>
                  </a:lnTo>
                  <a:lnTo>
                    <a:pt x="575" y="806"/>
                  </a:lnTo>
                  <a:lnTo>
                    <a:pt x="583" y="845"/>
                  </a:lnTo>
                  <a:lnTo>
                    <a:pt x="586" y="887"/>
                  </a:lnTo>
                  <a:lnTo>
                    <a:pt x="583" y="928"/>
                  </a:lnTo>
                  <a:lnTo>
                    <a:pt x="575" y="968"/>
                  </a:lnTo>
                  <a:lnTo>
                    <a:pt x="562" y="1005"/>
                  </a:lnTo>
                  <a:lnTo>
                    <a:pt x="543" y="1040"/>
                  </a:lnTo>
                  <a:lnTo>
                    <a:pt x="521" y="1072"/>
                  </a:lnTo>
                  <a:lnTo>
                    <a:pt x="494" y="1101"/>
                  </a:lnTo>
                  <a:lnTo>
                    <a:pt x="463" y="1125"/>
                  </a:lnTo>
                  <a:lnTo>
                    <a:pt x="431" y="1146"/>
                  </a:lnTo>
                  <a:lnTo>
                    <a:pt x="395" y="1162"/>
                  </a:lnTo>
                  <a:lnTo>
                    <a:pt x="356" y="1174"/>
                  </a:lnTo>
                  <a:lnTo>
                    <a:pt x="356" y="1312"/>
                  </a:lnTo>
                  <a:lnTo>
                    <a:pt x="231" y="1312"/>
                  </a:lnTo>
                  <a:lnTo>
                    <a:pt x="231" y="1174"/>
                  </a:lnTo>
                  <a:lnTo>
                    <a:pt x="192" y="1162"/>
                  </a:lnTo>
                  <a:lnTo>
                    <a:pt x="156" y="1146"/>
                  </a:lnTo>
                  <a:lnTo>
                    <a:pt x="123" y="1125"/>
                  </a:lnTo>
                  <a:lnTo>
                    <a:pt x="92" y="1101"/>
                  </a:lnTo>
                  <a:lnTo>
                    <a:pt x="65" y="1072"/>
                  </a:lnTo>
                  <a:lnTo>
                    <a:pt x="43" y="1040"/>
                  </a:lnTo>
                  <a:lnTo>
                    <a:pt x="24" y="1005"/>
                  </a:lnTo>
                  <a:lnTo>
                    <a:pt x="11" y="968"/>
                  </a:lnTo>
                  <a:lnTo>
                    <a:pt x="3" y="928"/>
                  </a:lnTo>
                  <a:lnTo>
                    <a:pt x="0" y="887"/>
                  </a:lnTo>
                  <a:lnTo>
                    <a:pt x="125" y="887"/>
                  </a:lnTo>
                  <a:lnTo>
                    <a:pt x="127" y="917"/>
                  </a:lnTo>
                  <a:lnTo>
                    <a:pt x="135" y="945"/>
                  </a:lnTo>
                  <a:lnTo>
                    <a:pt x="146" y="970"/>
                  </a:lnTo>
                  <a:lnTo>
                    <a:pt x="163" y="994"/>
                  </a:lnTo>
                  <a:lnTo>
                    <a:pt x="182" y="1014"/>
                  </a:lnTo>
                  <a:lnTo>
                    <a:pt x="205" y="1030"/>
                  </a:lnTo>
                  <a:lnTo>
                    <a:pt x="231" y="1043"/>
                  </a:lnTo>
                  <a:lnTo>
                    <a:pt x="231" y="712"/>
                  </a:lnTo>
                  <a:lnTo>
                    <a:pt x="192" y="701"/>
                  </a:lnTo>
                  <a:lnTo>
                    <a:pt x="156" y="684"/>
                  </a:lnTo>
                  <a:lnTo>
                    <a:pt x="123" y="664"/>
                  </a:lnTo>
                  <a:lnTo>
                    <a:pt x="92" y="639"/>
                  </a:lnTo>
                  <a:lnTo>
                    <a:pt x="65" y="610"/>
                  </a:lnTo>
                  <a:lnTo>
                    <a:pt x="43" y="579"/>
                  </a:lnTo>
                  <a:lnTo>
                    <a:pt x="24" y="544"/>
                  </a:lnTo>
                  <a:lnTo>
                    <a:pt x="11" y="506"/>
                  </a:lnTo>
                  <a:lnTo>
                    <a:pt x="3" y="467"/>
                  </a:lnTo>
                  <a:lnTo>
                    <a:pt x="0" y="425"/>
                  </a:lnTo>
                  <a:lnTo>
                    <a:pt x="3" y="384"/>
                  </a:lnTo>
                  <a:lnTo>
                    <a:pt x="11" y="345"/>
                  </a:lnTo>
                  <a:lnTo>
                    <a:pt x="24" y="307"/>
                  </a:lnTo>
                  <a:lnTo>
                    <a:pt x="43" y="272"/>
                  </a:lnTo>
                  <a:lnTo>
                    <a:pt x="65" y="240"/>
                  </a:lnTo>
                  <a:lnTo>
                    <a:pt x="92" y="211"/>
                  </a:lnTo>
                  <a:lnTo>
                    <a:pt x="123" y="187"/>
                  </a:lnTo>
                  <a:lnTo>
                    <a:pt x="156" y="166"/>
                  </a:lnTo>
                  <a:lnTo>
                    <a:pt x="192" y="150"/>
                  </a:lnTo>
                  <a:lnTo>
                    <a:pt x="231" y="139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734704" y="2997242"/>
            <a:ext cx="593725" cy="593725"/>
            <a:chOff x="8132763" y="4213226"/>
            <a:chExt cx="593725" cy="593725"/>
          </a:xfrm>
          <a:solidFill>
            <a:schemeClr val="bg1"/>
          </a:solidFill>
        </p:grpSpPr>
        <p:sp>
          <p:nvSpPr>
            <p:cNvPr id="53" name="Freeform 230"/>
            <p:cNvSpPr>
              <a:spLocks noEditPoints="1"/>
            </p:cNvSpPr>
            <p:nvPr/>
          </p:nvSpPr>
          <p:spPr bwMode="auto">
            <a:xfrm>
              <a:off x="8132763" y="4213226"/>
              <a:ext cx="593725" cy="593725"/>
            </a:xfrm>
            <a:custGeom>
              <a:gdLst>
                <a:gd name="T0" fmla="*/ 2157 w 3365"/>
                <a:gd name="T1" fmla="*/ 2160 h 3368"/>
                <a:gd name="T2" fmla="*/ 2058 w 3365"/>
                <a:gd name="T3" fmla="*/ 2266 h 3368"/>
                <a:gd name="T4" fmla="*/ 2183 w 3365"/>
                <a:gd name="T5" fmla="*/ 2396 h 3368"/>
                <a:gd name="T6" fmla="*/ 2404 w 3365"/>
                <a:gd name="T7" fmla="*/ 2660 h 3368"/>
                <a:gd name="T8" fmla="*/ 2646 w 3365"/>
                <a:gd name="T9" fmla="*/ 3022 h 3368"/>
                <a:gd name="T10" fmla="*/ 2832 w 3365"/>
                <a:gd name="T11" fmla="*/ 3204 h 3368"/>
                <a:gd name="T12" fmla="*/ 3084 w 3365"/>
                <a:gd name="T13" fmla="*/ 3179 h 3368"/>
                <a:gd name="T14" fmla="*/ 3218 w 3365"/>
                <a:gd name="T15" fmla="*/ 2976 h 3368"/>
                <a:gd name="T16" fmla="*/ 3167 w 3365"/>
                <a:gd name="T17" fmla="*/ 2771 h 3368"/>
                <a:gd name="T18" fmla="*/ 2948 w 3365"/>
                <a:gd name="T19" fmla="*/ 2609 h 3368"/>
                <a:gd name="T20" fmla="*/ 2600 w 3365"/>
                <a:gd name="T21" fmla="*/ 2367 h 3368"/>
                <a:gd name="T22" fmla="*/ 2356 w 3365"/>
                <a:gd name="T23" fmla="*/ 2153 h 3368"/>
                <a:gd name="T24" fmla="*/ 2252 w 3365"/>
                <a:gd name="T25" fmla="*/ 2048 h 3368"/>
                <a:gd name="T26" fmla="*/ 702 w 3365"/>
                <a:gd name="T27" fmla="*/ 1531 h 3368"/>
                <a:gd name="T28" fmla="*/ 558 w 3365"/>
                <a:gd name="T29" fmla="*/ 1758 h 3368"/>
                <a:gd name="T30" fmla="*/ 890 w 3365"/>
                <a:gd name="T31" fmla="*/ 2055 h 3368"/>
                <a:gd name="T32" fmla="*/ 1392 w 3365"/>
                <a:gd name="T33" fmla="*/ 2040 h 3368"/>
                <a:gd name="T34" fmla="*/ 1657 w 3365"/>
                <a:gd name="T35" fmla="*/ 1756 h 3368"/>
                <a:gd name="T36" fmla="*/ 1494 w 3365"/>
                <a:gd name="T37" fmla="*/ 1518 h 3368"/>
                <a:gd name="T38" fmla="*/ 1046 w 3365"/>
                <a:gd name="T39" fmla="*/ 151 h 3368"/>
                <a:gd name="T40" fmla="*/ 597 w 3365"/>
                <a:gd name="T41" fmla="*/ 298 h 3368"/>
                <a:gd name="T42" fmla="*/ 257 w 3365"/>
                <a:gd name="T43" fmla="*/ 666 h 3368"/>
                <a:gd name="T44" fmla="*/ 148 w 3365"/>
                <a:gd name="T45" fmla="*/ 1140 h 3368"/>
                <a:gd name="T46" fmla="*/ 283 w 3365"/>
                <a:gd name="T47" fmla="*/ 1608 h 3368"/>
                <a:gd name="T48" fmla="*/ 471 w 3365"/>
                <a:gd name="T49" fmla="*/ 1586 h 3368"/>
                <a:gd name="T50" fmla="*/ 740 w 3365"/>
                <a:gd name="T51" fmla="*/ 1362 h 3368"/>
                <a:gd name="T52" fmla="*/ 1485 w 3365"/>
                <a:gd name="T53" fmla="*/ 1362 h 3368"/>
                <a:gd name="T54" fmla="*/ 1755 w 3365"/>
                <a:gd name="T55" fmla="*/ 1584 h 3368"/>
                <a:gd name="T56" fmla="*/ 1945 w 3365"/>
                <a:gd name="T57" fmla="*/ 1609 h 3368"/>
                <a:gd name="T58" fmla="*/ 2080 w 3365"/>
                <a:gd name="T59" fmla="*/ 1140 h 3368"/>
                <a:gd name="T60" fmla="*/ 1970 w 3365"/>
                <a:gd name="T61" fmla="*/ 666 h 3368"/>
                <a:gd name="T62" fmla="*/ 1630 w 3365"/>
                <a:gd name="T63" fmla="*/ 298 h 3368"/>
                <a:gd name="T64" fmla="*/ 1181 w 3365"/>
                <a:gd name="T65" fmla="*/ 151 h 3368"/>
                <a:gd name="T66" fmla="*/ 1447 w 3365"/>
                <a:gd name="T67" fmla="*/ 49 h 3368"/>
                <a:gd name="T68" fmla="*/ 1904 w 3365"/>
                <a:gd name="T69" fmla="*/ 326 h 3368"/>
                <a:gd name="T70" fmla="*/ 2182 w 3365"/>
                <a:gd name="T71" fmla="*/ 786 h 3368"/>
                <a:gd name="T72" fmla="*/ 2215 w 3365"/>
                <a:gd name="T73" fmla="*/ 1304 h 3368"/>
                <a:gd name="T74" fmla="*/ 2004 w 3365"/>
                <a:gd name="T75" fmla="*/ 1789 h 3368"/>
                <a:gd name="T76" fmla="*/ 2215 w 3365"/>
                <a:gd name="T77" fmla="*/ 1870 h 3368"/>
                <a:gd name="T78" fmla="*/ 2286 w 3365"/>
                <a:gd name="T79" fmla="*/ 1888 h 3368"/>
                <a:gd name="T80" fmla="*/ 2369 w 3365"/>
                <a:gd name="T81" fmla="*/ 1974 h 3368"/>
                <a:gd name="T82" fmla="*/ 2585 w 3365"/>
                <a:gd name="T83" fmla="*/ 2175 h 3368"/>
                <a:gd name="T84" fmla="*/ 2884 w 3365"/>
                <a:gd name="T85" fmla="*/ 2409 h 3368"/>
                <a:gd name="T86" fmla="*/ 3180 w 3365"/>
                <a:gd name="T87" fmla="*/ 2585 h 3368"/>
                <a:gd name="T88" fmla="*/ 3337 w 3365"/>
                <a:gd name="T89" fmla="*/ 2791 h 3368"/>
                <a:gd name="T90" fmla="*/ 3344 w 3365"/>
                <a:gd name="T91" fmla="*/ 3067 h 3368"/>
                <a:gd name="T92" fmla="*/ 3116 w 3365"/>
                <a:gd name="T93" fmla="*/ 3326 h 3368"/>
                <a:gd name="T94" fmla="*/ 2802 w 3365"/>
                <a:gd name="T95" fmla="*/ 3345 h 3368"/>
                <a:gd name="T96" fmla="*/ 2590 w 3365"/>
                <a:gd name="T97" fmla="*/ 3194 h 3368"/>
                <a:gd name="T98" fmla="*/ 2379 w 3365"/>
                <a:gd name="T99" fmla="*/ 2851 h 3368"/>
                <a:gd name="T100" fmla="*/ 2122 w 3365"/>
                <a:gd name="T101" fmla="*/ 2528 h 3368"/>
                <a:gd name="T102" fmla="*/ 1935 w 3365"/>
                <a:gd name="T103" fmla="*/ 2332 h 3368"/>
                <a:gd name="T104" fmla="*/ 1878 w 3365"/>
                <a:gd name="T105" fmla="*/ 2273 h 3368"/>
                <a:gd name="T106" fmla="*/ 1888 w 3365"/>
                <a:gd name="T107" fmla="*/ 2188 h 3368"/>
                <a:gd name="T108" fmla="*/ 1729 w 3365"/>
                <a:gd name="T109" fmla="*/ 2047 h 3368"/>
                <a:gd name="T110" fmla="*/ 1232 w 3365"/>
                <a:gd name="T111" fmla="*/ 2224 h 3368"/>
                <a:gd name="T112" fmla="*/ 716 w 3365"/>
                <a:gd name="T113" fmla="*/ 2156 h 3368"/>
                <a:gd name="T114" fmla="*/ 272 w 3365"/>
                <a:gd name="T115" fmla="*/ 1846 h 3368"/>
                <a:gd name="T116" fmla="*/ 30 w 3365"/>
                <a:gd name="T117" fmla="*/ 1374 h 3368"/>
                <a:gd name="T118" fmla="*/ 30 w 3365"/>
                <a:gd name="T119" fmla="*/ 857 h 3368"/>
                <a:gd name="T120" fmla="*/ 272 w 3365"/>
                <a:gd name="T121" fmla="*/ 385 h 3368"/>
                <a:gd name="T122" fmla="*/ 713 w 3365"/>
                <a:gd name="T123" fmla="*/ 74 h 336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65" h="3368">
                  <a:moveTo>
                    <a:pt x="2249" y="2046"/>
                  </a:moveTo>
                  <a:lnTo>
                    <a:pt x="2240" y="2059"/>
                  </a:lnTo>
                  <a:lnTo>
                    <a:pt x="2228" y="2075"/>
                  </a:lnTo>
                  <a:lnTo>
                    <a:pt x="2213" y="2095"/>
                  </a:lnTo>
                  <a:lnTo>
                    <a:pt x="2196" y="2115"/>
                  </a:lnTo>
                  <a:lnTo>
                    <a:pt x="2178" y="2138"/>
                  </a:lnTo>
                  <a:lnTo>
                    <a:pt x="2157" y="2160"/>
                  </a:lnTo>
                  <a:lnTo>
                    <a:pt x="2137" y="2183"/>
                  </a:lnTo>
                  <a:lnTo>
                    <a:pt x="2114" y="2205"/>
                  </a:lnTo>
                  <a:lnTo>
                    <a:pt x="2093" y="2225"/>
                  </a:lnTo>
                  <a:lnTo>
                    <a:pt x="2071" y="2244"/>
                  </a:lnTo>
                  <a:lnTo>
                    <a:pt x="2050" y="2259"/>
                  </a:lnTo>
                  <a:lnTo>
                    <a:pt x="2052" y="2261"/>
                  </a:lnTo>
                  <a:lnTo>
                    <a:pt x="2058" y="2266"/>
                  </a:lnTo>
                  <a:lnTo>
                    <a:pt x="2067" y="2275"/>
                  </a:lnTo>
                  <a:lnTo>
                    <a:pt x="2079" y="2288"/>
                  </a:lnTo>
                  <a:lnTo>
                    <a:pt x="2095" y="2303"/>
                  </a:lnTo>
                  <a:lnTo>
                    <a:pt x="2113" y="2322"/>
                  </a:lnTo>
                  <a:lnTo>
                    <a:pt x="2134" y="2344"/>
                  </a:lnTo>
                  <a:lnTo>
                    <a:pt x="2157" y="2369"/>
                  </a:lnTo>
                  <a:lnTo>
                    <a:pt x="2183" y="2396"/>
                  </a:lnTo>
                  <a:lnTo>
                    <a:pt x="2211" y="2427"/>
                  </a:lnTo>
                  <a:lnTo>
                    <a:pt x="2240" y="2460"/>
                  </a:lnTo>
                  <a:lnTo>
                    <a:pt x="2271" y="2495"/>
                  </a:lnTo>
                  <a:lnTo>
                    <a:pt x="2303" y="2533"/>
                  </a:lnTo>
                  <a:lnTo>
                    <a:pt x="2336" y="2574"/>
                  </a:lnTo>
                  <a:lnTo>
                    <a:pt x="2369" y="2616"/>
                  </a:lnTo>
                  <a:lnTo>
                    <a:pt x="2404" y="2660"/>
                  </a:lnTo>
                  <a:lnTo>
                    <a:pt x="2439" y="2707"/>
                  </a:lnTo>
                  <a:lnTo>
                    <a:pt x="2475" y="2755"/>
                  </a:lnTo>
                  <a:lnTo>
                    <a:pt x="2510" y="2806"/>
                  </a:lnTo>
                  <a:lnTo>
                    <a:pt x="2545" y="2857"/>
                  </a:lnTo>
                  <a:lnTo>
                    <a:pt x="2580" y="2910"/>
                  </a:lnTo>
                  <a:lnTo>
                    <a:pt x="2613" y="2966"/>
                  </a:lnTo>
                  <a:lnTo>
                    <a:pt x="2646" y="3022"/>
                  </a:lnTo>
                  <a:lnTo>
                    <a:pt x="2678" y="3079"/>
                  </a:lnTo>
                  <a:lnTo>
                    <a:pt x="2694" y="3105"/>
                  </a:lnTo>
                  <a:lnTo>
                    <a:pt x="2716" y="3130"/>
                  </a:lnTo>
                  <a:lnTo>
                    <a:pt x="2741" y="3152"/>
                  </a:lnTo>
                  <a:lnTo>
                    <a:pt x="2768" y="3173"/>
                  </a:lnTo>
                  <a:lnTo>
                    <a:pt x="2799" y="3190"/>
                  </a:lnTo>
                  <a:lnTo>
                    <a:pt x="2832" y="3204"/>
                  </a:lnTo>
                  <a:lnTo>
                    <a:pt x="2866" y="3215"/>
                  </a:lnTo>
                  <a:lnTo>
                    <a:pt x="2902" y="3221"/>
                  </a:lnTo>
                  <a:lnTo>
                    <a:pt x="2938" y="3223"/>
                  </a:lnTo>
                  <a:lnTo>
                    <a:pt x="2975" y="3221"/>
                  </a:lnTo>
                  <a:lnTo>
                    <a:pt x="3012" y="3213"/>
                  </a:lnTo>
                  <a:lnTo>
                    <a:pt x="3049" y="3199"/>
                  </a:lnTo>
                  <a:lnTo>
                    <a:pt x="3084" y="3179"/>
                  </a:lnTo>
                  <a:lnTo>
                    <a:pt x="3118" y="3153"/>
                  </a:lnTo>
                  <a:lnTo>
                    <a:pt x="3147" y="3127"/>
                  </a:lnTo>
                  <a:lnTo>
                    <a:pt x="3170" y="3098"/>
                  </a:lnTo>
                  <a:lnTo>
                    <a:pt x="3189" y="3068"/>
                  </a:lnTo>
                  <a:lnTo>
                    <a:pt x="3203" y="3039"/>
                  </a:lnTo>
                  <a:lnTo>
                    <a:pt x="3212" y="3007"/>
                  </a:lnTo>
                  <a:lnTo>
                    <a:pt x="3218" y="2976"/>
                  </a:lnTo>
                  <a:lnTo>
                    <a:pt x="3220" y="2944"/>
                  </a:lnTo>
                  <a:lnTo>
                    <a:pt x="3219" y="2913"/>
                  </a:lnTo>
                  <a:lnTo>
                    <a:pt x="3214" y="2883"/>
                  </a:lnTo>
                  <a:lnTo>
                    <a:pt x="3206" y="2853"/>
                  </a:lnTo>
                  <a:lnTo>
                    <a:pt x="3196" y="2824"/>
                  </a:lnTo>
                  <a:lnTo>
                    <a:pt x="3182" y="2796"/>
                  </a:lnTo>
                  <a:lnTo>
                    <a:pt x="3167" y="2771"/>
                  </a:lnTo>
                  <a:lnTo>
                    <a:pt x="3149" y="2746"/>
                  </a:lnTo>
                  <a:lnTo>
                    <a:pt x="3129" y="2724"/>
                  </a:lnTo>
                  <a:lnTo>
                    <a:pt x="3109" y="2704"/>
                  </a:lnTo>
                  <a:lnTo>
                    <a:pt x="3086" y="2687"/>
                  </a:lnTo>
                  <a:lnTo>
                    <a:pt x="3063" y="2672"/>
                  </a:lnTo>
                  <a:lnTo>
                    <a:pt x="3004" y="2642"/>
                  </a:lnTo>
                  <a:lnTo>
                    <a:pt x="2948" y="2609"/>
                  </a:lnTo>
                  <a:lnTo>
                    <a:pt x="2893" y="2576"/>
                  </a:lnTo>
                  <a:lnTo>
                    <a:pt x="2840" y="2542"/>
                  </a:lnTo>
                  <a:lnTo>
                    <a:pt x="2788" y="2507"/>
                  </a:lnTo>
                  <a:lnTo>
                    <a:pt x="2739" y="2471"/>
                  </a:lnTo>
                  <a:lnTo>
                    <a:pt x="2690" y="2436"/>
                  </a:lnTo>
                  <a:lnTo>
                    <a:pt x="2644" y="2402"/>
                  </a:lnTo>
                  <a:lnTo>
                    <a:pt x="2600" y="2367"/>
                  </a:lnTo>
                  <a:lnTo>
                    <a:pt x="2558" y="2333"/>
                  </a:lnTo>
                  <a:lnTo>
                    <a:pt x="2518" y="2300"/>
                  </a:lnTo>
                  <a:lnTo>
                    <a:pt x="2481" y="2267"/>
                  </a:lnTo>
                  <a:lnTo>
                    <a:pt x="2445" y="2236"/>
                  </a:lnTo>
                  <a:lnTo>
                    <a:pt x="2414" y="2208"/>
                  </a:lnTo>
                  <a:lnTo>
                    <a:pt x="2384" y="2180"/>
                  </a:lnTo>
                  <a:lnTo>
                    <a:pt x="2356" y="2153"/>
                  </a:lnTo>
                  <a:lnTo>
                    <a:pt x="2333" y="2130"/>
                  </a:lnTo>
                  <a:lnTo>
                    <a:pt x="2311" y="2109"/>
                  </a:lnTo>
                  <a:lnTo>
                    <a:pt x="2293" y="2091"/>
                  </a:lnTo>
                  <a:lnTo>
                    <a:pt x="2277" y="2074"/>
                  </a:lnTo>
                  <a:lnTo>
                    <a:pt x="2265" y="2062"/>
                  </a:lnTo>
                  <a:lnTo>
                    <a:pt x="2257" y="2053"/>
                  </a:lnTo>
                  <a:lnTo>
                    <a:pt x="2252" y="2048"/>
                  </a:lnTo>
                  <a:lnTo>
                    <a:pt x="2249" y="2046"/>
                  </a:lnTo>
                  <a:close/>
                  <a:moveTo>
                    <a:pt x="894" y="1473"/>
                  </a:moveTo>
                  <a:lnTo>
                    <a:pt x="852" y="1475"/>
                  </a:lnTo>
                  <a:lnTo>
                    <a:pt x="812" y="1482"/>
                  </a:lnTo>
                  <a:lnTo>
                    <a:pt x="773" y="1494"/>
                  </a:lnTo>
                  <a:lnTo>
                    <a:pt x="736" y="1510"/>
                  </a:lnTo>
                  <a:lnTo>
                    <a:pt x="702" y="1531"/>
                  </a:lnTo>
                  <a:lnTo>
                    <a:pt x="671" y="1554"/>
                  </a:lnTo>
                  <a:lnTo>
                    <a:pt x="642" y="1581"/>
                  </a:lnTo>
                  <a:lnTo>
                    <a:pt x="617" y="1611"/>
                  </a:lnTo>
                  <a:lnTo>
                    <a:pt x="596" y="1645"/>
                  </a:lnTo>
                  <a:lnTo>
                    <a:pt x="578" y="1679"/>
                  </a:lnTo>
                  <a:lnTo>
                    <a:pt x="566" y="1718"/>
                  </a:lnTo>
                  <a:lnTo>
                    <a:pt x="558" y="1758"/>
                  </a:lnTo>
                  <a:lnTo>
                    <a:pt x="556" y="1799"/>
                  </a:lnTo>
                  <a:lnTo>
                    <a:pt x="556" y="1903"/>
                  </a:lnTo>
                  <a:lnTo>
                    <a:pt x="618" y="1944"/>
                  </a:lnTo>
                  <a:lnTo>
                    <a:pt x="684" y="1980"/>
                  </a:lnTo>
                  <a:lnTo>
                    <a:pt x="751" y="2010"/>
                  </a:lnTo>
                  <a:lnTo>
                    <a:pt x="820" y="2035"/>
                  </a:lnTo>
                  <a:lnTo>
                    <a:pt x="890" y="2055"/>
                  </a:lnTo>
                  <a:lnTo>
                    <a:pt x="962" y="2069"/>
                  </a:lnTo>
                  <a:lnTo>
                    <a:pt x="1033" y="2077"/>
                  </a:lnTo>
                  <a:lnTo>
                    <a:pt x="1106" y="2080"/>
                  </a:lnTo>
                  <a:lnTo>
                    <a:pt x="1178" y="2078"/>
                  </a:lnTo>
                  <a:lnTo>
                    <a:pt x="1251" y="2071"/>
                  </a:lnTo>
                  <a:lnTo>
                    <a:pt x="1322" y="2059"/>
                  </a:lnTo>
                  <a:lnTo>
                    <a:pt x="1392" y="2040"/>
                  </a:lnTo>
                  <a:lnTo>
                    <a:pt x="1462" y="2017"/>
                  </a:lnTo>
                  <a:lnTo>
                    <a:pt x="1530" y="1987"/>
                  </a:lnTo>
                  <a:lnTo>
                    <a:pt x="1595" y="1953"/>
                  </a:lnTo>
                  <a:lnTo>
                    <a:pt x="1659" y="1913"/>
                  </a:lnTo>
                  <a:lnTo>
                    <a:pt x="1660" y="1913"/>
                  </a:lnTo>
                  <a:lnTo>
                    <a:pt x="1660" y="1799"/>
                  </a:lnTo>
                  <a:lnTo>
                    <a:pt x="1657" y="1756"/>
                  </a:lnTo>
                  <a:lnTo>
                    <a:pt x="1648" y="1714"/>
                  </a:lnTo>
                  <a:lnTo>
                    <a:pt x="1633" y="1673"/>
                  </a:lnTo>
                  <a:lnTo>
                    <a:pt x="1614" y="1636"/>
                  </a:lnTo>
                  <a:lnTo>
                    <a:pt x="1590" y="1601"/>
                  </a:lnTo>
                  <a:lnTo>
                    <a:pt x="1562" y="1570"/>
                  </a:lnTo>
                  <a:lnTo>
                    <a:pt x="1530" y="1542"/>
                  </a:lnTo>
                  <a:lnTo>
                    <a:pt x="1494" y="1518"/>
                  </a:lnTo>
                  <a:lnTo>
                    <a:pt x="1454" y="1499"/>
                  </a:lnTo>
                  <a:lnTo>
                    <a:pt x="1412" y="1485"/>
                  </a:lnTo>
                  <a:lnTo>
                    <a:pt x="1368" y="1475"/>
                  </a:lnTo>
                  <a:lnTo>
                    <a:pt x="1321" y="1473"/>
                  </a:lnTo>
                  <a:lnTo>
                    <a:pt x="894" y="1473"/>
                  </a:lnTo>
                  <a:close/>
                  <a:moveTo>
                    <a:pt x="1113" y="148"/>
                  </a:moveTo>
                  <a:lnTo>
                    <a:pt x="1046" y="151"/>
                  </a:lnTo>
                  <a:lnTo>
                    <a:pt x="979" y="158"/>
                  </a:lnTo>
                  <a:lnTo>
                    <a:pt x="913" y="169"/>
                  </a:lnTo>
                  <a:lnTo>
                    <a:pt x="847" y="186"/>
                  </a:lnTo>
                  <a:lnTo>
                    <a:pt x="782" y="206"/>
                  </a:lnTo>
                  <a:lnTo>
                    <a:pt x="719" y="233"/>
                  </a:lnTo>
                  <a:lnTo>
                    <a:pt x="656" y="263"/>
                  </a:lnTo>
                  <a:lnTo>
                    <a:pt x="597" y="298"/>
                  </a:lnTo>
                  <a:lnTo>
                    <a:pt x="538" y="338"/>
                  </a:lnTo>
                  <a:lnTo>
                    <a:pt x="483" y="383"/>
                  </a:lnTo>
                  <a:lnTo>
                    <a:pt x="431" y="431"/>
                  </a:lnTo>
                  <a:lnTo>
                    <a:pt x="379" y="486"/>
                  </a:lnTo>
                  <a:lnTo>
                    <a:pt x="334" y="544"/>
                  </a:lnTo>
                  <a:lnTo>
                    <a:pt x="293" y="603"/>
                  </a:lnTo>
                  <a:lnTo>
                    <a:pt x="257" y="666"/>
                  </a:lnTo>
                  <a:lnTo>
                    <a:pt x="227" y="731"/>
                  </a:lnTo>
                  <a:lnTo>
                    <a:pt x="201" y="796"/>
                  </a:lnTo>
                  <a:lnTo>
                    <a:pt x="180" y="863"/>
                  </a:lnTo>
                  <a:lnTo>
                    <a:pt x="165" y="932"/>
                  </a:lnTo>
                  <a:lnTo>
                    <a:pt x="154" y="1000"/>
                  </a:lnTo>
                  <a:lnTo>
                    <a:pt x="149" y="1070"/>
                  </a:lnTo>
                  <a:lnTo>
                    <a:pt x="148" y="1140"/>
                  </a:lnTo>
                  <a:lnTo>
                    <a:pt x="152" y="1209"/>
                  </a:lnTo>
                  <a:lnTo>
                    <a:pt x="161" y="1278"/>
                  </a:lnTo>
                  <a:lnTo>
                    <a:pt x="175" y="1347"/>
                  </a:lnTo>
                  <a:lnTo>
                    <a:pt x="195" y="1414"/>
                  </a:lnTo>
                  <a:lnTo>
                    <a:pt x="219" y="1480"/>
                  </a:lnTo>
                  <a:lnTo>
                    <a:pt x="248" y="1545"/>
                  </a:lnTo>
                  <a:lnTo>
                    <a:pt x="283" y="1608"/>
                  </a:lnTo>
                  <a:lnTo>
                    <a:pt x="322" y="1668"/>
                  </a:lnTo>
                  <a:lnTo>
                    <a:pt x="366" y="1727"/>
                  </a:lnTo>
                  <a:lnTo>
                    <a:pt x="415" y="1782"/>
                  </a:lnTo>
                  <a:lnTo>
                    <a:pt x="421" y="1731"/>
                  </a:lnTo>
                  <a:lnTo>
                    <a:pt x="433" y="1680"/>
                  </a:lnTo>
                  <a:lnTo>
                    <a:pt x="449" y="1632"/>
                  </a:lnTo>
                  <a:lnTo>
                    <a:pt x="471" y="1586"/>
                  </a:lnTo>
                  <a:lnTo>
                    <a:pt x="497" y="1544"/>
                  </a:lnTo>
                  <a:lnTo>
                    <a:pt x="529" y="1504"/>
                  </a:lnTo>
                  <a:lnTo>
                    <a:pt x="564" y="1467"/>
                  </a:lnTo>
                  <a:lnTo>
                    <a:pt x="603" y="1434"/>
                  </a:lnTo>
                  <a:lnTo>
                    <a:pt x="645" y="1407"/>
                  </a:lnTo>
                  <a:lnTo>
                    <a:pt x="691" y="1382"/>
                  </a:lnTo>
                  <a:lnTo>
                    <a:pt x="740" y="1362"/>
                  </a:lnTo>
                  <a:lnTo>
                    <a:pt x="792" y="1348"/>
                  </a:lnTo>
                  <a:lnTo>
                    <a:pt x="845" y="1340"/>
                  </a:lnTo>
                  <a:lnTo>
                    <a:pt x="900" y="1337"/>
                  </a:lnTo>
                  <a:lnTo>
                    <a:pt x="1327" y="1337"/>
                  </a:lnTo>
                  <a:lnTo>
                    <a:pt x="1381" y="1340"/>
                  </a:lnTo>
                  <a:lnTo>
                    <a:pt x="1434" y="1348"/>
                  </a:lnTo>
                  <a:lnTo>
                    <a:pt x="1485" y="1362"/>
                  </a:lnTo>
                  <a:lnTo>
                    <a:pt x="1533" y="1381"/>
                  </a:lnTo>
                  <a:lnTo>
                    <a:pt x="1579" y="1405"/>
                  </a:lnTo>
                  <a:lnTo>
                    <a:pt x="1622" y="1433"/>
                  </a:lnTo>
                  <a:lnTo>
                    <a:pt x="1661" y="1465"/>
                  </a:lnTo>
                  <a:lnTo>
                    <a:pt x="1697" y="1502"/>
                  </a:lnTo>
                  <a:lnTo>
                    <a:pt x="1728" y="1541"/>
                  </a:lnTo>
                  <a:lnTo>
                    <a:pt x="1755" y="1584"/>
                  </a:lnTo>
                  <a:lnTo>
                    <a:pt x="1778" y="1630"/>
                  </a:lnTo>
                  <a:lnTo>
                    <a:pt x="1794" y="1678"/>
                  </a:lnTo>
                  <a:lnTo>
                    <a:pt x="1807" y="1730"/>
                  </a:lnTo>
                  <a:lnTo>
                    <a:pt x="1812" y="1783"/>
                  </a:lnTo>
                  <a:lnTo>
                    <a:pt x="1861" y="1728"/>
                  </a:lnTo>
                  <a:lnTo>
                    <a:pt x="1906" y="1669"/>
                  </a:lnTo>
                  <a:lnTo>
                    <a:pt x="1945" y="1609"/>
                  </a:lnTo>
                  <a:lnTo>
                    <a:pt x="1979" y="1546"/>
                  </a:lnTo>
                  <a:lnTo>
                    <a:pt x="2009" y="1480"/>
                  </a:lnTo>
                  <a:lnTo>
                    <a:pt x="2033" y="1415"/>
                  </a:lnTo>
                  <a:lnTo>
                    <a:pt x="2053" y="1347"/>
                  </a:lnTo>
                  <a:lnTo>
                    <a:pt x="2067" y="1278"/>
                  </a:lnTo>
                  <a:lnTo>
                    <a:pt x="2076" y="1210"/>
                  </a:lnTo>
                  <a:lnTo>
                    <a:pt x="2080" y="1140"/>
                  </a:lnTo>
                  <a:lnTo>
                    <a:pt x="2079" y="1070"/>
                  </a:lnTo>
                  <a:lnTo>
                    <a:pt x="2074" y="1000"/>
                  </a:lnTo>
                  <a:lnTo>
                    <a:pt x="2063" y="932"/>
                  </a:lnTo>
                  <a:lnTo>
                    <a:pt x="2047" y="863"/>
                  </a:lnTo>
                  <a:lnTo>
                    <a:pt x="2026" y="796"/>
                  </a:lnTo>
                  <a:lnTo>
                    <a:pt x="2000" y="731"/>
                  </a:lnTo>
                  <a:lnTo>
                    <a:pt x="1970" y="666"/>
                  </a:lnTo>
                  <a:lnTo>
                    <a:pt x="1935" y="603"/>
                  </a:lnTo>
                  <a:lnTo>
                    <a:pt x="1894" y="544"/>
                  </a:lnTo>
                  <a:lnTo>
                    <a:pt x="1848" y="486"/>
                  </a:lnTo>
                  <a:lnTo>
                    <a:pt x="1797" y="431"/>
                  </a:lnTo>
                  <a:lnTo>
                    <a:pt x="1744" y="383"/>
                  </a:lnTo>
                  <a:lnTo>
                    <a:pt x="1689" y="338"/>
                  </a:lnTo>
                  <a:lnTo>
                    <a:pt x="1630" y="298"/>
                  </a:lnTo>
                  <a:lnTo>
                    <a:pt x="1571" y="263"/>
                  </a:lnTo>
                  <a:lnTo>
                    <a:pt x="1509" y="233"/>
                  </a:lnTo>
                  <a:lnTo>
                    <a:pt x="1446" y="206"/>
                  </a:lnTo>
                  <a:lnTo>
                    <a:pt x="1381" y="186"/>
                  </a:lnTo>
                  <a:lnTo>
                    <a:pt x="1314" y="169"/>
                  </a:lnTo>
                  <a:lnTo>
                    <a:pt x="1248" y="158"/>
                  </a:lnTo>
                  <a:lnTo>
                    <a:pt x="1181" y="151"/>
                  </a:lnTo>
                  <a:lnTo>
                    <a:pt x="1113" y="148"/>
                  </a:lnTo>
                  <a:close/>
                  <a:moveTo>
                    <a:pt x="1078" y="0"/>
                  </a:moveTo>
                  <a:lnTo>
                    <a:pt x="1152" y="0"/>
                  </a:lnTo>
                  <a:lnTo>
                    <a:pt x="1226" y="5"/>
                  </a:lnTo>
                  <a:lnTo>
                    <a:pt x="1301" y="15"/>
                  </a:lnTo>
                  <a:lnTo>
                    <a:pt x="1374" y="30"/>
                  </a:lnTo>
                  <a:lnTo>
                    <a:pt x="1447" y="49"/>
                  </a:lnTo>
                  <a:lnTo>
                    <a:pt x="1517" y="74"/>
                  </a:lnTo>
                  <a:lnTo>
                    <a:pt x="1587" y="104"/>
                  </a:lnTo>
                  <a:lnTo>
                    <a:pt x="1655" y="139"/>
                  </a:lnTo>
                  <a:lnTo>
                    <a:pt x="1721" y="178"/>
                  </a:lnTo>
                  <a:lnTo>
                    <a:pt x="1785" y="223"/>
                  </a:lnTo>
                  <a:lnTo>
                    <a:pt x="1846" y="272"/>
                  </a:lnTo>
                  <a:lnTo>
                    <a:pt x="1904" y="326"/>
                  </a:lnTo>
                  <a:lnTo>
                    <a:pt x="1958" y="385"/>
                  </a:lnTo>
                  <a:lnTo>
                    <a:pt x="2009" y="446"/>
                  </a:lnTo>
                  <a:lnTo>
                    <a:pt x="2053" y="510"/>
                  </a:lnTo>
                  <a:lnTo>
                    <a:pt x="2093" y="576"/>
                  </a:lnTo>
                  <a:lnTo>
                    <a:pt x="2127" y="644"/>
                  </a:lnTo>
                  <a:lnTo>
                    <a:pt x="2157" y="714"/>
                  </a:lnTo>
                  <a:lnTo>
                    <a:pt x="2182" y="786"/>
                  </a:lnTo>
                  <a:lnTo>
                    <a:pt x="2201" y="859"/>
                  </a:lnTo>
                  <a:lnTo>
                    <a:pt x="2216" y="932"/>
                  </a:lnTo>
                  <a:lnTo>
                    <a:pt x="2226" y="1007"/>
                  </a:lnTo>
                  <a:lnTo>
                    <a:pt x="2230" y="1080"/>
                  </a:lnTo>
                  <a:lnTo>
                    <a:pt x="2230" y="1155"/>
                  </a:lnTo>
                  <a:lnTo>
                    <a:pt x="2225" y="1230"/>
                  </a:lnTo>
                  <a:lnTo>
                    <a:pt x="2215" y="1304"/>
                  </a:lnTo>
                  <a:lnTo>
                    <a:pt x="2199" y="1378"/>
                  </a:lnTo>
                  <a:lnTo>
                    <a:pt x="2180" y="1451"/>
                  </a:lnTo>
                  <a:lnTo>
                    <a:pt x="2154" y="1521"/>
                  </a:lnTo>
                  <a:lnTo>
                    <a:pt x="2124" y="1591"/>
                  </a:lnTo>
                  <a:lnTo>
                    <a:pt x="2090" y="1659"/>
                  </a:lnTo>
                  <a:lnTo>
                    <a:pt x="2050" y="1726"/>
                  </a:lnTo>
                  <a:lnTo>
                    <a:pt x="2004" y="1789"/>
                  </a:lnTo>
                  <a:lnTo>
                    <a:pt x="1954" y="1850"/>
                  </a:lnTo>
                  <a:lnTo>
                    <a:pt x="2107" y="2004"/>
                  </a:lnTo>
                  <a:lnTo>
                    <a:pt x="2145" y="1954"/>
                  </a:lnTo>
                  <a:lnTo>
                    <a:pt x="2179" y="1902"/>
                  </a:lnTo>
                  <a:lnTo>
                    <a:pt x="2190" y="1887"/>
                  </a:lnTo>
                  <a:lnTo>
                    <a:pt x="2202" y="1876"/>
                  </a:lnTo>
                  <a:lnTo>
                    <a:pt x="2215" y="1870"/>
                  </a:lnTo>
                  <a:lnTo>
                    <a:pt x="2228" y="1867"/>
                  </a:lnTo>
                  <a:lnTo>
                    <a:pt x="2240" y="1867"/>
                  </a:lnTo>
                  <a:lnTo>
                    <a:pt x="2253" y="1869"/>
                  </a:lnTo>
                  <a:lnTo>
                    <a:pt x="2263" y="1873"/>
                  </a:lnTo>
                  <a:lnTo>
                    <a:pt x="2273" y="1878"/>
                  </a:lnTo>
                  <a:lnTo>
                    <a:pt x="2280" y="1884"/>
                  </a:lnTo>
                  <a:lnTo>
                    <a:pt x="2286" y="1888"/>
                  </a:lnTo>
                  <a:lnTo>
                    <a:pt x="2287" y="1890"/>
                  </a:lnTo>
                  <a:lnTo>
                    <a:pt x="2294" y="1896"/>
                  </a:lnTo>
                  <a:lnTo>
                    <a:pt x="2302" y="1905"/>
                  </a:lnTo>
                  <a:lnTo>
                    <a:pt x="2314" y="1917"/>
                  </a:lnTo>
                  <a:lnTo>
                    <a:pt x="2329" y="1934"/>
                  </a:lnTo>
                  <a:lnTo>
                    <a:pt x="2348" y="1952"/>
                  </a:lnTo>
                  <a:lnTo>
                    <a:pt x="2369" y="1974"/>
                  </a:lnTo>
                  <a:lnTo>
                    <a:pt x="2393" y="1997"/>
                  </a:lnTo>
                  <a:lnTo>
                    <a:pt x="2420" y="2023"/>
                  </a:lnTo>
                  <a:lnTo>
                    <a:pt x="2448" y="2051"/>
                  </a:lnTo>
                  <a:lnTo>
                    <a:pt x="2479" y="2079"/>
                  </a:lnTo>
                  <a:lnTo>
                    <a:pt x="2513" y="2110"/>
                  </a:lnTo>
                  <a:lnTo>
                    <a:pt x="2548" y="2142"/>
                  </a:lnTo>
                  <a:lnTo>
                    <a:pt x="2585" y="2175"/>
                  </a:lnTo>
                  <a:lnTo>
                    <a:pt x="2624" y="2208"/>
                  </a:lnTo>
                  <a:lnTo>
                    <a:pt x="2665" y="2242"/>
                  </a:lnTo>
                  <a:lnTo>
                    <a:pt x="2706" y="2275"/>
                  </a:lnTo>
                  <a:lnTo>
                    <a:pt x="2749" y="2310"/>
                  </a:lnTo>
                  <a:lnTo>
                    <a:pt x="2793" y="2343"/>
                  </a:lnTo>
                  <a:lnTo>
                    <a:pt x="2838" y="2377"/>
                  </a:lnTo>
                  <a:lnTo>
                    <a:pt x="2884" y="2409"/>
                  </a:lnTo>
                  <a:lnTo>
                    <a:pt x="2930" y="2441"/>
                  </a:lnTo>
                  <a:lnTo>
                    <a:pt x="2977" y="2470"/>
                  </a:lnTo>
                  <a:lnTo>
                    <a:pt x="3026" y="2499"/>
                  </a:lnTo>
                  <a:lnTo>
                    <a:pt x="3073" y="2527"/>
                  </a:lnTo>
                  <a:lnTo>
                    <a:pt x="3121" y="2551"/>
                  </a:lnTo>
                  <a:lnTo>
                    <a:pt x="3151" y="2567"/>
                  </a:lnTo>
                  <a:lnTo>
                    <a:pt x="3180" y="2585"/>
                  </a:lnTo>
                  <a:lnTo>
                    <a:pt x="3208" y="2608"/>
                  </a:lnTo>
                  <a:lnTo>
                    <a:pt x="3235" y="2632"/>
                  </a:lnTo>
                  <a:lnTo>
                    <a:pt x="3260" y="2660"/>
                  </a:lnTo>
                  <a:lnTo>
                    <a:pt x="3283" y="2690"/>
                  </a:lnTo>
                  <a:lnTo>
                    <a:pt x="3303" y="2722"/>
                  </a:lnTo>
                  <a:lnTo>
                    <a:pt x="3322" y="2755"/>
                  </a:lnTo>
                  <a:lnTo>
                    <a:pt x="3337" y="2791"/>
                  </a:lnTo>
                  <a:lnTo>
                    <a:pt x="3350" y="2828"/>
                  </a:lnTo>
                  <a:lnTo>
                    <a:pt x="3358" y="2866"/>
                  </a:lnTo>
                  <a:lnTo>
                    <a:pt x="3364" y="2905"/>
                  </a:lnTo>
                  <a:lnTo>
                    <a:pt x="3365" y="2945"/>
                  </a:lnTo>
                  <a:lnTo>
                    <a:pt x="3363" y="2985"/>
                  </a:lnTo>
                  <a:lnTo>
                    <a:pt x="3356" y="3026"/>
                  </a:lnTo>
                  <a:lnTo>
                    <a:pt x="3344" y="3067"/>
                  </a:lnTo>
                  <a:lnTo>
                    <a:pt x="3328" y="3107"/>
                  </a:lnTo>
                  <a:lnTo>
                    <a:pt x="3307" y="3147"/>
                  </a:lnTo>
                  <a:lnTo>
                    <a:pt x="3280" y="3187"/>
                  </a:lnTo>
                  <a:lnTo>
                    <a:pt x="3247" y="3226"/>
                  </a:lnTo>
                  <a:lnTo>
                    <a:pt x="3208" y="3263"/>
                  </a:lnTo>
                  <a:lnTo>
                    <a:pt x="3164" y="3300"/>
                  </a:lnTo>
                  <a:lnTo>
                    <a:pt x="3116" y="3326"/>
                  </a:lnTo>
                  <a:lnTo>
                    <a:pt x="3068" y="3345"/>
                  </a:lnTo>
                  <a:lnTo>
                    <a:pt x="3020" y="3359"/>
                  </a:lnTo>
                  <a:lnTo>
                    <a:pt x="2973" y="3366"/>
                  </a:lnTo>
                  <a:lnTo>
                    <a:pt x="2928" y="3368"/>
                  </a:lnTo>
                  <a:lnTo>
                    <a:pt x="2884" y="3365"/>
                  </a:lnTo>
                  <a:lnTo>
                    <a:pt x="2842" y="3357"/>
                  </a:lnTo>
                  <a:lnTo>
                    <a:pt x="2802" y="3345"/>
                  </a:lnTo>
                  <a:lnTo>
                    <a:pt x="2763" y="3331"/>
                  </a:lnTo>
                  <a:lnTo>
                    <a:pt x="2727" y="3312"/>
                  </a:lnTo>
                  <a:lnTo>
                    <a:pt x="2694" y="3292"/>
                  </a:lnTo>
                  <a:lnTo>
                    <a:pt x="2664" y="3270"/>
                  </a:lnTo>
                  <a:lnTo>
                    <a:pt x="2635" y="3246"/>
                  </a:lnTo>
                  <a:lnTo>
                    <a:pt x="2610" y="3220"/>
                  </a:lnTo>
                  <a:lnTo>
                    <a:pt x="2590" y="3194"/>
                  </a:lnTo>
                  <a:lnTo>
                    <a:pt x="2571" y="3169"/>
                  </a:lnTo>
                  <a:lnTo>
                    <a:pt x="2558" y="3143"/>
                  </a:lnTo>
                  <a:lnTo>
                    <a:pt x="2524" y="3082"/>
                  </a:lnTo>
                  <a:lnTo>
                    <a:pt x="2488" y="3021"/>
                  </a:lnTo>
                  <a:lnTo>
                    <a:pt x="2452" y="2963"/>
                  </a:lnTo>
                  <a:lnTo>
                    <a:pt x="2416" y="2906"/>
                  </a:lnTo>
                  <a:lnTo>
                    <a:pt x="2379" y="2851"/>
                  </a:lnTo>
                  <a:lnTo>
                    <a:pt x="2341" y="2799"/>
                  </a:lnTo>
                  <a:lnTo>
                    <a:pt x="2303" y="2747"/>
                  </a:lnTo>
                  <a:lnTo>
                    <a:pt x="2266" y="2699"/>
                  </a:lnTo>
                  <a:lnTo>
                    <a:pt x="2229" y="2653"/>
                  </a:lnTo>
                  <a:lnTo>
                    <a:pt x="2192" y="2609"/>
                  </a:lnTo>
                  <a:lnTo>
                    <a:pt x="2157" y="2567"/>
                  </a:lnTo>
                  <a:lnTo>
                    <a:pt x="2122" y="2528"/>
                  </a:lnTo>
                  <a:lnTo>
                    <a:pt x="2090" y="2491"/>
                  </a:lnTo>
                  <a:lnTo>
                    <a:pt x="2059" y="2457"/>
                  </a:lnTo>
                  <a:lnTo>
                    <a:pt x="2029" y="2426"/>
                  </a:lnTo>
                  <a:lnTo>
                    <a:pt x="2002" y="2398"/>
                  </a:lnTo>
                  <a:lnTo>
                    <a:pt x="1977" y="2373"/>
                  </a:lnTo>
                  <a:lnTo>
                    <a:pt x="1955" y="2350"/>
                  </a:lnTo>
                  <a:lnTo>
                    <a:pt x="1935" y="2332"/>
                  </a:lnTo>
                  <a:lnTo>
                    <a:pt x="1918" y="2315"/>
                  </a:lnTo>
                  <a:lnTo>
                    <a:pt x="1905" y="2303"/>
                  </a:lnTo>
                  <a:lnTo>
                    <a:pt x="1896" y="2295"/>
                  </a:lnTo>
                  <a:lnTo>
                    <a:pt x="1890" y="2289"/>
                  </a:lnTo>
                  <a:lnTo>
                    <a:pt x="1888" y="2288"/>
                  </a:lnTo>
                  <a:lnTo>
                    <a:pt x="1882" y="2282"/>
                  </a:lnTo>
                  <a:lnTo>
                    <a:pt x="1878" y="2273"/>
                  </a:lnTo>
                  <a:lnTo>
                    <a:pt x="1873" y="2262"/>
                  </a:lnTo>
                  <a:lnTo>
                    <a:pt x="1870" y="2250"/>
                  </a:lnTo>
                  <a:lnTo>
                    <a:pt x="1868" y="2237"/>
                  </a:lnTo>
                  <a:lnTo>
                    <a:pt x="1868" y="2224"/>
                  </a:lnTo>
                  <a:lnTo>
                    <a:pt x="1871" y="2211"/>
                  </a:lnTo>
                  <a:lnTo>
                    <a:pt x="1877" y="2199"/>
                  </a:lnTo>
                  <a:lnTo>
                    <a:pt x="1888" y="2188"/>
                  </a:lnTo>
                  <a:lnTo>
                    <a:pt x="1902" y="2180"/>
                  </a:lnTo>
                  <a:lnTo>
                    <a:pt x="1939" y="2157"/>
                  </a:lnTo>
                  <a:lnTo>
                    <a:pt x="1976" y="2133"/>
                  </a:lnTo>
                  <a:lnTo>
                    <a:pt x="2010" y="2106"/>
                  </a:lnTo>
                  <a:lnTo>
                    <a:pt x="1854" y="1951"/>
                  </a:lnTo>
                  <a:lnTo>
                    <a:pt x="1793" y="2002"/>
                  </a:lnTo>
                  <a:lnTo>
                    <a:pt x="1729" y="2047"/>
                  </a:lnTo>
                  <a:lnTo>
                    <a:pt x="1663" y="2088"/>
                  </a:lnTo>
                  <a:lnTo>
                    <a:pt x="1594" y="2123"/>
                  </a:lnTo>
                  <a:lnTo>
                    <a:pt x="1525" y="2153"/>
                  </a:lnTo>
                  <a:lnTo>
                    <a:pt x="1453" y="2178"/>
                  </a:lnTo>
                  <a:lnTo>
                    <a:pt x="1381" y="2198"/>
                  </a:lnTo>
                  <a:lnTo>
                    <a:pt x="1307" y="2214"/>
                  </a:lnTo>
                  <a:lnTo>
                    <a:pt x="1232" y="2224"/>
                  </a:lnTo>
                  <a:lnTo>
                    <a:pt x="1158" y="2229"/>
                  </a:lnTo>
                  <a:lnTo>
                    <a:pt x="1083" y="2230"/>
                  </a:lnTo>
                  <a:lnTo>
                    <a:pt x="1008" y="2225"/>
                  </a:lnTo>
                  <a:lnTo>
                    <a:pt x="933" y="2216"/>
                  </a:lnTo>
                  <a:lnTo>
                    <a:pt x="859" y="2202"/>
                  </a:lnTo>
                  <a:lnTo>
                    <a:pt x="786" y="2181"/>
                  </a:lnTo>
                  <a:lnTo>
                    <a:pt x="716" y="2156"/>
                  </a:lnTo>
                  <a:lnTo>
                    <a:pt x="645" y="2127"/>
                  </a:lnTo>
                  <a:lnTo>
                    <a:pt x="576" y="2093"/>
                  </a:lnTo>
                  <a:lnTo>
                    <a:pt x="511" y="2053"/>
                  </a:lnTo>
                  <a:lnTo>
                    <a:pt x="446" y="2008"/>
                  </a:lnTo>
                  <a:lnTo>
                    <a:pt x="384" y="1958"/>
                  </a:lnTo>
                  <a:lnTo>
                    <a:pt x="326" y="1904"/>
                  </a:lnTo>
                  <a:lnTo>
                    <a:pt x="272" y="1846"/>
                  </a:lnTo>
                  <a:lnTo>
                    <a:pt x="222" y="1784"/>
                  </a:lnTo>
                  <a:lnTo>
                    <a:pt x="177" y="1720"/>
                  </a:lnTo>
                  <a:lnTo>
                    <a:pt x="138" y="1655"/>
                  </a:lnTo>
                  <a:lnTo>
                    <a:pt x="104" y="1587"/>
                  </a:lnTo>
                  <a:lnTo>
                    <a:pt x="74" y="1517"/>
                  </a:lnTo>
                  <a:lnTo>
                    <a:pt x="49" y="1446"/>
                  </a:lnTo>
                  <a:lnTo>
                    <a:pt x="30" y="1374"/>
                  </a:lnTo>
                  <a:lnTo>
                    <a:pt x="14" y="1301"/>
                  </a:lnTo>
                  <a:lnTo>
                    <a:pt x="5" y="1226"/>
                  </a:lnTo>
                  <a:lnTo>
                    <a:pt x="0" y="1152"/>
                  </a:lnTo>
                  <a:lnTo>
                    <a:pt x="0" y="1077"/>
                  </a:lnTo>
                  <a:lnTo>
                    <a:pt x="5" y="1003"/>
                  </a:lnTo>
                  <a:lnTo>
                    <a:pt x="14" y="930"/>
                  </a:lnTo>
                  <a:lnTo>
                    <a:pt x="30" y="857"/>
                  </a:lnTo>
                  <a:lnTo>
                    <a:pt x="49" y="784"/>
                  </a:lnTo>
                  <a:lnTo>
                    <a:pt x="74" y="713"/>
                  </a:lnTo>
                  <a:lnTo>
                    <a:pt x="104" y="643"/>
                  </a:lnTo>
                  <a:lnTo>
                    <a:pt x="138" y="576"/>
                  </a:lnTo>
                  <a:lnTo>
                    <a:pt x="177" y="509"/>
                  </a:lnTo>
                  <a:lnTo>
                    <a:pt x="222" y="445"/>
                  </a:lnTo>
                  <a:lnTo>
                    <a:pt x="272" y="385"/>
                  </a:lnTo>
                  <a:lnTo>
                    <a:pt x="326" y="326"/>
                  </a:lnTo>
                  <a:lnTo>
                    <a:pt x="384" y="272"/>
                  </a:lnTo>
                  <a:lnTo>
                    <a:pt x="445" y="223"/>
                  </a:lnTo>
                  <a:lnTo>
                    <a:pt x="510" y="178"/>
                  </a:lnTo>
                  <a:lnTo>
                    <a:pt x="575" y="139"/>
                  </a:lnTo>
                  <a:lnTo>
                    <a:pt x="643" y="104"/>
                  </a:lnTo>
                  <a:lnTo>
                    <a:pt x="713" y="74"/>
                  </a:lnTo>
                  <a:lnTo>
                    <a:pt x="783" y="49"/>
                  </a:lnTo>
                  <a:lnTo>
                    <a:pt x="856" y="30"/>
                  </a:lnTo>
                  <a:lnTo>
                    <a:pt x="930" y="15"/>
                  </a:lnTo>
                  <a:lnTo>
                    <a:pt x="1004" y="5"/>
                  </a:lnTo>
                  <a:lnTo>
                    <a:pt x="10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Freeform 231"/>
            <p:cNvSpPr>
              <a:spLocks noEditPoints="1"/>
            </p:cNvSpPr>
            <p:nvPr/>
          </p:nvSpPr>
          <p:spPr bwMode="auto">
            <a:xfrm>
              <a:off x="8264526" y="4289426"/>
              <a:ext cx="130175" cy="130175"/>
            </a:xfrm>
            <a:custGeom>
              <a:gdLst>
                <a:gd name="T0" fmla="*/ 334 w 741"/>
                <a:gd name="T1" fmla="*/ 139 h 740"/>
                <a:gd name="T2" fmla="*/ 265 w 741"/>
                <a:gd name="T3" fmla="*/ 162 h 740"/>
                <a:gd name="T4" fmla="*/ 210 w 741"/>
                <a:gd name="T5" fmla="*/ 204 h 740"/>
                <a:gd name="T6" fmla="*/ 169 w 741"/>
                <a:gd name="T7" fmla="*/ 261 h 740"/>
                <a:gd name="T8" fmla="*/ 146 w 741"/>
                <a:gd name="T9" fmla="*/ 327 h 740"/>
                <a:gd name="T10" fmla="*/ 146 w 741"/>
                <a:gd name="T11" fmla="*/ 399 h 740"/>
                <a:gd name="T12" fmla="*/ 170 w 741"/>
                <a:gd name="T13" fmla="*/ 466 h 740"/>
                <a:gd name="T14" fmla="*/ 212 w 741"/>
                <a:gd name="T15" fmla="*/ 522 h 740"/>
                <a:gd name="T16" fmla="*/ 268 w 741"/>
                <a:gd name="T17" fmla="*/ 564 h 740"/>
                <a:gd name="T18" fmla="*/ 335 w 741"/>
                <a:gd name="T19" fmla="*/ 588 h 740"/>
                <a:gd name="T20" fmla="*/ 408 w 741"/>
                <a:gd name="T21" fmla="*/ 588 h 740"/>
                <a:gd name="T22" fmla="*/ 476 w 741"/>
                <a:gd name="T23" fmla="*/ 564 h 740"/>
                <a:gd name="T24" fmla="*/ 532 w 741"/>
                <a:gd name="T25" fmla="*/ 522 h 740"/>
                <a:gd name="T26" fmla="*/ 573 w 741"/>
                <a:gd name="T27" fmla="*/ 466 h 740"/>
                <a:gd name="T28" fmla="*/ 595 w 741"/>
                <a:gd name="T29" fmla="*/ 399 h 740"/>
                <a:gd name="T30" fmla="*/ 595 w 741"/>
                <a:gd name="T31" fmla="*/ 327 h 740"/>
                <a:gd name="T32" fmla="*/ 571 w 741"/>
                <a:gd name="T33" fmla="*/ 261 h 740"/>
                <a:gd name="T34" fmla="*/ 529 w 741"/>
                <a:gd name="T35" fmla="*/ 204 h 740"/>
                <a:gd name="T36" fmla="*/ 473 w 741"/>
                <a:gd name="T37" fmla="*/ 162 h 740"/>
                <a:gd name="T38" fmla="*/ 406 w 741"/>
                <a:gd name="T39" fmla="*/ 139 h 740"/>
                <a:gd name="T40" fmla="*/ 370 w 741"/>
                <a:gd name="T41" fmla="*/ 0 h 740"/>
                <a:gd name="T42" fmla="*/ 463 w 741"/>
                <a:gd name="T43" fmla="*/ 11 h 740"/>
                <a:gd name="T44" fmla="*/ 546 w 741"/>
                <a:gd name="T45" fmla="*/ 43 h 740"/>
                <a:gd name="T46" fmla="*/ 618 w 741"/>
                <a:gd name="T47" fmla="*/ 93 h 740"/>
                <a:gd name="T48" fmla="*/ 675 w 741"/>
                <a:gd name="T49" fmla="*/ 158 h 740"/>
                <a:gd name="T50" fmla="*/ 716 w 741"/>
                <a:gd name="T51" fmla="*/ 236 h 740"/>
                <a:gd name="T52" fmla="*/ 739 w 741"/>
                <a:gd name="T53" fmla="*/ 323 h 740"/>
                <a:gd name="T54" fmla="*/ 738 w 741"/>
                <a:gd name="T55" fmla="*/ 417 h 740"/>
                <a:gd name="T56" fmla="*/ 715 w 741"/>
                <a:gd name="T57" fmla="*/ 505 h 740"/>
                <a:gd name="T58" fmla="*/ 673 w 741"/>
                <a:gd name="T59" fmla="*/ 583 h 740"/>
                <a:gd name="T60" fmla="*/ 614 w 741"/>
                <a:gd name="T61" fmla="*/ 647 h 740"/>
                <a:gd name="T62" fmla="*/ 543 w 741"/>
                <a:gd name="T63" fmla="*/ 698 h 740"/>
                <a:gd name="T64" fmla="*/ 460 w 741"/>
                <a:gd name="T65" fmla="*/ 728 h 740"/>
                <a:gd name="T66" fmla="*/ 370 w 741"/>
                <a:gd name="T67" fmla="*/ 740 h 740"/>
                <a:gd name="T68" fmla="*/ 279 w 741"/>
                <a:gd name="T69" fmla="*/ 728 h 740"/>
                <a:gd name="T70" fmla="*/ 195 w 741"/>
                <a:gd name="T71" fmla="*/ 698 h 740"/>
                <a:gd name="T72" fmla="*/ 123 w 741"/>
                <a:gd name="T73" fmla="*/ 647 h 740"/>
                <a:gd name="T74" fmla="*/ 66 w 741"/>
                <a:gd name="T75" fmla="*/ 583 h 740"/>
                <a:gd name="T76" fmla="*/ 25 w 741"/>
                <a:gd name="T77" fmla="*/ 505 h 740"/>
                <a:gd name="T78" fmla="*/ 3 w 741"/>
                <a:gd name="T79" fmla="*/ 417 h 740"/>
                <a:gd name="T80" fmla="*/ 3 w 741"/>
                <a:gd name="T81" fmla="*/ 323 h 740"/>
                <a:gd name="T82" fmla="*/ 25 w 741"/>
                <a:gd name="T83" fmla="*/ 236 h 740"/>
                <a:gd name="T84" fmla="*/ 66 w 741"/>
                <a:gd name="T85" fmla="*/ 158 h 740"/>
                <a:gd name="T86" fmla="*/ 124 w 741"/>
                <a:gd name="T87" fmla="*/ 93 h 740"/>
                <a:gd name="T88" fmla="*/ 196 w 741"/>
                <a:gd name="T89" fmla="*/ 43 h 740"/>
                <a:gd name="T90" fmla="*/ 279 w 741"/>
                <a:gd name="T91" fmla="*/ 11 h 740"/>
                <a:gd name="T92" fmla="*/ 370 w 741"/>
                <a:gd name="T93" fmla="*/ 0 h 7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1" h="740">
                  <a:moveTo>
                    <a:pt x="370" y="136"/>
                  </a:moveTo>
                  <a:lnTo>
                    <a:pt x="334" y="139"/>
                  </a:lnTo>
                  <a:lnTo>
                    <a:pt x="298" y="148"/>
                  </a:lnTo>
                  <a:lnTo>
                    <a:pt x="265" y="162"/>
                  </a:lnTo>
                  <a:lnTo>
                    <a:pt x="235" y="182"/>
                  </a:lnTo>
                  <a:lnTo>
                    <a:pt x="210" y="204"/>
                  </a:lnTo>
                  <a:lnTo>
                    <a:pt x="187" y="231"/>
                  </a:lnTo>
                  <a:lnTo>
                    <a:pt x="169" y="261"/>
                  </a:lnTo>
                  <a:lnTo>
                    <a:pt x="155" y="293"/>
                  </a:lnTo>
                  <a:lnTo>
                    <a:pt x="146" y="327"/>
                  </a:lnTo>
                  <a:lnTo>
                    <a:pt x="143" y="363"/>
                  </a:lnTo>
                  <a:lnTo>
                    <a:pt x="146" y="399"/>
                  </a:lnTo>
                  <a:lnTo>
                    <a:pt x="155" y="434"/>
                  </a:lnTo>
                  <a:lnTo>
                    <a:pt x="170" y="466"/>
                  </a:lnTo>
                  <a:lnTo>
                    <a:pt x="189" y="496"/>
                  </a:lnTo>
                  <a:lnTo>
                    <a:pt x="212" y="522"/>
                  </a:lnTo>
                  <a:lnTo>
                    <a:pt x="238" y="546"/>
                  </a:lnTo>
                  <a:lnTo>
                    <a:pt x="268" y="564"/>
                  </a:lnTo>
                  <a:lnTo>
                    <a:pt x="301" y="579"/>
                  </a:lnTo>
                  <a:lnTo>
                    <a:pt x="335" y="588"/>
                  </a:lnTo>
                  <a:lnTo>
                    <a:pt x="370" y="591"/>
                  </a:lnTo>
                  <a:lnTo>
                    <a:pt x="408" y="588"/>
                  </a:lnTo>
                  <a:lnTo>
                    <a:pt x="443" y="579"/>
                  </a:lnTo>
                  <a:lnTo>
                    <a:pt x="476" y="564"/>
                  </a:lnTo>
                  <a:lnTo>
                    <a:pt x="506" y="546"/>
                  </a:lnTo>
                  <a:lnTo>
                    <a:pt x="532" y="522"/>
                  </a:lnTo>
                  <a:lnTo>
                    <a:pt x="555" y="496"/>
                  </a:lnTo>
                  <a:lnTo>
                    <a:pt x="573" y="466"/>
                  </a:lnTo>
                  <a:lnTo>
                    <a:pt x="587" y="434"/>
                  </a:lnTo>
                  <a:lnTo>
                    <a:pt x="595" y="399"/>
                  </a:lnTo>
                  <a:lnTo>
                    <a:pt x="598" y="363"/>
                  </a:lnTo>
                  <a:lnTo>
                    <a:pt x="595" y="327"/>
                  </a:lnTo>
                  <a:lnTo>
                    <a:pt x="586" y="293"/>
                  </a:lnTo>
                  <a:lnTo>
                    <a:pt x="571" y="261"/>
                  </a:lnTo>
                  <a:lnTo>
                    <a:pt x="553" y="231"/>
                  </a:lnTo>
                  <a:lnTo>
                    <a:pt x="529" y="204"/>
                  </a:lnTo>
                  <a:lnTo>
                    <a:pt x="503" y="182"/>
                  </a:lnTo>
                  <a:lnTo>
                    <a:pt x="473" y="162"/>
                  </a:lnTo>
                  <a:lnTo>
                    <a:pt x="441" y="148"/>
                  </a:lnTo>
                  <a:lnTo>
                    <a:pt x="406" y="139"/>
                  </a:lnTo>
                  <a:lnTo>
                    <a:pt x="370" y="136"/>
                  </a:lnTo>
                  <a:close/>
                  <a:moveTo>
                    <a:pt x="370" y="0"/>
                  </a:moveTo>
                  <a:lnTo>
                    <a:pt x="418" y="3"/>
                  </a:lnTo>
                  <a:lnTo>
                    <a:pt x="463" y="11"/>
                  </a:lnTo>
                  <a:lnTo>
                    <a:pt x="505" y="25"/>
                  </a:lnTo>
                  <a:lnTo>
                    <a:pt x="546" y="43"/>
                  </a:lnTo>
                  <a:lnTo>
                    <a:pt x="583" y="66"/>
                  </a:lnTo>
                  <a:lnTo>
                    <a:pt x="618" y="93"/>
                  </a:lnTo>
                  <a:lnTo>
                    <a:pt x="648" y="124"/>
                  </a:lnTo>
                  <a:lnTo>
                    <a:pt x="675" y="158"/>
                  </a:lnTo>
                  <a:lnTo>
                    <a:pt x="698" y="196"/>
                  </a:lnTo>
                  <a:lnTo>
                    <a:pt x="716" y="236"/>
                  </a:lnTo>
                  <a:lnTo>
                    <a:pt x="729" y="278"/>
                  </a:lnTo>
                  <a:lnTo>
                    <a:pt x="739" y="323"/>
                  </a:lnTo>
                  <a:lnTo>
                    <a:pt x="741" y="370"/>
                  </a:lnTo>
                  <a:lnTo>
                    <a:pt x="738" y="417"/>
                  </a:lnTo>
                  <a:lnTo>
                    <a:pt x="729" y="462"/>
                  </a:lnTo>
                  <a:lnTo>
                    <a:pt x="715" y="505"/>
                  </a:lnTo>
                  <a:lnTo>
                    <a:pt x="697" y="545"/>
                  </a:lnTo>
                  <a:lnTo>
                    <a:pt x="673" y="583"/>
                  </a:lnTo>
                  <a:lnTo>
                    <a:pt x="645" y="617"/>
                  </a:lnTo>
                  <a:lnTo>
                    <a:pt x="614" y="647"/>
                  </a:lnTo>
                  <a:lnTo>
                    <a:pt x="580" y="674"/>
                  </a:lnTo>
                  <a:lnTo>
                    <a:pt x="543" y="698"/>
                  </a:lnTo>
                  <a:lnTo>
                    <a:pt x="503" y="715"/>
                  </a:lnTo>
                  <a:lnTo>
                    <a:pt x="460" y="728"/>
                  </a:lnTo>
                  <a:lnTo>
                    <a:pt x="416" y="738"/>
                  </a:lnTo>
                  <a:lnTo>
                    <a:pt x="370" y="740"/>
                  </a:lnTo>
                  <a:lnTo>
                    <a:pt x="323" y="738"/>
                  </a:lnTo>
                  <a:lnTo>
                    <a:pt x="279" y="728"/>
                  </a:lnTo>
                  <a:lnTo>
                    <a:pt x="236" y="715"/>
                  </a:lnTo>
                  <a:lnTo>
                    <a:pt x="195" y="698"/>
                  </a:lnTo>
                  <a:lnTo>
                    <a:pt x="158" y="674"/>
                  </a:lnTo>
                  <a:lnTo>
                    <a:pt x="123" y="647"/>
                  </a:lnTo>
                  <a:lnTo>
                    <a:pt x="93" y="617"/>
                  </a:lnTo>
                  <a:lnTo>
                    <a:pt x="66" y="583"/>
                  </a:lnTo>
                  <a:lnTo>
                    <a:pt x="43" y="545"/>
                  </a:lnTo>
                  <a:lnTo>
                    <a:pt x="25" y="505"/>
                  </a:lnTo>
                  <a:lnTo>
                    <a:pt x="12" y="462"/>
                  </a:lnTo>
                  <a:lnTo>
                    <a:pt x="3" y="417"/>
                  </a:lnTo>
                  <a:lnTo>
                    <a:pt x="0" y="370"/>
                  </a:lnTo>
                  <a:lnTo>
                    <a:pt x="3" y="323"/>
                  </a:lnTo>
                  <a:lnTo>
                    <a:pt x="12" y="278"/>
                  </a:lnTo>
                  <a:lnTo>
                    <a:pt x="25" y="236"/>
                  </a:lnTo>
                  <a:lnTo>
                    <a:pt x="43" y="196"/>
                  </a:lnTo>
                  <a:lnTo>
                    <a:pt x="66" y="158"/>
                  </a:lnTo>
                  <a:lnTo>
                    <a:pt x="94" y="124"/>
                  </a:lnTo>
                  <a:lnTo>
                    <a:pt x="124" y="93"/>
                  </a:lnTo>
                  <a:lnTo>
                    <a:pt x="158" y="66"/>
                  </a:lnTo>
                  <a:lnTo>
                    <a:pt x="196" y="43"/>
                  </a:lnTo>
                  <a:lnTo>
                    <a:pt x="236" y="25"/>
                  </a:lnTo>
                  <a:lnTo>
                    <a:pt x="279" y="11"/>
                  </a:lnTo>
                  <a:lnTo>
                    <a:pt x="324" y="3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55" name="Freeform 269"/>
          <p:cNvSpPr>
            <a:spLocks noEditPoints="1"/>
          </p:cNvSpPr>
          <p:nvPr/>
        </p:nvSpPr>
        <p:spPr bwMode="auto">
          <a:xfrm>
            <a:off x="3407511" y="4347999"/>
            <a:ext cx="593725" cy="593725"/>
          </a:xfrm>
          <a:custGeom>
            <a:gdLst>
              <a:gd name="T0" fmla="*/ 2588 w 3368"/>
              <a:gd name="T1" fmla="*/ 2628 h 3370"/>
              <a:gd name="T2" fmla="*/ 2508 w 3368"/>
              <a:gd name="T3" fmla="*/ 2956 h 3370"/>
              <a:gd name="T4" fmla="*/ 2728 w 3368"/>
              <a:gd name="T5" fmla="*/ 3202 h 3370"/>
              <a:gd name="T6" fmla="*/ 3068 w 3368"/>
              <a:gd name="T7" fmla="*/ 3163 h 3370"/>
              <a:gd name="T8" fmla="*/ 3222 w 3368"/>
              <a:gd name="T9" fmla="*/ 2868 h 3370"/>
              <a:gd name="T10" fmla="*/ 3065 w 3368"/>
              <a:gd name="T11" fmla="*/ 2573 h 3370"/>
              <a:gd name="T12" fmla="*/ 417 w 3368"/>
              <a:gd name="T13" fmla="*/ 2520 h 3370"/>
              <a:gd name="T14" fmla="*/ 169 w 3368"/>
              <a:gd name="T15" fmla="*/ 2737 h 3370"/>
              <a:gd name="T16" fmla="*/ 209 w 3368"/>
              <a:gd name="T17" fmla="*/ 3073 h 3370"/>
              <a:gd name="T18" fmla="*/ 508 w 3368"/>
              <a:gd name="T19" fmla="*/ 3226 h 3370"/>
              <a:gd name="T20" fmla="*/ 805 w 3368"/>
              <a:gd name="T21" fmla="*/ 3073 h 3370"/>
              <a:gd name="T22" fmla="*/ 845 w 3368"/>
              <a:gd name="T23" fmla="*/ 2737 h 3370"/>
              <a:gd name="T24" fmla="*/ 595 w 3368"/>
              <a:gd name="T25" fmla="*/ 2520 h 3370"/>
              <a:gd name="T26" fmla="*/ 1407 w 3368"/>
              <a:gd name="T27" fmla="*/ 1111 h 3370"/>
              <a:gd name="T28" fmla="*/ 1094 w 3368"/>
              <a:gd name="T29" fmla="*/ 1454 h 3370"/>
              <a:gd name="T30" fmla="*/ 1094 w 3368"/>
              <a:gd name="T31" fmla="*/ 1935 h 3370"/>
              <a:gd name="T32" fmla="*/ 1407 w 3368"/>
              <a:gd name="T33" fmla="*/ 2278 h 3370"/>
              <a:gd name="T34" fmla="*/ 1886 w 3368"/>
              <a:gd name="T35" fmla="*/ 2321 h 3370"/>
              <a:gd name="T36" fmla="*/ 2256 w 3368"/>
              <a:gd name="T37" fmla="*/ 2041 h 3370"/>
              <a:gd name="T38" fmla="*/ 2344 w 3368"/>
              <a:gd name="T39" fmla="*/ 1571 h 3370"/>
              <a:gd name="T40" fmla="*/ 2097 w 3368"/>
              <a:gd name="T41" fmla="*/ 1174 h 3370"/>
              <a:gd name="T42" fmla="*/ 2860 w 3368"/>
              <a:gd name="T43" fmla="*/ 145 h 3370"/>
              <a:gd name="T44" fmla="*/ 2562 w 3368"/>
              <a:gd name="T45" fmla="*/ 298 h 3370"/>
              <a:gd name="T46" fmla="*/ 2522 w 3368"/>
              <a:gd name="T47" fmla="*/ 634 h 3370"/>
              <a:gd name="T48" fmla="*/ 2770 w 3368"/>
              <a:gd name="T49" fmla="*/ 851 h 3370"/>
              <a:gd name="T50" fmla="*/ 3102 w 3368"/>
              <a:gd name="T51" fmla="*/ 772 h 3370"/>
              <a:gd name="T52" fmla="*/ 3219 w 3368"/>
              <a:gd name="T53" fmla="*/ 458 h 3370"/>
              <a:gd name="T54" fmla="*/ 3028 w 3368"/>
              <a:gd name="T55" fmla="*/ 187 h 3370"/>
              <a:gd name="T56" fmla="*/ 3020 w 3368"/>
              <a:gd name="T57" fmla="*/ 26 h 3370"/>
              <a:gd name="T58" fmla="*/ 3322 w 3368"/>
              <a:gd name="T59" fmla="*/ 294 h 3370"/>
              <a:gd name="T60" fmla="*/ 3321 w 3368"/>
              <a:gd name="T61" fmla="*/ 710 h 3370"/>
              <a:gd name="T62" fmla="*/ 3018 w 3368"/>
              <a:gd name="T63" fmla="*/ 979 h 3370"/>
              <a:gd name="T64" fmla="*/ 2617 w 3368"/>
              <a:gd name="T65" fmla="*/ 944 h 3370"/>
              <a:gd name="T66" fmla="*/ 2486 w 3368"/>
              <a:gd name="T67" fmla="*/ 1550 h 3370"/>
              <a:gd name="T68" fmla="*/ 2396 w 3368"/>
              <a:gd name="T69" fmla="*/ 2087 h 3370"/>
              <a:gd name="T70" fmla="*/ 2808 w 3368"/>
              <a:gd name="T71" fmla="*/ 2369 h 3370"/>
              <a:gd name="T72" fmla="*/ 3201 w 3368"/>
              <a:gd name="T73" fmla="*/ 2495 h 3370"/>
              <a:gd name="T74" fmla="*/ 3368 w 3368"/>
              <a:gd name="T75" fmla="*/ 2868 h 3370"/>
              <a:gd name="T76" fmla="*/ 3199 w 3368"/>
              <a:gd name="T77" fmla="*/ 3242 h 3370"/>
              <a:gd name="T78" fmla="*/ 2805 w 3368"/>
              <a:gd name="T79" fmla="*/ 3367 h 3370"/>
              <a:gd name="T80" fmla="*/ 2451 w 3368"/>
              <a:gd name="T81" fmla="*/ 3165 h 3370"/>
              <a:gd name="T82" fmla="*/ 2364 w 3368"/>
              <a:gd name="T83" fmla="*/ 2766 h 3370"/>
              <a:gd name="T84" fmla="*/ 2123 w 3368"/>
              <a:gd name="T85" fmla="*/ 2373 h 3370"/>
              <a:gd name="T86" fmla="*/ 1638 w 3368"/>
              <a:gd name="T87" fmla="*/ 2489 h 3370"/>
              <a:gd name="T88" fmla="*/ 1183 w 3368"/>
              <a:gd name="T89" fmla="*/ 2299 h 3370"/>
              <a:gd name="T90" fmla="*/ 1011 w 3368"/>
              <a:gd name="T91" fmla="*/ 2923 h 3370"/>
              <a:gd name="T92" fmla="*/ 805 w 3368"/>
              <a:gd name="T93" fmla="*/ 3273 h 3370"/>
              <a:gd name="T94" fmla="*/ 398 w 3368"/>
              <a:gd name="T95" fmla="*/ 3358 h 3370"/>
              <a:gd name="T96" fmla="*/ 69 w 3368"/>
              <a:gd name="T97" fmla="*/ 3123 h 3370"/>
              <a:gd name="T98" fmla="*/ 11 w 3368"/>
              <a:gd name="T99" fmla="*/ 2759 h 3370"/>
              <a:gd name="T100" fmla="*/ 250 w 3368"/>
              <a:gd name="T101" fmla="*/ 2434 h 3370"/>
              <a:gd name="T102" fmla="*/ 671 w 3368"/>
              <a:gd name="T103" fmla="*/ 2392 h 3370"/>
              <a:gd name="T104" fmla="*/ 951 w 3368"/>
              <a:gd name="T105" fmla="*/ 1963 h 3370"/>
              <a:gd name="T106" fmla="*/ 954 w 3368"/>
              <a:gd name="T107" fmla="*/ 1415 h 3370"/>
              <a:gd name="T108" fmla="*/ 1298 w 3368"/>
              <a:gd name="T109" fmla="*/ 1004 h 3370"/>
              <a:gd name="T110" fmla="*/ 1842 w 3368"/>
              <a:gd name="T111" fmla="*/ 908 h 3370"/>
              <a:gd name="T112" fmla="*/ 2438 w 3368"/>
              <a:gd name="T113" fmla="*/ 783 h 3370"/>
              <a:gd name="T114" fmla="*/ 2364 w 3368"/>
              <a:gd name="T115" fmla="*/ 393 h 3370"/>
              <a:gd name="T116" fmla="*/ 2603 w 3368"/>
              <a:gd name="T117" fmla="*/ 68 h 337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8" h="3370">
                <a:moveTo>
                  <a:pt x="2860" y="2509"/>
                </a:moveTo>
                <a:lnTo>
                  <a:pt x="2814" y="2512"/>
                </a:lnTo>
                <a:lnTo>
                  <a:pt x="2770" y="2520"/>
                </a:lnTo>
                <a:lnTo>
                  <a:pt x="2728" y="2534"/>
                </a:lnTo>
                <a:lnTo>
                  <a:pt x="2689" y="2551"/>
                </a:lnTo>
                <a:lnTo>
                  <a:pt x="2652" y="2573"/>
                </a:lnTo>
                <a:lnTo>
                  <a:pt x="2618" y="2598"/>
                </a:lnTo>
                <a:lnTo>
                  <a:pt x="2588" y="2628"/>
                </a:lnTo>
                <a:lnTo>
                  <a:pt x="2562" y="2662"/>
                </a:lnTo>
                <a:lnTo>
                  <a:pt x="2540" y="2698"/>
                </a:lnTo>
                <a:lnTo>
                  <a:pt x="2522" y="2737"/>
                </a:lnTo>
                <a:lnTo>
                  <a:pt x="2508" y="2779"/>
                </a:lnTo>
                <a:lnTo>
                  <a:pt x="2501" y="2822"/>
                </a:lnTo>
                <a:lnTo>
                  <a:pt x="2498" y="2868"/>
                </a:lnTo>
                <a:lnTo>
                  <a:pt x="2501" y="2913"/>
                </a:lnTo>
                <a:lnTo>
                  <a:pt x="2508" y="2956"/>
                </a:lnTo>
                <a:lnTo>
                  <a:pt x="2522" y="2998"/>
                </a:lnTo>
                <a:lnTo>
                  <a:pt x="2540" y="3037"/>
                </a:lnTo>
                <a:lnTo>
                  <a:pt x="2562" y="3073"/>
                </a:lnTo>
                <a:lnTo>
                  <a:pt x="2588" y="3106"/>
                </a:lnTo>
                <a:lnTo>
                  <a:pt x="2618" y="3136"/>
                </a:lnTo>
                <a:lnTo>
                  <a:pt x="2652" y="3163"/>
                </a:lnTo>
                <a:lnTo>
                  <a:pt x="2689" y="3184"/>
                </a:lnTo>
                <a:lnTo>
                  <a:pt x="2728" y="3202"/>
                </a:lnTo>
                <a:lnTo>
                  <a:pt x="2770" y="3215"/>
                </a:lnTo>
                <a:lnTo>
                  <a:pt x="2814" y="3223"/>
                </a:lnTo>
                <a:lnTo>
                  <a:pt x="2860" y="3226"/>
                </a:lnTo>
                <a:lnTo>
                  <a:pt x="2906" y="3223"/>
                </a:lnTo>
                <a:lnTo>
                  <a:pt x="2950" y="3215"/>
                </a:lnTo>
                <a:lnTo>
                  <a:pt x="2992" y="3202"/>
                </a:lnTo>
                <a:lnTo>
                  <a:pt x="3031" y="3184"/>
                </a:lnTo>
                <a:lnTo>
                  <a:pt x="3068" y="3163"/>
                </a:lnTo>
                <a:lnTo>
                  <a:pt x="3102" y="3136"/>
                </a:lnTo>
                <a:lnTo>
                  <a:pt x="3132" y="3106"/>
                </a:lnTo>
                <a:lnTo>
                  <a:pt x="3159" y="3073"/>
                </a:lnTo>
                <a:lnTo>
                  <a:pt x="3180" y="3037"/>
                </a:lnTo>
                <a:lnTo>
                  <a:pt x="3199" y="2998"/>
                </a:lnTo>
                <a:lnTo>
                  <a:pt x="3211" y="2956"/>
                </a:lnTo>
                <a:lnTo>
                  <a:pt x="3219" y="2913"/>
                </a:lnTo>
                <a:lnTo>
                  <a:pt x="3222" y="2868"/>
                </a:lnTo>
                <a:lnTo>
                  <a:pt x="3219" y="2822"/>
                </a:lnTo>
                <a:lnTo>
                  <a:pt x="3211" y="2779"/>
                </a:lnTo>
                <a:lnTo>
                  <a:pt x="3198" y="2737"/>
                </a:lnTo>
                <a:lnTo>
                  <a:pt x="3179" y="2698"/>
                </a:lnTo>
                <a:lnTo>
                  <a:pt x="3157" y="2662"/>
                </a:lnTo>
                <a:lnTo>
                  <a:pt x="3130" y="2628"/>
                </a:lnTo>
                <a:lnTo>
                  <a:pt x="3099" y="2598"/>
                </a:lnTo>
                <a:lnTo>
                  <a:pt x="3065" y="2573"/>
                </a:lnTo>
                <a:lnTo>
                  <a:pt x="3028" y="2551"/>
                </a:lnTo>
                <a:lnTo>
                  <a:pt x="2989" y="2534"/>
                </a:lnTo>
                <a:lnTo>
                  <a:pt x="2948" y="2520"/>
                </a:lnTo>
                <a:lnTo>
                  <a:pt x="2904" y="2512"/>
                </a:lnTo>
                <a:lnTo>
                  <a:pt x="2860" y="2509"/>
                </a:lnTo>
                <a:close/>
                <a:moveTo>
                  <a:pt x="508" y="2509"/>
                </a:moveTo>
                <a:lnTo>
                  <a:pt x="461" y="2512"/>
                </a:lnTo>
                <a:lnTo>
                  <a:pt x="417" y="2520"/>
                </a:lnTo>
                <a:lnTo>
                  <a:pt x="375" y="2534"/>
                </a:lnTo>
                <a:lnTo>
                  <a:pt x="336" y="2551"/>
                </a:lnTo>
                <a:lnTo>
                  <a:pt x="299" y="2573"/>
                </a:lnTo>
                <a:lnTo>
                  <a:pt x="266" y="2598"/>
                </a:lnTo>
                <a:lnTo>
                  <a:pt x="236" y="2628"/>
                </a:lnTo>
                <a:lnTo>
                  <a:pt x="209" y="2662"/>
                </a:lnTo>
                <a:lnTo>
                  <a:pt x="187" y="2698"/>
                </a:lnTo>
                <a:lnTo>
                  <a:pt x="169" y="2737"/>
                </a:lnTo>
                <a:lnTo>
                  <a:pt x="156" y="2779"/>
                </a:lnTo>
                <a:lnTo>
                  <a:pt x="148" y="2822"/>
                </a:lnTo>
                <a:lnTo>
                  <a:pt x="146" y="2868"/>
                </a:lnTo>
                <a:lnTo>
                  <a:pt x="148" y="2913"/>
                </a:lnTo>
                <a:lnTo>
                  <a:pt x="156" y="2956"/>
                </a:lnTo>
                <a:lnTo>
                  <a:pt x="169" y="2998"/>
                </a:lnTo>
                <a:lnTo>
                  <a:pt x="187" y="3037"/>
                </a:lnTo>
                <a:lnTo>
                  <a:pt x="209" y="3073"/>
                </a:lnTo>
                <a:lnTo>
                  <a:pt x="236" y="3106"/>
                </a:lnTo>
                <a:lnTo>
                  <a:pt x="266" y="3136"/>
                </a:lnTo>
                <a:lnTo>
                  <a:pt x="299" y="3163"/>
                </a:lnTo>
                <a:lnTo>
                  <a:pt x="336" y="3184"/>
                </a:lnTo>
                <a:lnTo>
                  <a:pt x="375" y="3202"/>
                </a:lnTo>
                <a:lnTo>
                  <a:pt x="417" y="3215"/>
                </a:lnTo>
                <a:lnTo>
                  <a:pt x="461" y="3223"/>
                </a:lnTo>
                <a:lnTo>
                  <a:pt x="508" y="3226"/>
                </a:lnTo>
                <a:lnTo>
                  <a:pt x="553" y="3223"/>
                </a:lnTo>
                <a:lnTo>
                  <a:pt x="598" y="3215"/>
                </a:lnTo>
                <a:lnTo>
                  <a:pt x="639" y="3202"/>
                </a:lnTo>
                <a:lnTo>
                  <a:pt x="679" y="3184"/>
                </a:lnTo>
                <a:lnTo>
                  <a:pt x="716" y="3163"/>
                </a:lnTo>
                <a:lnTo>
                  <a:pt x="749" y="3136"/>
                </a:lnTo>
                <a:lnTo>
                  <a:pt x="779" y="3106"/>
                </a:lnTo>
                <a:lnTo>
                  <a:pt x="805" y="3073"/>
                </a:lnTo>
                <a:lnTo>
                  <a:pt x="828" y="3037"/>
                </a:lnTo>
                <a:lnTo>
                  <a:pt x="845" y="2998"/>
                </a:lnTo>
                <a:lnTo>
                  <a:pt x="858" y="2956"/>
                </a:lnTo>
                <a:lnTo>
                  <a:pt x="867" y="2913"/>
                </a:lnTo>
                <a:lnTo>
                  <a:pt x="870" y="2868"/>
                </a:lnTo>
                <a:lnTo>
                  <a:pt x="867" y="2822"/>
                </a:lnTo>
                <a:lnTo>
                  <a:pt x="858" y="2779"/>
                </a:lnTo>
                <a:lnTo>
                  <a:pt x="845" y="2737"/>
                </a:lnTo>
                <a:lnTo>
                  <a:pt x="827" y="2698"/>
                </a:lnTo>
                <a:lnTo>
                  <a:pt x="803" y="2662"/>
                </a:lnTo>
                <a:lnTo>
                  <a:pt x="776" y="2628"/>
                </a:lnTo>
                <a:lnTo>
                  <a:pt x="747" y="2598"/>
                </a:lnTo>
                <a:lnTo>
                  <a:pt x="713" y="2573"/>
                </a:lnTo>
                <a:lnTo>
                  <a:pt x="676" y="2551"/>
                </a:lnTo>
                <a:lnTo>
                  <a:pt x="637" y="2534"/>
                </a:lnTo>
                <a:lnTo>
                  <a:pt x="595" y="2520"/>
                </a:lnTo>
                <a:lnTo>
                  <a:pt x="552" y="2512"/>
                </a:lnTo>
                <a:lnTo>
                  <a:pt x="508" y="2509"/>
                </a:lnTo>
                <a:close/>
                <a:moveTo>
                  <a:pt x="1702" y="1041"/>
                </a:moveTo>
                <a:lnTo>
                  <a:pt x="1640" y="1043"/>
                </a:lnTo>
                <a:lnTo>
                  <a:pt x="1578" y="1053"/>
                </a:lnTo>
                <a:lnTo>
                  <a:pt x="1519" y="1067"/>
                </a:lnTo>
                <a:lnTo>
                  <a:pt x="1461" y="1086"/>
                </a:lnTo>
                <a:lnTo>
                  <a:pt x="1407" y="1111"/>
                </a:lnTo>
                <a:lnTo>
                  <a:pt x="1356" y="1141"/>
                </a:lnTo>
                <a:lnTo>
                  <a:pt x="1306" y="1174"/>
                </a:lnTo>
                <a:lnTo>
                  <a:pt x="1261" y="1212"/>
                </a:lnTo>
                <a:lnTo>
                  <a:pt x="1219" y="1254"/>
                </a:lnTo>
                <a:lnTo>
                  <a:pt x="1182" y="1299"/>
                </a:lnTo>
                <a:lnTo>
                  <a:pt x="1149" y="1348"/>
                </a:lnTo>
                <a:lnTo>
                  <a:pt x="1119" y="1399"/>
                </a:lnTo>
                <a:lnTo>
                  <a:pt x="1094" y="1454"/>
                </a:lnTo>
                <a:lnTo>
                  <a:pt x="1075" y="1511"/>
                </a:lnTo>
                <a:lnTo>
                  <a:pt x="1060" y="1571"/>
                </a:lnTo>
                <a:lnTo>
                  <a:pt x="1052" y="1631"/>
                </a:lnTo>
                <a:lnTo>
                  <a:pt x="1049" y="1695"/>
                </a:lnTo>
                <a:lnTo>
                  <a:pt x="1052" y="1757"/>
                </a:lnTo>
                <a:lnTo>
                  <a:pt x="1060" y="1819"/>
                </a:lnTo>
                <a:lnTo>
                  <a:pt x="1075" y="1878"/>
                </a:lnTo>
                <a:lnTo>
                  <a:pt x="1094" y="1935"/>
                </a:lnTo>
                <a:lnTo>
                  <a:pt x="1119" y="1990"/>
                </a:lnTo>
                <a:lnTo>
                  <a:pt x="1149" y="2041"/>
                </a:lnTo>
                <a:lnTo>
                  <a:pt x="1182" y="2091"/>
                </a:lnTo>
                <a:lnTo>
                  <a:pt x="1219" y="2136"/>
                </a:lnTo>
                <a:lnTo>
                  <a:pt x="1261" y="2177"/>
                </a:lnTo>
                <a:lnTo>
                  <a:pt x="1306" y="2215"/>
                </a:lnTo>
                <a:lnTo>
                  <a:pt x="1356" y="2249"/>
                </a:lnTo>
                <a:lnTo>
                  <a:pt x="1407" y="2278"/>
                </a:lnTo>
                <a:lnTo>
                  <a:pt x="1461" y="2302"/>
                </a:lnTo>
                <a:lnTo>
                  <a:pt x="1519" y="2323"/>
                </a:lnTo>
                <a:lnTo>
                  <a:pt x="1578" y="2336"/>
                </a:lnTo>
                <a:lnTo>
                  <a:pt x="1640" y="2345"/>
                </a:lnTo>
                <a:lnTo>
                  <a:pt x="1702" y="2348"/>
                </a:lnTo>
                <a:lnTo>
                  <a:pt x="1765" y="2345"/>
                </a:lnTo>
                <a:lnTo>
                  <a:pt x="1826" y="2336"/>
                </a:lnTo>
                <a:lnTo>
                  <a:pt x="1886" y="2321"/>
                </a:lnTo>
                <a:lnTo>
                  <a:pt x="1942" y="2302"/>
                </a:lnTo>
                <a:lnTo>
                  <a:pt x="1998" y="2277"/>
                </a:lnTo>
                <a:lnTo>
                  <a:pt x="2049" y="2249"/>
                </a:lnTo>
                <a:lnTo>
                  <a:pt x="2097" y="2215"/>
                </a:lnTo>
                <a:lnTo>
                  <a:pt x="2143" y="2177"/>
                </a:lnTo>
                <a:lnTo>
                  <a:pt x="2184" y="2135"/>
                </a:lnTo>
                <a:lnTo>
                  <a:pt x="2222" y="2090"/>
                </a:lnTo>
                <a:lnTo>
                  <a:pt x="2256" y="2041"/>
                </a:lnTo>
                <a:lnTo>
                  <a:pt x="2286" y="1989"/>
                </a:lnTo>
                <a:lnTo>
                  <a:pt x="2310" y="1935"/>
                </a:lnTo>
                <a:lnTo>
                  <a:pt x="2330" y="1878"/>
                </a:lnTo>
                <a:lnTo>
                  <a:pt x="2344" y="1819"/>
                </a:lnTo>
                <a:lnTo>
                  <a:pt x="2353" y="1757"/>
                </a:lnTo>
                <a:lnTo>
                  <a:pt x="2356" y="1695"/>
                </a:lnTo>
                <a:lnTo>
                  <a:pt x="2353" y="1631"/>
                </a:lnTo>
                <a:lnTo>
                  <a:pt x="2344" y="1571"/>
                </a:lnTo>
                <a:lnTo>
                  <a:pt x="2330" y="1511"/>
                </a:lnTo>
                <a:lnTo>
                  <a:pt x="2310" y="1454"/>
                </a:lnTo>
                <a:lnTo>
                  <a:pt x="2286" y="1399"/>
                </a:lnTo>
                <a:lnTo>
                  <a:pt x="2256" y="1348"/>
                </a:lnTo>
                <a:lnTo>
                  <a:pt x="2222" y="1299"/>
                </a:lnTo>
                <a:lnTo>
                  <a:pt x="2184" y="1254"/>
                </a:lnTo>
                <a:lnTo>
                  <a:pt x="2143" y="1212"/>
                </a:lnTo>
                <a:lnTo>
                  <a:pt x="2097" y="1174"/>
                </a:lnTo>
                <a:lnTo>
                  <a:pt x="2049" y="1141"/>
                </a:lnTo>
                <a:lnTo>
                  <a:pt x="1998" y="1111"/>
                </a:lnTo>
                <a:lnTo>
                  <a:pt x="1942" y="1086"/>
                </a:lnTo>
                <a:lnTo>
                  <a:pt x="1886" y="1067"/>
                </a:lnTo>
                <a:lnTo>
                  <a:pt x="1826" y="1053"/>
                </a:lnTo>
                <a:lnTo>
                  <a:pt x="1765" y="1043"/>
                </a:lnTo>
                <a:lnTo>
                  <a:pt x="1702" y="1041"/>
                </a:lnTo>
                <a:close/>
                <a:moveTo>
                  <a:pt x="2860" y="145"/>
                </a:moveTo>
                <a:lnTo>
                  <a:pt x="2814" y="148"/>
                </a:lnTo>
                <a:lnTo>
                  <a:pt x="2770" y="156"/>
                </a:lnTo>
                <a:lnTo>
                  <a:pt x="2728" y="169"/>
                </a:lnTo>
                <a:lnTo>
                  <a:pt x="2689" y="187"/>
                </a:lnTo>
                <a:lnTo>
                  <a:pt x="2652" y="208"/>
                </a:lnTo>
                <a:lnTo>
                  <a:pt x="2618" y="235"/>
                </a:lnTo>
                <a:lnTo>
                  <a:pt x="2588" y="265"/>
                </a:lnTo>
                <a:lnTo>
                  <a:pt x="2562" y="298"/>
                </a:lnTo>
                <a:lnTo>
                  <a:pt x="2540" y="334"/>
                </a:lnTo>
                <a:lnTo>
                  <a:pt x="2522" y="373"/>
                </a:lnTo>
                <a:lnTo>
                  <a:pt x="2508" y="415"/>
                </a:lnTo>
                <a:lnTo>
                  <a:pt x="2501" y="458"/>
                </a:lnTo>
                <a:lnTo>
                  <a:pt x="2498" y="504"/>
                </a:lnTo>
                <a:lnTo>
                  <a:pt x="2501" y="549"/>
                </a:lnTo>
                <a:lnTo>
                  <a:pt x="2508" y="592"/>
                </a:lnTo>
                <a:lnTo>
                  <a:pt x="2522" y="634"/>
                </a:lnTo>
                <a:lnTo>
                  <a:pt x="2540" y="673"/>
                </a:lnTo>
                <a:lnTo>
                  <a:pt x="2562" y="709"/>
                </a:lnTo>
                <a:lnTo>
                  <a:pt x="2588" y="743"/>
                </a:lnTo>
                <a:lnTo>
                  <a:pt x="2618" y="772"/>
                </a:lnTo>
                <a:lnTo>
                  <a:pt x="2652" y="798"/>
                </a:lnTo>
                <a:lnTo>
                  <a:pt x="2689" y="820"/>
                </a:lnTo>
                <a:lnTo>
                  <a:pt x="2728" y="837"/>
                </a:lnTo>
                <a:lnTo>
                  <a:pt x="2770" y="851"/>
                </a:lnTo>
                <a:lnTo>
                  <a:pt x="2814" y="859"/>
                </a:lnTo>
                <a:lnTo>
                  <a:pt x="2860" y="862"/>
                </a:lnTo>
                <a:lnTo>
                  <a:pt x="2906" y="859"/>
                </a:lnTo>
                <a:lnTo>
                  <a:pt x="2950" y="851"/>
                </a:lnTo>
                <a:lnTo>
                  <a:pt x="2992" y="837"/>
                </a:lnTo>
                <a:lnTo>
                  <a:pt x="3031" y="820"/>
                </a:lnTo>
                <a:lnTo>
                  <a:pt x="3068" y="798"/>
                </a:lnTo>
                <a:lnTo>
                  <a:pt x="3102" y="772"/>
                </a:lnTo>
                <a:lnTo>
                  <a:pt x="3132" y="743"/>
                </a:lnTo>
                <a:lnTo>
                  <a:pt x="3159" y="709"/>
                </a:lnTo>
                <a:lnTo>
                  <a:pt x="3180" y="673"/>
                </a:lnTo>
                <a:lnTo>
                  <a:pt x="3199" y="634"/>
                </a:lnTo>
                <a:lnTo>
                  <a:pt x="3211" y="592"/>
                </a:lnTo>
                <a:lnTo>
                  <a:pt x="3219" y="549"/>
                </a:lnTo>
                <a:lnTo>
                  <a:pt x="3222" y="504"/>
                </a:lnTo>
                <a:lnTo>
                  <a:pt x="3219" y="458"/>
                </a:lnTo>
                <a:lnTo>
                  <a:pt x="3211" y="415"/>
                </a:lnTo>
                <a:lnTo>
                  <a:pt x="3198" y="373"/>
                </a:lnTo>
                <a:lnTo>
                  <a:pt x="3179" y="334"/>
                </a:lnTo>
                <a:lnTo>
                  <a:pt x="3157" y="298"/>
                </a:lnTo>
                <a:lnTo>
                  <a:pt x="3130" y="265"/>
                </a:lnTo>
                <a:lnTo>
                  <a:pt x="3099" y="235"/>
                </a:lnTo>
                <a:lnTo>
                  <a:pt x="3065" y="208"/>
                </a:lnTo>
                <a:lnTo>
                  <a:pt x="3028" y="187"/>
                </a:lnTo>
                <a:lnTo>
                  <a:pt x="2989" y="169"/>
                </a:lnTo>
                <a:lnTo>
                  <a:pt x="2948" y="156"/>
                </a:lnTo>
                <a:lnTo>
                  <a:pt x="2904" y="148"/>
                </a:lnTo>
                <a:lnTo>
                  <a:pt x="2860" y="145"/>
                </a:lnTo>
                <a:close/>
                <a:moveTo>
                  <a:pt x="2859" y="0"/>
                </a:moveTo>
                <a:lnTo>
                  <a:pt x="2916" y="3"/>
                </a:lnTo>
                <a:lnTo>
                  <a:pt x="2969" y="11"/>
                </a:lnTo>
                <a:lnTo>
                  <a:pt x="3020" y="26"/>
                </a:lnTo>
                <a:lnTo>
                  <a:pt x="3069" y="44"/>
                </a:lnTo>
                <a:lnTo>
                  <a:pt x="3117" y="68"/>
                </a:lnTo>
                <a:lnTo>
                  <a:pt x="3160" y="97"/>
                </a:lnTo>
                <a:lnTo>
                  <a:pt x="3201" y="128"/>
                </a:lnTo>
                <a:lnTo>
                  <a:pt x="3237" y="164"/>
                </a:lnTo>
                <a:lnTo>
                  <a:pt x="3269" y="204"/>
                </a:lnTo>
                <a:lnTo>
                  <a:pt x="3298" y="247"/>
                </a:lnTo>
                <a:lnTo>
                  <a:pt x="3322" y="294"/>
                </a:lnTo>
                <a:lnTo>
                  <a:pt x="3341" y="343"/>
                </a:lnTo>
                <a:lnTo>
                  <a:pt x="3354" y="393"/>
                </a:lnTo>
                <a:lnTo>
                  <a:pt x="3364" y="446"/>
                </a:lnTo>
                <a:lnTo>
                  <a:pt x="3367" y="502"/>
                </a:lnTo>
                <a:lnTo>
                  <a:pt x="3364" y="557"/>
                </a:lnTo>
                <a:lnTo>
                  <a:pt x="3354" y="611"/>
                </a:lnTo>
                <a:lnTo>
                  <a:pt x="3340" y="662"/>
                </a:lnTo>
                <a:lnTo>
                  <a:pt x="3321" y="710"/>
                </a:lnTo>
                <a:lnTo>
                  <a:pt x="3296" y="756"/>
                </a:lnTo>
                <a:lnTo>
                  <a:pt x="3267" y="799"/>
                </a:lnTo>
                <a:lnTo>
                  <a:pt x="3234" y="839"/>
                </a:lnTo>
                <a:lnTo>
                  <a:pt x="3198" y="875"/>
                </a:lnTo>
                <a:lnTo>
                  <a:pt x="3157" y="908"/>
                </a:lnTo>
                <a:lnTo>
                  <a:pt x="3113" y="936"/>
                </a:lnTo>
                <a:lnTo>
                  <a:pt x="3066" y="959"/>
                </a:lnTo>
                <a:lnTo>
                  <a:pt x="3018" y="979"/>
                </a:lnTo>
                <a:lnTo>
                  <a:pt x="2967" y="992"/>
                </a:lnTo>
                <a:lnTo>
                  <a:pt x="2913" y="1000"/>
                </a:lnTo>
                <a:lnTo>
                  <a:pt x="2859" y="1003"/>
                </a:lnTo>
                <a:lnTo>
                  <a:pt x="2807" y="1001"/>
                </a:lnTo>
                <a:lnTo>
                  <a:pt x="2757" y="993"/>
                </a:lnTo>
                <a:lnTo>
                  <a:pt x="2708" y="981"/>
                </a:lnTo>
                <a:lnTo>
                  <a:pt x="2661" y="964"/>
                </a:lnTo>
                <a:lnTo>
                  <a:pt x="2617" y="944"/>
                </a:lnTo>
                <a:lnTo>
                  <a:pt x="2575" y="918"/>
                </a:lnTo>
                <a:lnTo>
                  <a:pt x="2312" y="1180"/>
                </a:lnTo>
                <a:lnTo>
                  <a:pt x="2353" y="1233"/>
                </a:lnTo>
                <a:lnTo>
                  <a:pt x="2389" y="1291"/>
                </a:lnTo>
                <a:lnTo>
                  <a:pt x="2422" y="1352"/>
                </a:lnTo>
                <a:lnTo>
                  <a:pt x="2449" y="1416"/>
                </a:lnTo>
                <a:lnTo>
                  <a:pt x="2470" y="1481"/>
                </a:lnTo>
                <a:lnTo>
                  <a:pt x="2486" y="1550"/>
                </a:lnTo>
                <a:lnTo>
                  <a:pt x="2495" y="1621"/>
                </a:lnTo>
                <a:lnTo>
                  <a:pt x="2498" y="1694"/>
                </a:lnTo>
                <a:lnTo>
                  <a:pt x="2495" y="1764"/>
                </a:lnTo>
                <a:lnTo>
                  <a:pt x="2487" y="1833"/>
                </a:lnTo>
                <a:lnTo>
                  <a:pt x="2471" y="1900"/>
                </a:lnTo>
                <a:lnTo>
                  <a:pt x="2451" y="1966"/>
                </a:lnTo>
                <a:lnTo>
                  <a:pt x="2426" y="2027"/>
                </a:lnTo>
                <a:lnTo>
                  <a:pt x="2396" y="2087"/>
                </a:lnTo>
                <a:lnTo>
                  <a:pt x="2361" y="2143"/>
                </a:lnTo>
                <a:lnTo>
                  <a:pt x="2321" y="2196"/>
                </a:lnTo>
                <a:lnTo>
                  <a:pt x="2577" y="2450"/>
                </a:lnTo>
                <a:lnTo>
                  <a:pt x="2618" y="2425"/>
                </a:lnTo>
                <a:lnTo>
                  <a:pt x="2663" y="2405"/>
                </a:lnTo>
                <a:lnTo>
                  <a:pt x="2709" y="2388"/>
                </a:lnTo>
                <a:lnTo>
                  <a:pt x="2758" y="2376"/>
                </a:lnTo>
                <a:lnTo>
                  <a:pt x="2808" y="2369"/>
                </a:lnTo>
                <a:lnTo>
                  <a:pt x="2860" y="2366"/>
                </a:lnTo>
                <a:lnTo>
                  <a:pt x="2916" y="2369"/>
                </a:lnTo>
                <a:lnTo>
                  <a:pt x="2970" y="2378"/>
                </a:lnTo>
                <a:lnTo>
                  <a:pt x="3021" y="2391"/>
                </a:lnTo>
                <a:lnTo>
                  <a:pt x="3070" y="2411"/>
                </a:lnTo>
                <a:lnTo>
                  <a:pt x="3118" y="2434"/>
                </a:lnTo>
                <a:lnTo>
                  <a:pt x="3161" y="2462"/>
                </a:lnTo>
                <a:lnTo>
                  <a:pt x="3201" y="2495"/>
                </a:lnTo>
                <a:lnTo>
                  <a:pt x="3238" y="2531"/>
                </a:lnTo>
                <a:lnTo>
                  <a:pt x="3270" y="2571"/>
                </a:lnTo>
                <a:lnTo>
                  <a:pt x="3299" y="2614"/>
                </a:lnTo>
                <a:lnTo>
                  <a:pt x="3323" y="2660"/>
                </a:lnTo>
                <a:lnTo>
                  <a:pt x="3342" y="2708"/>
                </a:lnTo>
                <a:lnTo>
                  <a:pt x="3357" y="2759"/>
                </a:lnTo>
                <a:lnTo>
                  <a:pt x="3365" y="2813"/>
                </a:lnTo>
                <a:lnTo>
                  <a:pt x="3368" y="2868"/>
                </a:lnTo>
                <a:lnTo>
                  <a:pt x="3365" y="2923"/>
                </a:lnTo>
                <a:lnTo>
                  <a:pt x="3355" y="2976"/>
                </a:lnTo>
                <a:lnTo>
                  <a:pt x="3341" y="3027"/>
                </a:lnTo>
                <a:lnTo>
                  <a:pt x="3322" y="3076"/>
                </a:lnTo>
                <a:lnTo>
                  <a:pt x="3297" y="3123"/>
                </a:lnTo>
                <a:lnTo>
                  <a:pt x="3268" y="3165"/>
                </a:lnTo>
                <a:lnTo>
                  <a:pt x="3236" y="3205"/>
                </a:lnTo>
                <a:lnTo>
                  <a:pt x="3199" y="3242"/>
                </a:lnTo>
                <a:lnTo>
                  <a:pt x="3158" y="3273"/>
                </a:lnTo>
                <a:lnTo>
                  <a:pt x="3114" y="3301"/>
                </a:lnTo>
                <a:lnTo>
                  <a:pt x="3068" y="3325"/>
                </a:lnTo>
                <a:lnTo>
                  <a:pt x="3019" y="3344"/>
                </a:lnTo>
                <a:lnTo>
                  <a:pt x="2968" y="3358"/>
                </a:lnTo>
                <a:lnTo>
                  <a:pt x="2916" y="3367"/>
                </a:lnTo>
                <a:lnTo>
                  <a:pt x="2861" y="3370"/>
                </a:lnTo>
                <a:lnTo>
                  <a:pt x="2805" y="3367"/>
                </a:lnTo>
                <a:lnTo>
                  <a:pt x="2751" y="3358"/>
                </a:lnTo>
                <a:lnTo>
                  <a:pt x="2699" y="3344"/>
                </a:lnTo>
                <a:lnTo>
                  <a:pt x="2650" y="3325"/>
                </a:lnTo>
                <a:lnTo>
                  <a:pt x="2604" y="3301"/>
                </a:lnTo>
                <a:lnTo>
                  <a:pt x="2561" y="3273"/>
                </a:lnTo>
                <a:lnTo>
                  <a:pt x="2520" y="3242"/>
                </a:lnTo>
                <a:lnTo>
                  <a:pt x="2484" y="3205"/>
                </a:lnTo>
                <a:lnTo>
                  <a:pt x="2451" y="3165"/>
                </a:lnTo>
                <a:lnTo>
                  <a:pt x="2422" y="3123"/>
                </a:lnTo>
                <a:lnTo>
                  <a:pt x="2399" y="3076"/>
                </a:lnTo>
                <a:lnTo>
                  <a:pt x="2379" y="3027"/>
                </a:lnTo>
                <a:lnTo>
                  <a:pt x="2365" y="2976"/>
                </a:lnTo>
                <a:lnTo>
                  <a:pt x="2357" y="2923"/>
                </a:lnTo>
                <a:lnTo>
                  <a:pt x="2354" y="2868"/>
                </a:lnTo>
                <a:lnTo>
                  <a:pt x="2357" y="2816"/>
                </a:lnTo>
                <a:lnTo>
                  <a:pt x="2364" y="2766"/>
                </a:lnTo>
                <a:lnTo>
                  <a:pt x="2376" y="2716"/>
                </a:lnTo>
                <a:lnTo>
                  <a:pt x="2394" y="2670"/>
                </a:lnTo>
                <a:lnTo>
                  <a:pt x="2415" y="2626"/>
                </a:lnTo>
                <a:lnTo>
                  <a:pt x="2441" y="2585"/>
                </a:lnTo>
                <a:lnTo>
                  <a:pt x="2469" y="2546"/>
                </a:lnTo>
                <a:lnTo>
                  <a:pt x="2221" y="2300"/>
                </a:lnTo>
                <a:lnTo>
                  <a:pt x="2173" y="2338"/>
                </a:lnTo>
                <a:lnTo>
                  <a:pt x="2123" y="2373"/>
                </a:lnTo>
                <a:lnTo>
                  <a:pt x="2069" y="2403"/>
                </a:lnTo>
                <a:lnTo>
                  <a:pt x="2013" y="2429"/>
                </a:lnTo>
                <a:lnTo>
                  <a:pt x="1955" y="2451"/>
                </a:lnTo>
                <a:lnTo>
                  <a:pt x="1894" y="2468"/>
                </a:lnTo>
                <a:lnTo>
                  <a:pt x="1833" y="2482"/>
                </a:lnTo>
                <a:lnTo>
                  <a:pt x="1768" y="2489"/>
                </a:lnTo>
                <a:lnTo>
                  <a:pt x="1703" y="2492"/>
                </a:lnTo>
                <a:lnTo>
                  <a:pt x="1638" y="2489"/>
                </a:lnTo>
                <a:lnTo>
                  <a:pt x="1573" y="2482"/>
                </a:lnTo>
                <a:lnTo>
                  <a:pt x="1511" y="2468"/>
                </a:lnTo>
                <a:lnTo>
                  <a:pt x="1450" y="2451"/>
                </a:lnTo>
                <a:lnTo>
                  <a:pt x="1392" y="2429"/>
                </a:lnTo>
                <a:lnTo>
                  <a:pt x="1336" y="2403"/>
                </a:lnTo>
                <a:lnTo>
                  <a:pt x="1282" y="2372"/>
                </a:lnTo>
                <a:lnTo>
                  <a:pt x="1232" y="2338"/>
                </a:lnTo>
                <a:lnTo>
                  <a:pt x="1183" y="2299"/>
                </a:lnTo>
                <a:lnTo>
                  <a:pt x="914" y="2566"/>
                </a:lnTo>
                <a:lnTo>
                  <a:pt x="943" y="2610"/>
                </a:lnTo>
                <a:lnTo>
                  <a:pt x="968" y="2656"/>
                </a:lnTo>
                <a:lnTo>
                  <a:pt x="988" y="2705"/>
                </a:lnTo>
                <a:lnTo>
                  <a:pt x="1003" y="2757"/>
                </a:lnTo>
                <a:lnTo>
                  <a:pt x="1011" y="2812"/>
                </a:lnTo>
                <a:lnTo>
                  <a:pt x="1014" y="2868"/>
                </a:lnTo>
                <a:lnTo>
                  <a:pt x="1011" y="2923"/>
                </a:lnTo>
                <a:lnTo>
                  <a:pt x="1003" y="2976"/>
                </a:lnTo>
                <a:lnTo>
                  <a:pt x="988" y="3027"/>
                </a:lnTo>
                <a:lnTo>
                  <a:pt x="968" y="3076"/>
                </a:lnTo>
                <a:lnTo>
                  <a:pt x="944" y="3123"/>
                </a:lnTo>
                <a:lnTo>
                  <a:pt x="915" y="3165"/>
                </a:lnTo>
                <a:lnTo>
                  <a:pt x="882" y="3205"/>
                </a:lnTo>
                <a:lnTo>
                  <a:pt x="845" y="3242"/>
                </a:lnTo>
                <a:lnTo>
                  <a:pt x="805" y="3273"/>
                </a:lnTo>
                <a:lnTo>
                  <a:pt x="761" y="3301"/>
                </a:lnTo>
                <a:lnTo>
                  <a:pt x="715" y="3325"/>
                </a:lnTo>
                <a:lnTo>
                  <a:pt x="666" y="3344"/>
                </a:lnTo>
                <a:lnTo>
                  <a:pt x="614" y="3358"/>
                </a:lnTo>
                <a:lnTo>
                  <a:pt x="562" y="3367"/>
                </a:lnTo>
                <a:lnTo>
                  <a:pt x="508" y="3370"/>
                </a:lnTo>
                <a:lnTo>
                  <a:pt x="451" y="3367"/>
                </a:lnTo>
                <a:lnTo>
                  <a:pt x="398" y="3358"/>
                </a:lnTo>
                <a:lnTo>
                  <a:pt x="347" y="3344"/>
                </a:lnTo>
                <a:lnTo>
                  <a:pt x="296" y="3325"/>
                </a:lnTo>
                <a:lnTo>
                  <a:pt x="250" y="3301"/>
                </a:lnTo>
                <a:lnTo>
                  <a:pt x="207" y="3273"/>
                </a:lnTo>
                <a:lnTo>
                  <a:pt x="166" y="3242"/>
                </a:lnTo>
                <a:lnTo>
                  <a:pt x="130" y="3205"/>
                </a:lnTo>
                <a:lnTo>
                  <a:pt x="97" y="3165"/>
                </a:lnTo>
                <a:lnTo>
                  <a:pt x="69" y="3123"/>
                </a:lnTo>
                <a:lnTo>
                  <a:pt x="45" y="3076"/>
                </a:lnTo>
                <a:lnTo>
                  <a:pt x="26" y="3027"/>
                </a:lnTo>
                <a:lnTo>
                  <a:pt x="11" y="2976"/>
                </a:lnTo>
                <a:lnTo>
                  <a:pt x="3" y="2923"/>
                </a:lnTo>
                <a:lnTo>
                  <a:pt x="0" y="2868"/>
                </a:lnTo>
                <a:lnTo>
                  <a:pt x="0" y="2868"/>
                </a:lnTo>
                <a:lnTo>
                  <a:pt x="3" y="2813"/>
                </a:lnTo>
                <a:lnTo>
                  <a:pt x="11" y="2759"/>
                </a:lnTo>
                <a:lnTo>
                  <a:pt x="26" y="2708"/>
                </a:lnTo>
                <a:lnTo>
                  <a:pt x="45" y="2660"/>
                </a:lnTo>
                <a:lnTo>
                  <a:pt x="69" y="2614"/>
                </a:lnTo>
                <a:lnTo>
                  <a:pt x="97" y="2571"/>
                </a:lnTo>
                <a:lnTo>
                  <a:pt x="130" y="2531"/>
                </a:lnTo>
                <a:lnTo>
                  <a:pt x="166" y="2495"/>
                </a:lnTo>
                <a:lnTo>
                  <a:pt x="207" y="2462"/>
                </a:lnTo>
                <a:lnTo>
                  <a:pt x="250" y="2434"/>
                </a:lnTo>
                <a:lnTo>
                  <a:pt x="296" y="2411"/>
                </a:lnTo>
                <a:lnTo>
                  <a:pt x="347" y="2391"/>
                </a:lnTo>
                <a:lnTo>
                  <a:pt x="398" y="2378"/>
                </a:lnTo>
                <a:lnTo>
                  <a:pt x="451" y="2369"/>
                </a:lnTo>
                <a:lnTo>
                  <a:pt x="508" y="2366"/>
                </a:lnTo>
                <a:lnTo>
                  <a:pt x="564" y="2369"/>
                </a:lnTo>
                <a:lnTo>
                  <a:pt x="618" y="2378"/>
                </a:lnTo>
                <a:lnTo>
                  <a:pt x="671" y="2392"/>
                </a:lnTo>
                <a:lnTo>
                  <a:pt x="720" y="2412"/>
                </a:lnTo>
                <a:lnTo>
                  <a:pt x="767" y="2436"/>
                </a:lnTo>
                <a:lnTo>
                  <a:pt x="811" y="2465"/>
                </a:lnTo>
                <a:lnTo>
                  <a:pt x="1081" y="2195"/>
                </a:lnTo>
                <a:lnTo>
                  <a:pt x="1042" y="2142"/>
                </a:lnTo>
                <a:lnTo>
                  <a:pt x="1007" y="2086"/>
                </a:lnTo>
                <a:lnTo>
                  <a:pt x="976" y="2026"/>
                </a:lnTo>
                <a:lnTo>
                  <a:pt x="951" y="1963"/>
                </a:lnTo>
                <a:lnTo>
                  <a:pt x="931" y="1899"/>
                </a:lnTo>
                <a:lnTo>
                  <a:pt x="916" y="1832"/>
                </a:lnTo>
                <a:lnTo>
                  <a:pt x="907" y="1763"/>
                </a:lnTo>
                <a:lnTo>
                  <a:pt x="903" y="1693"/>
                </a:lnTo>
                <a:lnTo>
                  <a:pt x="907" y="1621"/>
                </a:lnTo>
                <a:lnTo>
                  <a:pt x="917" y="1550"/>
                </a:lnTo>
                <a:lnTo>
                  <a:pt x="932" y="1481"/>
                </a:lnTo>
                <a:lnTo>
                  <a:pt x="954" y="1415"/>
                </a:lnTo>
                <a:lnTo>
                  <a:pt x="980" y="1351"/>
                </a:lnTo>
                <a:lnTo>
                  <a:pt x="1012" y="1291"/>
                </a:lnTo>
                <a:lnTo>
                  <a:pt x="1049" y="1233"/>
                </a:lnTo>
                <a:lnTo>
                  <a:pt x="1091" y="1179"/>
                </a:lnTo>
                <a:lnTo>
                  <a:pt x="1137" y="1130"/>
                </a:lnTo>
                <a:lnTo>
                  <a:pt x="1188" y="1083"/>
                </a:lnTo>
                <a:lnTo>
                  <a:pt x="1241" y="1041"/>
                </a:lnTo>
                <a:lnTo>
                  <a:pt x="1298" y="1004"/>
                </a:lnTo>
                <a:lnTo>
                  <a:pt x="1359" y="973"/>
                </a:lnTo>
                <a:lnTo>
                  <a:pt x="1422" y="946"/>
                </a:lnTo>
                <a:lnTo>
                  <a:pt x="1489" y="924"/>
                </a:lnTo>
                <a:lnTo>
                  <a:pt x="1558" y="909"/>
                </a:lnTo>
                <a:lnTo>
                  <a:pt x="1629" y="899"/>
                </a:lnTo>
                <a:lnTo>
                  <a:pt x="1701" y="896"/>
                </a:lnTo>
                <a:lnTo>
                  <a:pt x="1772" y="899"/>
                </a:lnTo>
                <a:lnTo>
                  <a:pt x="1842" y="908"/>
                </a:lnTo>
                <a:lnTo>
                  <a:pt x="1910" y="923"/>
                </a:lnTo>
                <a:lnTo>
                  <a:pt x="1975" y="944"/>
                </a:lnTo>
                <a:lnTo>
                  <a:pt x="2038" y="971"/>
                </a:lnTo>
                <a:lnTo>
                  <a:pt x="2098" y="1001"/>
                </a:lnTo>
                <a:lnTo>
                  <a:pt x="2155" y="1037"/>
                </a:lnTo>
                <a:lnTo>
                  <a:pt x="2208" y="1078"/>
                </a:lnTo>
                <a:lnTo>
                  <a:pt x="2467" y="822"/>
                </a:lnTo>
                <a:lnTo>
                  <a:pt x="2438" y="783"/>
                </a:lnTo>
                <a:lnTo>
                  <a:pt x="2413" y="742"/>
                </a:lnTo>
                <a:lnTo>
                  <a:pt x="2391" y="699"/>
                </a:lnTo>
                <a:lnTo>
                  <a:pt x="2375" y="653"/>
                </a:lnTo>
                <a:lnTo>
                  <a:pt x="2363" y="603"/>
                </a:lnTo>
                <a:lnTo>
                  <a:pt x="2355" y="554"/>
                </a:lnTo>
                <a:lnTo>
                  <a:pt x="2353" y="502"/>
                </a:lnTo>
                <a:lnTo>
                  <a:pt x="2356" y="446"/>
                </a:lnTo>
                <a:lnTo>
                  <a:pt x="2364" y="393"/>
                </a:lnTo>
                <a:lnTo>
                  <a:pt x="2378" y="343"/>
                </a:lnTo>
                <a:lnTo>
                  <a:pt x="2397" y="294"/>
                </a:lnTo>
                <a:lnTo>
                  <a:pt x="2421" y="247"/>
                </a:lnTo>
                <a:lnTo>
                  <a:pt x="2450" y="204"/>
                </a:lnTo>
                <a:lnTo>
                  <a:pt x="2482" y="164"/>
                </a:lnTo>
                <a:lnTo>
                  <a:pt x="2519" y="128"/>
                </a:lnTo>
                <a:lnTo>
                  <a:pt x="2559" y="97"/>
                </a:lnTo>
                <a:lnTo>
                  <a:pt x="2603" y="68"/>
                </a:lnTo>
                <a:lnTo>
                  <a:pt x="2649" y="44"/>
                </a:lnTo>
                <a:lnTo>
                  <a:pt x="2698" y="26"/>
                </a:lnTo>
                <a:lnTo>
                  <a:pt x="2749" y="11"/>
                </a:lnTo>
                <a:lnTo>
                  <a:pt x="2804" y="3"/>
                </a:lnTo>
                <a:lnTo>
                  <a:pt x="285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520028" y="2248219"/>
            <a:ext cx="593725" cy="354013"/>
            <a:chOff x="7212013" y="3560763"/>
            <a:chExt cx="593725" cy="354013"/>
          </a:xfrm>
          <a:solidFill>
            <a:schemeClr val="bg1"/>
          </a:solidFill>
        </p:grpSpPr>
        <p:sp>
          <p:nvSpPr>
            <p:cNvPr id="57" name="Freeform 297"/>
            <p:cNvSpPr>
              <a:spLocks noEditPoints="1"/>
            </p:cNvSpPr>
            <p:nvPr/>
          </p:nvSpPr>
          <p:spPr bwMode="auto">
            <a:xfrm>
              <a:off x="7212013" y="3560763"/>
              <a:ext cx="593725" cy="354013"/>
            </a:xfrm>
            <a:custGeom>
              <a:gdLst>
                <a:gd name="T0" fmla="*/ 1488 w 3365"/>
                <a:gd name="T1" fmla="*/ 155 h 2009"/>
                <a:gd name="T2" fmla="*/ 1205 w 3365"/>
                <a:gd name="T3" fmla="*/ 210 h 2009"/>
                <a:gd name="T4" fmla="*/ 936 w 3365"/>
                <a:gd name="T5" fmla="*/ 309 h 2009"/>
                <a:gd name="T6" fmla="*/ 687 w 3365"/>
                <a:gd name="T7" fmla="*/ 450 h 2009"/>
                <a:gd name="T8" fmla="*/ 464 w 3365"/>
                <a:gd name="T9" fmla="*/ 630 h 2009"/>
                <a:gd name="T10" fmla="*/ 270 w 3365"/>
                <a:gd name="T11" fmla="*/ 844 h 2009"/>
                <a:gd name="T12" fmla="*/ 213 w 3365"/>
                <a:gd name="T13" fmla="*/ 1086 h 2009"/>
                <a:gd name="T14" fmla="*/ 396 w 3365"/>
                <a:gd name="T15" fmla="*/ 1312 h 2009"/>
                <a:gd name="T16" fmla="*/ 610 w 3365"/>
                <a:gd name="T17" fmla="*/ 1503 h 2009"/>
                <a:gd name="T18" fmla="*/ 851 w 3365"/>
                <a:gd name="T19" fmla="*/ 1657 h 2009"/>
                <a:gd name="T20" fmla="*/ 1114 w 3365"/>
                <a:gd name="T21" fmla="*/ 1770 h 2009"/>
                <a:gd name="T22" fmla="*/ 1392 w 3365"/>
                <a:gd name="T23" fmla="*/ 1841 h 2009"/>
                <a:gd name="T24" fmla="*/ 1682 w 3365"/>
                <a:gd name="T25" fmla="*/ 1864 h 2009"/>
                <a:gd name="T26" fmla="*/ 1974 w 3365"/>
                <a:gd name="T27" fmla="*/ 1841 h 2009"/>
                <a:gd name="T28" fmla="*/ 2252 w 3365"/>
                <a:gd name="T29" fmla="*/ 1770 h 2009"/>
                <a:gd name="T30" fmla="*/ 2514 w 3365"/>
                <a:gd name="T31" fmla="*/ 1657 h 2009"/>
                <a:gd name="T32" fmla="*/ 2756 w 3365"/>
                <a:gd name="T33" fmla="*/ 1503 h 2009"/>
                <a:gd name="T34" fmla="*/ 2970 w 3365"/>
                <a:gd name="T35" fmla="*/ 1312 h 2009"/>
                <a:gd name="T36" fmla="*/ 3152 w 3365"/>
                <a:gd name="T37" fmla="*/ 1086 h 2009"/>
                <a:gd name="T38" fmla="*/ 3096 w 3365"/>
                <a:gd name="T39" fmla="*/ 844 h 2009"/>
                <a:gd name="T40" fmla="*/ 2902 w 3365"/>
                <a:gd name="T41" fmla="*/ 630 h 2009"/>
                <a:gd name="T42" fmla="*/ 2679 w 3365"/>
                <a:gd name="T43" fmla="*/ 450 h 2009"/>
                <a:gd name="T44" fmla="*/ 2430 w 3365"/>
                <a:gd name="T45" fmla="*/ 309 h 2009"/>
                <a:gd name="T46" fmla="*/ 2160 w 3365"/>
                <a:gd name="T47" fmla="*/ 210 h 2009"/>
                <a:gd name="T48" fmla="*/ 1878 w 3365"/>
                <a:gd name="T49" fmla="*/ 155 h 2009"/>
                <a:gd name="T50" fmla="*/ 1682 w 3365"/>
                <a:gd name="T51" fmla="*/ 0 h 2009"/>
                <a:gd name="T52" fmla="*/ 1987 w 3365"/>
                <a:gd name="T53" fmla="*/ 25 h 2009"/>
                <a:gd name="T54" fmla="*/ 2280 w 3365"/>
                <a:gd name="T55" fmla="*/ 97 h 2009"/>
                <a:gd name="T56" fmla="*/ 2557 w 3365"/>
                <a:gd name="T57" fmla="*/ 213 h 2009"/>
                <a:gd name="T58" fmla="*/ 2812 w 3365"/>
                <a:gd name="T59" fmla="*/ 371 h 2009"/>
                <a:gd name="T60" fmla="*/ 3043 w 3365"/>
                <a:gd name="T61" fmla="*/ 566 h 2009"/>
                <a:gd name="T62" fmla="*/ 3242 w 3365"/>
                <a:gd name="T63" fmla="*/ 797 h 2009"/>
                <a:gd name="T64" fmla="*/ 3362 w 3365"/>
                <a:gd name="T65" fmla="*/ 982 h 2009"/>
                <a:gd name="T66" fmla="*/ 3362 w 3365"/>
                <a:gd name="T67" fmla="*/ 1027 h 2009"/>
                <a:gd name="T68" fmla="*/ 3242 w 3365"/>
                <a:gd name="T69" fmla="*/ 1212 h 2009"/>
                <a:gd name="T70" fmla="*/ 3043 w 3365"/>
                <a:gd name="T71" fmla="*/ 1443 h 2009"/>
                <a:gd name="T72" fmla="*/ 2813 w 3365"/>
                <a:gd name="T73" fmla="*/ 1638 h 2009"/>
                <a:gd name="T74" fmla="*/ 2557 w 3365"/>
                <a:gd name="T75" fmla="*/ 1796 h 2009"/>
                <a:gd name="T76" fmla="*/ 2281 w 3365"/>
                <a:gd name="T77" fmla="*/ 1912 h 2009"/>
                <a:gd name="T78" fmla="*/ 1987 w 3365"/>
                <a:gd name="T79" fmla="*/ 1983 h 2009"/>
                <a:gd name="T80" fmla="*/ 1682 w 3365"/>
                <a:gd name="T81" fmla="*/ 2009 h 2009"/>
                <a:gd name="T82" fmla="*/ 1378 w 3365"/>
                <a:gd name="T83" fmla="*/ 1983 h 2009"/>
                <a:gd name="T84" fmla="*/ 1085 w 3365"/>
                <a:gd name="T85" fmla="*/ 1912 h 2009"/>
                <a:gd name="T86" fmla="*/ 809 w 3365"/>
                <a:gd name="T87" fmla="*/ 1796 h 2009"/>
                <a:gd name="T88" fmla="*/ 553 w 3365"/>
                <a:gd name="T89" fmla="*/ 1638 h 2009"/>
                <a:gd name="T90" fmla="*/ 323 w 3365"/>
                <a:gd name="T91" fmla="*/ 1443 h 2009"/>
                <a:gd name="T92" fmla="*/ 124 w 3365"/>
                <a:gd name="T93" fmla="*/ 1212 h 2009"/>
                <a:gd name="T94" fmla="*/ 4 w 3365"/>
                <a:gd name="T95" fmla="*/ 1027 h 2009"/>
                <a:gd name="T96" fmla="*/ 4 w 3365"/>
                <a:gd name="T97" fmla="*/ 982 h 2009"/>
                <a:gd name="T98" fmla="*/ 124 w 3365"/>
                <a:gd name="T99" fmla="*/ 797 h 2009"/>
                <a:gd name="T100" fmla="*/ 323 w 3365"/>
                <a:gd name="T101" fmla="*/ 566 h 2009"/>
                <a:gd name="T102" fmla="*/ 553 w 3365"/>
                <a:gd name="T103" fmla="*/ 371 h 2009"/>
                <a:gd name="T104" fmla="*/ 809 w 3365"/>
                <a:gd name="T105" fmla="*/ 213 h 2009"/>
                <a:gd name="T106" fmla="*/ 1085 w 3365"/>
                <a:gd name="T107" fmla="*/ 97 h 2009"/>
                <a:gd name="T108" fmla="*/ 1378 w 3365"/>
                <a:gd name="T109" fmla="*/ 25 h 2009"/>
                <a:gd name="T110" fmla="*/ 1682 w 3365"/>
                <a:gd name="T111" fmla="*/ 0 h 20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65" h="2009">
                  <a:moveTo>
                    <a:pt x="1682" y="143"/>
                  </a:moveTo>
                  <a:lnTo>
                    <a:pt x="1585" y="146"/>
                  </a:lnTo>
                  <a:lnTo>
                    <a:pt x="1488" y="155"/>
                  </a:lnTo>
                  <a:lnTo>
                    <a:pt x="1392" y="168"/>
                  </a:lnTo>
                  <a:lnTo>
                    <a:pt x="1297" y="186"/>
                  </a:lnTo>
                  <a:lnTo>
                    <a:pt x="1205" y="210"/>
                  </a:lnTo>
                  <a:lnTo>
                    <a:pt x="1114" y="239"/>
                  </a:lnTo>
                  <a:lnTo>
                    <a:pt x="1024" y="271"/>
                  </a:lnTo>
                  <a:lnTo>
                    <a:pt x="936" y="309"/>
                  </a:lnTo>
                  <a:lnTo>
                    <a:pt x="851" y="352"/>
                  </a:lnTo>
                  <a:lnTo>
                    <a:pt x="768" y="399"/>
                  </a:lnTo>
                  <a:lnTo>
                    <a:pt x="687" y="450"/>
                  </a:lnTo>
                  <a:lnTo>
                    <a:pt x="610" y="506"/>
                  </a:lnTo>
                  <a:lnTo>
                    <a:pt x="536" y="565"/>
                  </a:lnTo>
                  <a:lnTo>
                    <a:pt x="464" y="630"/>
                  </a:lnTo>
                  <a:lnTo>
                    <a:pt x="396" y="697"/>
                  </a:lnTo>
                  <a:lnTo>
                    <a:pt x="332" y="769"/>
                  </a:lnTo>
                  <a:lnTo>
                    <a:pt x="270" y="844"/>
                  </a:lnTo>
                  <a:lnTo>
                    <a:pt x="213" y="922"/>
                  </a:lnTo>
                  <a:lnTo>
                    <a:pt x="160" y="1004"/>
                  </a:lnTo>
                  <a:lnTo>
                    <a:pt x="213" y="1086"/>
                  </a:lnTo>
                  <a:lnTo>
                    <a:pt x="270" y="1165"/>
                  </a:lnTo>
                  <a:lnTo>
                    <a:pt x="332" y="1240"/>
                  </a:lnTo>
                  <a:lnTo>
                    <a:pt x="396" y="1312"/>
                  </a:lnTo>
                  <a:lnTo>
                    <a:pt x="464" y="1379"/>
                  </a:lnTo>
                  <a:lnTo>
                    <a:pt x="536" y="1443"/>
                  </a:lnTo>
                  <a:lnTo>
                    <a:pt x="610" y="1503"/>
                  </a:lnTo>
                  <a:lnTo>
                    <a:pt x="687" y="1558"/>
                  </a:lnTo>
                  <a:lnTo>
                    <a:pt x="768" y="1609"/>
                  </a:lnTo>
                  <a:lnTo>
                    <a:pt x="851" y="1657"/>
                  </a:lnTo>
                  <a:lnTo>
                    <a:pt x="936" y="1700"/>
                  </a:lnTo>
                  <a:lnTo>
                    <a:pt x="1024" y="1737"/>
                  </a:lnTo>
                  <a:lnTo>
                    <a:pt x="1114" y="1770"/>
                  </a:lnTo>
                  <a:lnTo>
                    <a:pt x="1205" y="1799"/>
                  </a:lnTo>
                  <a:lnTo>
                    <a:pt x="1297" y="1822"/>
                  </a:lnTo>
                  <a:lnTo>
                    <a:pt x="1392" y="1841"/>
                  </a:lnTo>
                  <a:lnTo>
                    <a:pt x="1488" y="1854"/>
                  </a:lnTo>
                  <a:lnTo>
                    <a:pt x="1585" y="1862"/>
                  </a:lnTo>
                  <a:lnTo>
                    <a:pt x="1682" y="1864"/>
                  </a:lnTo>
                  <a:lnTo>
                    <a:pt x="1781" y="1862"/>
                  </a:lnTo>
                  <a:lnTo>
                    <a:pt x="1878" y="1854"/>
                  </a:lnTo>
                  <a:lnTo>
                    <a:pt x="1974" y="1841"/>
                  </a:lnTo>
                  <a:lnTo>
                    <a:pt x="2068" y="1822"/>
                  </a:lnTo>
                  <a:lnTo>
                    <a:pt x="2160" y="1799"/>
                  </a:lnTo>
                  <a:lnTo>
                    <a:pt x="2252" y="1770"/>
                  </a:lnTo>
                  <a:lnTo>
                    <a:pt x="2342" y="1737"/>
                  </a:lnTo>
                  <a:lnTo>
                    <a:pt x="2430" y="1700"/>
                  </a:lnTo>
                  <a:lnTo>
                    <a:pt x="2514" y="1657"/>
                  </a:lnTo>
                  <a:lnTo>
                    <a:pt x="2598" y="1609"/>
                  </a:lnTo>
                  <a:lnTo>
                    <a:pt x="2679" y="1558"/>
                  </a:lnTo>
                  <a:lnTo>
                    <a:pt x="2756" y="1503"/>
                  </a:lnTo>
                  <a:lnTo>
                    <a:pt x="2831" y="1443"/>
                  </a:lnTo>
                  <a:lnTo>
                    <a:pt x="2902" y="1379"/>
                  </a:lnTo>
                  <a:lnTo>
                    <a:pt x="2970" y="1312"/>
                  </a:lnTo>
                  <a:lnTo>
                    <a:pt x="3035" y="1240"/>
                  </a:lnTo>
                  <a:lnTo>
                    <a:pt x="3096" y="1165"/>
                  </a:lnTo>
                  <a:lnTo>
                    <a:pt x="3152" y="1086"/>
                  </a:lnTo>
                  <a:lnTo>
                    <a:pt x="3205" y="1004"/>
                  </a:lnTo>
                  <a:lnTo>
                    <a:pt x="3152" y="922"/>
                  </a:lnTo>
                  <a:lnTo>
                    <a:pt x="3096" y="844"/>
                  </a:lnTo>
                  <a:lnTo>
                    <a:pt x="3035" y="769"/>
                  </a:lnTo>
                  <a:lnTo>
                    <a:pt x="2970" y="697"/>
                  </a:lnTo>
                  <a:lnTo>
                    <a:pt x="2902" y="630"/>
                  </a:lnTo>
                  <a:lnTo>
                    <a:pt x="2831" y="565"/>
                  </a:lnTo>
                  <a:lnTo>
                    <a:pt x="2756" y="506"/>
                  </a:lnTo>
                  <a:lnTo>
                    <a:pt x="2679" y="450"/>
                  </a:lnTo>
                  <a:lnTo>
                    <a:pt x="2598" y="399"/>
                  </a:lnTo>
                  <a:lnTo>
                    <a:pt x="2514" y="352"/>
                  </a:lnTo>
                  <a:lnTo>
                    <a:pt x="2430" y="309"/>
                  </a:lnTo>
                  <a:lnTo>
                    <a:pt x="2342" y="271"/>
                  </a:lnTo>
                  <a:lnTo>
                    <a:pt x="2252" y="239"/>
                  </a:lnTo>
                  <a:lnTo>
                    <a:pt x="2160" y="210"/>
                  </a:lnTo>
                  <a:lnTo>
                    <a:pt x="2068" y="186"/>
                  </a:lnTo>
                  <a:lnTo>
                    <a:pt x="1974" y="168"/>
                  </a:lnTo>
                  <a:lnTo>
                    <a:pt x="1878" y="155"/>
                  </a:lnTo>
                  <a:lnTo>
                    <a:pt x="1781" y="146"/>
                  </a:lnTo>
                  <a:lnTo>
                    <a:pt x="1682" y="143"/>
                  </a:lnTo>
                  <a:close/>
                  <a:moveTo>
                    <a:pt x="1682" y="0"/>
                  </a:moveTo>
                  <a:lnTo>
                    <a:pt x="1785" y="3"/>
                  </a:lnTo>
                  <a:lnTo>
                    <a:pt x="1887" y="11"/>
                  </a:lnTo>
                  <a:lnTo>
                    <a:pt x="1987" y="25"/>
                  </a:lnTo>
                  <a:lnTo>
                    <a:pt x="2086" y="44"/>
                  </a:lnTo>
                  <a:lnTo>
                    <a:pt x="2184" y="68"/>
                  </a:lnTo>
                  <a:lnTo>
                    <a:pt x="2280" y="97"/>
                  </a:lnTo>
                  <a:lnTo>
                    <a:pt x="2375" y="131"/>
                  </a:lnTo>
                  <a:lnTo>
                    <a:pt x="2466" y="170"/>
                  </a:lnTo>
                  <a:lnTo>
                    <a:pt x="2557" y="213"/>
                  </a:lnTo>
                  <a:lnTo>
                    <a:pt x="2645" y="261"/>
                  </a:lnTo>
                  <a:lnTo>
                    <a:pt x="2730" y="313"/>
                  </a:lnTo>
                  <a:lnTo>
                    <a:pt x="2812" y="371"/>
                  </a:lnTo>
                  <a:lnTo>
                    <a:pt x="2892" y="432"/>
                  </a:lnTo>
                  <a:lnTo>
                    <a:pt x="2969" y="497"/>
                  </a:lnTo>
                  <a:lnTo>
                    <a:pt x="3043" y="566"/>
                  </a:lnTo>
                  <a:lnTo>
                    <a:pt x="3112" y="639"/>
                  </a:lnTo>
                  <a:lnTo>
                    <a:pt x="3178" y="717"/>
                  </a:lnTo>
                  <a:lnTo>
                    <a:pt x="3242" y="797"/>
                  </a:lnTo>
                  <a:lnTo>
                    <a:pt x="3300" y="881"/>
                  </a:lnTo>
                  <a:lnTo>
                    <a:pt x="3355" y="969"/>
                  </a:lnTo>
                  <a:lnTo>
                    <a:pt x="3362" y="982"/>
                  </a:lnTo>
                  <a:lnTo>
                    <a:pt x="3365" y="997"/>
                  </a:lnTo>
                  <a:lnTo>
                    <a:pt x="3365" y="1012"/>
                  </a:lnTo>
                  <a:lnTo>
                    <a:pt x="3362" y="1027"/>
                  </a:lnTo>
                  <a:lnTo>
                    <a:pt x="3355" y="1040"/>
                  </a:lnTo>
                  <a:lnTo>
                    <a:pt x="3301" y="1128"/>
                  </a:lnTo>
                  <a:lnTo>
                    <a:pt x="3242" y="1212"/>
                  </a:lnTo>
                  <a:lnTo>
                    <a:pt x="3179" y="1292"/>
                  </a:lnTo>
                  <a:lnTo>
                    <a:pt x="3112" y="1370"/>
                  </a:lnTo>
                  <a:lnTo>
                    <a:pt x="3043" y="1443"/>
                  </a:lnTo>
                  <a:lnTo>
                    <a:pt x="2969" y="1512"/>
                  </a:lnTo>
                  <a:lnTo>
                    <a:pt x="2893" y="1577"/>
                  </a:lnTo>
                  <a:lnTo>
                    <a:pt x="2813" y="1638"/>
                  </a:lnTo>
                  <a:lnTo>
                    <a:pt x="2731" y="1694"/>
                  </a:lnTo>
                  <a:lnTo>
                    <a:pt x="2645" y="1748"/>
                  </a:lnTo>
                  <a:lnTo>
                    <a:pt x="2557" y="1796"/>
                  </a:lnTo>
                  <a:lnTo>
                    <a:pt x="2466" y="1839"/>
                  </a:lnTo>
                  <a:lnTo>
                    <a:pt x="2375" y="1878"/>
                  </a:lnTo>
                  <a:lnTo>
                    <a:pt x="2281" y="1912"/>
                  </a:lnTo>
                  <a:lnTo>
                    <a:pt x="2184" y="1941"/>
                  </a:lnTo>
                  <a:lnTo>
                    <a:pt x="2086" y="1965"/>
                  </a:lnTo>
                  <a:lnTo>
                    <a:pt x="1987" y="1983"/>
                  </a:lnTo>
                  <a:lnTo>
                    <a:pt x="1887" y="1998"/>
                  </a:lnTo>
                  <a:lnTo>
                    <a:pt x="1785" y="2006"/>
                  </a:lnTo>
                  <a:lnTo>
                    <a:pt x="1682" y="2009"/>
                  </a:lnTo>
                  <a:lnTo>
                    <a:pt x="1580" y="2006"/>
                  </a:lnTo>
                  <a:lnTo>
                    <a:pt x="1479" y="1998"/>
                  </a:lnTo>
                  <a:lnTo>
                    <a:pt x="1378" y="1983"/>
                  </a:lnTo>
                  <a:lnTo>
                    <a:pt x="1279" y="1965"/>
                  </a:lnTo>
                  <a:lnTo>
                    <a:pt x="1181" y="1941"/>
                  </a:lnTo>
                  <a:lnTo>
                    <a:pt x="1085" y="1912"/>
                  </a:lnTo>
                  <a:lnTo>
                    <a:pt x="991" y="1878"/>
                  </a:lnTo>
                  <a:lnTo>
                    <a:pt x="899" y="1839"/>
                  </a:lnTo>
                  <a:lnTo>
                    <a:pt x="809" y="1796"/>
                  </a:lnTo>
                  <a:lnTo>
                    <a:pt x="721" y="1748"/>
                  </a:lnTo>
                  <a:lnTo>
                    <a:pt x="635" y="1694"/>
                  </a:lnTo>
                  <a:lnTo>
                    <a:pt x="553" y="1638"/>
                  </a:lnTo>
                  <a:lnTo>
                    <a:pt x="473" y="1577"/>
                  </a:lnTo>
                  <a:lnTo>
                    <a:pt x="397" y="1512"/>
                  </a:lnTo>
                  <a:lnTo>
                    <a:pt x="323" y="1443"/>
                  </a:lnTo>
                  <a:lnTo>
                    <a:pt x="253" y="1370"/>
                  </a:lnTo>
                  <a:lnTo>
                    <a:pt x="187" y="1292"/>
                  </a:lnTo>
                  <a:lnTo>
                    <a:pt x="124" y="1212"/>
                  </a:lnTo>
                  <a:lnTo>
                    <a:pt x="65" y="1128"/>
                  </a:lnTo>
                  <a:lnTo>
                    <a:pt x="11" y="1040"/>
                  </a:lnTo>
                  <a:lnTo>
                    <a:pt x="4" y="1027"/>
                  </a:lnTo>
                  <a:lnTo>
                    <a:pt x="0" y="1012"/>
                  </a:lnTo>
                  <a:lnTo>
                    <a:pt x="0" y="997"/>
                  </a:lnTo>
                  <a:lnTo>
                    <a:pt x="4" y="982"/>
                  </a:lnTo>
                  <a:lnTo>
                    <a:pt x="11" y="969"/>
                  </a:lnTo>
                  <a:lnTo>
                    <a:pt x="65" y="881"/>
                  </a:lnTo>
                  <a:lnTo>
                    <a:pt x="124" y="797"/>
                  </a:lnTo>
                  <a:lnTo>
                    <a:pt x="187" y="717"/>
                  </a:lnTo>
                  <a:lnTo>
                    <a:pt x="253" y="639"/>
                  </a:lnTo>
                  <a:lnTo>
                    <a:pt x="323" y="566"/>
                  </a:lnTo>
                  <a:lnTo>
                    <a:pt x="397" y="497"/>
                  </a:lnTo>
                  <a:lnTo>
                    <a:pt x="473" y="432"/>
                  </a:lnTo>
                  <a:lnTo>
                    <a:pt x="553" y="371"/>
                  </a:lnTo>
                  <a:lnTo>
                    <a:pt x="635" y="313"/>
                  </a:lnTo>
                  <a:lnTo>
                    <a:pt x="721" y="261"/>
                  </a:lnTo>
                  <a:lnTo>
                    <a:pt x="809" y="213"/>
                  </a:lnTo>
                  <a:lnTo>
                    <a:pt x="899" y="170"/>
                  </a:lnTo>
                  <a:lnTo>
                    <a:pt x="991" y="131"/>
                  </a:lnTo>
                  <a:lnTo>
                    <a:pt x="1085" y="97"/>
                  </a:lnTo>
                  <a:lnTo>
                    <a:pt x="1181" y="68"/>
                  </a:lnTo>
                  <a:lnTo>
                    <a:pt x="1279" y="44"/>
                  </a:lnTo>
                  <a:lnTo>
                    <a:pt x="1378" y="25"/>
                  </a:lnTo>
                  <a:lnTo>
                    <a:pt x="1479" y="11"/>
                  </a:lnTo>
                  <a:lnTo>
                    <a:pt x="1580" y="3"/>
                  </a:lnTo>
                  <a:lnTo>
                    <a:pt x="16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298"/>
            <p:cNvSpPr>
              <a:spLocks noEditPoints="1"/>
            </p:cNvSpPr>
            <p:nvPr/>
          </p:nvSpPr>
          <p:spPr bwMode="auto">
            <a:xfrm>
              <a:off x="7394576" y="3624263"/>
              <a:ext cx="227013" cy="227013"/>
            </a:xfrm>
            <a:custGeom>
              <a:gdLst>
                <a:gd name="T0" fmla="*/ 536 w 1287"/>
                <a:gd name="T1" fmla="*/ 155 h 1290"/>
                <a:gd name="T2" fmla="*/ 390 w 1287"/>
                <a:gd name="T3" fmla="*/ 211 h 1290"/>
                <a:gd name="T4" fmla="*/ 272 w 1287"/>
                <a:gd name="T5" fmla="*/ 309 h 1290"/>
                <a:gd name="T6" fmla="*/ 188 w 1287"/>
                <a:gd name="T7" fmla="*/ 438 h 1290"/>
                <a:gd name="T8" fmla="*/ 146 w 1287"/>
                <a:gd name="T9" fmla="*/ 590 h 1290"/>
                <a:gd name="T10" fmla="*/ 155 w 1287"/>
                <a:gd name="T11" fmla="*/ 754 h 1290"/>
                <a:gd name="T12" fmla="*/ 212 w 1287"/>
                <a:gd name="T13" fmla="*/ 899 h 1290"/>
                <a:gd name="T14" fmla="*/ 307 w 1287"/>
                <a:gd name="T15" fmla="*/ 1019 h 1290"/>
                <a:gd name="T16" fmla="*/ 436 w 1287"/>
                <a:gd name="T17" fmla="*/ 1103 h 1290"/>
                <a:gd name="T18" fmla="*/ 589 w 1287"/>
                <a:gd name="T19" fmla="*/ 1144 h 1290"/>
                <a:gd name="T20" fmla="*/ 752 w 1287"/>
                <a:gd name="T21" fmla="*/ 1136 h 1290"/>
                <a:gd name="T22" fmla="*/ 897 w 1287"/>
                <a:gd name="T23" fmla="*/ 1080 h 1290"/>
                <a:gd name="T24" fmla="*/ 1016 w 1287"/>
                <a:gd name="T25" fmla="*/ 982 h 1290"/>
                <a:gd name="T26" fmla="*/ 1100 w 1287"/>
                <a:gd name="T27" fmla="*/ 853 h 1290"/>
                <a:gd name="T28" fmla="*/ 1141 w 1287"/>
                <a:gd name="T29" fmla="*/ 701 h 1290"/>
                <a:gd name="T30" fmla="*/ 1133 w 1287"/>
                <a:gd name="T31" fmla="*/ 537 h 1290"/>
                <a:gd name="T32" fmla="*/ 1076 w 1287"/>
                <a:gd name="T33" fmla="*/ 391 h 1290"/>
                <a:gd name="T34" fmla="*/ 980 w 1287"/>
                <a:gd name="T35" fmla="*/ 272 h 1290"/>
                <a:gd name="T36" fmla="*/ 851 w 1287"/>
                <a:gd name="T37" fmla="*/ 188 h 1290"/>
                <a:gd name="T38" fmla="*/ 699 w 1287"/>
                <a:gd name="T39" fmla="*/ 147 h 1290"/>
                <a:gd name="T40" fmla="*/ 706 w 1287"/>
                <a:gd name="T41" fmla="*/ 2 h 1290"/>
                <a:gd name="T42" fmla="*/ 882 w 1287"/>
                <a:gd name="T43" fmla="*/ 44 h 1290"/>
                <a:gd name="T44" fmla="*/ 1034 w 1287"/>
                <a:gd name="T45" fmla="*/ 130 h 1290"/>
                <a:gd name="T46" fmla="*/ 1156 w 1287"/>
                <a:gd name="T47" fmla="*/ 254 h 1290"/>
                <a:gd name="T48" fmla="*/ 1242 w 1287"/>
                <a:gd name="T49" fmla="*/ 407 h 1290"/>
                <a:gd name="T50" fmla="*/ 1284 w 1287"/>
                <a:gd name="T51" fmla="*/ 583 h 1290"/>
                <a:gd name="T52" fmla="*/ 1275 w 1287"/>
                <a:gd name="T53" fmla="*/ 768 h 1290"/>
                <a:gd name="T54" fmla="*/ 1218 w 1287"/>
                <a:gd name="T55" fmla="*/ 937 h 1290"/>
                <a:gd name="T56" fmla="*/ 1119 w 1287"/>
                <a:gd name="T57" fmla="*/ 1082 h 1290"/>
                <a:gd name="T58" fmla="*/ 986 w 1287"/>
                <a:gd name="T59" fmla="*/ 1193 h 1290"/>
                <a:gd name="T60" fmla="*/ 826 w 1287"/>
                <a:gd name="T61" fmla="*/ 1265 h 1290"/>
                <a:gd name="T62" fmla="*/ 643 w 1287"/>
                <a:gd name="T63" fmla="*/ 1290 h 1290"/>
                <a:gd name="T64" fmla="*/ 462 w 1287"/>
                <a:gd name="T65" fmla="*/ 1265 h 1290"/>
                <a:gd name="T66" fmla="*/ 301 w 1287"/>
                <a:gd name="T67" fmla="*/ 1193 h 1290"/>
                <a:gd name="T68" fmla="*/ 169 w 1287"/>
                <a:gd name="T69" fmla="*/ 1082 h 1290"/>
                <a:gd name="T70" fmla="*/ 70 w 1287"/>
                <a:gd name="T71" fmla="*/ 937 h 1290"/>
                <a:gd name="T72" fmla="*/ 13 w 1287"/>
                <a:gd name="T73" fmla="*/ 768 h 1290"/>
                <a:gd name="T74" fmla="*/ 3 w 1287"/>
                <a:gd name="T75" fmla="*/ 583 h 1290"/>
                <a:gd name="T76" fmla="*/ 45 w 1287"/>
                <a:gd name="T77" fmla="*/ 407 h 1290"/>
                <a:gd name="T78" fmla="*/ 131 w 1287"/>
                <a:gd name="T79" fmla="*/ 254 h 1290"/>
                <a:gd name="T80" fmla="*/ 254 w 1287"/>
                <a:gd name="T81" fmla="*/ 130 h 1290"/>
                <a:gd name="T82" fmla="*/ 406 w 1287"/>
                <a:gd name="T83" fmla="*/ 44 h 1290"/>
                <a:gd name="T84" fmla="*/ 582 w 1287"/>
                <a:gd name="T85" fmla="*/ 2 h 12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7" h="1290">
                  <a:moveTo>
                    <a:pt x="643" y="144"/>
                  </a:moveTo>
                  <a:lnTo>
                    <a:pt x="589" y="147"/>
                  </a:lnTo>
                  <a:lnTo>
                    <a:pt x="536" y="155"/>
                  </a:lnTo>
                  <a:lnTo>
                    <a:pt x="485" y="168"/>
                  </a:lnTo>
                  <a:lnTo>
                    <a:pt x="436" y="188"/>
                  </a:lnTo>
                  <a:lnTo>
                    <a:pt x="390" y="211"/>
                  </a:lnTo>
                  <a:lnTo>
                    <a:pt x="347" y="240"/>
                  </a:lnTo>
                  <a:lnTo>
                    <a:pt x="308" y="272"/>
                  </a:lnTo>
                  <a:lnTo>
                    <a:pt x="272" y="309"/>
                  </a:lnTo>
                  <a:lnTo>
                    <a:pt x="240" y="348"/>
                  </a:lnTo>
                  <a:lnTo>
                    <a:pt x="212" y="391"/>
                  </a:lnTo>
                  <a:lnTo>
                    <a:pt x="188" y="438"/>
                  </a:lnTo>
                  <a:lnTo>
                    <a:pt x="169" y="486"/>
                  </a:lnTo>
                  <a:lnTo>
                    <a:pt x="155" y="537"/>
                  </a:lnTo>
                  <a:lnTo>
                    <a:pt x="146" y="590"/>
                  </a:lnTo>
                  <a:lnTo>
                    <a:pt x="144" y="645"/>
                  </a:lnTo>
                  <a:lnTo>
                    <a:pt x="146" y="701"/>
                  </a:lnTo>
                  <a:lnTo>
                    <a:pt x="155" y="754"/>
                  </a:lnTo>
                  <a:lnTo>
                    <a:pt x="169" y="805"/>
                  </a:lnTo>
                  <a:lnTo>
                    <a:pt x="188" y="853"/>
                  </a:lnTo>
                  <a:lnTo>
                    <a:pt x="212" y="899"/>
                  </a:lnTo>
                  <a:lnTo>
                    <a:pt x="239" y="942"/>
                  </a:lnTo>
                  <a:lnTo>
                    <a:pt x="272" y="982"/>
                  </a:lnTo>
                  <a:lnTo>
                    <a:pt x="307" y="1019"/>
                  </a:lnTo>
                  <a:lnTo>
                    <a:pt x="347" y="1051"/>
                  </a:lnTo>
                  <a:lnTo>
                    <a:pt x="390" y="1080"/>
                  </a:lnTo>
                  <a:lnTo>
                    <a:pt x="436" y="1103"/>
                  </a:lnTo>
                  <a:lnTo>
                    <a:pt x="485" y="1121"/>
                  </a:lnTo>
                  <a:lnTo>
                    <a:pt x="536" y="1136"/>
                  </a:lnTo>
                  <a:lnTo>
                    <a:pt x="589" y="1144"/>
                  </a:lnTo>
                  <a:lnTo>
                    <a:pt x="643" y="1147"/>
                  </a:lnTo>
                  <a:lnTo>
                    <a:pt x="699" y="1144"/>
                  </a:lnTo>
                  <a:lnTo>
                    <a:pt x="752" y="1136"/>
                  </a:lnTo>
                  <a:lnTo>
                    <a:pt x="803" y="1121"/>
                  </a:lnTo>
                  <a:lnTo>
                    <a:pt x="851" y="1103"/>
                  </a:lnTo>
                  <a:lnTo>
                    <a:pt x="897" y="1080"/>
                  </a:lnTo>
                  <a:lnTo>
                    <a:pt x="941" y="1051"/>
                  </a:lnTo>
                  <a:lnTo>
                    <a:pt x="980" y="1019"/>
                  </a:lnTo>
                  <a:lnTo>
                    <a:pt x="1016" y="982"/>
                  </a:lnTo>
                  <a:lnTo>
                    <a:pt x="1048" y="942"/>
                  </a:lnTo>
                  <a:lnTo>
                    <a:pt x="1076" y="899"/>
                  </a:lnTo>
                  <a:lnTo>
                    <a:pt x="1100" y="853"/>
                  </a:lnTo>
                  <a:lnTo>
                    <a:pt x="1118" y="805"/>
                  </a:lnTo>
                  <a:lnTo>
                    <a:pt x="1133" y="754"/>
                  </a:lnTo>
                  <a:lnTo>
                    <a:pt x="1141" y="701"/>
                  </a:lnTo>
                  <a:lnTo>
                    <a:pt x="1144" y="645"/>
                  </a:lnTo>
                  <a:lnTo>
                    <a:pt x="1141" y="590"/>
                  </a:lnTo>
                  <a:lnTo>
                    <a:pt x="1133" y="537"/>
                  </a:lnTo>
                  <a:lnTo>
                    <a:pt x="1118" y="486"/>
                  </a:lnTo>
                  <a:lnTo>
                    <a:pt x="1100" y="438"/>
                  </a:lnTo>
                  <a:lnTo>
                    <a:pt x="1076" y="391"/>
                  </a:lnTo>
                  <a:lnTo>
                    <a:pt x="1048" y="348"/>
                  </a:lnTo>
                  <a:lnTo>
                    <a:pt x="1015" y="309"/>
                  </a:lnTo>
                  <a:lnTo>
                    <a:pt x="980" y="272"/>
                  </a:lnTo>
                  <a:lnTo>
                    <a:pt x="940" y="240"/>
                  </a:lnTo>
                  <a:lnTo>
                    <a:pt x="897" y="211"/>
                  </a:lnTo>
                  <a:lnTo>
                    <a:pt x="851" y="188"/>
                  </a:lnTo>
                  <a:lnTo>
                    <a:pt x="803" y="168"/>
                  </a:lnTo>
                  <a:lnTo>
                    <a:pt x="752" y="155"/>
                  </a:lnTo>
                  <a:lnTo>
                    <a:pt x="699" y="147"/>
                  </a:lnTo>
                  <a:lnTo>
                    <a:pt x="643" y="144"/>
                  </a:lnTo>
                  <a:close/>
                  <a:moveTo>
                    <a:pt x="643" y="0"/>
                  </a:moveTo>
                  <a:lnTo>
                    <a:pt x="706" y="2"/>
                  </a:lnTo>
                  <a:lnTo>
                    <a:pt x="766" y="12"/>
                  </a:lnTo>
                  <a:lnTo>
                    <a:pt x="826" y="26"/>
                  </a:lnTo>
                  <a:lnTo>
                    <a:pt x="882" y="44"/>
                  </a:lnTo>
                  <a:lnTo>
                    <a:pt x="935" y="69"/>
                  </a:lnTo>
                  <a:lnTo>
                    <a:pt x="986" y="98"/>
                  </a:lnTo>
                  <a:lnTo>
                    <a:pt x="1034" y="130"/>
                  </a:lnTo>
                  <a:lnTo>
                    <a:pt x="1079" y="168"/>
                  </a:lnTo>
                  <a:lnTo>
                    <a:pt x="1119" y="209"/>
                  </a:lnTo>
                  <a:lnTo>
                    <a:pt x="1156" y="254"/>
                  </a:lnTo>
                  <a:lnTo>
                    <a:pt x="1190" y="302"/>
                  </a:lnTo>
                  <a:lnTo>
                    <a:pt x="1218" y="353"/>
                  </a:lnTo>
                  <a:lnTo>
                    <a:pt x="1242" y="407"/>
                  </a:lnTo>
                  <a:lnTo>
                    <a:pt x="1261" y="463"/>
                  </a:lnTo>
                  <a:lnTo>
                    <a:pt x="1275" y="523"/>
                  </a:lnTo>
                  <a:lnTo>
                    <a:pt x="1284" y="583"/>
                  </a:lnTo>
                  <a:lnTo>
                    <a:pt x="1287" y="645"/>
                  </a:lnTo>
                  <a:lnTo>
                    <a:pt x="1284" y="708"/>
                  </a:lnTo>
                  <a:lnTo>
                    <a:pt x="1275" y="768"/>
                  </a:lnTo>
                  <a:lnTo>
                    <a:pt x="1261" y="828"/>
                  </a:lnTo>
                  <a:lnTo>
                    <a:pt x="1242" y="884"/>
                  </a:lnTo>
                  <a:lnTo>
                    <a:pt x="1218" y="937"/>
                  </a:lnTo>
                  <a:lnTo>
                    <a:pt x="1190" y="988"/>
                  </a:lnTo>
                  <a:lnTo>
                    <a:pt x="1156" y="1037"/>
                  </a:lnTo>
                  <a:lnTo>
                    <a:pt x="1119" y="1082"/>
                  </a:lnTo>
                  <a:lnTo>
                    <a:pt x="1079" y="1123"/>
                  </a:lnTo>
                  <a:lnTo>
                    <a:pt x="1034" y="1159"/>
                  </a:lnTo>
                  <a:lnTo>
                    <a:pt x="986" y="1193"/>
                  </a:lnTo>
                  <a:lnTo>
                    <a:pt x="935" y="1222"/>
                  </a:lnTo>
                  <a:lnTo>
                    <a:pt x="882" y="1246"/>
                  </a:lnTo>
                  <a:lnTo>
                    <a:pt x="826" y="1265"/>
                  </a:lnTo>
                  <a:lnTo>
                    <a:pt x="766" y="1279"/>
                  </a:lnTo>
                  <a:lnTo>
                    <a:pt x="706" y="1287"/>
                  </a:lnTo>
                  <a:lnTo>
                    <a:pt x="643" y="1290"/>
                  </a:lnTo>
                  <a:lnTo>
                    <a:pt x="582" y="1287"/>
                  </a:lnTo>
                  <a:lnTo>
                    <a:pt x="521" y="1279"/>
                  </a:lnTo>
                  <a:lnTo>
                    <a:pt x="462" y="1265"/>
                  </a:lnTo>
                  <a:lnTo>
                    <a:pt x="406" y="1246"/>
                  </a:lnTo>
                  <a:lnTo>
                    <a:pt x="352" y="1222"/>
                  </a:lnTo>
                  <a:lnTo>
                    <a:pt x="301" y="1193"/>
                  </a:lnTo>
                  <a:lnTo>
                    <a:pt x="254" y="1159"/>
                  </a:lnTo>
                  <a:lnTo>
                    <a:pt x="209" y="1123"/>
                  </a:lnTo>
                  <a:lnTo>
                    <a:pt x="169" y="1082"/>
                  </a:lnTo>
                  <a:lnTo>
                    <a:pt x="131" y="1037"/>
                  </a:lnTo>
                  <a:lnTo>
                    <a:pt x="98" y="988"/>
                  </a:lnTo>
                  <a:lnTo>
                    <a:pt x="70" y="937"/>
                  </a:lnTo>
                  <a:lnTo>
                    <a:pt x="45" y="884"/>
                  </a:lnTo>
                  <a:lnTo>
                    <a:pt x="26" y="828"/>
                  </a:lnTo>
                  <a:lnTo>
                    <a:pt x="13" y="768"/>
                  </a:lnTo>
                  <a:lnTo>
                    <a:pt x="3" y="708"/>
                  </a:lnTo>
                  <a:lnTo>
                    <a:pt x="0" y="645"/>
                  </a:lnTo>
                  <a:lnTo>
                    <a:pt x="3" y="583"/>
                  </a:lnTo>
                  <a:lnTo>
                    <a:pt x="13" y="523"/>
                  </a:lnTo>
                  <a:lnTo>
                    <a:pt x="26" y="463"/>
                  </a:lnTo>
                  <a:lnTo>
                    <a:pt x="45" y="407"/>
                  </a:lnTo>
                  <a:lnTo>
                    <a:pt x="70" y="353"/>
                  </a:lnTo>
                  <a:lnTo>
                    <a:pt x="98" y="302"/>
                  </a:lnTo>
                  <a:lnTo>
                    <a:pt x="131" y="254"/>
                  </a:lnTo>
                  <a:lnTo>
                    <a:pt x="169" y="209"/>
                  </a:lnTo>
                  <a:lnTo>
                    <a:pt x="209" y="168"/>
                  </a:lnTo>
                  <a:lnTo>
                    <a:pt x="254" y="130"/>
                  </a:lnTo>
                  <a:lnTo>
                    <a:pt x="301" y="98"/>
                  </a:lnTo>
                  <a:lnTo>
                    <a:pt x="352" y="69"/>
                  </a:lnTo>
                  <a:lnTo>
                    <a:pt x="406" y="44"/>
                  </a:lnTo>
                  <a:lnTo>
                    <a:pt x="462" y="26"/>
                  </a:lnTo>
                  <a:lnTo>
                    <a:pt x="521" y="12"/>
                  </a:lnTo>
                  <a:lnTo>
                    <a:pt x="582" y="2"/>
                  </a:lnTo>
                  <a:lnTo>
                    <a:pt x="6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Freeform 299"/>
            <p:cNvSpPr/>
            <p:nvPr/>
          </p:nvSpPr>
          <p:spPr bwMode="auto">
            <a:xfrm>
              <a:off x="7458076" y="3687763"/>
              <a:ext cx="101600" cy="100013"/>
            </a:xfrm>
            <a:custGeom>
              <a:gdLst>
                <a:gd name="T0" fmla="*/ 285 w 572"/>
                <a:gd name="T1" fmla="*/ 0 h 573"/>
                <a:gd name="T2" fmla="*/ 328 w 572"/>
                <a:gd name="T3" fmla="*/ 3 h 573"/>
                <a:gd name="T4" fmla="*/ 369 w 572"/>
                <a:gd name="T5" fmla="*/ 12 h 573"/>
                <a:gd name="T6" fmla="*/ 406 w 572"/>
                <a:gd name="T7" fmla="*/ 26 h 573"/>
                <a:gd name="T8" fmla="*/ 441 w 572"/>
                <a:gd name="T9" fmla="*/ 46 h 573"/>
                <a:gd name="T10" fmla="*/ 473 w 572"/>
                <a:gd name="T11" fmla="*/ 70 h 573"/>
                <a:gd name="T12" fmla="*/ 501 w 572"/>
                <a:gd name="T13" fmla="*/ 98 h 573"/>
                <a:gd name="T14" fmla="*/ 526 w 572"/>
                <a:gd name="T15" fmla="*/ 131 h 573"/>
                <a:gd name="T16" fmla="*/ 545 w 572"/>
                <a:gd name="T17" fmla="*/ 166 h 573"/>
                <a:gd name="T18" fmla="*/ 559 w 572"/>
                <a:gd name="T19" fmla="*/ 203 h 573"/>
                <a:gd name="T20" fmla="*/ 569 w 572"/>
                <a:gd name="T21" fmla="*/ 244 h 573"/>
                <a:gd name="T22" fmla="*/ 572 w 572"/>
                <a:gd name="T23" fmla="*/ 286 h 573"/>
                <a:gd name="T24" fmla="*/ 569 w 572"/>
                <a:gd name="T25" fmla="*/ 328 h 573"/>
                <a:gd name="T26" fmla="*/ 559 w 572"/>
                <a:gd name="T27" fmla="*/ 369 h 573"/>
                <a:gd name="T28" fmla="*/ 545 w 572"/>
                <a:gd name="T29" fmla="*/ 407 h 573"/>
                <a:gd name="T30" fmla="*/ 526 w 572"/>
                <a:gd name="T31" fmla="*/ 442 h 573"/>
                <a:gd name="T32" fmla="*/ 501 w 572"/>
                <a:gd name="T33" fmla="*/ 475 h 573"/>
                <a:gd name="T34" fmla="*/ 473 w 572"/>
                <a:gd name="T35" fmla="*/ 502 h 573"/>
                <a:gd name="T36" fmla="*/ 441 w 572"/>
                <a:gd name="T37" fmla="*/ 527 h 573"/>
                <a:gd name="T38" fmla="*/ 406 w 572"/>
                <a:gd name="T39" fmla="*/ 546 h 573"/>
                <a:gd name="T40" fmla="*/ 369 w 572"/>
                <a:gd name="T41" fmla="*/ 561 h 573"/>
                <a:gd name="T42" fmla="*/ 328 w 572"/>
                <a:gd name="T43" fmla="*/ 570 h 573"/>
                <a:gd name="T44" fmla="*/ 285 w 572"/>
                <a:gd name="T45" fmla="*/ 573 h 573"/>
                <a:gd name="T46" fmla="*/ 244 w 572"/>
                <a:gd name="T47" fmla="*/ 570 h 573"/>
                <a:gd name="T48" fmla="*/ 203 w 572"/>
                <a:gd name="T49" fmla="*/ 561 h 573"/>
                <a:gd name="T50" fmla="*/ 166 w 572"/>
                <a:gd name="T51" fmla="*/ 546 h 573"/>
                <a:gd name="T52" fmla="*/ 131 w 572"/>
                <a:gd name="T53" fmla="*/ 527 h 573"/>
                <a:gd name="T54" fmla="*/ 98 w 572"/>
                <a:gd name="T55" fmla="*/ 502 h 573"/>
                <a:gd name="T56" fmla="*/ 71 w 572"/>
                <a:gd name="T57" fmla="*/ 475 h 573"/>
                <a:gd name="T58" fmla="*/ 46 w 572"/>
                <a:gd name="T59" fmla="*/ 442 h 573"/>
                <a:gd name="T60" fmla="*/ 27 w 572"/>
                <a:gd name="T61" fmla="*/ 407 h 573"/>
                <a:gd name="T62" fmla="*/ 13 w 572"/>
                <a:gd name="T63" fmla="*/ 369 h 573"/>
                <a:gd name="T64" fmla="*/ 3 w 572"/>
                <a:gd name="T65" fmla="*/ 328 h 573"/>
                <a:gd name="T66" fmla="*/ 0 w 572"/>
                <a:gd name="T67" fmla="*/ 286 h 573"/>
                <a:gd name="T68" fmla="*/ 143 w 572"/>
                <a:gd name="T69" fmla="*/ 286 h 573"/>
                <a:gd name="T70" fmla="*/ 146 w 572"/>
                <a:gd name="T71" fmla="*/ 315 h 573"/>
                <a:gd name="T72" fmla="*/ 154 w 572"/>
                <a:gd name="T73" fmla="*/ 342 h 573"/>
                <a:gd name="T74" fmla="*/ 168 w 572"/>
                <a:gd name="T75" fmla="*/ 366 h 573"/>
                <a:gd name="T76" fmla="*/ 185 w 572"/>
                <a:gd name="T77" fmla="*/ 388 h 573"/>
                <a:gd name="T78" fmla="*/ 206 w 572"/>
                <a:gd name="T79" fmla="*/ 405 h 573"/>
                <a:gd name="T80" fmla="*/ 231 w 572"/>
                <a:gd name="T81" fmla="*/ 418 h 573"/>
                <a:gd name="T82" fmla="*/ 257 w 572"/>
                <a:gd name="T83" fmla="*/ 427 h 573"/>
                <a:gd name="T84" fmla="*/ 285 w 572"/>
                <a:gd name="T85" fmla="*/ 430 h 573"/>
                <a:gd name="T86" fmla="*/ 315 w 572"/>
                <a:gd name="T87" fmla="*/ 427 h 573"/>
                <a:gd name="T88" fmla="*/ 341 w 572"/>
                <a:gd name="T89" fmla="*/ 418 h 573"/>
                <a:gd name="T90" fmla="*/ 366 w 572"/>
                <a:gd name="T91" fmla="*/ 405 h 573"/>
                <a:gd name="T92" fmla="*/ 387 w 572"/>
                <a:gd name="T93" fmla="*/ 388 h 573"/>
                <a:gd name="T94" fmla="*/ 404 w 572"/>
                <a:gd name="T95" fmla="*/ 366 h 573"/>
                <a:gd name="T96" fmla="*/ 418 w 572"/>
                <a:gd name="T97" fmla="*/ 342 h 573"/>
                <a:gd name="T98" fmla="*/ 426 w 572"/>
                <a:gd name="T99" fmla="*/ 315 h 573"/>
                <a:gd name="T100" fmla="*/ 429 w 572"/>
                <a:gd name="T101" fmla="*/ 286 h 573"/>
                <a:gd name="T102" fmla="*/ 426 w 572"/>
                <a:gd name="T103" fmla="*/ 258 h 573"/>
                <a:gd name="T104" fmla="*/ 418 w 572"/>
                <a:gd name="T105" fmla="*/ 231 h 573"/>
                <a:gd name="T106" fmla="*/ 404 w 572"/>
                <a:gd name="T107" fmla="*/ 207 h 573"/>
                <a:gd name="T108" fmla="*/ 387 w 572"/>
                <a:gd name="T109" fmla="*/ 185 h 573"/>
                <a:gd name="T110" fmla="*/ 366 w 572"/>
                <a:gd name="T111" fmla="*/ 168 h 573"/>
                <a:gd name="T112" fmla="*/ 341 w 572"/>
                <a:gd name="T113" fmla="*/ 154 h 573"/>
                <a:gd name="T114" fmla="*/ 315 w 572"/>
                <a:gd name="T115" fmla="*/ 146 h 573"/>
                <a:gd name="T116" fmla="*/ 285 w 572"/>
                <a:gd name="T117" fmla="*/ 143 h 573"/>
                <a:gd name="T118" fmla="*/ 285 w 572"/>
                <a:gd name="T119" fmla="*/ 0 h 5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2" h="573">
                  <a:moveTo>
                    <a:pt x="285" y="0"/>
                  </a:moveTo>
                  <a:lnTo>
                    <a:pt x="328" y="3"/>
                  </a:lnTo>
                  <a:lnTo>
                    <a:pt x="369" y="12"/>
                  </a:lnTo>
                  <a:lnTo>
                    <a:pt x="406" y="26"/>
                  </a:lnTo>
                  <a:lnTo>
                    <a:pt x="441" y="46"/>
                  </a:lnTo>
                  <a:lnTo>
                    <a:pt x="473" y="70"/>
                  </a:lnTo>
                  <a:lnTo>
                    <a:pt x="501" y="98"/>
                  </a:lnTo>
                  <a:lnTo>
                    <a:pt x="526" y="131"/>
                  </a:lnTo>
                  <a:lnTo>
                    <a:pt x="545" y="166"/>
                  </a:lnTo>
                  <a:lnTo>
                    <a:pt x="559" y="203"/>
                  </a:lnTo>
                  <a:lnTo>
                    <a:pt x="569" y="244"/>
                  </a:lnTo>
                  <a:lnTo>
                    <a:pt x="572" y="286"/>
                  </a:lnTo>
                  <a:lnTo>
                    <a:pt x="569" y="328"/>
                  </a:lnTo>
                  <a:lnTo>
                    <a:pt x="559" y="369"/>
                  </a:lnTo>
                  <a:lnTo>
                    <a:pt x="545" y="407"/>
                  </a:lnTo>
                  <a:lnTo>
                    <a:pt x="526" y="442"/>
                  </a:lnTo>
                  <a:lnTo>
                    <a:pt x="501" y="475"/>
                  </a:lnTo>
                  <a:lnTo>
                    <a:pt x="473" y="502"/>
                  </a:lnTo>
                  <a:lnTo>
                    <a:pt x="441" y="527"/>
                  </a:lnTo>
                  <a:lnTo>
                    <a:pt x="406" y="546"/>
                  </a:lnTo>
                  <a:lnTo>
                    <a:pt x="369" y="561"/>
                  </a:lnTo>
                  <a:lnTo>
                    <a:pt x="328" y="570"/>
                  </a:lnTo>
                  <a:lnTo>
                    <a:pt x="285" y="573"/>
                  </a:lnTo>
                  <a:lnTo>
                    <a:pt x="244" y="570"/>
                  </a:lnTo>
                  <a:lnTo>
                    <a:pt x="203" y="561"/>
                  </a:lnTo>
                  <a:lnTo>
                    <a:pt x="166" y="546"/>
                  </a:lnTo>
                  <a:lnTo>
                    <a:pt x="131" y="527"/>
                  </a:lnTo>
                  <a:lnTo>
                    <a:pt x="98" y="502"/>
                  </a:lnTo>
                  <a:lnTo>
                    <a:pt x="71" y="475"/>
                  </a:lnTo>
                  <a:lnTo>
                    <a:pt x="46" y="442"/>
                  </a:lnTo>
                  <a:lnTo>
                    <a:pt x="27" y="407"/>
                  </a:lnTo>
                  <a:lnTo>
                    <a:pt x="13" y="369"/>
                  </a:lnTo>
                  <a:lnTo>
                    <a:pt x="3" y="328"/>
                  </a:lnTo>
                  <a:lnTo>
                    <a:pt x="0" y="286"/>
                  </a:lnTo>
                  <a:lnTo>
                    <a:pt x="143" y="286"/>
                  </a:lnTo>
                  <a:lnTo>
                    <a:pt x="146" y="315"/>
                  </a:lnTo>
                  <a:lnTo>
                    <a:pt x="154" y="342"/>
                  </a:lnTo>
                  <a:lnTo>
                    <a:pt x="168" y="366"/>
                  </a:lnTo>
                  <a:lnTo>
                    <a:pt x="185" y="388"/>
                  </a:lnTo>
                  <a:lnTo>
                    <a:pt x="206" y="405"/>
                  </a:lnTo>
                  <a:lnTo>
                    <a:pt x="231" y="418"/>
                  </a:lnTo>
                  <a:lnTo>
                    <a:pt x="257" y="427"/>
                  </a:lnTo>
                  <a:lnTo>
                    <a:pt x="285" y="430"/>
                  </a:lnTo>
                  <a:lnTo>
                    <a:pt x="315" y="427"/>
                  </a:lnTo>
                  <a:lnTo>
                    <a:pt x="341" y="418"/>
                  </a:lnTo>
                  <a:lnTo>
                    <a:pt x="366" y="405"/>
                  </a:lnTo>
                  <a:lnTo>
                    <a:pt x="387" y="388"/>
                  </a:lnTo>
                  <a:lnTo>
                    <a:pt x="404" y="366"/>
                  </a:lnTo>
                  <a:lnTo>
                    <a:pt x="418" y="342"/>
                  </a:lnTo>
                  <a:lnTo>
                    <a:pt x="426" y="315"/>
                  </a:lnTo>
                  <a:lnTo>
                    <a:pt x="429" y="286"/>
                  </a:lnTo>
                  <a:lnTo>
                    <a:pt x="426" y="258"/>
                  </a:lnTo>
                  <a:lnTo>
                    <a:pt x="418" y="231"/>
                  </a:lnTo>
                  <a:lnTo>
                    <a:pt x="404" y="207"/>
                  </a:lnTo>
                  <a:lnTo>
                    <a:pt x="387" y="185"/>
                  </a:lnTo>
                  <a:lnTo>
                    <a:pt x="366" y="168"/>
                  </a:lnTo>
                  <a:lnTo>
                    <a:pt x="341" y="154"/>
                  </a:lnTo>
                  <a:lnTo>
                    <a:pt x="315" y="146"/>
                  </a:lnTo>
                  <a:lnTo>
                    <a:pt x="285" y="143"/>
                  </a:lnTo>
                  <a:lnTo>
                    <a:pt x="2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120218" y="2110901"/>
            <a:ext cx="590551" cy="593725"/>
            <a:chOff x="9104313" y="3441701"/>
            <a:chExt cx="590550" cy="593725"/>
          </a:xfrm>
          <a:solidFill>
            <a:schemeClr val="bg1"/>
          </a:solidFill>
        </p:grpSpPr>
        <p:sp>
          <p:nvSpPr>
            <p:cNvPr id="61" name="Rectangle 309"/>
            <p:cNvSpPr>
              <a:spLocks noChangeArrowheads="1"/>
            </p:cNvSpPr>
            <p:nvPr/>
          </p:nvSpPr>
          <p:spPr bwMode="auto">
            <a:xfrm>
              <a:off x="9190038" y="3544888"/>
              <a:ext cx="131763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2" name="Rectangle 310"/>
            <p:cNvSpPr>
              <a:spLocks noChangeArrowheads="1"/>
            </p:cNvSpPr>
            <p:nvPr/>
          </p:nvSpPr>
          <p:spPr bwMode="auto">
            <a:xfrm>
              <a:off x="9190038" y="3619501"/>
              <a:ext cx="131763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3" name="Rectangle 311"/>
            <p:cNvSpPr>
              <a:spLocks noChangeArrowheads="1"/>
            </p:cNvSpPr>
            <p:nvPr/>
          </p:nvSpPr>
          <p:spPr bwMode="auto">
            <a:xfrm>
              <a:off x="9190038" y="3692526"/>
              <a:ext cx="309563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Rectangle 312"/>
            <p:cNvSpPr>
              <a:spLocks noChangeArrowheads="1"/>
            </p:cNvSpPr>
            <p:nvPr/>
          </p:nvSpPr>
          <p:spPr bwMode="auto">
            <a:xfrm>
              <a:off x="9190038" y="3765551"/>
              <a:ext cx="309563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5" name="Freeform 313"/>
            <p:cNvSpPr>
              <a:spLocks noEditPoints="1"/>
            </p:cNvSpPr>
            <p:nvPr/>
          </p:nvSpPr>
          <p:spPr bwMode="auto">
            <a:xfrm>
              <a:off x="9104313" y="3441701"/>
              <a:ext cx="590550" cy="593725"/>
            </a:xfrm>
            <a:custGeom>
              <a:gdLst>
                <a:gd name="T0" fmla="*/ 3027 w 3348"/>
                <a:gd name="T1" fmla="*/ 1704 h 3369"/>
                <a:gd name="T2" fmla="*/ 2982 w 3348"/>
                <a:gd name="T3" fmla="*/ 1725 h 3369"/>
                <a:gd name="T4" fmla="*/ 2025 w 3348"/>
                <a:gd name="T5" fmla="*/ 2684 h 3369"/>
                <a:gd name="T6" fmla="*/ 2226 w 3348"/>
                <a:gd name="T7" fmla="*/ 2886 h 3369"/>
                <a:gd name="T8" fmla="*/ 3180 w 3348"/>
                <a:gd name="T9" fmla="*/ 1923 h 3369"/>
                <a:gd name="T10" fmla="*/ 3200 w 3348"/>
                <a:gd name="T11" fmla="*/ 1879 h 3369"/>
                <a:gd name="T12" fmla="*/ 3204 w 3348"/>
                <a:gd name="T13" fmla="*/ 1830 h 3369"/>
                <a:gd name="T14" fmla="*/ 3192 w 3348"/>
                <a:gd name="T15" fmla="*/ 1782 h 3369"/>
                <a:gd name="T16" fmla="*/ 3163 w 3348"/>
                <a:gd name="T17" fmla="*/ 1741 h 3369"/>
                <a:gd name="T18" fmla="*/ 3122 w 3348"/>
                <a:gd name="T19" fmla="*/ 1713 h 3369"/>
                <a:gd name="T20" fmla="*/ 3075 w 3348"/>
                <a:gd name="T21" fmla="*/ 1700 h 3369"/>
                <a:gd name="T22" fmla="*/ 1768 w 3348"/>
                <a:gd name="T23" fmla="*/ 244 h 3369"/>
                <a:gd name="T24" fmla="*/ 2466 w 3348"/>
                <a:gd name="T25" fmla="*/ 946 h 3369"/>
                <a:gd name="T26" fmla="*/ 143 w 3348"/>
                <a:gd name="T27" fmla="*/ 144 h 3369"/>
                <a:gd name="T28" fmla="*/ 2567 w 3348"/>
                <a:gd name="T29" fmla="*/ 3225 h 3369"/>
                <a:gd name="T30" fmla="*/ 2290 w 3348"/>
                <a:gd name="T31" fmla="*/ 3026 h 3369"/>
                <a:gd name="T32" fmla="*/ 1887 w 3348"/>
                <a:gd name="T33" fmla="*/ 2619 h 3369"/>
                <a:gd name="T34" fmla="*/ 2566 w 3348"/>
                <a:gd name="T35" fmla="*/ 1089 h 3369"/>
                <a:gd name="T36" fmla="*/ 1677 w 3348"/>
                <a:gd name="T37" fmla="*/ 1087 h 3369"/>
                <a:gd name="T38" fmla="*/ 1645 w 3348"/>
                <a:gd name="T39" fmla="*/ 1070 h 3369"/>
                <a:gd name="T40" fmla="*/ 1628 w 3348"/>
                <a:gd name="T41" fmla="*/ 1038 h 3369"/>
                <a:gd name="T42" fmla="*/ 1626 w 3348"/>
                <a:gd name="T43" fmla="*/ 144 h 3369"/>
                <a:gd name="T44" fmla="*/ 71 w 3348"/>
                <a:gd name="T45" fmla="*/ 0 h 3369"/>
                <a:gd name="T46" fmla="*/ 1711 w 3348"/>
                <a:gd name="T47" fmla="*/ 2 h 3369"/>
                <a:gd name="T48" fmla="*/ 1736 w 3348"/>
                <a:gd name="T49" fmla="*/ 12 h 3369"/>
                <a:gd name="T50" fmla="*/ 2687 w 3348"/>
                <a:gd name="T51" fmla="*/ 968 h 3369"/>
                <a:gd name="T52" fmla="*/ 2703 w 3348"/>
                <a:gd name="T53" fmla="*/ 991 h 3369"/>
                <a:gd name="T54" fmla="*/ 2709 w 3348"/>
                <a:gd name="T55" fmla="*/ 1018 h 3369"/>
                <a:gd name="T56" fmla="*/ 2859 w 3348"/>
                <a:gd name="T57" fmla="*/ 1641 h 3369"/>
                <a:gd name="T58" fmla="*/ 2921 w 3348"/>
                <a:gd name="T59" fmla="*/ 1594 h 3369"/>
                <a:gd name="T60" fmla="*/ 2989 w 3348"/>
                <a:gd name="T61" fmla="*/ 1566 h 3369"/>
                <a:gd name="T62" fmla="*/ 3061 w 3348"/>
                <a:gd name="T63" fmla="*/ 1557 h 3369"/>
                <a:gd name="T64" fmla="*/ 3135 w 3348"/>
                <a:gd name="T65" fmla="*/ 1566 h 3369"/>
                <a:gd name="T66" fmla="*/ 3203 w 3348"/>
                <a:gd name="T67" fmla="*/ 1594 h 3369"/>
                <a:gd name="T68" fmla="*/ 3264 w 3348"/>
                <a:gd name="T69" fmla="*/ 1641 h 3369"/>
                <a:gd name="T70" fmla="*/ 3310 w 3348"/>
                <a:gd name="T71" fmla="*/ 1702 h 3369"/>
                <a:gd name="T72" fmla="*/ 3339 w 3348"/>
                <a:gd name="T73" fmla="*/ 1771 h 3369"/>
                <a:gd name="T74" fmla="*/ 3348 w 3348"/>
                <a:gd name="T75" fmla="*/ 1844 h 3369"/>
                <a:gd name="T76" fmla="*/ 3339 w 3348"/>
                <a:gd name="T77" fmla="*/ 1917 h 3369"/>
                <a:gd name="T78" fmla="*/ 3310 w 3348"/>
                <a:gd name="T79" fmla="*/ 1985 h 3369"/>
                <a:gd name="T80" fmla="*/ 3264 w 3348"/>
                <a:gd name="T81" fmla="*/ 2047 h 3369"/>
                <a:gd name="T82" fmla="*/ 2709 w 3348"/>
                <a:gd name="T83" fmla="*/ 3290 h 3369"/>
                <a:gd name="T84" fmla="*/ 2701 w 3348"/>
                <a:gd name="T85" fmla="*/ 3327 h 3369"/>
                <a:gd name="T86" fmla="*/ 2683 w 3348"/>
                <a:gd name="T87" fmla="*/ 3353 h 3369"/>
                <a:gd name="T88" fmla="*/ 2655 w 3348"/>
                <a:gd name="T89" fmla="*/ 3367 h 3369"/>
                <a:gd name="T90" fmla="*/ 71 w 3348"/>
                <a:gd name="T91" fmla="*/ 3369 h 3369"/>
                <a:gd name="T92" fmla="*/ 35 w 3348"/>
                <a:gd name="T93" fmla="*/ 3360 h 3369"/>
                <a:gd name="T94" fmla="*/ 9 w 3348"/>
                <a:gd name="T95" fmla="*/ 3334 h 3369"/>
                <a:gd name="T96" fmla="*/ 0 w 3348"/>
                <a:gd name="T97" fmla="*/ 3297 h 3369"/>
                <a:gd name="T98" fmla="*/ 3 w 3348"/>
                <a:gd name="T99" fmla="*/ 52 h 3369"/>
                <a:gd name="T100" fmla="*/ 20 w 3348"/>
                <a:gd name="T101" fmla="*/ 21 h 3369"/>
                <a:gd name="T102" fmla="*/ 52 w 3348"/>
                <a:gd name="T103" fmla="*/ 3 h 33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48" h="3369">
                  <a:moveTo>
                    <a:pt x="3051" y="1700"/>
                  </a:moveTo>
                  <a:lnTo>
                    <a:pt x="3027" y="1704"/>
                  </a:lnTo>
                  <a:lnTo>
                    <a:pt x="3004" y="1713"/>
                  </a:lnTo>
                  <a:lnTo>
                    <a:pt x="2982" y="1725"/>
                  </a:lnTo>
                  <a:lnTo>
                    <a:pt x="2962" y="1741"/>
                  </a:lnTo>
                  <a:lnTo>
                    <a:pt x="2025" y="2684"/>
                  </a:lnTo>
                  <a:lnTo>
                    <a:pt x="1987" y="2925"/>
                  </a:lnTo>
                  <a:lnTo>
                    <a:pt x="2226" y="2886"/>
                  </a:lnTo>
                  <a:lnTo>
                    <a:pt x="3163" y="1943"/>
                  </a:lnTo>
                  <a:lnTo>
                    <a:pt x="3180" y="1923"/>
                  </a:lnTo>
                  <a:lnTo>
                    <a:pt x="3192" y="1901"/>
                  </a:lnTo>
                  <a:lnTo>
                    <a:pt x="3200" y="1879"/>
                  </a:lnTo>
                  <a:lnTo>
                    <a:pt x="3204" y="1854"/>
                  </a:lnTo>
                  <a:lnTo>
                    <a:pt x="3204" y="1830"/>
                  </a:lnTo>
                  <a:lnTo>
                    <a:pt x="3200" y="1806"/>
                  </a:lnTo>
                  <a:lnTo>
                    <a:pt x="3192" y="1782"/>
                  </a:lnTo>
                  <a:lnTo>
                    <a:pt x="3180" y="1761"/>
                  </a:lnTo>
                  <a:lnTo>
                    <a:pt x="3163" y="1741"/>
                  </a:lnTo>
                  <a:lnTo>
                    <a:pt x="3144" y="1725"/>
                  </a:lnTo>
                  <a:lnTo>
                    <a:pt x="3122" y="1713"/>
                  </a:lnTo>
                  <a:lnTo>
                    <a:pt x="3099" y="1704"/>
                  </a:lnTo>
                  <a:lnTo>
                    <a:pt x="3075" y="1700"/>
                  </a:lnTo>
                  <a:lnTo>
                    <a:pt x="3051" y="1700"/>
                  </a:lnTo>
                  <a:close/>
                  <a:moveTo>
                    <a:pt x="1768" y="244"/>
                  </a:moveTo>
                  <a:lnTo>
                    <a:pt x="1768" y="946"/>
                  </a:lnTo>
                  <a:lnTo>
                    <a:pt x="2466" y="946"/>
                  </a:lnTo>
                  <a:lnTo>
                    <a:pt x="1768" y="244"/>
                  </a:lnTo>
                  <a:close/>
                  <a:moveTo>
                    <a:pt x="143" y="144"/>
                  </a:moveTo>
                  <a:lnTo>
                    <a:pt x="143" y="3225"/>
                  </a:lnTo>
                  <a:lnTo>
                    <a:pt x="2567" y="3225"/>
                  </a:lnTo>
                  <a:lnTo>
                    <a:pt x="2567" y="2748"/>
                  </a:lnTo>
                  <a:lnTo>
                    <a:pt x="2290" y="3026"/>
                  </a:lnTo>
                  <a:lnTo>
                    <a:pt x="1826" y="3087"/>
                  </a:lnTo>
                  <a:lnTo>
                    <a:pt x="1887" y="2619"/>
                  </a:lnTo>
                  <a:lnTo>
                    <a:pt x="2566" y="1936"/>
                  </a:lnTo>
                  <a:lnTo>
                    <a:pt x="2566" y="1089"/>
                  </a:lnTo>
                  <a:lnTo>
                    <a:pt x="1697" y="1089"/>
                  </a:lnTo>
                  <a:lnTo>
                    <a:pt x="1677" y="1087"/>
                  </a:lnTo>
                  <a:lnTo>
                    <a:pt x="1659" y="1081"/>
                  </a:lnTo>
                  <a:lnTo>
                    <a:pt x="1645" y="1070"/>
                  </a:lnTo>
                  <a:lnTo>
                    <a:pt x="1635" y="1055"/>
                  </a:lnTo>
                  <a:lnTo>
                    <a:pt x="1628" y="1038"/>
                  </a:lnTo>
                  <a:lnTo>
                    <a:pt x="1626" y="1018"/>
                  </a:lnTo>
                  <a:lnTo>
                    <a:pt x="1626" y="144"/>
                  </a:lnTo>
                  <a:lnTo>
                    <a:pt x="143" y="144"/>
                  </a:lnTo>
                  <a:close/>
                  <a:moveTo>
                    <a:pt x="71" y="0"/>
                  </a:moveTo>
                  <a:lnTo>
                    <a:pt x="1697" y="0"/>
                  </a:lnTo>
                  <a:lnTo>
                    <a:pt x="1711" y="2"/>
                  </a:lnTo>
                  <a:lnTo>
                    <a:pt x="1724" y="6"/>
                  </a:lnTo>
                  <a:lnTo>
                    <a:pt x="1736" y="12"/>
                  </a:lnTo>
                  <a:lnTo>
                    <a:pt x="1747" y="22"/>
                  </a:lnTo>
                  <a:lnTo>
                    <a:pt x="2687" y="968"/>
                  </a:lnTo>
                  <a:lnTo>
                    <a:pt x="2696" y="978"/>
                  </a:lnTo>
                  <a:lnTo>
                    <a:pt x="2703" y="991"/>
                  </a:lnTo>
                  <a:lnTo>
                    <a:pt x="2708" y="1003"/>
                  </a:lnTo>
                  <a:lnTo>
                    <a:pt x="2709" y="1018"/>
                  </a:lnTo>
                  <a:lnTo>
                    <a:pt x="2709" y="1793"/>
                  </a:lnTo>
                  <a:lnTo>
                    <a:pt x="2859" y="1641"/>
                  </a:lnTo>
                  <a:lnTo>
                    <a:pt x="2889" y="1615"/>
                  </a:lnTo>
                  <a:lnTo>
                    <a:pt x="2921" y="1594"/>
                  </a:lnTo>
                  <a:lnTo>
                    <a:pt x="2954" y="1577"/>
                  </a:lnTo>
                  <a:lnTo>
                    <a:pt x="2989" y="1566"/>
                  </a:lnTo>
                  <a:lnTo>
                    <a:pt x="3026" y="1559"/>
                  </a:lnTo>
                  <a:lnTo>
                    <a:pt x="3061" y="1557"/>
                  </a:lnTo>
                  <a:lnTo>
                    <a:pt x="3098" y="1559"/>
                  </a:lnTo>
                  <a:lnTo>
                    <a:pt x="3135" y="1566"/>
                  </a:lnTo>
                  <a:lnTo>
                    <a:pt x="3170" y="1577"/>
                  </a:lnTo>
                  <a:lnTo>
                    <a:pt x="3203" y="1594"/>
                  </a:lnTo>
                  <a:lnTo>
                    <a:pt x="3235" y="1615"/>
                  </a:lnTo>
                  <a:lnTo>
                    <a:pt x="3264" y="1641"/>
                  </a:lnTo>
                  <a:lnTo>
                    <a:pt x="3290" y="1671"/>
                  </a:lnTo>
                  <a:lnTo>
                    <a:pt x="3310" y="1702"/>
                  </a:lnTo>
                  <a:lnTo>
                    <a:pt x="3327" y="1736"/>
                  </a:lnTo>
                  <a:lnTo>
                    <a:pt x="3339" y="1771"/>
                  </a:lnTo>
                  <a:lnTo>
                    <a:pt x="3345" y="1807"/>
                  </a:lnTo>
                  <a:lnTo>
                    <a:pt x="3348" y="1844"/>
                  </a:lnTo>
                  <a:lnTo>
                    <a:pt x="3345" y="1881"/>
                  </a:lnTo>
                  <a:lnTo>
                    <a:pt x="3339" y="1917"/>
                  </a:lnTo>
                  <a:lnTo>
                    <a:pt x="3327" y="1952"/>
                  </a:lnTo>
                  <a:lnTo>
                    <a:pt x="3310" y="1985"/>
                  </a:lnTo>
                  <a:lnTo>
                    <a:pt x="3290" y="2017"/>
                  </a:lnTo>
                  <a:lnTo>
                    <a:pt x="3264" y="2047"/>
                  </a:lnTo>
                  <a:lnTo>
                    <a:pt x="2709" y="2606"/>
                  </a:lnTo>
                  <a:lnTo>
                    <a:pt x="2709" y="3290"/>
                  </a:lnTo>
                  <a:lnTo>
                    <a:pt x="2707" y="3309"/>
                  </a:lnTo>
                  <a:lnTo>
                    <a:pt x="2701" y="3327"/>
                  </a:lnTo>
                  <a:lnTo>
                    <a:pt x="2693" y="3341"/>
                  </a:lnTo>
                  <a:lnTo>
                    <a:pt x="2683" y="3353"/>
                  </a:lnTo>
                  <a:lnTo>
                    <a:pt x="2670" y="3362"/>
                  </a:lnTo>
                  <a:lnTo>
                    <a:pt x="2655" y="3367"/>
                  </a:lnTo>
                  <a:lnTo>
                    <a:pt x="2637" y="3369"/>
                  </a:lnTo>
                  <a:lnTo>
                    <a:pt x="71" y="3369"/>
                  </a:lnTo>
                  <a:lnTo>
                    <a:pt x="52" y="3366"/>
                  </a:lnTo>
                  <a:lnTo>
                    <a:pt x="35" y="3360"/>
                  </a:lnTo>
                  <a:lnTo>
                    <a:pt x="20" y="3348"/>
                  </a:lnTo>
                  <a:lnTo>
                    <a:pt x="9" y="3334"/>
                  </a:lnTo>
                  <a:lnTo>
                    <a:pt x="3" y="3316"/>
                  </a:lnTo>
                  <a:lnTo>
                    <a:pt x="0" y="3297"/>
                  </a:lnTo>
                  <a:lnTo>
                    <a:pt x="0" y="72"/>
                  </a:lnTo>
                  <a:lnTo>
                    <a:pt x="3" y="52"/>
                  </a:lnTo>
                  <a:lnTo>
                    <a:pt x="9" y="35"/>
                  </a:lnTo>
                  <a:lnTo>
                    <a:pt x="20" y="21"/>
                  </a:lnTo>
                  <a:lnTo>
                    <a:pt x="35" y="9"/>
                  </a:lnTo>
                  <a:lnTo>
                    <a:pt x="52" y="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6" name="Freeform 447"/>
          <p:cNvSpPr>
            <a:spLocks noEditPoints="1"/>
          </p:cNvSpPr>
          <p:nvPr/>
        </p:nvSpPr>
        <p:spPr bwMode="auto">
          <a:xfrm>
            <a:off x="8178827" y="4376537"/>
            <a:ext cx="595312" cy="593725"/>
          </a:xfrm>
          <a:custGeom>
            <a:gdLst>
              <a:gd name="T0" fmla="*/ 1761 w 3376"/>
              <a:gd name="T1" fmla="*/ 1402 h 3366"/>
              <a:gd name="T2" fmla="*/ 1372 w 3376"/>
              <a:gd name="T3" fmla="*/ 1612 h 3366"/>
              <a:gd name="T4" fmla="*/ 1134 w 3376"/>
              <a:gd name="T5" fmla="*/ 1931 h 3366"/>
              <a:gd name="T6" fmla="*/ 1097 w 3376"/>
              <a:gd name="T7" fmla="*/ 2315 h 3366"/>
              <a:gd name="T8" fmla="*/ 1274 w 3376"/>
              <a:gd name="T9" fmla="*/ 2662 h 3366"/>
              <a:gd name="T10" fmla="*/ 1618 w 3376"/>
              <a:gd name="T11" fmla="*/ 2913 h 3366"/>
              <a:gd name="T12" fmla="*/ 2078 w 3376"/>
              <a:gd name="T13" fmla="*/ 3026 h 3366"/>
              <a:gd name="T14" fmla="*/ 2491 w 3376"/>
              <a:gd name="T15" fmla="*/ 2985 h 3366"/>
              <a:gd name="T16" fmla="*/ 2910 w 3376"/>
              <a:gd name="T17" fmla="*/ 2790 h 3366"/>
              <a:gd name="T18" fmla="*/ 3012 w 3376"/>
              <a:gd name="T19" fmla="*/ 2701 h 3366"/>
              <a:gd name="T20" fmla="*/ 3151 w 3376"/>
              <a:gd name="T21" fmla="*/ 2514 h 3366"/>
              <a:gd name="T22" fmla="*/ 3238 w 3376"/>
              <a:gd name="T23" fmla="*/ 2239 h 3366"/>
              <a:gd name="T24" fmla="*/ 3163 w 3376"/>
              <a:gd name="T25" fmla="*/ 1872 h 3366"/>
              <a:gd name="T26" fmla="*/ 2896 w 3376"/>
              <a:gd name="T27" fmla="*/ 1568 h 3366"/>
              <a:gd name="T28" fmla="*/ 2488 w 3376"/>
              <a:gd name="T29" fmla="*/ 1381 h 3366"/>
              <a:gd name="T30" fmla="*/ 1137 w 3376"/>
              <a:gd name="T31" fmla="*/ 149 h 3366"/>
              <a:gd name="T32" fmla="*/ 678 w 3376"/>
              <a:gd name="T33" fmla="*/ 263 h 3366"/>
              <a:gd name="T34" fmla="*/ 333 w 3376"/>
              <a:gd name="T35" fmla="*/ 513 h 3366"/>
              <a:gd name="T36" fmla="*/ 157 w 3376"/>
              <a:gd name="T37" fmla="*/ 860 h 3366"/>
              <a:gd name="T38" fmla="*/ 176 w 3376"/>
              <a:gd name="T39" fmla="*/ 1193 h 3366"/>
              <a:gd name="T40" fmla="*/ 300 w 3376"/>
              <a:gd name="T41" fmla="*/ 1425 h 3366"/>
              <a:gd name="T42" fmla="*/ 434 w 3376"/>
              <a:gd name="T43" fmla="*/ 1564 h 3366"/>
              <a:gd name="T44" fmla="*/ 352 w 3376"/>
              <a:gd name="T45" fmla="*/ 1910 h 3366"/>
              <a:gd name="T46" fmla="*/ 817 w 3376"/>
              <a:gd name="T47" fmla="*/ 1765 h 3366"/>
              <a:gd name="T48" fmla="*/ 960 w 3376"/>
              <a:gd name="T49" fmla="*/ 1801 h 3366"/>
              <a:gd name="T50" fmla="*/ 1141 w 3376"/>
              <a:gd name="T51" fmla="*/ 1630 h 3366"/>
              <a:gd name="T52" fmla="*/ 1499 w 3376"/>
              <a:gd name="T53" fmla="*/ 1348 h 3366"/>
              <a:gd name="T54" fmla="*/ 1978 w 3376"/>
              <a:gd name="T55" fmla="*/ 1204 h 3366"/>
              <a:gd name="T56" fmla="*/ 2304 w 3376"/>
              <a:gd name="T57" fmla="*/ 1093 h 3366"/>
              <a:gd name="T58" fmla="*/ 2252 w 3376"/>
              <a:gd name="T59" fmla="*/ 720 h 3366"/>
              <a:gd name="T60" fmla="*/ 1985 w 3376"/>
              <a:gd name="T61" fmla="*/ 394 h 3366"/>
              <a:gd name="T62" fmla="*/ 1563 w 3376"/>
              <a:gd name="T63" fmla="*/ 190 h 3366"/>
              <a:gd name="T64" fmla="*/ 1313 w 3376"/>
              <a:gd name="T65" fmla="*/ 2 h 3366"/>
              <a:gd name="T66" fmla="*/ 1813 w 3376"/>
              <a:gd name="T67" fmla="*/ 123 h 3366"/>
              <a:gd name="T68" fmla="*/ 2197 w 3376"/>
              <a:gd name="T69" fmla="*/ 393 h 3366"/>
              <a:gd name="T70" fmla="*/ 2413 w 3376"/>
              <a:gd name="T71" fmla="*/ 768 h 3366"/>
              <a:gd name="T72" fmla="*/ 2422 w 3376"/>
              <a:gd name="T73" fmla="*/ 1158 h 3366"/>
              <a:gd name="T74" fmla="*/ 2811 w 3376"/>
              <a:gd name="T75" fmla="*/ 1349 h 3366"/>
              <a:gd name="T76" fmla="*/ 3176 w 3376"/>
              <a:gd name="T77" fmla="*/ 1639 h 3366"/>
              <a:gd name="T78" fmla="*/ 3363 w 3376"/>
              <a:gd name="T79" fmla="*/ 2032 h 3366"/>
              <a:gd name="T80" fmla="*/ 3334 w 3376"/>
              <a:gd name="T81" fmla="*/ 2434 h 3366"/>
              <a:gd name="T82" fmla="*/ 3120 w 3376"/>
              <a:gd name="T83" fmla="*/ 2781 h 3366"/>
              <a:gd name="T84" fmla="*/ 2341 w 3376"/>
              <a:gd name="T85" fmla="*/ 3151 h 3366"/>
              <a:gd name="T86" fmla="*/ 1802 w 3376"/>
              <a:gd name="T87" fmla="*/ 3119 h 3366"/>
              <a:gd name="T88" fmla="*/ 1353 w 3376"/>
              <a:gd name="T89" fmla="*/ 2919 h 3366"/>
              <a:gd name="T90" fmla="*/ 1047 w 3376"/>
              <a:gd name="T91" fmla="*/ 2592 h 3366"/>
              <a:gd name="T92" fmla="*/ 933 w 3376"/>
              <a:gd name="T93" fmla="*/ 2177 h 3366"/>
              <a:gd name="T94" fmla="*/ 828 w 3376"/>
              <a:gd name="T95" fmla="*/ 1916 h 3366"/>
              <a:gd name="T96" fmla="*/ 154 w 3376"/>
              <a:gd name="T97" fmla="*/ 1462 h 3366"/>
              <a:gd name="T98" fmla="*/ 3 w 3376"/>
              <a:gd name="T99" fmla="*/ 1057 h 3366"/>
              <a:gd name="T100" fmla="*/ 80 w 3376"/>
              <a:gd name="T101" fmla="*/ 634 h 3366"/>
              <a:gd name="T102" fmla="*/ 358 w 3376"/>
              <a:gd name="T103" fmla="*/ 288 h 3366"/>
              <a:gd name="T104" fmla="*/ 786 w 3376"/>
              <a:gd name="T105" fmla="*/ 64 h 336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76" h="3366">
                <a:moveTo>
                  <a:pt x="2162" y="1342"/>
                </a:moveTo>
                <a:lnTo>
                  <a:pt x="2078" y="1344"/>
                </a:lnTo>
                <a:lnTo>
                  <a:pt x="1995" y="1351"/>
                </a:lnTo>
                <a:lnTo>
                  <a:pt x="1915" y="1363"/>
                </a:lnTo>
                <a:lnTo>
                  <a:pt x="1837" y="1381"/>
                </a:lnTo>
                <a:lnTo>
                  <a:pt x="1761" y="1402"/>
                </a:lnTo>
                <a:lnTo>
                  <a:pt x="1687" y="1428"/>
                </a:lnTo>
                <a:lnTo>
                  <a:pt x="1618" y="1457"/>
                </a:lnTo>
                <a:lnTo>
                  <a:pt x="1551" y="1490"/>
                </a:lnTo>
                <a:lnTo>
                  <a:pt x="1488" y="1528"/>
                </a:lnTo>
                <a:lnTo>
                  <a:pt x="1429" y="1568"/>
                </a:lnTo>
                <a:lnTo>
                  <a:pt x="1372" y="1612"/>
                </a:lnTo>
                <a:lnTo>
                  <a:pt x="1321" y="1658"/>
                </a:lnTo>
                <a:lnTo>
                  <a:pt x="1274" y="1708"/>
                </a:lnTo>
                <a:lnTo>
                  <a:pt x="1232" y="1760"/>
                </a:lnTo>
                <a:lnTo>
                  <a:pt x="1194" y="1815"/>
                </a:lnTo>
                <a:lnTo>
                  <a:pt x="1162" y="1872"/>
                </a:lnTo>
                <a:lnTo>
                  <a:pt x="1134" y="1931"/>
                </a:lnTo>
                <a:lnTo>
                  <a:pt x="1113" y="1992"/>
                </a:lnTo>
                <a:lnTo>
                  <a:pt x="1097" y="2055"/>
                </a:lnTo>
                <a:lnTo>
                  <a:pt x="1088" y="2119"/>
                </a:lnTo>
                <a:lnTo>
                  <a:pt x="1085" y="2186"/>
                </a:lnTo>
                <a:lnTo>
                  <a:pt x="1088" y="2251"/>
                </a:lnTo>
                <a:lnTo>
                  <a:pt x="1097" y="2315"/>
                </a:lnTo>
                <a:lnTo>
                  <a:pt x="1113" y="2378"/>
                </a:lnTo>
                <a:lnTo>
                  <a:pt x="1134" y="2439"/>
                </a:lnTo>
                <a:lnTo>
                  <a:pt x="1162" y="2499"/>
                </a:lnTo>
                <a:lnTo>
                  <a:pt x="1194" y="2556"/>
                </a:lnTo>
                <a:lnTo>
                  <a:pt x="1232" y="2610"/>
                </a:lnTo>
                <a:lnTo>
                  <a:pt x="1274" y="2662"/>
                </a:lnTo>
                <a:lnTo>
                  <a:pt x="1321" y="2712"/>
                </a:lnTo>
                <a:lnTo>
                  <a:pt x="1372" y="2759"/>
                </a:lnTo>
                <a:lnTo>
                  <a:pt x="1429" y="2802"/>
                </a:lnTo>
                <a:lnTo>
                  <a:pt x="1488" y="2843"/>
                </a:lnTo>
                <a:lnTo>
                  <a:pt x="1551" y="2880"/>
                </a:lnTo>
                <a:lnTo>
                  <a:pt x="1618" y="2913"/>
                </a:lnTo>
                <a:lnTo>
                  <a:pt x="1687" y="2942"/>
                </a:lnTo>
                <a:lnTo>
                  <a:pt x="1761" y="2968"/>
                </a:lnTo>
                <a:lnTo>
                  <a:pt x="1837" y="2989"/>
                </a:lnTo>
                <a:lnTo>
                  <a:pt x="1915" y="3007"/>
                </a:lnTo>
                <a:lnTo>
                  <a:pt x="1995" y="3019"/>
                </a:lnTo>
                <a:lnTo>
                  <a:pt x="2078" y="3026"/>
                </a:lnTo>
                <a:lnTo>
                  <a:pt x="2162" y="3028"/>
                </a:lnTo>
                <a:lnTo>
                  <a:pt x="2227" y="3027"/>
                </a:lnTo>
                <a:lnTo>
                  <a:pt x="2293" y="3022"/>
                </a:lnTo>
                <a:lnTo>
                  <a:pt x="2360" y="3013"/>
                </a:lnTo>
                <a:lnTo>
                  <a:pt x="2426" y="3001"/>
                </a:lnTo>
                <a:lnTo>
                  <a:pt x="2491" y="2985"/>
                </a:lnTo>
                <a:lnTo>
                  <a:pt x="2554" y="2967"/>
                </a:lnTo>
                <a:lnTo>
                  <a:pt x="2614" y="2944"/>
                </a:lnTo>
                <a:lnTo>
                  <a:pt x="3031" y="3106"/>
                </a:lnTo>
                <a:lnTo>
                  <a:pt x="2902" y="2796"/>
                </a:lnTo>
                <a:lnTo>
                  <a:pt x="2904" y="2795"/>
                </a:lnTo>
                <a:lnTo>
                  <a:pt x="2910" y="2790"/>
                </a:lnTo>
                <a:lnTo>
                  <a:pt x="2921" y="2783"/>
                </a:lnTo>
                <a:lnTo>
                  <a:pt x="2934" y="2773"/>
                </a:lnTo>
                <a:lnTo>
                  <a:pt x="2950" y="2758"/>
                </a:lnTo>
                <a:lnTo>
                  <a:pt x="2969" y="2742"/>
                </a:lnTo>
                <a:lnTo>
                  <a:pt x="2989" y="2724"/>
                </a:lnTo>
                <a:lnTo>
                  <a:pt x="3012" y="2701"/>
                </a:lnTo>
                <a:lnTo>
                  <a:pt x="3035" y="2677"/>
                </a:lnTo>
                <a:lnTo>
                  <a:pt x="3058" y="2649"/>
                </a:lnTo>
                <a:lnTo>
                  <a:pt x="3083" y="2619"/>
                </a:lnTo>
                <a:lnTo>
                  <a:pt x="3106" y="2587"/>
                </a:lnTo>
                <a:lnTo>
                  <a:pt x="3130" y="2552"/>
                </a:lnTo>
                <a:lnTo>
                  <a:pt x="3151" y="2514"/>
                </a:lnTo>
                <a:lnTo>
                  <a:pt x="3173" y="2474"/>
                </a:lnTo>
                <a:lnTo>
                  <a:pt x="3191" y="2431"/>
                </a:lnTo>
                <a:lnTo>
                  <a:pt x="3208" y="2386"/>
                </a:lnTo>
                <a:lnTo>
                  <a:pt x="3221" y="2339"/>
                </a:lnTo>
                <a:lnTo>
                  <a:pt x="3230" y="2290"/>
                </a:lnTo>
                <a:lnTo>
                  <a:pt x="3238" y="2239"/>
                </a:lnTo>
                <a:lnTo>
                  <a:pt x="3240" y="2186"/>
                </a:lnTo>
                <a:lnTo>
                  <a:pt x="3237" y="2119"/>
                </a:lnTo>
                <a:lnTo>
                  <a:pt x="3226" y="2055"/>
                </a:lnTo>
                <a:lnTo>
                  <a:pt x="3211" y="1992"/>
                </a:lnTo>
                <a:lnTo>
                  <a:pt x="3189" y="1931"/>
                </a:lnTo>
                <a:lnTo>
                  <a:pt x="3163" y="1872"/>
                </a:lnTo>
                <a:lnTo>
                  <a:pt x="3130" y="1814"/>
                </a:lnTo>
                <a:lnTo>
                  <a:pt x="3093" y="1760"/>
                </a:lnTo>
                <a:lnTo>
                  <a:pt x="3050" y="1708"/>
                </a:lnTo>
                <a:lnTo>
                  <a:pt x="3003" y="1658"/>
                </a:lnTo>
                <a:lnTo>
                  <a:pt x="2951" y="1611"/>
                </a:lnTo>
                <a:lnTo>
                  <a:pt x="2896" y="1568"/>
                </a:lnTo>
                <a:lnTo>
                  <a:pt x="2837" y="1527"/>
                </a:lnTo>
                <a:lnTo>
                  <a:pt x="2773" y="1490"/>
                </a:lnTo>
                <a:lnTo>
                  <a:pt x="2706" y="1457"/>
                </a:lnTo>
                <a:lnTo>
                  <a:pt x="2637" y="1428"/>
                </a:lnTo>
                <a:lnTo>
                  <a:pt x="2563" y="1402"/>
                </a:lnTo>
                <a:lnTo>
                  <a:pt x="2488" y="1381"/>
                </a:lnTo>
                <a:lnTo>
                  <a:pt x="2409" y="1363"/>
                </a:lnTo>
                <a:lnTo>
                  <a:pt x="2329" y="1351"/>
                </a:lnTo>
                <a:lnTo>
                  <a:pt x="2246" y="1344"/>
                </a:lnTo>
                <a:lnTo>
                  <a:pt x="2162" y="1342"/>
                </a:lnTo>
                <a:close/>
                <a:moveTo>
                  <a:pt x="1221" y="146"/>
                </a:moveTo>
                <a:lnTo>
                  <a:pt x="1137" y="149"/>
                </a:lnTo>
                <a:lnTo>
                  <a:pt x="1055" y="157"/>
                </a:lnTo>
                <a:lnTo>
                  <a:pt x="974" y="169"/>
                </a:lnTo>
                <a:lnTo>
                  <a:pt x="896" y="186"/>
                </a:lnTo>
                <a:lnTo>
                  <a:pt x="820" y="208"/>
                </a:lnTo>
                <a:lnTo>
                  <a:pt x="748" y="233"/>
                </a:lnTo>
                <a:lnTo>
                  <a:pt x="678" y="263"/>
                </a:lnTo>
                <a:lnTo>
                  <a:pt x="610" y="296"/>
                </a:lnTo>
                <a:lnTo>
                  <a:pt x="548" y="332"/>
                </a:lnTo>
                <a:lnTo>
                  <a:pt x="488" y="373"/>
                </a:lnTo>
                <a:lnTo>
                  <a:pt x="432" y="417"/>
                </a:lnTo>
                <a:lnTo>
                  <a:pt x="380" y="463"/>
                </a:lnTo>
                <a:lnTo>
                  <a:pt x="333" y="513"/>
                </a:lnTo>
                <a:lnTo>
                  <a:pt x="291" y="566"/>
                </a:lnTo>
                <a:lnTo>
                  <a:pt x="253" y="621"/>
                </a:lnTo>
                <a:lnTo>
                  <a:pt x="221" y="677"/>
                </a:lnTo>
                <a:lnTo>
                  <a:pt x="194" y="736"/>
                </a:lnTo>
                <a:lnTo>
                  <a:pt x="172" y="798"/>
                </a:lnTo>
                <a:lnTo>
                  <a:pt x="157" y="860"/>
                </a:lnTo>
                <a:lnTo>
                  <a:pt x="148" y="925"/>
                </a:lnTo>
                <a:lnTo>
                  <a:pt x="145" y="990"/>
                </a:lnTo>
                <a:lnTo>
                  <a:pt x="147" y="1044"/>
                </a:lnTo>
                <a:lnTo>
                  <a:pt x="153" y="1095"/>
                </a:lnTo>
                <a:lnTo>
                  <a:pt x="163" y="1145"/>
                </a:lnTo>
                <a:lnTo>
                  <a:pt x="176" y="1193"/>
                </a:lnTo>
                <a:lnTo>
                  <a:pt x="193" y="1238"/>
                </a:lnTo>
                <a:lnTo>
                  <a:pt x="211" y="1279"/>
                </a:lnTo>
                <a:lnTo>
                  <a:pt x="232" y="1319"/>
                </a:lnTo>
                <a:lnTo>
                  <a:pt x="254" y="1357"/>
                </a:lnTo>
                <a:lnTo>
                  <a:pt x="277" y="1392"/>
                </a:lnTo>
                <a:lnTo>
                  <a:pt x="300" y="1425"/>
                </a:lnTo>
                <a:lnTo>
                  <a:pt x="325" y="1454"/>
                </a:lnTo>
                <a:lnTo>
                  <a:pt x="349" y="1482"/>
                </a:lnTo>
                <a:lnTo>
                  <a:pt x="372" y="1507"/>
                </a:lnTo>
                <a:lnTo>
                  <a:pt x="394" y="1529"/>
                </a:lnTo>
                <a:lnTo>
                  <a:pt x="415" y="1547"/>
                </a:lnTo>
                <a:lnTo>
                  <a:pt x="434" y="1564"/>
                </a:lnTo>
                <a:lnTo>
                  <a:pt x="449" y="1577"/>
                </a:lnTo>
                <a:lnTo>
                  <a:pt x="464" y="1588"/>
                </a:lnTo>
                <a:lnTo>
                  <a:pt x="473" y="1595"/>
                </a:lnTo>
                <a:lnTo>
                  <a:pt x="480" y="1601"/>
                </a:lnTo>
                <a:lnTo>
                  <a:pt x="482" y="1602"/>
                </a:lnTo>
                <a:lnTo>
                  <a:pt x="352" y="1910"/>
                </a:lnTo>
                <a:lnTo>
                  <a:pt x="761" y="1750"/>
                </a:lnTo>
                <a:lnTo>
                  <a:pt x="764" y="1750"/>
                </a:lnTo>
                <a:lnTo>
                  <a:pt x="771" y="1753"/>
                </a:lnTo>
                <a:lnTo>
                  <a:pt x="783" y="1756"/>
                </a:lnTo>
                <a:lnTo>
                  <a:pt x="799" y="1760"/>
                </a:lnTo>
                <a:lnTo>
                  <a:pt x="817" y="1765"/>
                </a:lnTo>
                <a:lnTo>
                  <a:pt x="839" y="1771"/>
                </a:lnTo>
                <a:lnTo>
                  <a:pt x="861" y="1778"/>
                </a:lnTo>
                <a:lnTo>
                  <a:pt x="885" y="1784"/>
                </a:lnTo>
                <a:lnTo>
                  <a:pt x="911" y="1790"/>
                </a:lnTo>
                <a:lnTo>
                  <a:pt x="935" y="1796"/>
                </a:lnTo>
                <a:lnTo>
                  <a:pt x="960" y="1801"/>
                </a:lnTo>
                <a:lnTo>
                  <a:pt x="982" y="1805"/>
                </a:lnTo>
                <a:lnTo>
                  <a:pt x="1004" y="1808"/>
                </a:lnTo>
                <a:lnTo>
                  <a:pt x="1023" y="1810"/>
                </a:lnTo>
                <a:lnTo>
                  <a:pt x="1057" y="1748"/>
                </a:lnTo>
                <a:lnTo>
                  <a:pt x="1097" y="1688"/>
                </a:lnTo>
                <a:lnTo>
                  <a:pt x="1141" y="1630"/>
                </a:lnTo>
                <a:lnTo>
                  <a:pt x="1191" y="1575"/>
                </a:lnTo>
                <a:lnTo>
                  <a:pt x="1245" y="1524"/>
                </a:lnTo>
                <a:lnTo>
                  <a:pt x="1302" y="1475"/>
                </a:lnTo>
                <a:lnTo>
                  <a:pt x="1365" y="1429"/>
                </a:lnTo>
                <a:lnTo>
                  <a:pt x="1431" y="1387"/>
                </a:lnTo>
                <a:lnTo>
                  <a:pt x="1499" y="1348"/>
                </a:lnTo>
                <a:lnTo>
                  <a:pt x="1572" y="1313"/>
                </a:lnTo>
                <a:lnTo>
                  <a:pt x="1648" y="1283"/>
                </a:lnTo>
                <a:lnTo>
                  <a:pt x="1727" y="1256"/>
                </a:lnTo>
                <a:lnTo>
                  <a:pt x="1808" y="1234"/>
                </a:lnTo>
                <a:lnTo>
                  <a:pt x="1892" y="1217"/>
                </a:lnTo>
                <a:lnTo>
                  <a:pt x="1978" y="1204"/>
                </a:lnTo>
                <a:lnTo>
                  <a:pt x="2065" y="1197"/>
                </a:lnTo>
                <a:lnTo>
                  <a:pt x="2156" y="1194"/>
                </a:lnTo>
                <a:lnTo>
                  <a:pt x="2217" y="1195"/>
                </a:lnTo>
                <a:lnTo>
                  <a:pt x="2279" y="1199"/>
                </a:lnTo>
                <a:lnTo>
                  <a:pt x="2293" y="1147"/>
                </a:lnTo>
                <a:lnTo>
                  <a:pt x="2304" y="1093"/>
                </a:lnTo>
                <a:lnTo>
                  <a:pt x="2312" y="1039"/>
                </a:lnTo>
                <a:lnTo>
                  <a:pt x="2314" y="983"/>
                </a:lnTo>
                <a:lnTo>
                  <a:pt x="2307" y="915"/>
                </a:lnTo>
                <a:lnTo>
                  <a:pt x="2295" y="849"/>
                </a:lnTo>
                <a:lnTo>
                  <a:pt x="2277" y="783"/>
                </a:lnTo>
                <a:lnTo>
                  <a:pt x="2252" y="720"/>
                </a:lnTo>
                <a:lnTo>
                  <a:pt x="2220" y="660"/>
                </a:lnTo>
                <a:lnTo>
                  <a:pt x="2184" y="600"/>
                </a:lnTo>
                <a:lnTo>
                  <a:pt x="2142" y="544"/>
                </a:lnTo>
                <a:lnTo>
                  <a:pt x="2094" y="491"/>
                </a:lnTo>
                <a:lnTo>
                  <a:pt x="2043" y="441"/>
                </a:lnTo>
                <a:lnTo>
                  <a:pt x="1985" y="394"/>
                </a:lnTo>
                <a:lnTo>
                  <a:pt x="1925" y="350"/>
                </a:lnTo>
                <a:lnTo>
                  <a:pt x="1859" y="310"/>
                </a:lnTo>
                <a:lnTo>
                  <a:pt x="1791" y="273"/>
                </a:lnTo>
                <a:lnTo>
                  <a:pt x="1718" y="241"/>
                </a:lnTo>
                <a:lnTo>
                  <a:pt x="1642" y="213"/>
                </a:lnTo>
                <a:lnTo>
                  <a:pt x="1563" y="190"/>
                </a:lnTo>
                <a:lnTo>
                  <a:pt x="1481" y="171"/>
                </a:lnTo>
                <a:lnTo>
                  <a:pt x="1397" y="158"/>
                </a:lnTo>
                <a:lnTo>
                  <a:pt x="1311" y="149"/>
                </a:lnTo>
                <a:lnTo>
                  <a:pt x="1221" y="146"/>
                </a:lnTo>
                <a:close/>
                <a:moveTo>
                  <a:pt x="1221" y="0"/>
                </a:moveTo>
                <a:lnTo>
                  <a:pt x="1313" y="2"/>
                </a:lnTo>
                <a:lnTo>
                  <a:pt x="1402" y="10"/>
                </a:lnTo>
                <a:lnTo>
                  <a:pt x="1489" y="24"/>
                </a:lnTo>
                <a:lnTo>
                  <a:pt x="1574" y="42"/>
                </a:lnTo>
                <a:lnTo>
                  <a:pt x="1656" y="64"/>
                </a:lnTo>
                <a:lnTo>
                  <a:pt x="1736" y="91"/>
                </a:lnTo>
                <a:lnTo>
                  <a:pt x="1813" y="123"/>
                </a:lnTo>
                <a:lnTo>
                  <a:pt x="1886" y="159"/>
                </a:lnTo>
                <a:lnTo>
                  <a:pt x="1957" y="198"/>
                </a:lnTo>
                <a:lnTo>
                  <a:pt x="2022" y="241"/>
                </a:lnTo>
                <a:lnTo>
                  <a:pt x="2085" y="288"/>
                </a:lnTo>
                <a:lnTo>
                  <a:pt x="2143" y="339"/>
                </a:lnTo>
                <a:lnTo>
                  <a:pt x="2197" y="393"/>
                </a:lnTo>
                <a:lnTo>
                  <a:pt x="2246" y="449"/>
                </a:lnTo>
                <a:lnTo>
                  <a:pt x="2290" y="508"/>
                </a:lnTo>
                <a:lnTo>
                  <a:pt x="2329" y="570"/>
                </a:lnTo>
                <a:lnTo>
                  <a:pt x="2363" y="634"/>
                </a:lnTo>
                <a:lnTo>
                  <a:pt x="2390" y="701"/>
                </a:lnTo>
                <a:lnTo>
                  <a:pt x="2413" y="768"/>
                </a:lnTo>
                <a:lnTo>
                  <a:pt x="2429" y="839"/>
                </a:lnTo>
                <a:lnTo>
                  <a:pt x="2439" y="910"/>
                </a:lnTo>
                <a:lnTo>
                  <a:pt x="2443" y="984"/>
                </a:lnTo>
                <a:lnTo>
                  <a:pt x="2440" y="1041"/>
                </a:lnTo>
                <a:lnTo>
                  <a:pt x="2434" y="1099"/>
                </a:lnTo>
                <a:lnTo>
                  <a:pt x="2422" y="1158"/>
                </a:lnTo>
                <a:lnTo>
                  <a:pt x="2407" y="1216"/>
                </a:lnTo>
                <a:lnTo>
                  <a:pt x="2493" y="1233"/>
                </a:lnTo>
                <a:lnTo>
                  <a:pt x="2577" y="1255"/>
                </a:lnTo>
                <a:lnTo>
                  <a:pt x="2658" y="1283"/>
                </a:lnTo>
                <a:lnTo>
                  <a:pt x="2736" y="1313"/>
                </a:lnTo>
                <a:lnTo>
                  <a:pt x="2811" y="1349"/>
                </a:lnTo>
                <a:lnTo>
                  <a:pt x="2882" y="1388"/>
                </a:lnTo>
                <a:lnTo>
                  <a:pt x="2949" y="1432"/>
                </a:lnTo>
                <a:lnTo>
                  <a:pt x="3012" y="1479"/>
                </a:lnTo>
                <a:lnTo>
                  <a:pt x="3071" y="1529"/>
                </a:lnTo>
                <a:lnTo>
                  <a:pt x="3126" y="1582"/>
                </a:lnTo>
                <a:lnTo>
                  <a:pt x="3176" y="1639"/>
                </a:lnTo>
                <a:lnTo>
                  <a:pt x="3221" y="1699"/>
                </a:lnTo>
                <a:lnTo>
                  <a:pt x="3260" y="1761"/>
                </a:lnTo>
                <a:lnTo>
                  <a:pt x="3295" y="1826"/>
                </a:lnTo>
                <a:lnTo>
                  <a:pt x="3324" y="1892"/>
                </a:lnTo>
                <a:lnTo>
                  <a:pt x="3346" y="1962"/>
                </a:lnTo>
                <a:lnTo>
                  <a:pt x="3363" y="2032"/>
                </a:lnTo>
                <a:lnTo>
                  <a:pt x="3372" y="2105"/>
                </a:lnTo>
                <a:lnTo>
                  <a:pt x="3376" y="2178"/>
                </a:lnTo>
                <a:lnTo>
                  <a:pt x="3373" y="2243"/>
                </a:lnTo>
                <a:lnTo>
                  <a:pt x="3365" y="2307"/>
                </a:lnTo>
                <a:lnTo>
                  <a:pt x="3352" y="2372"/>
                </a:lnTo>
                <a:lnTo>
                  <a:pt x="3334" y="2434"/>
                </a:lnTo>
                <a:lnTo>
                  <a:pt x="3310" y="2495"/>
                </a:lnTo>
                <a:lnTo>
                  <a:pt x="3282" y="2556"/>
                </a:lnTo>
                <a:lnTo>
                  <a:pt x="3249" y="2615"/>
                </a:lnTo>
                <a:lnTo>
                  <a:pt x="3210" y="2672"/>
                </a:lnTo>
                <a:lnTo>
                  <a:pt x="3167" y="2728"/>
                </a:lnTo>
                <a:lnTo>
                  <a:pt x="3120" y="2781"/>
                </a:lnTo>
                <a:lnTo>
                  <a:pt x="3066" y="2832"/>
                </a:lnTo>
                <a:lnTo>
                  <a:pt x="3289" y="3366"/>
                </a:lnTo>
                <a:lnTo>
                  <a:pt x="2614" y="3092"/>
                </a:lnTo>
                <a:lnTo>
                  <a:pt x="2524" y="3117"/>
                </a:lnTo>
                <a:lnTo>
                  <a:pt x="2433" y="3137"/>
                </a:lnTo>
                <a:lnTo>
                  <a:pt x="2341" y="3151"/>
                </a:lnTo>
                <a:lnTo>
                  <a:pt x="2248" y="3159"/>
                </a:lnTo>
                <a:lnTo>
                  <a:pt x="2155" y="3161"/>
                </a:lnTo>
                <a:lnTo>
                  <a:pt x="2063" y="3158"/>
                </a:lnTo>
                <a:lnTo>
                  <a:pt x="1974" y="3151"/>
                </a:lnTo>
                <a:lnTo>
                  <a:pt x="1887" y="3138"/>
                </a:lnTo>
                <a:lnTo>
                  <a:pt x="1802" y="3119"/>
                </a:lnTo>
                <a:lnTo>
                  <a:pt x="1719" y="3097"/>
                </a:lnTo>
                <a:lnTo>
                  <a:pt x="1640" y="3069"/>
                </a:lnTo>
                <a:lnTo>
                  <a:pt x="1563" y="3039"/>
                </a:lnTo>
                <a:lnTo>
                  <a:pt x="1489" y="3003"/>
                </a:lnTo>
                <a:lnTo>
                  <a:pt x="1419" y="2963"/>
                </a:lnTo>
                <a:lnTo>
                  <a:pt x="1353" y="2919"/>
                </a:lnTo>
                <a:lnTo>
                  <a:pt x="1291" y="2873"/>
                </a:lnTo>
                <a:lnTo>
                  <a:pt x="1233" y="2822"/>
                </a:lnTo>
                <a:lnTo>
                  <a:pt x="1179" y="2769"/>
                </a:lnTo>
                <a:lnTo>
                  <a:pt x="1130" y="2712"/>
                </a:lnTo>
                <a:lnTo>
                  <a:pt x="1086" y="2653"/>
                </a:lnTo>
                <a:lnTo>
                  <a:pt x="1047" y="2592"/>
                </a:lnTo>
                <a:lnTo>
                  <a:pt x="1013" y="2527"/>
                </a:lnTo>
                <a:lnTo>
                  <a:pt x="986" y="2461"/>
                </a:lnTo>
                <a:lnTo>
                  <a:pt x="963" y="2392"/>
                </a:lnTo>
                <a:lnTo>
                  <a:pt x="947" y="2323"/>
                </a:lnTo>
                <a:lnTo>
                  <a:pt x="937" y="2251"/>
                </a:lnTo>
                <a:lnTo>
                  <a:pt x="933" y="2177"/>
                </a:lnTo>
                <a:lnTo>
                  <a:pt x="936" y="2118"/>
                </a:lnTo>
                <a:lnTo>
                  <a:pt x="942" y="2060"/>
                </a:lnTo>
                <a:lnTo>
                  <a:pt x="953" y="2002"/>
                </a:lnTo>
                <a:lnTo>
                  <a:pt x="968" y="1945"/>
                </a:lnTo>
                <a:lnTo>
                  <a:pt x="897" y="1931"/>
                </a:lnTo>
                <a:lnTo>
                  <a:pt x="828" y="1916"/>
                </a:lnTo>
                <a:lnTo>
                  <a:pt x="761" y="1896"/>
                </a:lnTo>
                <a:lnTo>
                  <a:pt x="86" y="2170"/>
                </a:lnTo>
                <a:lnTo>
                  <a:pt x="309" y="1636"/>
                </a:lnTo>
                <a:lnTo>
                  <a:pt x="251" y="1581"/>
                </a:lnTo>
                <a:lnTo>
                  <a:pt x="200" y="1522"/>
                </a:lnTo>
                <a:lnTo>
                  <a:pt x="154" y="1462"/>
                </a:lnTo>
                <a:lnTo>
                  <a:pt x="113" y="1399"/>
                </a:lnTo>
                <a:lnTo>
                  <a:pt x="79" y="1334"/>
                </a:lnTo>
                <a:lnTo>
                  <a:pt x="51" y="1267"/>
                </a:lnTo>
                <a:lnTo>
                  <a:pt x="29" y="1199"/>
                </a:lnTo>
                <a:lnTo>
                  <a:pt x="13" y="1128"/>
                </a:lnTo>
                <a:lnTo>
                  <a:pt x="3" y="1057"/>
                </a:lnTo>
                <a:lnTo>
                  <a:pt x="0" y="984"/>
                </a:lnTo>
                <a:lnTo>
                  <a:pt x="3" y="910"/>
                </a:lnTo>
                <a:lnTo>
                  <a:pt x="13" y="839"/>
                </a:lnTo>
                <a:lnTo>
                  <a:pt x="30" y="768"/>
                </a:lnTo>
                <a:lnTo>
                  <a:pt x="52" y="701"/>
                </a:lnTo>
                <a:lnTo>
                  <a:pt x="80" y="634"/>
                </a:lnTo>
                <a:lnTo>
                  <a:pt x="114" y="570"/>
                </a:lnTo>
                <a:lnTo>
                  <a:pt x="153" y="508"/>
                </a:lnTo>
                <a:lnTo>
                  <a:pt x="197" y="449"/>
                </a:lnTo>
                <a:lnTo>
                  <a:pt x="246" y="393"/>
                </a:lnTo>
                <a:lnTo>
                  <a:pt x="299" y="339"/>
                </a:lnTo>
                <a:lnTo>
                  <a:pt x="358" y="288"/>
                </a:lnTo>
                <a:lnTo>
                  <a:pt x="419" y="241"/>
                </a:lnTo>
                <a:lnTo>
                  <a:pt x="486" y="198"/>
                </a:lnTo>
                <a:lnTo>
                  <a:pt x="556" y="159"/>
                </a:lnTo>
                <a:lnTo>
                  <a:pt x="630" y="123"/>
                </a:lnTo>
                <a:lnTo>
                  <a:pt x="706" y="91"/>
                </a:lnTo>
                <a:lnTo>
                  <a:pt x="786" y="64"/>
                </a:lnTo>
                <a:lnTo>
                  <a:pt x="868" y="42"/>
                </a:lnTo>
                <a:lnTo>
                  <a:pt x="953" y="24"/>
                </a:lnTo>
                <a:lnTo>
                  <a:pt x="1040" y="10"/>
                </a:lnTo>
                <a:lnTo>
                  <a:pt x="1130" y="2"/>
                </a:lnTo>
                <a:lnTo>
                  <a:pt x="122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55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742333" y="1228401"/>
            <a:ext cx="88385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ea typeface="方正细谭黑简体" panose="02000000000000000000" pitchFamily="2" charset="-122"/>
                <a:cs typeface="+mn-ea"/>
                <a:sym typeface="+mn-lt"/>
              </a:rPr>
              <a:t>03</a:t>
            </a:r>
            <a:endParaRPr lang="zh-CN" altLang="en-US" sz="28000">
              <a:solidFill>
                <a:srgbClr val="DB6A5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gency FB" panose="020b0503020202020204" pitchFamily="34" charset="0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39866" y="3903068"/>
            <a:ext cx="4881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成功项目展示</a:t>
            </a:r>
            <a:endParaRPr lang="zh-CN" altLang="en-US" sz="60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Freeform 15"/>
          <p:cNvSpPr/>
          <p:nvPr/>
        </p:nvSpPr>
        <p:spPr bwMode="auto">
          <a:xfrm>
            <a:off x="5746617" y="4598482"/>
            <a:ext cx="1241976" cy="1240742"/>
          </a:xfrm>
          <a:custGeom>
            <a:gdLst>
              <a:gd name="T0" fmla="*/ 189 w 674"/>
              <a:gd name="T1" fmla="*/ 593 h 674"/>
              <a:gd name="T2" fmla="*/ 82 w 674"/>
              <a:gd name="T3" fmla="*/ 190 h 674"/>
              <a:gd name="T4" fmla="*/ 485 w 674"/>
              <a:gd name="T5" fmla="*/ 82 h 674"/>
              <a:gd name="T6" fmla="*/ 592 w 674"/>
              <a:gd name="T7" fmla="*/ 485 h 674"/>
              <a:gd name="T8" fmla="*/ 189 w 674"/>
              <a:gd name="T9" fmla="*/ 593 h 6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4" h="674">
                <a:moveTo>
                  <a:pt x="189" y="593"/>
                </a:moveTo>
                <a:cubicBezTo>
                  <a:pt x="48" y="511"/>
                  <a:pt x="0" y="331"/>
                  <a:pt x="82" y="190"/>
                </a:cubicBezTo>
                <a:cubicBezTo>
                  <a:pt x="163" y="49"/>
                  <a:pt x="344" y="0"/>
                  <a:pt x="485" y="82"/>
                </a:cubicBezTo>
                <a:cubicBezTo>
                  <a:pt x="626" y="164"/>
                  <a:pt x="674" y="344"/>
                  <a:pt x="592" y="485"/>
                </a:cubicBezTo>
                <a:cubicBezTo>
                  <a:pt x="511" y="626"/>
                  <a:pt x="330" y="674"/>
                  <a:pt x="189" y="593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64" name="Group 11"/>
          <p:cNvGrpSpPr/>
          <p:nvPr/>
        </p:nvGrpSpPr>
        <p:grpSpPr>
          <a:xfrm>
            <a:off x="3698468" y="1284904"/>
            <a:ext cx="4795067" cy="4179015"/>
            <a:chOff x="3698467" y="1814286"/>
            <a:chExt cx="4795066" cy="4179015"/>
          </a:xfrm>
        </p:grpSpPr>
        <p:sp>
          <p:nvSpPr>
            <p:cNvPr id="65" name="Freeform 5"/>
            <p:cNvSpPr/>
            <p:nvPr/>
          </p:nvSpPr>
          <p:spPr bwMode="auto">
            <a:xfrm>
              <a:off x="5173777" y="2930336"/>
              <a:ext cx="2095064" cy="2093828"/>
            </a:xfrm>
            <a:custGeom>
              <a:gdLst>
                <a:gd name="T0" fmla="*/ 319 w 1137"/>
                <a:gd name="T1" fmla="*/ 999 h 1137"/>
                <a:gd name="T2" fmla="*/ 138 w 1137"/>
                <a:gd name="T3" fmla="*/ 319 h 1137"/>
                <a:gd name="T4" fmla="*/ 818 w 1137"/>
                <a:gd name="T5" fmla="*/ 137 h 1137"/>
                <a:gd name="T6" fmla="*/ 1000 w 1137"/>
                <a:gd name="T7" fmla="*/ 818 h 1137"/>
                <a:gd name="T8" fmla="*/ 319 w 1137"/>
                <a:gd name="T9" fmla="*/ 999 h 11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7" h="1137">
                  <a:moveTo>
                    <a:pt x="319" y="999"/>
                  </a:moveTo>
                  <a:cubicBezTo>
                    <a:pt x="81" y="862"/>
                    <a:pt x="0" y="557"/>
                    <a:pt x="138" y="319"/>
                  </a:cubicBezTo>
                  <a:cubicBezTo>
                    <a:pt x="275" y="81"/>
                    <a:pt x="580" y="0"/>
                    <a:pt x="818" y="137"/>
                  </a:cubicBezTo>
                  <a:cubicBezTo>
                    <a:pt x="1056" y="275"/>
                    <a:pt x="1137" y="580"/>
                    <a:pt x="1000" y="818"/>
                  </a:cubicBezTo>
                  <a:cubicBezTo>
                    <a:pt x="862" y="1056"/>
                    <a:pt x="557" y="1137"/>
                    <a:pt x="319" y="999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6"/>
            <p:cNvSpPr/>
            <p:nvPr/>
          </p:nvSpPr>
          <p:spPr bwMode="auto">
            <a:xfrm>
              <a:off x="6809581" y="4136510"/>
              <a:ext cx="661729" cy="708642"/>
            </a:xfrm>
            <a:custGeom>
              <a:gdLst>
                <a:gd name="T0" fmla="*/ 171 w 359"/>
                <a:gd name="T1" fmla="*/ 0 h 385"/>
                <a:gd name="T2" fmla="*/ 359 w 359"/>
                <a:gd name="T3" fmla="*/ 148 h 385"/>
                <a:gd name="T4" fmla="*/ 222 w 359"/>
                <a:gd name="T5" fmla="*/ 385 h 385"/>
                <a:gd name="T6" fmla="*/ 0 w 359"/>
                <a:gd name="T7" fmla="*/ 295 h 385"/>
                <a:gd name="T8" fmla="*/ 171 w 359"/>
                <a:gd name="T9" fmla="*/ 0 h 3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385">
                  <a:moveTo>
                    <a:pt x="171" y="0"/>
                  </a:moveTo>
                  <a:cubicBezTo>
                    <a:pt x="145" y="143"/>
                    <a:pt x="282" y="202"/>
                    <a:pt x="359" y="148"/>
                  </a:cubicBezTo>
                  <a:cubicBezTo>
                    <a:pt x="222" y="385"/>
                    <a:pt x="222" y="385"/>
                    <a:pt x="222" y="385"/>
                  </a:cubicBezTo>
                  <a:cubicBezTo>
                    <a:pt x="231" y="291"/>
                    <a:pt x="112" y="202"/>
                    <a:pt x="0" y="295"/>
                  </a:cubicBezTo>
                  <a:lnTo>
                    <a:pt x="171" y="0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7"/>
            <p:cNvSpPr/>
            <p:nvPr/>
          </p:nvSpPr>
          <p:spPr bwMode="auto">
            <a:xfrm>
              <a:off x="5988592" y="4814288"/>
              <a:ext cx="609877" cy="466667"/>
            </a:xfrm>
            <a:custGeom>
              <a:gdLst>
                <a:gd name="T0" fmla="*/ 331 w 331"/>
                <a:gd name="T1" fmla="*/ 0 h 253"/>
                <a:gd name="T2" fmla="*/ 311 w 331"/>
                <a:gd name="T3" fmla="*/ 232 h 253"/>
                <a:gd name="T4" fmla="*/ 57 w 331"/>
                <a:gd name="T5" fmla="*/ 253 h 253"/>
                <a:gd name="T6" fmla="*/ 0 w 331"/>
                <a:gd name="T7" fmla="*/ 27 h 253"/>
                <a:gd name="T8" fmla="*/ 331 w 331"/>
                <a:gd name="T9" fmla="*/ 0 h 2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253">
                  <a:moveTo>
                    <a:pt x="331" y="0"/>
                  </a:moveTo>
                  <a:cubicBezTo>
                    <a:pt x="197" y="59"/>
                    <a:pt x="230" y="201"/>
                    <a:pt x="311" y="232"/>
                  </a:cubicBezTo>
                  <a:cubicBezTo>
                    <a:pt x="57" y="253"/>
                    <a:pt x="57" y="253"/>
                    <a:pt x="57" y="253"/>
                  </a:cubicBezTo>
                  <a:cubicBezTo>
                    <a:pt x="132" y="209"/>
                    <a:pt x="141" y="64"/>
                    <a:pt x="0" y="27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8" name="Freeform 8"/>
            <p:cNvSpPr/>
            <p:nvPr/>
          </p:nvSpPr>
          <p:spPr bwMode="auto">
            <a:xfrm>
              <a:off x="4962666" y="4189596"/>
              <a:ext cx="746915" cy="790124"/>
            </a:xfrm>
            <a:custGeom>
              <a:gdLst>
                <a:gd name="T0" fmla="*/ 406 w 406"/>
                <a:gd name="T1" fmla="*/ 298 h 429"/>
                <a:gd name="T2" fmla="*/ 189 w 406"/>
                <a:gd name="T3" fmla="*/ 429 h 429"/>
                <a:gd name="T4" fmla="*/ 0 w 406"/>
                <a:gd name="T5" fmla="*/ 157 h 429"/>
                <a:gd name="T6" fmla="*/ 199 w 406"/>
                <a:gd name="T7" fmla="*/ 0 h 429"/>
                <a:gd name="T8" fmla="*/ 406 w 406"/>
                <a:gd name="T9" fmla="*/ 298 h 4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6" h="429">
                  <a:moveTo>
                    <a:pt x="406" y="298"/>
                  </a:moveTo>
                  <a:cubicBezTo>
                    <a:pt x="291" y="220"/>
                    <a:pt x="166" y="316"/>
                    <a:pt x="189" y="429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98" y="218"/>
                    <a:pt x="231" y="135"/>
                    <a:pt x="199" y="0"/>
                  </a:cubicBezTo>
                  <a:lnTo>
                    <a:pt x="406" y="298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Freeform 9"/>
            <p:cNvSpPr/>
            <p:nvPr/>
          </p:nvSpPr>
          <p:spPr bwMode="auto">
            <a:xfrm>
              <a:off x="4913283" y="3297003"/>
              <a:ext cx="604939" cy="681482"/>
            </a:xfrm>
            <a:custGeom>
              <a:gdLst>
                <a:gd name="T0" fmla="*/ 213 w 329"/>
                <a:gd name="T1" fmla="*/ 370 h 370"/>
                <a:gd name="T2" fmla="*/ 0 w 329"/>
                <a:gd name="T3" fmla="*/ 257 h 370"/>
                <a:gd name="T4" fmla="*/ 93 w 329"/>
                <a:gd name="T5" fmla="*/ 0 h 370"/>
                <a:gd name="T6" fmla="*/ 329 w 329"/>
                <a:gd name="T7" fmla="*/ 50 h 370"/>
                <a:gd name="T8" fmla="*/ 213 w 329"/>
                <a:gd name="T9" fmla="*/ 370 h 3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370">
                  <a:moveTo>
                    <a:pt x="213" y="370"/>
                  </a:moveTo>
                  <a:cubicBezTo>
                    <a:pt x="212" y="224"/>
                    <a:pt x="67" y="190"/>
                    <a:pt x="0" y="257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02" y="94"/>
                    <a:pt x="235" y="162"/>
                    <a:pt x="329" y="50"/>
                  </a:cubicBezTo>
                  <a:lnTo>
                    <a:pt x="213" y="370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Freeform 10"/>
            <p:cNvSpPr/>
            <p:nvPr/>
          </p:nvSpPr>
          <p:spPr bwMode="auto">
            <a:xfrm>
              <a:off x="5678716" y="2676015"/>
              <a:ext cx="591359" cy="541976"/>
            </a:xfrm>
            <a:custGeom>
              <a:gdLst>
                <a:gd name="T0" fmla="*/ 15 w 321"/>
                <a:gd name="T1" fmla="*/ 294 h 294"/>
                <a:gd name="T2" fmla="*/ 0 w 321"/>
                <a:gd name="T3" fmla="*/ 59 h 294"/>
                <a:gd name="T4" fmla="*/ 213 w 321"/>
                <a:gd name="T5" fmla="*/ 0 h 294"/>
                <a:gd name="T6" fmla="*/ 321 w 321"/>
                <a:gd name="T7" fmla="*/ 209 h 294"/>
                <a:gd name="T8" fmla="*/ 15 w 321"/>
                <a:gd name="T9" fmla="*/ 294 h 2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294">
                  <a:moveTo>
                    <a:pt x="15" y="294"/>
                  </a:moveTo>
                  <a:cubicBezTo>
                    <a:pt x="146" y="206"/>
                    <a:pt x="77" y="74"/>
                    <a:pt x="0" y="5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155" y="52"/>
                    <a:pt x="164" y="201"/>
                    <a:pt x="321" y="209"/>
                  </a:cubicBezTo>
                  <a:lnTo>
                    <a:pt x="15" y="294"/>
                  </a:ln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Freeform 11"/>
            <p:cNvSpPr/>
            <p:nvPr/>
          </p:nvSpPr>
          <p:spPr bwMode="auto">
            <a:xfrm>
              <a:off x="3814516" y="2672312"/>
              <a:ext cx="1355557" cy="1355556"/>
            </a:xfrm>
            <a:custGeom>
              <a:gdLst>
                <a:gd name="T0" fmla="*/ 206 w 736"/>
                <a:gd name="T1" fmla="*/ 647 h 736"/>
                <a:gd name="T2" fmla="*/ 89 w 736"/>
                <a:gd name="T3" fmla="*/ 207 h 736"/>
                <a:gd name="T4" fmla="*/ 529 w 736"/>
                <a:gd name="T5" fmla="*/ 89 h 736"/>
                <a:gd name="T6" fmla="*/ 647 w 736"/>
                <a:gd name="T7" fmla="*/ 530 h 736"/>
                <a:gd name="T8" fmla="*/ 206 w 736"/>
                <a:gd name="T9" fmla="*/ 647 h 7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6" h="736">
                  <a:moveTo>
                    <a:pt x="206" y="647"/>
                  </a:moveTo>
                  <a:cubicBezTo>
                    <a:pt x="52" y="558"/>
                    <a:pt x="0" y="361"/>
                    <a:pt x="89" y="207"/>
                  </a:cubicBezTo>
                  <a:cubicBezTo>
                    <a:pt x="178" y="52"/>
                    <a:pt x="375" y="0"/>
                    <a:pt x="529" y="89"/>
                  </a:cubicBezTo>
                  <a:cubicBezTo>
                    <a:pt x="684" y="178"/>
                    <a:pt x="736" y="375"/>
                    <a:pt x="647" y="530"/>
                  </a:cubicBezTo>
                  <a:cubicBezTo>
                    <a:pt x="558" y="684"/>
                    <a:pt x="361" y="736"/>
                    <a:pt x="206" y="647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2" name="Freeform 13"/>
            <p:cNvSpPr/>
            <p:nvPr/>
          </p:nvSpPr>
          <p:spPr bwMode="auto">
            <a:xfrm>
              <a:off x="5244147" y="1814286"/>
              <a:ext cx="1044445" cy="1044445"/>
            </a:xfrm>
            <a:custGeom>
              <a:gdLst>
                <a:gd name="T0" fmla="*/ 159 w 567"/>
                <a:gd name="T1" fmla="*/ 498 h 567"/>
                <a:gd name="T2" fmla="*/ 68 w 567"/>
                <a:gd name="T3" fmla="*/ 159 h 567"/>
                <a:gd name="T4" fmla="*/ 407 w 567"/>
                <a:gd name="T5" fmla="*/ 68 h 567"/>
                <a:gd name="T6" fmla="*/ 498 w 567"/>
                <a:gd name="T7" fmla="*/ 408 h 567"/>
                <a:gd name="T8" fmla="*/ 159 w 567"/>
                <a:gd name="T9" fmla="*/ 498 h 5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7" h="567">
                  <a:moveTo>
                    <a:pt x="159" y="498"/>
                  </a:moveTo>
                  <a:cubicBezTo>
                    <a:pt x="40" y="429"/>
                    <a:pt x="0" y="278"/>
                    <a:pt x="68" y="159"/>
                  </a:cubicBezTo>
                  <a:cubicBezTo>
                    <a:pt x="137" y="40"/>
                    <a:pt x="289" y="0"/>
                    <a:pt x="407" y="68"/>
                  </a:cubicBezTo>
                  <a:cubicBezTo>
                    <a:pt x="526" y="137"/>
                    <a:pt x="567" y="289"/>
                    <a:pt x="498" y="408"/>
                  </a:cubicBezTo>
                  <a:cubicBezTo>
                    <a:pt x="429" y="526"/>
                    <a:pt x="278" y="567"/>
                    <a:pt x="159" y="498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3" name="Freeform 17"/>
            <p:cNvSpPr/>
            <p:nvPr/>
          </p:nvSpPr>
          <p:spPr bwMode="auto">
            <a:xfrm>
              <a:off x="3698467" y="4259967"/>
              <a:ext cx="1733335" cy="1733334"/>
            </a:xfrm>
            <a:custGeom>
              <a:gdLst>
                <a:gd name="T0" fmla="*/ 264 w 941"/>
                <a:gd name="T1" fmla="*/ 827 h 941"/>
                <a:gd name="T2" fmla="*/ 114 w 941"/>
                <a:gd name="T3" fmla="*/ 264 h 941"/>
                <a:gd name="T4" fmla="*/ 677 w 941"/>
                <a:gd name="T5" fmla="*/ 114 h 941"/>
                <a:gd name="T6" fmla="*/ 827 w 941"/>
                <a:gd name="T7" fmla="*/ 676 h 941"/>
                <a:gd name="T8" fmla="*/ 264 w 941"/>
                <a:gd name="T9" fmla="*/ 827 h 9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1" h="941">
                  <a:moveTo>
                    <a:pt x="264" y="827"/>
                  </a:moveTo>
                  <a:cubicBezTo>
                    <a:pt x="67" y="713"/>
                    <a:pt x="0" y="461"/>
                    <a:pt x="114" y="264"/>
                  </a:cubicBezTo>
                  <a:cubicBezTo>
                    <a:pt x="228" y="67"/>
                    <a:pt x="480" y="0"/>
                    <a:pt x="677" y="114"/>
                  </a:cubicBezTo>
                  <a:cubicBezTo>
                    <a:pt x="874" y="228"/>
                    <a:pt x="941" y="480"/>
                    <a:pt x="827" y="676"/>
                  </a:cubicBezTo>
                  <a:cubicBezTo>
                    <a:pt x="713" y="873"/>
                    <a:pt x="461" y="941"/>
                    <a:pt x="264" y="827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7131803" y="4217991"/>
              <a:ext cx="1361730" cy="1360495"/>
            </a:xfrm>
            <a:custGeom>
              <a:gdLst>
                <a:gd name="T0" fmla="*/ 208 w 739"/>
                <a:gd name="T1" fmla="*/ 649 h 739"/>
                <a:gd name="T2" fmla="*/ 90 w 739"/>
                <a:gd name="T3" fmla="*/ 207 h 739"/>
                <a:gd name="T4" fmla="*/ 532 w 739"/>
                <a:gd name="T5" fmla="*/ 89 h 739"/>
                <a:gd name="T6" fmla="*/ 649 w 739"/>
                <a:gd name="T7" fmla="*/ 531 h 739"/>
                <a:gd name="T8" fmla="*/ 208 w 739"/>
                <a:gd name="T9" fmla="*/ 649 h 7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9" h="739">
                  <a:moveTo>
                    <a:pt x="208" y="649"/>
                  </a:moveTo>
                  <a:cubicBezTo>
                    <a:pt x="53" y="560"/>
                    <a:pt x="0" y="362"/>
                    <a:pt x="90" y="207"/>
                  </a:cubicBezTo>
                  <a:cubicBezTo>
                    <a:pt x="179" y="53"/>
                    <a:pt x="377" y="0"/>
                    <a:pt x="532" y="89"/>
                  </a:cubicBezTo>
                  <a:cubicBezTo>
                    <a:pt x="686" y="179"/>
                    <a:pt x="739" y="377"/>
                    <a:pt x="649" y="531"/>
                  </a:cubicBezTo>
                  <a:cubicBezTo>
                    <a:pt x="560" y="686"/>
                    <a:pt x="362" y="739"/>
                    <a:pt x="208" y="649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75" name="Freeform 12"/>
          <p:cNvSpPr/>
          <p:nvPr/>
        </p:nvSpPr>
        <p:spPr bwMode="auto">
          <a:xfrm>
            <a:off x="3934269" y="2262678"/>
            <a:ext cx="1116051" cy="1116050"/>
          </a:xfrm>
          <a:custGeom>
            <a:gdLst>
              <a:gd name="T0" fmla="*/ 170 w 606"/>
              <a:gd name="T1" fmla="*/ 533 h 606"/>
              <a:gd name="T2" fmla="*/ 73 w 606"/>
              <a:gd name="T3" fmla="*/ 170 h 606"/>
              <a:gd name="T4" fmla="*/ 436 w 606"/>
              <a:gd name="T5" fmla="*/ 73 h 606"/>
              <a:gd name="T6" fmla="*/ 533 w 606"/>
              <a:gd name="T7" fmla="*/ 436 h 606"/>
              <a:gd name="T8" fmla="*/ 170 w 606"/>
              <a:gd name="T9" fmla="*/ 533 h 60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6" h="606">
                <a:moveTo>
                  <a:pt x="170" y="533"/>
                </a:moveTo>
                <a:cubicBezTo>
                  <a:pt x="43" y="459"/>
                  <a:pt x="0" y="297"/>
                  <a:pt x="73" y="170"/>
                </a:cubicBezTo>
                <a:cubicBezTo>
                  <a:pt x="147" y="43"/>
                  <a:pt x="309" y="0"/>
                  <a:pt x="436" y="73"/>
                </a:cubicBezTo>
                <a:cubicBezTo>
                  <a:pt x="563" y="147"/>
                  <a:pt x="606" y="309"/>
                  <a:pt x="533" y="436"/>
                </a:cubicBezTo>
                <a:cubicBezTo>
                  <a:pt x="459" y="563"/>
                  <a:pt x="297" y="606"/>
                  <a:pt x="170" y="5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6" name="Freeform 14"/>
          <p:cNvSpPr/>
          <p:nvPr/>
        </p:nvSpPr>
        <p:spPr bwMode="auto">
          <a:xfrm>
            <a:off x="5356495" y="1397246"/>
            <a:ext cx="817285" cy="817284"/>
          </a:xfrm>
          <a:custGeom>
            <a:gdLst>
              <a:gd name="T0" fmla="*/ 125 w 444"/>
              <a:gd name="T1" fmla="*/ 391 h 444"/>
              <a:gd name="T2" fmla="*/ 54 w 444"/>
              <a:gd name="T3" fmla="*/ 125 h 444"/>
              <a:gd name="T4" fmla="*/ 320 w 444"/>
              <a:gd name="T5" fmla="*/ 54 h 444"/>
              <a:gd name="T6" fmla="*/ 391 w 444"/>
              <a:gd name="T7" fmla="*/ 320 h 444"/>
              <a:gd name="T8" fmla="*/ 125 w 444"/>
              <a:gd name="T9" fmla="*/ 391 h 4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" h="443">
                <a:moveTo>
                  <a:pt x="125" y="391"/>
                </a:moveTo>
                <a:cubicBezTo>
                  <a:pt x="32" y="337"/>
                  <a:pt x="0" y="218"/>
                  <a:pt x="54" y="125"/>
                </a:cubicBezTo>
                <a:cubicBezTo>
                  <a:pt x="108" y="32"/>
                  <a:pt x="227" y="0"/>
                  <a:pt x="320" y="54"/>
                </a:cubicBezTo>
                <a:cubicBezTo>
                  <a:pt x="413" y="108"/>
                  <a:pt x="444" y="227"/>
                  <a:pt x="391" y="320"/>
                </a:cubicBezTo>
                <a:cubicBezTo>
                  <a:pt x="337" y="413"/>
                  <a:pt x="218" y="444"/>
                  <a:pt x="125" y="3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7" name="Freeform 16"/>
          <p:cNvSpPr/>
          <p:nvPr/>
        </p:nvSpPr>
        <p:spPr bwMode="auto">
          <a:xfrm>
            <a:off x="5866371" y="4719474"/>
            <a:ext cx="1002471" cy="1000001"/>
          </a:xfrm>
          <a:custGeom>
            <a:gdLst>
              <a:gd name="T0" fmla="*/ 153 w 544"/>
              <a:gd name="T1" fmla="*/ 477 h 543"/>
              <a:gd name="T2" fmla="*/ 66 w 544"/>
              <a:gd name="T3" fmla="*/ 152 h 543"/>
              <a:gd name="T4" fmla="*/ 391 w 544"/>
              <a:gd name="T5" fmla="*/ 65 h 543"/>
              <a:gd name="T6" fmla="*/ 478 w 544"/>
              <a:gd name="T7" fmla="*/ 390 h 543"/>
              <a:gd name="T8" fmla="*/ 153 w 544"/>
              <a:gd name="T9" fmla="*/ 477 h 54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4" h="543">
                <a:moveTo>
                  <a:pt x="153" y="477"/>
                </a:moveTo>
                <a:cubicBezTo>
                  <a:pt x="39" y="411"/>
                  <a:pt x="0" y="266"/>
                  <a:pt x="66" y="152"/>
                </a:cubicBezTo>
                <a:cubicBezTo>
                  <a:pt x="132" y="38"/>
                  <a:pt x="277" y="0"/>
                  <a:pt x="391" y="65"/>
                </a:cubicBezTo>
                <a:cubicBezTo>
                  <a:pt x="505" y="131"/>
                  <a:pt x="544" y="277"/>
                  <a:pt x="478" y="390"/>
                </a:cubicBezTo>
                <a:cubicBezTo>
                  <a:pt x="412" y="504"/>
                  <a:pt x="267" y="543"/>
                  <a:pt x="153" y="4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8" name="Freeform 18"/>
          <p:cNvSpPr/>
          <p:nvPr/>
        </p:nvSpPr>
        <p:spPr bwMode="auto">
          <a:xfrm>
            <a:off x="3833038" y="3862679"/>
            <a:ext cx="1464199" cy="1466668"/>
          </a:xfrm>
          <a:custGeom>
            <a:gdLst>
              <a:gd name="T0" fmla="*/ 223 w 795"/>
              <a:gd name="T1" fmla="*/ 700 h 796"/>
              <a:gd name="T2" fmla="*/ 96 w 795"/>
              <a:gd name="T3" fmla="*/ 224 h 796"/>
              <a:gd name="T4" fmla="*/ 572 w 795"/>
              <a:gd name="T5" fmla="*/ 97 h 796"/>
              <a:gd name="T6" fmla="*/ 699 w 795"/>
              <a:gd name="T7" fmla="*/ 573 h 796"/>
              <a:gd name="T8" fmla="*/ 223 w 795"/>
              <a:gd name="T9" fmla="*/ 700 h 7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5" h="796">
                <a:moveTo>
                  <a:pt x="223" y="700"/>
                </a:moveTo>
                <a:cubicBezTo>
                  <a:pt x="57" y="603"/>
                  <a:pt x="0" y="390"/>
                  <a:pt x="96" y="224"/>
                </a:cubicBezTo>
                <a:cubicBezTo>
                  <a:pt x="192" y="57"/>
                  <a:pt x="405" y="0"/>
                  <a:pt x="572" y="97"/>
                </a:cubicBezTo>
                <a:cubicBezTo>
                  <a:pt x="738" y="193"/>
                  <a:pt x="795" y="406"/>
                  <a:pt x="699" y="573"/>
                </a:cubicBezTo>
                <a:cubicBezTo>
                  <a:pt x="603" y="739"/>
                  <a:pt x="390" y="796"/>
                  <a:pt x="223" y="7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9" name="Freeform 20"/>
          <p:cNvSpPr/>
          <p:nvPr/>
        </p:nvSpPr>
        <p:spPr bwMode="auto">
          <a:xfrm>
            <a:off x="7265139" y="3820708"/>
            <a:ext cx="1095063" cy="1096297"/>
          </a:xfrm>
          <a:custGeom>
            <a:gdLst>
              <a:gd name="T0" fmla="*/ 167 w 595"/>
              <a:gd name="T1" fmla="*/ 523 h 595"/>
              <a:gd name="T2" fmla="*/ 72 w 595"/>
              <a:gd name="T3" fmla="*/ 167 h 595"/>
              <a:gd name="T4" fmla="*/ 428 w 595"/>
              <a:gd name="T5" fmla="*/ 72 h 595"/>
              <a:gd name="T6" fmla="*/ 523 w 595"/>
              <a:gd name="T7" fmla="*/ 428 h 595"/>
              <a:gd name="T8" fmla="*/ 167 w 595"/>
              <a:gd name="T9" fmla="*/ 523 h 5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595">
                <a:moveTo>
                  <a:pt x="167" y="523"/>
                </a:moveTo>
                <a:cubicBezTo>
                  <a:pt x="43" y="451"/>
                  <a:pt x="0" y="291"/>
                  <a:pt x="72" y="167"/>
                </a:cubicBezTo>
                <a:cubicBezTo>
                  <a:pt x="144" y="42"/>
                  <a:pt x="304" y="0"/>
                  <a:pt x="428" y="72"/>
                </a:cubicBezTo>
                <a:cubicBezTo>
                  <a:pt x="553" y="144"/>
                  <a:pt x="595" y="303"/>
                  <a:pt x="523" y="428"/>
                </a:cubicBezTo>
                <a:cubicBezTo>
                  <a:pt x="451" y="552"/>
                  <a:pt x="292" y="595"/>
                  <a:pt x="167" y="52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0" name="Freeform 21"/>
          <p:cNvSpPr/>
          <p:nvPr/>
        </p:nvSpPr>
        <p:spPr bwMode="auto">
          <a:xfrm>
            <a:off x="5358964" y="2583666"/>
            <a:ext cx="1724693" cy="1727162"/>
          </a:xfrm>
          <a:custGeom>
            <a:gdLst>
              <a:gd name="T0" fmla="*/ 263 w 937"/>
              <a:gd name="T1" fmla="*/ 825 h 938"/>
              <a:gd name="T2" fmla="*/ 113 w 937"/>
              <a:gd name="T3" fmla="*/ 264 h 938"/>
              <a:gd name="T4" fmla="*/ 674 w 937"/>
              <a:gd name="T5" fmla="*/ 114 h 938"/>
              <a:gd name="T6" fmla="*/ 824 w 937"/>
              <a:gd name="T7" fmla="*/ 675 h 938"/>
              <a:gd name="T8" fmla="*/ 263 w 937"/>
              <a:gd name="T9" fmla="*/ 825 h 93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7" h="938">
                <a:moveTo>
                  <a:pt x="263" y="825"/>
                </a:moveTo>
                <a:cubicBezTo>
                  <a:pt x="67" y="711"/>
                  <a:pt x="0" y="460"/>
                  <a:pt x="113" y="264"/>
                </a:cubicBezTo>
                <a:cubicBezTo>
                  <a:pt x="227" y="68"/>
                  <a:pt x="478" y="0"/>
                  <a:pt x="674" y="114"/>
                </a:cubicBezTo>
                <a:cubicBezTo>
                  <a:pt x="870" y="228"/>
                  <a:pt x="937" y="479"/>
                  <a:pt x="824" y="675"/>
                </a:cubicBezTo>
                <a:cubicBezTo>
                  <a:pt x="710" y="871"/>
                  <a:pt x="459" y="938"/>
                  <a:pt x="263" y="825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81" name="Group 33"/>
          <p:cNvGrpSpPr/>
          <p:nvPr/>
        </p:nvGrpSpPr>
        <p:grpSpPr>
          <a:xfrm>
            <a:off x="4225682" y="2522268"/>
            <a:ext cx="533228" cy="596870"/>
            <a:chOff x="3471863" y="1916113"/>
            <a:chExt cx="492125" cy="550863"/>
          </a:xfrm>
          <a:solidFill>
            <a:schemeClr val="bg1"/>
          </a:solidFill>
        </p:grpSpPr>
        <p:sp>
          <p:nvSpPr>
            <p:cNvPr id="82" name="Freeform 70"/>
            <p:cNvSpPr>
              <a:spLocks noEditPoints="1"/>
            </p:cNvSpPr>
            <p:nvPr/>
          </p:nvSpPr>
          <p:spPr bwMode="auto">
            <a:xfrm>
              <a:off x="3633788" y="1916113"/>
              <a:ext cx="330200" cy="330200"/>
            </a:xfrm>
            <a:custGeom>
              <a:gdLst>
                <a:gd name="T0" fmla="*/ 958 w 2077"/>
                <a:gd name="T1" fmla="*/ 277 h 2076"/>
                <a:gd name="T2" fmla="*/ 796 w 2077"/>
                <a:gd name="T3" fmla="*/ 377 h 2076"/>
                <a:gd name="T4" fmla="*/ 576 w 2077"/>
                <a:gd name="T5" fmla="*/ 455 h 2076"/>
                <a:gd name="T6" fmla="*/ 456 w 2077"/>
                <a:gd name="T7" fmla="*/ 350 h 2076"/>
                <a:gd name="T8" fmla="*/ 457 w 2077"/>
                <a:gd name="T9" fmla="*/ 573 h 2076"/>
                <a:gd name="T10" fmla="*/ 379 w 2077"/>
                <a:gd name="T11" fmla="*/ 793 h 2076"/>
                <a:gd name="T12" fmla="*/ 281 w 2077"/>
                <a:gd name="T13" fmla="*/ 955 h 2076"/>
                <a:gd name="T14" fmla="*/ 142 w 2077"/>
                <a:gd name="T15" fmla="*/ 1105 h 2076"/>
                <a:gd name="T16" fmla="*/ 300 w 2077"/>
                <a:gd name="T17" fmla="*/ 1120 h 2076"/>
                <a:gd name="T18" fmla="*/ 400 w 2077"/>
                <a:gd name="T19" fmla="*/ 1331 h 2076"/>
                <a:gd name="T20" fmla="*/ 446 w 2077"/>
                <a:gd name="T21" fmla="*/ 1515 h 2076"/>
                <a:gd name="T22" fmla="*/ 459 w 2077"/>
                <a:gd name="T23" fmla="*/ 1723 h 2076"/>
                <a:gd name="T24" fmla="*/ 591 w 2077"/>
                <a:gd name="T25" fmla="*/ 1612 h 2076"/>
                <a:gd name="T26" fmla="*/ 846 w 2077"/>
                <a:gd name="T27" fmla="*/ 1714 h 2076"/>
                <a:gd name="T28" fmla="*/ 957 w 2077"/>
                <a:gd name="T29" fmla="*/ 1922 h 2076"/>
                <a:gd name="T30" fmla="*/ 1111 w 2077"/>
                <a:gd name="T31" fmla="*/ 1934 h 2076"/>
                <a:gd name="T32" fmla="*/ 1130 w 2077"/>
                <a:gd name="T33" fmla="*/ 1759 h 2076"/>
                <a:gd name="T34" fmla="*/ 1382 w 2077"/>
                <a:gd name="T35" fmla="*/ 1650 h 2076"/>
                <a:gd name="T36" fmla="*/ 1608 w 2077"/>
                <a:gd name="T37" fmla="*/ 1720 h 2076"/>
                <a:gd name="T38" fmla="*/ 1723 w 2077"/>
                <a:gd name="T39" fmla="*/ 1623 h 2076"/>
                <a:gd name="T40" fmla="*/ 1613 w 2077"/>
                <a:gd name="T41" fmla="*/ 1464 h 2076"/>
                <a:gd name="T42" fmla="*/ 1730 w 2077"/>
                <a:gd name="T43" fmla="*/ 1175 h 2076"/>
                <a:gd name="T44" fmla="*/ 1929 w 2077"/>
                <a:gd name="T45" fmla="*/ 1118 h 2076"/>
                <a:gd name="T46" fmla="*/ 1934 w 2077"/>
                <a:gd name="T47" fmla="*/ 962 h 2076"/>
                <a:gd name="T48" fmla="*/ 1747 w 2077"/>
                <a:gd name="T49" fmla="*/ 934 h 2076"/>
                <a:gd name="T50" fmla="*/ 1624 w 2077"/>
                <a:gd name="T51" fmla="*/ 648 h 2076"/>
                <a:gd name="T52" fmla="*/ 1728 w 2077"/>
                <a:gd name="T53" fmla="*/ 463 h 2076"/>
                <a:gd name="T54" fmla="*/ 1616 w 2077"/>
                <a:gd name="T55" fmla="*/ 350 h 2076"/>
                <a:gd name="T56" fmla="*/ 1449 w 2077"/>
                <a:gd name="T57" fmla="*/ 461 h 2076"/>
                <a:gd name="T58" fmla="*/ 1159 w 2077"/>
                <a:gd name="T59" fmla="*/ 341 h 2076"/>
                <a:gd name="T60" fmla="*/ 1119 w 2077"/>
                <a:gd name="T61" fmla="*/ 145 h 2076"/>
                <a:gd name="T62" fmla="*/ 1139 w 2077"/>
                <a:gd name="T63" fmla="*/ 3 h 2076"/>
                <a:gd name="T64" fmla="*/ 1260 w 2077"/>
                <a:gd name="T65" fmla="*/ 152 h 2076"/>
                <a:gd name="T66" fmla="*/ 1547 w 2077"/>
                <a:gd name="T67" fmla="*/ 227 h 2076"/>
                <a:gd name="T68" fmla="*/ 1705 w 2077"/>
                <a:gd name="T69" fmla="*/ 239 h 2076"/>
                <a:gd name="T70" fmla="*/ 1866 w 2077"/>
                <a:gd name="T71" fmla="*/ 474 h 2076"/>
                <a:gd name="T72" fmla="*/ 1819 w 2077"/>
                <a:gd name="T73" fmla="*/ 714 h 2076"/>
                <a:gd name="T74" fmla="*/ 2032 w 2077"/>
                <a:gd name="T75" fmla="*/ 861 h 2076"/>
                <a:gd name="T76" fmla="*/ 2065 w 2077"/>
                <a:gd name="T77" fmla="*/ 1165 h 2076"/>
                <a:gd name="T78" fmla="*/ 1925 w 2077"/>
                <a:gd name="T79" fmla="*/ 1259 h 2076"/>
                <a:gd name="T80" fmla="*/ 1852 w 2077"/>
                <a:gd name="T81" fmla="*/ 1551 h 2076"/>
                <a:gd name="T82" fmla="*/ 1821 w 2077"/>
                <a:gd name="T83" fmla="*/ 1722 h 2076"/>
                <a:gd name="T84" fmla="*/ 1592 w 2077"/>
                <a:gd name="T85" fmla="*/ 1863 h 2076"/>
                <a:gd name="T86" fmla="*/ 1361 w 2077"/>
                <a:gd name="T87" fmla="*/ 1818 h 2076"/>
                <a:gd name="T88" fmla="*/ 1216 w 2077"/>
                <a:gd name="T89" fmla="*/ 2031 h 2076"/>
                <a:gd name="T90" fmla="*/ 910 w 2077"/>
                <a:gd name="T91" fmla="*/ 2064 h 2076"/>
                <a:gd name="T92" fmla="*/ 817 w 2077"/>
                <a:gd name="T93" fmla="*/ 1852 h 2076"/>
                <a:gd name="T94" fmla="*/ 508 w 2077"/>
                <a:gd name="T95" fmla="*/ 1857 h 2076"/>
                <a:gd name="T96" fmla="*/ 354 w 2077"/>
                <a:gd name="T97" fmla="*/ 1820 h 2076"/>
                <a:gd name="T98" fmla="*/ 216 w 2077"/>
                <a:gd name="T99" fmla="*/ 1577 h 2076"/>
                <a:gd name="T100" fmla="*/ 240 w 2077"/>
                <a:gd name="T101" fmla="*/ 1311 h 2076"/>
                <a:gd name="T102" fmla="*/ 26 w 2077"/>
                <a:gd name="T103" fmla="*/ 1192 h 2076"/>
                <a:gd name="T104" fmla="*/ 26 w 2077"/>
                <a:gd name="T105" fmla="*/ 884 h 2076"/>
                <a:gd name="T106" fmla="*/ 246 w 2077"/>
                <a:gd name="T107" fmla="*/ 748 h 2076"/>
                <a:gd name="T108" fmla="*/ 211 w 2077"/>
                <a:gd name="T109" fmla="*/ 474 h 2076"/>
                <a:gd name="T110" fmla="*/ 372 w 2077"/>
                <a:gd name="T111" fmla="*/ 239 h 2076"/>
                <a:gd name="T112" fmla="*/ 530 w 2077"/>
                <a:gd name="T113" fmla="*/ 227 h 2076"/>
                <a:gd name="T114" fmla="*/ 817 w 2077"/>
                <a:gd name="T115" fmla="*/ 224 h 2076"/>
                <a:gd name="T116" fmla="*/ 910 w 2077"/>
                <a:gd name="T117" fmla="*/ 12 h 20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77" h="2076">
                  <a:moveTo>
                    <a:pt x="971" y="140"/>
                  </a:moveTo>
                  <a:lnTo>
                    <a:pt x="967" y="140"/>
                  </a:lnTo>
                  <a:lnTo>
                    <a:pt x="964" y="142"/>
                  </a:lnTo>
                  <a:lnTo>
                    <a:pt x="961" y="145"/>
                  </a:lnTo>
                  <a:lnTo>
                    <a:pt x="959" y="149"/>
                  </a:lnTo>
                  <a:lnTo>
                    <a:pt x="958" y="152"/>
                  </a:lnTo>
                  <a:lnTo>
                    <a:pt x="958" y="277"/>
                  </a:lnTo>
                  <a:lnTo>
                    <a:pt x="956" y="296"/>
                  </a:lnTo>
                  <a:lnTo>
                    <a:pt x="948" y="314"/>
                  </a:lnTo>
                  <a:lnTo>
                    <a:pt x="936" y="329"/>
                  </a:lnTo>
                  <a:lnTo>
                    <a:pt x="920" y="340"/>
                  </a:lnTo>
                  <a:lnTo>
                    <a:pt x="902" y="346"/>
                  </a:lnTo>
                  <a:lnTo>
                    <a:pt x="849" y="360"/>
                  </a:lnTo>
                  <a:lnTo>
                    <a:pt x="796" y="377"/>
                  </a:lnTo>
                  <a:lnTo>
                    <a:pt x="745" y="397"/>
                  </a:lnTo>
                  <a:lnTo>
                    <a:pt x="697" y="422"/>
                  </a:lnTo>
                  <a:lnTo>
                    <a:pt x="649" y="451"/>
                  </a:lnTo>
                  <a:lnTo>
                    <a:pt x="631" y="460"/>
                  </a:lnTo>
                  <a:lnTo>
                    <a:pt x="612" y="463"/>
                  </a:lnTo>
                  <a:lnTo>
                    <a:pt x="594" y="461"/>
                  </a:lnTo>
                  <a:lnTo>
                    <a:pt x="576" y="455"/>
                  </a:lnTo>
                  <a:lnTo>
                    <a:pt x="561" y="443"/>
                  </a:lnTo>
                  <a:lnTo>
                    <a:pt x="471" y="352"/>
                  </a:lnTo>
                  <a:lnTo>
                    <a:pt x="468" y="350"/>
                  </a:lnTo>
                  <a:lnTo>
                    <a:pt x="465" y="349"/>
                  </a:lnTo>
                  <a:lnTo>
                    <a:pt x="462" y="349"/>
                  </a:lnTo>
                  <a:lnTo>
                    <a:pt x="459" y="349"/>
                  </a:lnTo>
                  <a:lnTo>
                    <a:pt x="456" y="350"/>
                  </a:lnTo>
                  <a:lnTo>
                    <a:pt x="453" y="352"/>
                  </a:lnTo>
                  <a:lnTo>
                    <a:pt x="356" y="450"/>
                  </a:lnTo>
                  <a:lnTo>
                    <a:pt x="353" y="456"/>
                  </a:lnTo>
                  <a:lnTo>
                    <a:pt x="353" y="462"/>
                  </a:lnTo>
                  <a:lnTo>
                    <a:pt x="356" y="467"/>
                  </a:lnTo>
                  <a:lnTo>
                    <a:pt x="446" y="557"/>
                  </a:lnTo>
                  <a:lnTo>
                    <a:pt x="457" y="573"/>
                  </a:lnTo>
                  <a:lnTo>
                    <a:pt x="465" y="591"/>
                  </a:lnTo>
                  <a:lnTo>
                    <a:pt x="466" y="610"/>
                  </a:lnTo>
                  <a:lnTo>
                    <a:pt x="462" y="629"/>
                  </a:lnTo>
                  <a:lnTo>
                    <a:pt x="454" y="645"/>
                  </a:lnTo>
                  <a:lnTo>
                    <a:pt x="425" y="693"/>
                  </a:lnTo>
                  <a:lnTo>
                    <a:pt x="400" y="742"/>
                  </a:lnTo>
                  <a:lnTo>
                    <a:pt x="379" y="793"/>
                  </a:lnTo>
                  <a:lnTo>
                    <a:pt x="362" y="845"/>
                  </a:lnTo>
                  <a:lnTo>
                    <a:pt x="350" y="899"/>
                  </a:lnTo>
                  <a:lnTo>
                    <a:pt x="343" y="918"/>
                  </a:lnTo>
                  <a:lnTo>
                    <a:pt x="332" y="933"/>
                  </a:lnTo>
                  <a:lnTo>
                    <a:pt x="317" y="945"/>
                  </a:lnTo>
                  <a:lnTo>
                    <a:pt x="300" y="952"/>
                  </a:lnTo>
                  <a:lnTo>
                    <a:pt x="281" y="955"/>
                  </a:lnTo>
                  <a:lnTo>
                    <a:pt x="153" y="955"/>
                  </a:lnTo>
                  <a:lnTo>
                    <a:pt x="150" y="955"/>
                  </a:lnTo>
                  <a:lnTo>
                    <a:pt x="147" y="958"/>
                  </a:lnTo>
                  <a:lnTo>
                    <a:pt x="144" y="961"/>
                  </a:lnTo>
                  <a:lnTo>
                    <a:pt x="143" y="964"/>
                  </a:lnTo>
                  <a:lnTo>
                    <a:pt x="142" y="967"/>
                  </a:lnTo>
                  <a:lnTo>
                    <a:pt x="142" y="1105"/>
                  </a:lnTo>
                  <a:lnTo>
                    <a:pt x="143" y="1109"/>
                  </a:lnTo>
                  <a:lnTo>
                    <a:pt x="144" y="1113"/>
                  </a:lnTo>
                  <a:lnTo>
                    <a:pt x="147" y="1115"/>
                  </a:lnTo>
                  <a:lnTo>
                    <a:pt x="150" y="1117"/>
                  </a:lnTo>
                  <a:lnTo>
                    <a:pt x="153" y="1118"/>
                  </a:lnTo>
                  <a:lnTo>
                    <a:pt x="281" y="1118"/>
                  </a:lnTo>
                  <a:lnTo>
                    <a:pt x="300" y="1120"/>
                  </a:lnTo>
                  <a:lnTo>
                    <a:pt x="317" y="1128"/>
                  </a:lnTo>
                  <a:lnTo>
                    <a:pt x="332" y="1140"/>
                  </a:lnTo>
                  <a:lnTo>
                    <a:pt x="343" y="1156"/>
                  </a:lnTo>
                  <a:lnTo>
                    <a:pt x="350" y="1174"/>
                  </a:lnTo>
                  <a:lnTo>
                    <a:pt x="362" y="1228"/>
                  </a:lnTo>
                  <a:lnTo>
                    <a:pt x="379" y="1280"/>
                  </a:lnTo>
                  <a:lnTo>
                    <a:pt x="400" y="1331"/>
                  </a:lnTo>
                  <a:lnTo>
                    <a:pt x="425" y="1379"/>
                  </a:lnTo>
                  <a:lnTo>
                    <a:pt x="454" y="1427"/>
                  </a:lnTo>
                  <a:lnTo>
                    <a:pt x="462" y="1445"/>
                  </a:lnTo>
                  <a:lnTo>
                    <a:pt x="467" y="1464"/>
                  </a:lnTo>
                  <a:lnTo>
                    <a:pt x="465" y="1483"/>
                  </a:lnTo>
                  <a:lnTo>
                    <a:pt x="457" y="1500"/>
                  </a:lnTo>
                  <a:lnTo>
                    <a:pt x="446" y="1515"/>
                  </a:lnTo>
                  <a:lnTo>
                    <a:pt x="356" y="1606"/>
                  </a:lnTo>
                  <a:lnTo>
                    <a:pt x="353" y="1611"/>
                  </a:lnTo>
                  <a:lnTo>
                    <a:pt x="353" y="1617"/>
                  </a:lnTo>
                  <a:lnTo>
                    <a:pt x="356" y="1623"/>
                  </a:lnTo>
                  <a:lnTo>
                    <a:pt x="453" y="1720"/>
                  </a:lnTo>
                  <a:lnTo>
                    <a:pt x="456" y="1722"/>
                  </a:lnTo>
                  <a:lnTo>
                    <a:pt x="459" y="1723"/>
                  </a:lnTo>
                  <a:lnTo>
                    <a:pt x="462" y="1724"/>
                  </a:lnTo>
                  <a:lnTo>
                    <a:pt x="465" y="1723"/>
                  </a:lnTo>
                  <a:lnTo>
                    <a:pt x="468" y="1722"/>
                  </a:lnTo>
                  <a:lnTo>
                    <a:pt x="471" y="1720"/>
                  </a:lnTo>
                  <a:lnTo>
                    <a:pt x="559" y="1630"/>
                  </a:lnTo>
                  <a:lnTo>
                    <a:pt x="574" y="1619"/>
                  </a:lnTo>
                  <a:lnTo>
                    <a:pt x="591" y="1612"/>
                  </a:lnTo>
                  <a:lnTo>
                    <a:pt x="609" y="1610"/>
                  </a:lnTo>
                  <a:lnTo>
                    <a:pt x="629" y="1614"/>
                  </a:lnTo>
                  <a:lnTo>
                    <a:pt x="648" y="1622"/>
                  </a:lnTo>
                  <a:lnTo>
                    <a:pt x="695" y="1651"/>
                  </a:lnTo>
                  <a:lnTo>
                    <a:pt x="744" y="1676"/>
                  </a:lnTo>
                  <a:lnTo>
                    <a:pt x="795" y="1697"/>
                  </a:lnTo>
                  <a:lnTo>
                    <a:pt x="846" y="1714"/>
                  </a:lnTo>
                  <a:lnTo>
                    <a:pt x="900" y="1726"/>
                  </a:lnTo>
                  <a:lnTo>
                    <a:pt x="919" y="1733"/>
                  </a:lnTo>
                  <a:lnTo>
                    <a:pt x="935" y="1744"/>
                  </a:lnTo>
                  <a:lnTo>
                    <a:pt x="947" y="1759"/>
                  </a:lnTo>
                  <a:lnTo>
                    <a:pt x="955" y="1776"/>
                  </a:lnTo>
                  <a:lnTo>
                    <a:pt x="957" y="1796"/>
                  </a:lnTo>
                  <a:lnTo>
                    <a:pt x="957" y="1922"/>
                  </a:lnTo>
                  <a:lnTo>
                    <a:pt x="958" y="1926"/>
                  </a:lnTo>
                  <a:lnTo>
                    <a:pt x="959" y="1929"/>
                  </a:lnTo>
                  <a:lnTo>
                    <a:pt x="963" y="1932"/>
                  </a:lnTo>
                  <a:lnTo>
                    <a:pt x="966" y="1934"/>
                  </a:lnTo>
                  <a:lnTo>
                    <a:pt x="970" y="1934"/>
                  </a:lnTo>
                  <a:lnTo>
                    <a:pt x="1108" y="1934"/>
                  </a:lnTo>
                  <a:lnTo>
                    <a:pt x="1111" y="1934"/>
                  </a:lnTo>
                  <a:lnTo>
                    <a:pt x="1114" y="1932"/>
                  </a:lnTo>
                  <a:lnTo>
                    <a:pt x="1118" y="1929"/>
                  </a:lnTo>
                  <a:lnTo>
                    <a:pt x="1119" y="1926"/>
                  </a:lnTo>
                  <a:lnTo>
                    <a:pt x="1120" y="1922"/>
                  </a:lnTo>
                  <a:lnTo>
                    <a:pt x="1120" y="1796"/>
                  </a:lnTo>
                  <a:lnTo>
                    <a:pt x="1123" y="1776"/>
                  </a:lnTo>
                  <a:lnTo>
                    <a:pt x="1130" y="1759"/>
                  </a:lnTo>
                  <a:lnTo>
                    <a:pt x="1142" y="1744"/>
                  </a:lnTo>
                  <a:lnTo>
                    <a:pt x="1158" y="1733"/>
                  </a:lnTo>
                  <a:lnTo>
                    <a:pt x="1177" y="1726"/>
                  </a:lnTo>
                  <a:lnTo>
                    <a:pt x="1231" y="1714"/>
                  </a:lnTo>
                  <a:lnTo>
                    <a:pt x="1282" y="1697"/>
                  </a:lnTo>
                  <a:lnTo>
                    <a:pt x="1333" y="1676"/>
                  </a:lnTo>
                  <a:lnTo>
                    <a:pt x="1382" y="1650"/>
                  </a:lnTo>
                  <a:lnTo>
                    <a:pt x="1430" y="1622"/>
                  </a:lnTo>
                  <a:lnTo>
                    <a:pt x="1447" y="1614"/>
                  </a:lnTo>
                  <a:lnTo>
                    <a:pt x="1466" y="1610"/>
                  </a:lnTo>
                  <a:lnTo>
                    <a:pt x="1485" y="1611"/>
                  </a:lnTo>
                  <a:lnTo>
                    <a:pt x="1503" y="1619"/>
                  </a:lnTo>
                  <a:lnTo>
                    <a:pt x="1518" y="1630"/>
                  </a:lnTo>
                  <a:lnTo>
                    <a:pt x="1608" y="1720"/>
                  </a:lnTo>
                  <a:lnTo>
                    <a:pt x="1611" y="1722"/>
                  </a:lnTo>
                  <a:lnTo>
                    <a:pt x="1614" y="1723"/>
                  </a:lnTo>
                  <a:lnTo>
                    <a:pt x="1617" y="1724"/>
                  </a:lnTo>
                  <a:lnTo>
                    <a:pt x="1619" y="1723"/>
                  </a:lnTo>
                  <a:lnTo>
                    <a:pt x="1622" y="1722"/>
                  </a:lnTo>
                  <a:lnTo>
                    <a:pt x="1625" y="1720"/>
                  </a:lnTo>
                  <a:lnTo>
                    <a:pt x="1723" y="1623"/>
                  </a:lnTo>
                  <a:lnTo>
                    <a:pt x="1726" y="1618"/>
                  </a:lnTo>
                  <a:lnTo>
                    <a:pt x="1726" y="1611"/>
                  </a:lnTo>
                  <a:lnTo>
                    <a:pt x="1723" y="1606"/>
                  </a:lnTo>
                  <a:lnTo>
                    <a:pt x="1633" y="1516"/>
                  </a:lnTo>
                  <a:lnTo>
                    <a:pt x="1621" y="1501"/>
                  </a:lnTo>
                  <a:lnTo>
                    <a:pt x="1615" y="1483"/>
                  </a:lnTo>
                  <a:lnTo>
                    <a:pt x="1613" y="1464"/>
                  </a:lnTo>
                  <a:lnTo>
                    <a:pt x="1616" y="1446"/>
                  </a:lnTo>
                  <a:lnTo>
                    <a:pt x="1624" y="1428"/>
                  </a:lnTo>
                  <a:lnTo>
                    <a:pt x="1654" y="1380"/>
                  </a:lnTo>
                  <a:lnTo>
                    <a:pt x="1679" y="1332"/>
                  </a:lnTo>
                  <a:lnTo>
                    <a:pt x="1700" y="1281"/>
                  </a:lnTo>
                  <a:lnTo>
                    <a:pt x="1717" y="1229"/>
                  </a:lnTo>
                  <a:lnTo>
                    <a:pt x="1730" y="1175"/>
                  </a:lnTo>
                  <a:lnTo>
                    <a:pt x="1736" y="1156"/>
                  </a:lnTo>
                  <a:lnTo>
                    <a:pt x="1747" y="1141"/>
                  </a:lnTo>
                  <a:lnTo>
                    <a:pt x="1761" y="1128"/>
                  </a:lnTo>
                  <a:lnTo>
                    <a:pt x="1779" y="1121"/>
                  </a:lnTo>
                  <a:lnTo>
                    <a:pt x="1798" y="1119"/>
                  </a:lnTo>
                  <a:lnTo>
                    <a:pt x="1925" y="1119"/>
                  </a:lnTo>
                  <a:lnTo>
                    <a:pt x="1929" y="1118"/>
                  </a:lnTo>
                  <a:lnTo>
                    <a:pt x="1932" y="1117"/>
                  </a:lnTo>
                  <a:lnTo>
                    <a:pt x="1934" y="1114"/>
                  </a:lnTo>
                  <a:lnTo>
                    <a:pt x="1936" y="1110"/>
                  </a:lnTo>
                  <a:lnTo>
                    <a:pt x="1936" y="1107"/>
                  </a:lnTo>
                  <a:lnTo>
                    <a:pt x="1936" y="969"/>
                  </a:lnTo>
                  <a:lnTo>
                    <a:pt x="1936" y="965"/>
                  </a:lnTo>
                  <a:lnTo>
                    <a:pt x="1934" y="962"/>
                  </a:lnTo>
                  <a:lnTo>
                    <a:pt x="1932" y="959"/>
                  </a:lnTo>
                  <a:lnTo>
                    <a:pt x="1929" y="958"/>
                  </a:lnTo>
                  <a:lnTo>
                    <a:pt x="1925" y="957"/>
                  </a:lnTo>
                  <a:lnTo>
                    <a:pt x="1798" y="957"/>
                  </a:lnTo>
                  <a:lnTo>
                    <a:pt x="1779" y="954"/>
                  </a:lnTo>
                  <a:lnTo>
                    <a:pt x="1761" y="946"/>
                  </a:lnTo>
                  <a:lnTo>
                    <a:pt x="1747" y="934"/>
                  </a:lnTo>
                  <a:lnTo>
                    <a:pt x="1736" y="919"/>
                  </a:lnTo>
                  <a:lnTo>
                    <a:pt x="1730" y="900"/>
                  </a:lnTo>
                  <a:lnTo>
                    <a:pt x="1716" y="847"/>
                  </a:lnTo>
                  <a:lnTo>
                    <a:pt x="1699" y="794"/>
                  </a:lnTo>
                  <a:lnTo>
                    <a:pt x="1678" y="744"/>
                  </a:lnTo>
                  <a:lnTo>
                    <a:pt x="1654" y="694"/>
                  </a:lnTo>
                  <a:lnTo>
                    <a:pt x="1624" y="648"/>
                  </a:lnTo>
                  <a:lnTo>
                    <a:pt x="1616" y="630"/>
                  </a:lnTo>
                  <a:lnTo>
                    <a:pt x="1613" y="611"/>
                  </a:lnTo>
                  <a:lnTo>
                    <a:pt x="1615" y="592"/>
                  </a:lnTo>
                  <a:lnTo>
                    <a:pt x="1621" y="574"/>
                  </a:lnTo>
                  <a:lnTo>
                    <a:pt x="1633" y="559"/>
                  </a:lnTo>
                  <a:lnTo>
                    <a:pt x="1724" y="468"/>
                  </a:lnTo>
                  <a:lnTo>
                    <a:pt x="1728" y="463"/>
                  </a:lnTo>
                  <a:lnTo>
                    <a:pt x="1728" y="457"/>
                  </a:lnTo>
                  <a:lnTo>
                    <a:pt x="1724" y="451"/>
                  </a:lnTo>
                  <a:lnTo>
                    <a:pt x="1626" y="354"/>
                  </a:lnTo>
                  <a:lnTo>
                    <a:pt x="1623" y="351"/>
                  </a:lnTo>
                  <a:lnTo>
                    <a:pt x="1621" y="350"/>
                  </a:lnTo>
                  <a:lnTo>
                    <a:pt x="1618" y="350"/>
                  </a:lnTo>
                  <a:lnTo>
                    <a:pt x="1616" y="350"/>
                  </a:lnTo>
                  <a:lnTo>
                    <a:pt x="1613" y="351"/>
                  </a:lnTo>
                  <a:lnTo>
                    <a:pt x="1609" y="354"/>
                  </a:lnTo>
                  <a:lnTo>
                    <a:pt x="1520" y="444"/>
                  </a:lnTo>
                  <a:lnTo>
                    <a:pt x="1504" y="456"/>
                  </a:lnTo>
                  <a:lnTo>
                    <a:pt x="1486" y="462"/>
                  </a:lnTo>
                  <a:lnTo>
                    <a:pt x="1467" y="464"/>
                  </a:lnTo>
                  <a:lnTo>
                    <a:pt x="1449" y="461"/>
                  </a:lnTo>
                  <a:lnTo>
                    <a:pt x="1431" y="452"/>
                  </a:lnTo>
                  <a:lnTo>
                    <a:pt x="1384" y="423"/>
                  </a:lnTo>
                  <a:lnTo>
                    <a:pt x="1335" y="399"/>
                  </a:lnTo>
                  <a:lnTo>
                    <a:pt x="1284" y="378"/>
                  </a:lnTo>
                  <a:lnTo>
                    <a:pt x="1232" y="361"/>
                  </a:lnTo>
                  <a:lnTo>
                    <a:pt x="1178" y="348"/>
                  </a:lnTo>
                  <a:lnTo>
                    <a:pt x="1159" y="341"/>
                  </a:lnTo>
                  <a:lnTo>
                    <a:pt x="1143" y="330"/>
                  </a:lnTo>
                  <a:lnTo>
                    <a:pt x="1131" y="315"/>
                  </a:lnTo>
                  <a:lnTo>
                    <a:pt x="1124" y="298"/>
                  </a:lnTo>
                  <a:lnTo>
                    <a:pt x="1121" y="278"/>
                  </a:lnTo>
                  <a:lnTo>
                    <a:pt x="1121" y="152"/>
                  </a:lnTo>
                  <a:lnTo>
                    <a:pt x="1121" y="149"/>
                  </a:lnTo>
                  <a:lnTo>
                    <a:pt x="1119" y="145"/>
                  </a:lnTo>
                  <a:lnTo>
                    <a:pt x="1117" y="142"/>
                  </a:lnTo>
                  <a:lnTo>
                    <a:pt x="1112" y="140"/>
                  </a:lnTo>
                  <a:lnTo>
                    <a:pt x="1109" y="140"/>
                  </a:lnTo>
                  <a:lnTo>
                    <a:pt x="971" y="140"/>
                  </a:lnTo>
                  <a:close/>
                  <a:moveTo>
                    <a:pt x="970" y="0"/>
                  </a:moveTo>
                  <a:lnTo>
                    <a:pt x="1108" y="0"/>
                  </a:lnTo>
                  <a:lnTo>
                    <a:pt x="1139" y="3"/>
                  </a:lnTo>
                  <a:lnTo>
                    <a:pt x="1167" y="12"/>
                  </a:lnTo>
                  <a:lnTo>
                    <a:pt x="1193" y="25"/>
                  </a:lnTo>
                  <a:lnTo>
                    <a:pt x="1216" y="44"/>
                  </a:lnTo>
                  <a:lnTo>
                    <a:pt x="1234" y="66"/>
                  </a:lnTo>
                  <a:lnTo>
                    <a:pt x="1248" y="93"/>
                  </a:lnTo>
                  <a:lnTo>
                    <a:pt x="1257" y="121"/>
                  </a:lnTo>
                  <a:lnTo>
                    <a:pt x="1260" y="152"/>
                  </a:lnTo>
                  <a:lnTo>
                    <a:pt x="1260" y="223"/>
                  </a:lnTo>
                  <a:lnTo>
                    <a:pt x="1329" y="245"/>
                  </a:lnTo>
                  <a:lnTo>
                    <a:pt x="1394" y="272"/>
                  </a:lnTo>
                  <a:lnTo>
                    <a:pt x="1457" y="305"/>
                  </a:lnTo>
                  <a:lnTo>
                    <a:pt x="1508" y="255"/>
                  </a:lnTo>
                  <a:lnTo>
                    <a:pt x="1527" y="239"/>
                  </a:lnTo>
                  <a:lnTo>
                    <a:pt x="1547" y="227"/>
                  </a:lnTo>
                  <a:lnTo>
                    <a:pt x="1569" y="217"/>
                  </a:lnTo>
                  <a:lnTo>
                    <a:pt x="1592" y="212"/>
                  </a:lnTo>
                  <a:lnTo>
                    <a:pt x="1616" y="210"/>
                  </a:lnTo>
                  <a:lnTo>
                    <a:pt x="1640" y="212"/>
                  </a:lnTo>
                  <a:lnTo>
                    <a:pt x="1663" y="217"/>
                  </a:lnTo>
                  <a:lnTo>
                    <a:pt x="1684" y="227"/>
                  </a:lnTo>
                  <a:lnTo>
                    <a:pt x="1705" y="239"/>
                  </a:lnTo>
                  <a:lnTo>
                    <a:pt x="1723" y="255"/>
                  </a:lnTo>
                  <a:lnTo>
                    <a:pt x="1821" y="352"/>
                  </a:lnTo>
                  <a:lnTo>
                    <a:pt x="1839" y="373"/>
                  </a:lnTo>
                  <a:lnTo>
                    <a:pt x="1852" y="397"/>
                  </a:lnTo>
                  <a:lnTo>
                    <a:pt x="1862" y="422"/>
                  </a:lnTo>
                  <a:lnTo>
                    <a:pt x="1866" y="447"/>
                  </a:lnTo>
                  <a:lnTo>
                    <a:pt x="1866" y="474"/>
                  </a:lnTo>
                  <a:lnTo>
                    <a:pt x="1862" y="499"/>
                  </a:lnTo>
                  <a:lnTo>
                    <a:pt x="1852" y="523"/>
                  </a:lnTo>
                  <a:lnTo>
                    <a:pt x="1839" y="546"/>
                  </a:lnTo>
                  <a:lnTo>
                    <a:pt x="1821" y="567"/>
                  </a:lnTo>
                  <a:lnTo>
                    <a:pt x="1771" y="618"/>
                  </a:lnTo>
                  <a:lnTo>
                    <a:pt x="1796" y="665"/>
                  </a:lnTo>
                  <a:lnTo>
                    <a:pt x="1819" y="714"/>
                  </a:lnTo>
                  <a:lnTo>
                    <a:pt x="1837" y="765"/>
                  </a:lnTo>
                  <a:lnTo>
                    <a:pt x="1853" y="816"/>
                  </a:lnTo>
                  <a:lnTo>
                    <a:pt x="1925" y="816"/>
                  </a:lnTo>
                  <a:lnTo>
                    <a:pt x="1955" y="818"/>
                  </a:lnTo>
                  <a:lnTo>
                    <a:pt x="1984" y="828"/>
                  </a:lnTo>
                  <a:lnTo>
                    <a:pt x="2010" y="842"/>
                  </a:lnTo>
                  <a:lnTo>
                    <a:pt x="2032" y="861"/>
                  </a:lnTo>
                  <a:lnTo>
                    <a:pt x="2051" y="883"/>
                  </a:lnTo>
                  <a:lnTo>
                    <a:pt x="2065" y="909"/>
                  </a:lnTo>
                  <a:lnTo>
                    <a:pt x="2075" y="938"/>
                  </a:lnTo>
                  <a:lnTo>
                    <a:pt x="2077" y="968"/>
                  </a:lnTo>
                  <a:lnTo>
                    <a:pt x="2077" y="1106"/>
                  </a:lnTo>
                  <a:lnTo>
                    <a:pt x="2075" y="1137"/>
                  </a:lnTo>
                  <a:lnTo>
                    <a:pt x="2065" y="1165"/>
                  </a:lnTo>
                  <a:lnTo>
                    <a:pt x="2051" y="1192"/>
                  </a:lnTo>
                  <a:lnTo>
                    <a:pt x="2032" y="1214"/>
                  </a:lnTo>
                  <a:lnTo>
                    <a:pt x="2010" y="1233"/>
                  </a:lnTo>
                  <a:lnTo>
                    <a:pt x="1984" y="1247"/>
                  </a:lnTo>
                  <a:lnTo>
                    <a:pt x="1955" y="1255"/>
                  </a:lnTo>
                  <a:lnTo>
                    <a:pt x="1925" y="1258"/>
                  </a:lnTo>
                  <a:lnTo>
                    <a:pt x="1925" y="1259"/>
                  </a:lnTo>
                  <a:lnTo>
                    <a:pt x="1853" y="1259"/>
                  </a:lnTo>
                  <a:lnTo>
                    <a:pt x="1831" y="1328"/>
                  </a:lnTo>
                  <a:lnTo>
                    <a:pt x="1803" y="1393"/>
                  </a:lnTo>
                  <a:lnTo>
                    <a:pt x="1771" y="1456"/>
                  </a:lnTo>
                  <a:lnTo>
                    <a:pt x="1821" y="1507"/>
                  </a:lnTo>
                  <a:lnTo>
                    <a:pt x="1839" y="1528"/>
                  </a:lnTo>
                  <a:lnTo>
                    <a:pt x="1852" y="1551"/>
                  </a:lnTo>
                  <a:lnTo>
                    <a:pt x="1862" y="1577"/>
                  </a:lnTo>
                  <a:lnTo>
                    <a:pt x="1866" y="1602"/>
                  </a:lnTo>
                  <a:lnTo>
                    <a:pt x="1866" y="1628"/>
                  </a:lnTo>
                  <a:lnTo>
                    <a:pt x="1862" y="1654"/>
                  </a:lnTo>
                  <a:lnTo>
                    <a:pt x="1852" y="1678"/>
                  </a:lnTo>
                  <a:lnTo>
                    <a:pt x="1839" y="1701"/>
                  </a:lnTo>
                  <a:lnTo>
                    <a:pt x="1821" y="1722"/>
                  </a:lnTo>
                  <a:lnTo>
                    <a:pt x="1723" y="1820"/>
                  </a:lnTo>
                  <a:lnTo>
                    <a:pt x="1705" y="1836"/>
                  </a:lnTo>
                  <a:lnTo>
                    <a:pt x="1684" y="1849"/>
                  </a:lnTo>
                  <a:lnTo>
                    <a:pt x="1663" y="1857"/>
                  </a:lnTo>
                  <a:lnTo>
                    <a:pt x="1640" y="1863"/>
                  </a:lnTo>
                  <a:lnTo>
                    <a:pt x="1616" y="1864"/>
                  </a:lnTo>
                  <a:lnTo>
                    <a:pt x="1592" y="1863"/>
                  </a:lnTo>
                  <a:lnTo>
                    <a:pt x="1569" y="1857"/>
                  </a:lnTo>
                  <a:lnTo>
                    <a:pt x="1547" y="1849"/>
                  </a:lnTo>
                  <a:lnTo>
                    <a:pt x="1527" y="1836"/>
                  </a:lnTo>
                  <a:lnTo>
                    <a:pt x="1508" y="1820"/>
                  </a:lnTo>
                  <a:lnTo>
                    <a:pt x="1457" y="1770"/>
                  </a:lnTo>
                  <a:lnTo>
                    <a:pt x="1410" y="1796"/>
                  </a:lnTo>
                  <a:lnTo>
                    <a:pt x="1361" y="1818"/>
                  </a:lnTo>
                  <a:lnTo>
                    <a:pt x="1312" y="1837"/>
                  </a:lnTo>
                  <a:lnTo>
                    <a:pt x="1260" y="1852"/>
                  </a:lnTo>
                  <a:lnTo>
                    <a:pt x="1260" y="1924"/>
                  </a:lnTo>
                  <a:lnTo>
                    <a:pt x="1257" y="1954"/>
                  </a:lnTo>
                  <a:lnTo>
                    <a:pt x="1248" y="1983"/>
                  </a:lnTo>
                  <a:lnTo>
                    <a:pt x="1234" y="2009"/>
                  </a:lnTo>
                  <a:lnTo>
                    <a:pt x="1216" y="2031"/>
                  </a:lnTo>
                  <a:lnTo>
                    <a:pt x="1193" y="2050"/>
                  </a:lnTo>
                  <a:lnTo>
                    <a:pt x="1167" y="2064"/>
                  </a:lnTo>
                  <a:lnTo>
                    <a:pt x="1139" y="2073"/>
                  </a:lnTo>
                  <a:lnTo>
                    <a:pt x="1108" y="2076"/>
                  </a:lnTo>
                  <a:lnTo>
                    <a:pt x="970" y="2076"/>
                  </a:lnTo>
                  <a:lnTo>
                    <a:pt x="938" y="2073"/>
                  </a:lnTo>
                  <a:lnTo>
                    <a:pt x="910" y="2064"/>
                  </a:lnTo>
                  <a:lnTo>
                    <a:pt x="884" y="2050"/>
                  </a:lnTo>
                  <a:lnTo>
                    <a:pt x="861" y="2031"/>
                  </a:lnTo>
                  <a:lnTo>
                    <a:pt x="843" y="2009"/>
                  </a:lnTo>
                  <a:lnTo>
                    <a:pt x="829" y="1983"/>
                  </a:lnTo>
                  <a:lnTo>
                    <a:pt x="820" y="1954"/>
                  </a:lnTo>
                  <a:lnTo>
                    <a:pt x="817" y="1924"/>
                  </a:lnTo>
                  <a:lnTo>
                    <a:pt x="817" y="1852"/>
                  </a:lnTo>
                  <a:lnTo>
                    <a:pt x="748" y="1831"/>
                  </a:lnTo>
                  <a:lnTo>
                    <a:pt x="683" y="1802"/>
                  </a:lnTo>
                  <a:lnTo>
                    <a:pt x="620" y="1770"/>
                  </a:lnTo>
                  <a:lnTo>
                    <a:pt x="569" y="1820"/>
                  </a:lnTo>
                  <a:lnTo>
                    <a:pt x="550" y="1836"/>
                  </a:lnTo>
                  <a:lnTo>
                    <a:pt x="530" y="1849"/>
                  </a:lnTo>
                  <a:lnTo>
                    <a:pt x="508" y="1857"/>
                  </a:lnTo>
                  <a:lnTo>
                    <a:pt x="486" y="1863"/>
                  </a:lnTo>
                  <a:lnTo>
                    <a:pt x="461" y="1864"/>
                  </a:lnTo>
                  <a:lnTo>
                    <a:pt x="437" y="1863"/>
                  </a:lnTo>
                  <a:lnTo>
                    <a:pt x="414" y="1857"/>
                  </a:lnTo>
                  <a:lnTo>
                    <a:pt x="393" y="1849"/>
                  </a:lnTo>
                  <a:lnTo>
                    <a:pt x="372" y="1836"/>
                  </a:lnTo>
                  <a:lnTo>
                    <a:pt x="354" y="1820"/>
                  </a:lnTo>
                  <a:lnTo>
                    <a:pt x="256" y="1722"/>
                  </a:lnTo>
                  <a:lnTo>
                    <a:pt x="238" y="1701"/>
                  </a:lnTo>
                  <a:lnTo>
                    <a:pt x="225" y="1678"/>
                  </a:lnTo>
                  <a:lnTo>
                    <a:pt x="216" y="1654"/>
                  </a:lnTo>
                  <a:lnTo>
                    <a:pt x="211" y="1628"/>
                  </a:lnTo>
                  <a:lnTo>
                    <a:pt x="211" y="1602"/>
                  </a:lnTo>
                  <a:lnTo>
                    <a:pt x="216" y="1577"/>
                  </a:lnTo>
                  <a:lnTo>
                    <a:pt x="225" y="1551"/>
                  </a:lnTo>
                  <a:lnTo>
                    <a:pt x="238" y="1528"/>
                  </a:lnTo>
                  <a:lnTo>
                    <a:pt x="256" y="1507"/>
                  </a:lnTo>
                  <a:lnTo>
                    <a:pt x="306" y="1456"/>
                  </a:lnTo>
                  <a:lnTo>
                    <a:pt x="281" y="1410"/>
                  </a:lnTo>
                  <a:lnTo>
                    <a:pt x="259" y="1360"/>
                  </a:lnTo>
                  <a:lnTo>
                    <a:pt x="240" y="1311"/>
                  </a:lnTo>
                  <a:lnTo>
                    <a:pt x="224" y="1259"/>
                  </a:lnTo>
                  <a:lnTo>
                    <a:pt x="152" y="1259"/>
                  </a:lnTo>
                  <a:lnTo>
                    <a:pt x="122" y="1256"/>
                  </a:lnTo>
                  <a:lnTo>
                    <a:pt x="93" y="1248"/>
                  </a:lnTo>
                  <a:lnTo>
                    <a:pt x="67" y="1233"/>
                  </a:lnTo>
                  <a:lnTo>
                    <a:pt x="45" y="1215"/>
                  </a:lnTo>
                  <a:lnTo>
                    <a:pt x="26" y="1192"/>
                  </a:lnTo>
                  <a:lnTo>
                    <a:pt x="12" y="1166"/>
                  </a:lnTo>
                  <a:lnTo>
                    <a:pt x="3" y="1138"/>
                  </a:lnTo>
                  <a:lnTo>
                    <a:pt x="0" y="1107"/>
                  </a:lnTo>
                  <a:lnTo>
                    <a:pt x="0" y="969"/>
                  </a:lnTo>
                  <a:lnTo>
                    <a:pt x="3" y="938"/>
                  </a:lnTo>
                  <a:lnTo>
                    <a:pt x="12" y="909"/>
                  </a:lnTo>
                  <a:lnTo>
                    <a:pt x="26" y="884"/>
                  </a:lnTo>
                  <a:lnTo>
                    <a:pt x="45" y="861"/>
                  </a:lnTo>
                  <a:lnTo>
                    <a:pt x="67" y="843"/>
                  </a:lnTo>
                  <a:lnTo>
                    <a:pt x="93" y="829"/>
                  </a:lnTo>
                  <a:lnTo>
                    <a:pt x="122" y="819"/>
                  </a:lnTo>
                  <a:lnTo>
                    <a:pt x="152" y="816"/>
                  </a:lnTo>
                  <a:lnTo>
                    <a:pt x="224" y="816"/>
                  </a:lnTo>
                  <a:lnTo>
                    <a:pt x="246" y="748"/>
                  </a:lnTo>
                  <a:lnTo>
                    <a:pt x="274" y="682"/>
                  </a:lnTo>
                  <a:lnTo>
                    <a:pt x="306" y="619"/>
                  </a:lnTo>
                  <a:lnTo>
                    <a:pt x="256" y="568"/>
                  </a:lnTo>
                  <a:lnTo>
                    <a:pt x="238" y="547"/>
                  </a:lnTo>
                  <a:lnTo>
                    <a:pt x="225" y="524"/>
                  </a:lnTo>
                  <a:lnTo>
                    <a:pt x="216" y="500"/>
                  </a:lnTo>
                  <a:lnTo>
                    <a:pt x="211" y="474"/>
                  </a:lnTo>
                  <a:lnTo>
                    <a:pt x="211" y="448"/>
                  </a:lnTo>
                  <a:lnTo>
                    <a:pt x="216" y="422"/>
                  </a:lnTo>
                  <a:lnTo>
                    <a:pt x="225" y="398"/>
                  </a:lnTo>
                  <a:lnTo>
                    <a:pt x="238" y="374"/>
                  </a:lnTo>
                  <a:lnTo>
                    <a:pt x="256" y="353"/>
                  </a:lnTo>
                  <a:lnTo>
                    <a:pt x="354" y="255"/>
                  </a:lnTo>
                  <a:lnTo>
                    <a:pt x="372" y="239"/>
                  </a:lnTo>
                  <a:lnTo>
                    <a:pt x="393" y="227"/>
                  </a:lnTo>
                  <a:lnTo>
                    <a:pt x="414" y="218"/>
                  </a:lnTo>
                  <a:lnTo>
                    <a:pt x="437" y="213"/>
                  </a:lnTo>
                  <a:lnTo>
                    <a:pt x="461" y="211"/>
                  </a:lnTo>
                  <a:lnTo>
                    <a:pt x="486" y="213"/>
                  </a:lnTo>
                  <a:lnTo>
                    <a:pt x="508" y="218"/>
                  </a:lnTo>
                  <a:lnTo>
                    <a:pt x="530" y="227"/>
                  </a:lnTo>
                  <a:lnTo>
                    <a:pt x="550" y="239"/>
                  </a:lnTo>
                  <a:lnTo>
                    <a:pt x="569" y="255"/>
                  </a:lnTo>
                  <a:lnTo>
                    <a:pt x="620" y="306"/>
                  </a:lnTo>
                  <a:lnTo>
                    <a:pt x="667" y="281"/>
                  </a:lnTo>
                  <a:lnTo>
                    <a:pt x="716" y="258"/>
                  </a:lnTo>
                  <a:lnTo>
                    <a:pt x="765" y="239"/>
                  </a:lnTo>
                  <a:lnTo>
                    <a:pt x="817" y="224"/>
                  </a:lnTo>
                  <a:lnTo>
                    <a:pt x="817" y="152"/>
                  </a:lnTo>
                  <a:lnTo>
                    <a:pt x="820" y="121"/>
                  </a:lnTo>
                  <a:lnTo>
                    <a:pt x="829" y="93"/>
                  </a:lnTo>
                  <a:lnTo>
                    <a:pt x="843" y="66"/>
                  </a:lnTo>
                  <a:lnTo>
                    <a:pt x="861" y="44"/>
                  </a:lnTo>
                  <a:lnTo>
                    <a:pt x="884" y="25"/>
                  </a:lnTo>
                  <a:lnTo>
                    <a:pt x="910" y="12"/>
                  </a:lnTo>
                  <a:lnTo>
                    <a:pt x="938" y="3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3" name="Freeform 71"/>
            <p:cNvSpPr>
              <a:spLocks noEditPoints="1"/>
            </p:cNvSpPr>
            <p:nvPr/>
          </p:nvSpPr>
          <p:spPr bwMode="auto">
            <a:xfrm>
              <a:off x="3729038" y="2011363"/>
              <a:ext cx="139700" cy="139700"/>
            </a:xfrm>
            <a:custGeom>
              <a:gdLst>
                <a:gd name="T0" fmla="*/ 398 w 886"/>
                <a:gd name="T1" fmla="*/ 143 h 884"/>
                <a:gd name="T2" fmla="*/ 316 w 886"/>
                <a:gd name="T3" fmla="*/ 169 h 884"/>
                <a:gd name="T4" fmla="*/ 245 w 886"/>
                <a:gd name="T5" fmla="*/ 214 h 884"/>
                <a:gd name="T6" fmla="*/ 189 w 886"/>
                <a:gd name="T7" fmla="*/ 277 h 884"/>
                <a:gd name="T8" fmla="*/ 153 w 886"/>
                <a:gd name="T9" fmla="*/ 355 h 884"/>
                <a:gd name="T10" fmla="*/ 141 w 886"/>
                <a:gd name="T11" fmla="*/ 442 h 884"/>
                <a:gd name="T12" fmla="*/ 153 w 886"/>
                <a:gd name="T13" fmla="*/ 529 h 884"/>
                <a:gd name="T14" fmla="*/ 189 w 886"/>
                <a:gd name="T15" fmla="*/ 606 h 884"/>
                <a:gd name="T16" fmla="*/ 245 w 886"/>
                <a:gd name="T17" fmla="*/ 669 h 884"/>
                <a:gd name="T18" fmla="*/ 316 w 886"/>
                <a:gd name="T19" fmla="*/ 716 h 884"/>
                <a:gd name="T20" fmla="*/ 398 w 886"/>
                <a:gd name="T21" fmla="*/ 740 h 884"/>
                <a:gd name="T22" fmla="*/ 488 w 886"/>
                <a:gd name="T23" fmla="*/ 740 h 884"/>
                <a:gd name="T24" fmla="*/ 570 w 886"/>
                <a:gd name="T25" fmla="*/ 716 h 884"/>
                <a:gd name="T26" fmla="*/ 641 w 886"/>
                <a:gd name="T27" fmla="*/ 669 h 884"/>
                <a:gd name="T28" fmla="*/ 696 w 886"/>
                <a:gd name="T29" fmla="*/ 606 h 884"/>
                <a:gd name="T30" fmla="*/ 732 w 886"/>
                <a:gd name="T31" fmla="*/ 529 h 884"/>
                <a:gd name="T32" fmla="*/ 745 w 886"/>
                <a:gd name="T33" fmla="*/ 442 h 884"/>
                <a:gd name="T34" fmla="*/ 732 w 886"/>
                <a:gd name="T35" fmla="*/ 355 h 884"/>
                <a:gd name="T36" fmla="*/ 696 w 886"/>
                <a:gd name="T37" fmla="*/ 277 h 884"/>
                <a:gd name="T38" fmla="*/ 641 w 886"/>
                <a:gd name="T39" fmla="*/ 214 h 884"/>
                <a:gd name="T40" fmla="*/ 570 w 886"/>
                <a:gd name="T41" fmla="*/ 169 h 884"/>
                <a:gd name="T42" fmla="*/ 488 w 886"/>
                <a:gd name="T43" fmla="*/ 143 h 884"/>
                <a:gd name="T44" fmla="*/ 443 w 886"/>
                <a:gd name="T45" fmla="*/ 0 h 884"/>
                <a:gd name="T46" fmla="*/ 544 w 886"/>
                <a:gd name="T47" fmla="*/ 11 h 884"/>
                <a:gd name="T48" fmla="*/ 638 w 886"/>
                <a:gd name="T49" fmla="*/ 45 h 884"/>
                <a:gd name="T50" fmla="*/ 719 w 886"/>
                <a:gd name="T51" fmla="*/ 97 h 884"/>
                <a:gd name="T52" fmla="*/ 788 w 886"/>
                <a:gd name="T53" fmla="*/ 165 h 884"/>
                <a:gd name="T54" fmla="*/ 840 w 886"/>
                <a:gd name="T55" fmla="*/ 248 h 884"/>
                <a:gd name="T56" fmla="*/ 873 w 886"/>
                <a:gd name="T57" fmla="*/ 340 h 884"/>
                <a:gd name="T58" fmla="*/ 886 w 886"/>
                <a:gd name="T59" fmla="*/ 442 h 884"/>
                <a:gd name="T60" fmla="*/ 873 w 886"/>
                <a:gd name="T61" fmla="*/ 543 h 884"/>
                <a:gd name="T62" fmla="*/ 840 w 886"/>
                <a:gd name="T63" fmla="*/ 636 h 884"/>
                <a:gd name="T64" fmla="*/ 788 w 886"/>
                <a:gd name="T65" fmla="*/ 718 h 884"/>
                <a:gd name="T66" fmla="*/ 719 w 886"/>
                <a:gd name="T67" fmla="*/ 787 h 884"/>
                <a:gd name="T68" fmla="*/ 638 w 886"/>
                <a:gd name="T69" fmla="*/ 839 h 884"/>
                <a:gd name="T70" fmla="*/ 544 w 886"/>
                <a:gd name="T71" fmla="*/ 872 h 884"/>
                <a:gd name="T72" fmla="*/ 443 w 886"/>
                <a:gd name="T73" fmla="*/ 884 h 884"/>
                <a:gd name="T74" fmla="*/ 341 w 886"/>
                <a:gd name="T75" fmla="*/ 872 h 884"/>
                <a:gd name="T76" fmla="*/ 248 w 886"/>
                <a:gd name="T77" fmla="*/ 839 h 884"/>
                <a:gd name="T78" fmla="*/ 166 w 886"/>
                <a:gd name="T79" fmla="*/ 787 h 884"/>
                <a:gd name="T80" fmla="*/ 97 w 886"/>
                <a:gd name="T81" fmla="*/ 718 h 884"/>
                <a:gd name="T82" fmla="*/ 46 w 886"/>
                <a:gd name="T83" fmla="*/ 636 h 884"/>
                <a:gd name="T84" fmla="*/ 12 w 886"/>
                <a:gd name="T85" fmla="*/ 543 h 884"/>
                <a:gd name="T86" fmla="*/ 0 w 886"/>
                <a:gd name="T87" fmla="*/ 442 h 884"/>
                <a:gd name="T88" fmla="*/ 12 w 886"/>
                <a:gd name="T89" fmla="*/ 340 h 884"/>
                <a:gd name="T90" fmla="*/ 46 w 886"/>
                <a:gd name="T91" fmla="*/ 248 h 884"/>
                <a:gd name="T92" fmla="*/ 97 w 886"/>
                <a:gd name="T93" fmla="*/ 165 h 884"/>
                <a:gd name="T94" fmla="*/ 166 w 886"/>
                <a:gd name="T95" fmla="*/ 97 h 884"/>
                <a:gd name="T96" fmla="*/ 248 w 886"/>
                <a:gd name="T97" fmla="*/ 45 h 884"/>
                <a:gd name="T98" fmla="*/ 341 w 886"/>
                <a:gd name="T99" fmla="*/ 11 h 884"/>
                <a:gd name="T100" fmla="*/ 443 w 886"/>
                <a:gd name="T101" fmla="*/ 0 h 8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5" h="884">
                  <a:moveTo>
                    <a:pt x="443" y="140"/>
                  </a:moveTo>
                  <a:lnTo>
                    <a:pt x="398" y="143"/>
                  </a:lnTo>
                  <a:lnTo>
                    <a:pt x="356" y="153"/>
                  </a:lnTo>
                  <a:lnTo>
                    <a:pt x="316" y="169"/>
                  </a:lnTo>
                  <a:lnTo>
                    <a:pt x="279" y="189"/>
                  </a:lnTo>
                  <a:lnTo>
                    <a:pt x="245" y="214"/>
                  </a:lnTo>
                  <a:lnTo>
                    <a:pt x="215" y="243"/>
                  </a:lnTo>
                  <a:lnTo>
                    <a:pt x="189" y="277"/>
                  </a:lnTo>
                  <a:lnTo>
                    <a:pt x="169" y="315"/>
                  </a:lnTo>
                  <a:lnTo>
                    <a:pt x="153" y="355"/>
                  </a:lnTo>
                  <a:lnTo>
                    <a:pt x="144" y="397"/>
                  </a:lnTo>
                  <a:lnTo>
                    <a:pt x="141" y="442"/>
                  </a:lnTo>
                  <a:lnTo>
                    <a:pt x="144" y="486"/>
                  </a:lnTo>
                  <a:lnTo>
                    <a:pt x="153" y="529"/>
                  </a:lnTo>
                  <a:lnTo>
                    <a:pt x="169" y="569"/>
                  </a:lnTo>
                  <a:lnTo>
                    <a:pt x="189" y="606"/>
                  </a:lnTo>
                  <a:lnTo>
                    <a:pt x="215" y="640"/>
                  </a:lnTo>
                  <a:lnTo>
                    <a:pt x="245" y="669"/>
                  </a:lnTo>
                  <a:lnTo>
                    <a:pt x="279" y="695"/>
                  </a:lnTo>
                  <a:lnTo>
                    <a:pt x="316" y="716"/>
                  </a:lnTo>
                  <a:lnTo>
                    <a:pt x="356" y="731"/>
                  </a:lnTo>
                  <a:lnTo>
                    <a:pt x="398" y="740"/>
                  </a:lnTo>
                  <a:lnTo>
                    <a:pt x="443" y="743"/>
                  </a:lnTo>
                  <a:lnTo>
                    <a:pt x="488" y="740"/>
                  </a:lnTo>
                  <a:lnTo>
                    <a:pt x="530" y="731"/>
                  </a:lnTo>
                  <a:lnTo>
                    <a:pt x="570" y="716"/>
                  </a:lnTo>
                  <a:lnTo>
                    <a:pt x="607" y="695"/>
                  </a:lnTo>
                  <a:lnTo>
                    <a:pt x="641" y="669"/>
                  </a:lnTo>
                  <a:lnTo>
                    <a:pt x="670" y="640"/>
                  </a:lnTo>
                  <a:lnTo>
                    <a:pt x="696" y="606"/>
                  </a:lnTo>
                  <a:lnTo>
                    <a:pt x="717" y="569"/>
                  </a:lnTo>
                  <a:lnTo>
                    <a:pt x="732" y="529"/>
                  </a:lnTo>
                  <a:lnTo>
                    <a:pt x="741" y="486"/>
                  </a:lnTo>
                  <a:lnTo>
                    <a:pt x="745" y="442"/>
                  </a:lnTo>
                  <a:lnTo>
                    <a:pt x="741" y="397"/>
                  </a:lnTo>
                  <a:lnTo>
                    <a:pt x="732" y="355"/>
                  </a:lnTo>
                  <a:lnTo>
                    <a:pt x="717" y="315"/>
                  </a:lnTo>
                  <a:lnTo>
                    <a:pt x="696" y="277"/>
                  </a:lnTo>
                  <a:lnTo>
                    <a:pt x="670" y="243"/>
                  </a:lnTo>
                  <a:lnTo>
                    <a:pt x="641" y="214"/>
                  </a:lnTo>
                  <a:lnTo>
                    <a:pt x="607" y="189"/>
                  </a:lnTo>
                  <a:lnTo>
                    <a:pt x="570" y="169"/>
                  </a:lnTo>
                  <a:lnTo>
                    <a:pt x="530" y="153"/>
                  </a:lnTo>
                  <a:lnTo>
                    <a:pt x="488" y="143"/>
                  </a:lnTo>
                  <a:lnTo>
                    <a:pt x="443" y="140"/>
                  </a:lnTo>
                  <a:close/>
                  <a:moveTo>
                    <a:pt x="443" y="0"/>
                  </a:moveTo>
                  <a:lnTo>
                    <a:pt x="494" y="3"/>
                  </a:lnTo>
                  <a:lnTo>
                    <a:pt x="544" y="11"/>
                  </a:lnTo>
                  <a:lnTo>
                    <a:pt x="592" y="25"/>
                  </a:lnTo>
                  <a:lnTo>
                    <a:pt x="638" y="45"/>
                  </a:lnTo>
                  <a:lnTo>
                    <a:pt x="680" y="68"/>
                  </a:lnTo>
                  <a:lnTo>
                    <a:pt x="719" y="97"/>
                  </a:lnTo>
                  <a:lnTo>
                    <a:pt x="756" y="130"/>
                  </a:lnTo>
                  <a:lnTo>
                    <a:pt x="788" y="165"/>
                  </a:lnTo>
                  <a:lnTo>
                    <a:pt x="816" y="205"/>
                  </a:lnTo>
                  <a:lnTo>
                    <a:pt x="840" y="248"/>
                  </a:lnTo>
                  <a:lnTo>
                    <a:pt x="859" y="293"/>
                  </a:lnTo>
                  <a:lnTo>
                    <a:pt x="873" y="340"/>
                  </a:lnTo>
                  <a:lnTo>
                    <a:pt x="883" y="390"/>
                  </a:lnTo>
                  <a:lnTo>
                    <a:pt x="886" y="442"/>
                  </a:lnTo>
                  <a:lnTo>
                    <a:pt x="883" y="493"/>
                  </a:lnTo>
                  <a:lnTo>
                    <a:pt x="873" y="543"/>
                  </a:lnTo>
                  <a:lnTo>
                    <a:pt x="859" y="590"/>
                  </a:lnTo>
                  <a:lnTo>
                    <a:pt x="840" y="636"/>
                  </a:lnTo>
                  <a:lnTo>
                    <a:pt x="816" y="679"/>
                  </a:lnTo>
                  <a:lnTo>
                    <a:pt x="788" y="718"/>
                  </a:lnTo>
                  <a:lnTo>
                    <a:pt x="756" y="754"/>
                  </a:lnTo>
                  <a:lnTo>
                    <a:pt x="719" y="787"/>
                  </a:lnTo>
                  <a:lnTo>
                    <a:pt x="680" y="815"/>
                  </a:lnTo>
                  <a:lnTo>
                    <a:pt x="638" y="839"/>
                  </a:lnTo>
                  <a:lnTo>
                    <a:pt x="592" y="858"/>
                  </a:lnTo>
                  <a:lnTo>
                    <a:pt x="544" y="872"/>
                  </a:lnTo>
                  <a:lnTo>
                    <a:pt x="494" y="880"/>
                  </a:lnTo>
                  <a:lnTo>
                    <a:pt x="443" y="884"/>
                  </a:lnTo>
                  <a:lnTo>
                    <a:pt x="392" y="880"/>
                  </a:lnTo>
                  <a:lnTo>
                    <a:pt x="341" y="872"/>
                  </a:lnTo>
                  <a:lnTo>
                    <a:pt x="294" y="858"/>
                  </a:lnTo>
                  <a:lnTo>
                    <a:pt x="248" y="839"/>
                  </a:lnTo>
                  <a:lnTo>
                    <a:pt x="206" y="815"/>
                  </a:lnTo>
                  <a:lnTo>
                    <a:pt x="166" y="787"/>
                  </a:lnTo>
                  <a:lnTo>
                    <a:pt x="130" y="754"/>
                  </a:lnTo>
                  <a:lnTo>
                    <a:pt x="97" y="718"/>
                  </a:lnTo>
                  <a:lnTo>
                    <a:pt x="70" y="679"/>
                  </a:lnTo>
                  <a:lnTo>
                    <a:pt x="46" y="636"/>
                  </a:lnTo>
                  <a:lnTo>
                    <a:pt x="27" y="590"/>
                  </a:lnTo>
                  <a:lnTo>
                    <a:pt x="12" y="543"/>
                  </a:lnTo>
                  <a:lnTo>
                    <a:pt x="4" y="493"/>
                  </a:lnTo>
                  <a:lnTo>
                    <a:pt x="0" y="442"/>
                  </a:lnTo>
                  <a:lnTo>
                    <a:pt x="4" y="390"/>
                  </a:lnTo>
                  <a:lnTo>
                    <a:pt x="12" y="340"/>
                  </a:lnTo>
                  <a:lnTo>
                    <a:pt x="27" y="293"/>
                  </a:lnTo>
                  <a:lnTo>
                    <a:pt x="46" y="248"/>
                  </a:lnTo>
                  <a:lnTo>
                    <a:pt x="70" y="205"/>
                  </a:lnTo>
                  <a:lnTo>
                    <a:pt x="97" y="165"/>
                  </a:lnTo>
                  <a:lnTo>
                    <a:pt x="130" y="130"/>
                  </a:lnTo>
                  <a:lnTo>
                    <a:pt x="166" y="97"/>
                  </a:lnTo>
                  <a:lnTo>
                    <a:pt x="206" y="68"/>
                  </a:lnTo>
                  <a:lnTo>
                    <a:pt x="248" y="45"/>
                  </a:lnTo>
                  <a:lnTo>
                    <a:pt x="294" y="25"/>
                  </a:lnTo>
                  <a:lnTo>
                    <a:pt x="341" y="11"/>
                  </a:lnTo>
                  <a:lnTo>
                    <a:pt x="392" y="3"/>
                  </a:lnTo>
                  <a:lnTo>
                    <a:pt x="4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4" name="Freeform 72"/>
            <p:cNvSpPr/>
            <p:nvPr/>
          </p:nvSpPr>
          <p:spPr bwMode="auto">
            <a:xfrm>
              <a:off x="3471863" y="2006601"/>
              <a:ext cx="403225" cy="460375"/>
            </a:xfrm>
            <a:custGeom>
              <a:gdLst>
                <a:gd name="T0" fmla="*/ 1098 w 2541"/>
                <a:gd name="T1" fmla="*/ 8 h 2906"/>
                <a:gd name="T2" fmla="*/ 1133 w 2541"/>
                <a:gd name="T3" fmla="*/ 48 h 2906"/>
                <a:gd name="T4" fmla="*/ 1130 w 2541"/>
                <a:gd name="T5" fmla="*/ 102 h 2906"/>
                <a:gd name="T6" fmla="*/ 1090 w 2541"/>
                <a:gd name="T7" fmla="*/ 136 h 2906"/>
                <a:gd name="T8" fmla="*/ 917 w 2541"/>
                <a:gd name="T9" fmla="*/ 214 h 2906"/>
                <a:gd name="T10" fmla="*/ 736 w 2541"/>
                <a:gd name="T11" fmla="*/ 341 h 2906"/>
                <a:gd name="T12" fmla="*/ 590 w 2541"/>
                <a:gd name="T13" fmla="*/ 501 h 2906"/>
                <a:gd name="T14" fmla="*/ 479 w 2541"/>
                <a:gd name="T15" fmla="*/ 688 h 2906"/>
                <a:gd name="T16" fmla="*/ 409 w 2541"/>
                <a:gd name="T17" fmla="*/ 895 h 2906"/>
                <a:gd name="T18" fmla="*/ 386 w 2541"/>
                <a:gd name="T19" fmla="*/ 1114 h 2906"/>
                <a:gd name="T20" fmla="*/ 378 w 2541"/>
                <a:gd name="T21" fmla="*/ 1330 h 2906"/>
                <a:gd name="T22" fmla="*/ 141 w 2541"/>
                <a:gd name="T23" fmla="*/ 1791 h 2906"/>
                <a:gd name="T24" fmla="*/ 145 w 2541"/>
                <a:gd name="T25" fmla="*/ 1829 h 2906"/>
                <a:gd name="T26" fmla="*/ 188 w 2541"/>
                <a:gd name="T27" fmla="*/ 1851 h 2906"/>
                <a:gd name="T28" fmla="*/ 336 w 2541"/>
                <a:gd name="T29" fmla="*/ 1855 h 2906"/>
                <a:gd name="T30" fmla="*/ 377 w 2541"/>
                <a:gd name="T31" fmla="*/ 1887 h 2906"/>
                <a:gd name="T32" fmla="*/ 386 w 2541"/>
                <a:gd name="T33" fmla="*/ 2330 h 2906"/>
                <a:gd name="T34" fmla="*/ 414 w 2541"/>
                <a:gd name="T35" fmla="*/ 2418 h 2906"/>
                <a:gd name="T36" fmla="*/ 482 w 2541"/>
                <a:gd name="T37" fmla="*/ 2477 h 2906"/>
                <a:gd name="T38" fmla="*/ 856 w 2541"/>
                <a:gd name="T39" fmla="*/ 2445 h 2906"/>
                <a:gd name="T40" fmla="*/ 899 w 2541"/>
                <a:gd name="T41" fmla="*/ 2452 h 2906"/>
                <a:gd name="T42" fmla="*/ 933 w 2541"/>
                <a:gd name="T43" fmla="*/ 2494 h 2906"/>
                <a:gd name="T44" fmla="*/ 2099 w 2541"/>
                <a:gd name="T45" fmla="*/ 2764 h 2906"/>
                <a:gd name="T46" fmla="*/ 2109 w 2541"/>
                <a:gd name="T47" fmla="*/ 1888 h 2906"/>
                <a:gd name="T48" fmla="*/ 2224 w 2541"/>
                <a:gd name="T49" fmla="*/ 1763 h 2906"/>
                <a:gd name="T50" fmla="*/ 2347 w 2541"/>
                <a:gd name="T51" fmla="*/ 1575 h 2906"/>
                <a:gd name="T52" fmla="*/ 2412 w 2541"/>
                <a:gd name="T53" fmla="*/ 1419 h 2906"/>
                <a:gd name="T54" fmla="*/ 2455 w 2541"/>
                <a:gd name="T55" fmla="*/ 1389 h 2906"/>
                <a:gd name="T56" fmla="*/ 2509 w 2541"/>
                <a:gd name="T57" fmla="*/ 1400 h 2906"/>
                <a:gd name="T58" fmla="*/ 2539 w 2541"/>
                <a:gd name="T59" fmla="*/ 1443 h 2906"/>
                <a:gd name="T60" fmla="*/ 2509 w 2541"/>
                <a:gd name="T61" fmla="*/ 1556 h 2906"/>
                <a:gd name="T62" fmla="*/ 2395 w 2541"/>
                <a:gd name="T63" fmla="*/ 1770 h 2906"/>
                <a:gd name="T64" fmla="*/ 2239 w 2541"/>
                <a:gd name="T65" fmla="*/ 1955 h 2906"/>
                <a:gd name="T66" fmla="*/ 2230 w 2541"/>
                <a:gd name="T67" fmla="*/ 2871 h 2906"/>
                <a:gd name="T68" fmla="*/ 2187 w 2541"/>
                <a:gd name="T69" fmla="*/ 2902 h 2906"/>
                <a:gd name="T70" fmla="*/ 847 w 2541"/>
                <a:gd name="T71" fmla="*/ 2902 h 2906"/>
                <a:gd name="T72" fmla="*/ 805 w 2541"/>
                <a:gd name="T73" fmla="*/ 2871 h 2906"/>
                <a:gd name="T74" fmla="*/ 796 w 2541"/>
                <a:gd name="T75" fmla="*/ 2596 h 2906"/>
                <a:gd name="T76" fmla="*/ 551 w 2541"/>
                <a:gd name="T77" fmla="*/ 2631 h 2906"/>
                <a:gd name="T78" fmla="*/ 461 w 2541"/>
                <a:gd name="T79" fmla="*/ 2618 h 2906"/>
                <a:gd name="T80" fmla="*/ 350 w 2541"/>
                <a:gd name="T81" fmla="*/ 2557 h 2906"/>
                <a:gd name="T82" fmla="*/ 274 w 2541"/>
                <a:gd name="T83" fmla="*/ 2455 h 2906"/>
                <a:gd name="T84" fmla="*/ 246 w 2541"/>
                <a:gd name="T85" fmla="*/ 2329 h 2906"/>
                <a:gd name="T86" fmla="*/ 176 w 2541"/>
                <a:gd name="T87" fmla="*/ 1989 h 2906"/>
                <a:gd name="T88" fmla="*/ 87 w 2541"/>
                <a:gd name="T89" fmla="*/ 1961 h 2906"/>
                <a:gd name="T90" fmla="*/ 24 w 2541"/>
                <a:gd name="T91" fmla="*/ 1900 h 2906"/>
                <a:gd name="T92" fmla="*/ 0 w 2541"/>
                <a:gd name="T93" fmla="*/ 1817 h 2906"/>
                <a:gd name="T94" fmla="*/ 16 w 2541"/>
                <a:gd name="T95" fmla="*/ 1724 h 2906"/>
                <a:gd name="T96" fmla="*/ 247 w 2541"/>
                <a:gd name="T97" fmla="*/ 1114 h 2906"/>
                <a:gd name="T98" fmla="*/ 271 w 2541"/>
                <a:gd name="T99" fmla="*/ 878 h 2906"/>
                <a:gd name="T100" fmla="*/ 341 w 2541"/>
                <a:gd name="T101" fmla="*/ 655 h 2906"/>
                <a:gd name="T102" fmla="*/ 453 w 2541"/>
                <a:gd name="T103" fmla="*/ 453 h 2906"/>
                <a:gd name="T104" fmla="*/ 602 w 2541"/>
                <a:gd name="T105" fmla="*/ 274 h 2906"/>
                <a:gd name="T106" fmla="*/ 785 w 2541"/>
                <a:gd name="T107" fmla="*/ 129 h 2906"/>
                <a:gd name="T108" fmla="*/ 983 w 2541"/>
                <a:gd name="T109" fmla="*/ 27 h 29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41" h="2906">
                  <a:moveTo>
                    <a:pt x="1063" y="0"/>
                  </a:moveTo>
                  <a:lnTo>
                    <a:pt x="1082" y="1"/>
                  </a:lnTo>
                  <a:lnTo>
                    <a:pt x="1098" y="8"/>
                  </a:lnTo>
                  <a:lnTo>
                    <a:pt x="1113" y="17"/>
                  </a:lnTo>
                  <a:lnTo>
                    <a:pt x="1125" y="31"/>
                  </a:lnTo>
                  <a:lnTo>
                    <a:pt x="1133" y="48"/>
                  </a:lnTo>
                  <a:lnTo>
                    <a:pt x="1137" y="66"/>
                  </a:lnTo>
                  <a:lnTo>
                    <a:pt x="1135" y="85"/>
                  </a:lnTo>
                  <a:lnTo>
                    <a:pt x="1130" y="102"/>
                  </a:lnTo>
                  <a:lnTo>
                    <a:pt x="1121" y="116"/>
                  </a:lnTo>
                  <a:lnTo>
                    <a:pt x="1107" y="128"/>
                  </a:lnTo>
                  <a:lnTo>
                    <a:pt x="1090" y="136"/>
                  </a:lnTo>
                  <a:lnTo>
                    <a:pt x="1036" y="156"/>
                  </a:lnTo>
                  <a:lnTo>
                    <a:pt x="983" y="180"/>
                  </a:lnTo>
                  <a:lnTo>
                    <a:pt x="917" y="214"/>
                  </a:lnTo>
                  <a:lnTo>
                    <a:pt x="854" y="252"/>
                  </a:lnTo>
                  <a:lnTo>
                    <a:pt x="793" y="295"/>
                  </a:lnTo>
                  <a:lnTo>
                    <a:pt x="736" y="341"/>
                  </a:lnTo>
                  <a:lnTo>
                    <a:pt x="684" y="392"/>
                  </a:lnTo>
                  <a:lnTo>
                    <a:pt x="634" y="444"/>
                  </a:lnTo>
                  <a:lnTo>
                    <a:pt x="590" y="501"/>
                  </a:lnTo>
                  <a:lnTo>
                    <a:pt x="549" y="561"/>
                  </a:lnTo>
                  <a:lnTo>
                    <a:pt x="512" y="624"/>
                  </a:lnTo>
                  <a:lnTo>
                    <a:pt x="479" y="688"/>
                  </a:lnTo>
                  <a:lnTo>
                    <a:pt x="452" y="755"/>
                  </a:lnTo>
                  <a:lnTo>
                    <a:pt x="428" y="824"/>
                  </a:lnTo>
                  <a:lnTo>
                    <a:pt x="409" y="895"/>
                  </a:lnTo>
                  <a:lnTo>
                    <a:pt x="397" y="966"/>
                  </a:lnTo>
                  <a:lnTo>
                    <a:pt x="388" y="1040"/>
                  </a:lnTo>
                  <a:lnTo>
                    <a:pt x="386" y="1114"/>
                  </a:lnTo>
                  <a:lnTo>
                    <a:pt x="386" y="1297"/>
                  </a:lnTo>
                  <a:lnTo>
                    <a:pt x="384" y="1314"/>
                  </a:lnTo>
                  <a:lnTo>
                    <a:pt x="378" y="1330"/>
                  </a:lnTo>
                  <a:lnTo>
                    <a:pt x="154" y="1758"/>
                  </a:lnTo>
                  <a:lnTo>
                    <a:pt x="147" y="1775"/>
                  </a:lnTo>
                  <a:lnTo>
                    <a:pt x="141" y="1791"/>
                  </a:lnTo>
                  <a:lnTo>
                    <a:pt x="139" y="1806"/>
                  </a:lnTo>
                  <a:lnTo>
                    <a:pt x="140" y="1818"/>
                  </a:lnTo>
                  <a:lnTo>
                    <a:pt x="145" y="1829"/>
                  </a:lnTo>
                  <a:lnTo>
                    <a:pt x="154" y="1838"/>
                  </a:lnTo>
                  <a:lnTo>
                    <a:pt x="169" y="1846"/>
                  </a:lnTo>
                  <a:lnTo>
                    <a:pt x="188" y="1851"/>
                  </a:lnTo>
                  <a:lnTo>
                    <a:pt x="211" y="1852"/>
                  </a:lnTo>
                  <a:lnTo>
                    <a:pt x="317" y="1852"/>
                  </a:lnTo>
                  <a:lnTo>
                    <a:pt x="336" y="1855"/>
                  </a:lnTo>
                  <a:lnTo>
                    <a:pt x="352" y="1862"/>
                  </a:lnTo>
                  <a:lnTo>
                    <a:pt x="366" y="1873"/>
                  </a:lnTo>
                  <a:lnTo>
                    <a:pt x="377" y="1887"/>
                  </a:lnTo>
                  <a:lnTo>
                    <a:pt x="384" y="1904"/>
                  </a:lnTo>
                  <a:lnTo>
                    <a:pt x="386" y="1923"/>
                  </a:lnTo>
                  <a:lnTo>
                    <a:pt x="386" y="2330"/>
                  </a:lnTo>
                  <a:lnTo>
                    <a:pt x="389" y="2362"/>
                  </a:lnTo>
                  <a:lnTo>
                    <a:pt x="399" y="2392"/>
                  </a:lnTo>
                  <a:lnTo>
                    <a:pt x="414" y="2418"/>
                  </a:lnTo>
                  <a:lnTo>
                    <a:pt x="433" y="2443"/>
                  </a:lnTo>
                  <a:lnTo>
                    <a:pt x="456" y="2463"/>
                  </a:lnTo>
                  <a:lnTo>
                    <a:pt x="482" y="2477"/>
                  </a:lnTo>
                  <a:lnTo>
                    <a:pt x="512" y="2487"/>
                  </a:lnTo>
                  <a:lnTo>
                    <a:pt x="543" y="2491"/>
                  </a:lnTo>
                  <a:lnTo>
                    <a:pt x="856" y="2445"/>
                  </a:lnTo>
                  <a:lnTo>
                    <a:pt x="870" y="2444"/>
                  </a:lnTo>
                  <a:lnTo>
                    <a:pt x="885" y="2447"/>
                  </a:lnTo>
                  <a:lnTo>
                    <a:pt x="899" y="2452"/>
                  </a:lnTo>
                  <a:lnTo>
                    <a:pt x="912" y="2461"/>
                  </a:lnTo>
                  <a:lnTo>
                    <a:pt x="924" y="2476"/>
                  </a:lnTo>
                  <a:lnTo>
                    <a:pt x="933" y="2494"/>
                  </a:lnTo>
                  <a:lnTo>
                    <a:pt x="936" y="2514"/>
                  </a:lnTo>
                  <a:lnTo>
                    <a:pt x="936" y="2764"/>
                  </a:lnTo>
                  <a:lnTo>
                    <a:pt x="2099" y="2764"/>
                  </a:lnTo>
                  <a:lnTo>
                    <a:pt x="2099" y="1925"/>
                  </a:lnTo>
                  <a:lnTo>
                    <a:pt x="2101" y="1906"/>
                  </a:lnTo>
                  <a:lnTo>
                    <a:pt x="2109" y="1888"/>
                  </a:lnTo>
                  <a:lnTo>
                    <a:pt x="2121" y="1873"/>
                  </a:lnTo>
                  <a:lnTo>
                    <a:pt x="2175" y="1820"/>
                  </a:lnTo>
                  <a:lnTo>
                    <a:pt x="2224" y="1763"/>
                  </a:lnTo>
                  <a:lnTo>
                    <a:pt x="2270" y="1703"/>
                  </a:lnTo>
                  <a:lnTo>
                    <a:pt x="2310" y="1640"/>
                  </a:lnTo>
                  <a:lnTo>
                    <a:pt x="2347" y="1575"/>
                  </a:lnTo>
                  <a:lnTo>
                    <a:pt x="2377" y="1506"/>
                  </a:lnTo>
                  <a:lnTo>
                    <a:pt x="2404" y="1436"/>
                  </a:lnTo>
                  <a:lnTo>
                    <a:pt x="2412" y="1419"/>
                  </a:lnTo>
                  <a:lnTo>
                    <a:pt x="2424" y="1405"/>
                  </a:lnTo>
                  <a:lnTo>
                    <a:pt x="2438" y="1395"/>
                  </a:lnTo>
                  <a:lnTo>
                    <a:pt x="2455" y="1389"/>
                  </a:lnTo>
                  <a:lnTo>
                    <a:pt x="2474" y="1388"/>
                  </a:lnTo>
                  <a:lnTo>
                    <a:pt x="2492" y="1391"/>
                  </a:lnTo>
                  <a:lnTo>
                    <a:pt x="2509" y="1400"/>
                  </a:lnTo>
                  <a:lnTo>
                    <a:pt x="2523" y="1411"/>
                  </a:lnTo>
                  <a:lnTo>
                    <a:pt x="2533" y="1426"/>
                  </a:lnTo>
                  <a:lnTo>
                    <a:pt x="2539" y="1443"/>
                  </a:lnTo>
                  <a:lnTo>
                    <a:pt x="2541" y="1461"/>
                  </a:lnTo>
                  <a:lnTo>
                    <a:pt x="2537" y="1480"/>
                  </a:lnTo>
                  <a:lnTo>
                    <a:pt x="2509" y="1556"/>
                  </a:lnTo>
                  <a:lnTo>
                    <a:pt x="2476" y="1630"/>
                  </a:lnTo>
                  <a:lnTo>
                    <a:pt x="2438" y="1701"/>
                  </a:lnTo>
                  <a:lnTo>
                    <a:pt x="2395" y="1770"/>
                  </a:lnTo>
                  <a:lnTo>
                    <a:pt x="2348" y="1835"/>
                  </a:lnTo>
                  <a:lnTo>
                    <a:pt x="2295" y="1896"/>
                  </a:lnTo>
                  <a:lnTo>
                    <a:pt x="2239" y="1955"/>
                  </a:lnTo>
                  <a:lnTo>
                    <a:pt x="2239" y="2835"/>
                  </a:lnTo>
                  <a:lnTo>
                    <a:pt x="2236" y="2854"/>
                  </a:lnTo>
                  <a:lnTo>
                    <a:pt x="2230" y="2871"/>
                  </a:lnTo>
                  <a:lnTo>
                    <a:pt x="2218" y="2884"/>
                  </a:lnTo>
                  <a:lnTo>
                    <a:pt x="2204" y="2896"/>
                  </a:lnTo>
                  <a:lnTo>
                    <a:pt x="2187" y="2902"/>
                  </a:lnTo>
                  <a:lnTo>
                    <a:pt x="2168" y="2906"/>
                  </a:lnTo>
                  <a:lnTo>
                    <a:pt x="865" y="2906"/>
                  </a:lnTo>
                  <a:lnTo>
                    <a:pt x="847" y="2902"/>
                  </a:lnTo>
                  <a:lnTo>
                    <a:pt x="830" y="2896"/>
                  </a:lnTo>
                  <a:lnTo>
                    <a:pt x="816" y="2884"/>
                  </a:lnTo>
                  <a:lnTo>
                    <a:pt x="805" y="2871"/>
                  </a:lnTo>
                  <a:lnTo>
                    <a:pt x="798" y="2854"/>
                  </a:lnTo>
                  <a:lnTo>
                    <a:pt x="796" y="2835"/>
                  </a:lnTo>
                  <a:lnTo>
                    <a:pt x="796" y="2596"/>
                  </a:lnTo>
                  <a:lnTo>
                    <a:pt x="558" y="2631"/>
                  </a:lnTo>
                  <a:lnTo>
                    <a:pt x="555" y="2631"/>
                  </a:lnTo>
                  <a:lnTo>
                    <a:pt x="551" y="2631"/>
                  </a:lnTo>
                  <a:lnTo>
                    <a:pt x="549" y="2630"/>
                  </a:lnTo>
                  <a:lnTo>
                    <a:pt x="503" y="2627"/>
                  </a:lnTo>
                  <a:lnTo>
                    <a:pt x="461" y="2618"/>
                  </a:lnTo>
                  <a:lnTo>
                    <a:pt x="421" y="2602"/>
                  </a:lnTo>
                  <a:lnTo>
                    <a:pt x="384" y="2582"/>
                  </a:lnTo>
                  <a:lnTo>
                    <a:pt x="350" y="2557"/>
                  </a:lnTo>
                  <a:lnTo>
                    <a:pt x="321" y="2526"/>
                  </a:lnTo>
                  <a:lnTo>
                    <a:pt x="295" y="2493"/>
                  </a:lnTo>
                  <a:lnTo>
                    <a:pt x="274" y="2455"/>
                  </a:lnTo>
                  <a:lnTo>
                    <a:pt x="260" y="2415"/>
                  </a:lnTo>
                  <a:lnTo>
                    <a:pt x="249" y="2373"/>
                  </a:lnTo>
                  <a:lnTo>
                    <a:pt x="246" y="2329"/>
                  </a:lnTo>
                  <a:lnTo>
                    <a:pt x="246" y="1991"/>
                  </a:lnTo>
                  <a:lnTo>
                    <a:pt x="211" y="1991"/>
                  </a:lnTo>
                  <a:lnTo>
                    <a:pt x="176" y="1989"/>
                  </a:lnTo>
                  <a:lnTo>
                    <a:pt x="143" y="1983"/>
                  </a:lnTo>
                  <a:lnTo>
                    <a:pt x="114" y="1973"/>
                  </a:lnTo>
                  <a:lnTo>
                    <a:pt x="87" y="1961"/>
                  </a:lnTo>
                  <a:lnTo>
                    <a:pt x="62" y="1944"/>
                  </a:lnTo>
                  <a:lnTo>
                    <a:pt x="41" y="1924"/>
                  </a:lnTo>
                  <a:lnTo>
                    <a:pt x="24" y="1900"/>
                  </a:lnTo>
                  <a:lnTo>
                    <a:pt x="12" y="1874"/>
                  </a:lnTo>
                  <a:lnTo>
                    <a:pt x="3" y="1846"/>
                  </a:lnTo>
                  <a:lnTo>
                    <a:pt x="0" y="1817"/>
                  </a:lnTo>
                  <a:lnTo>
                    <a:pt x="0" y="1787"/>
                  </a:lnTo>
                  <a:lnTo>
                    <a:pt x="5" y="1756"/>
                  </a:lnTo>
                  <a:lnTo>
                    <a:pt x="16" y="1724"/>
                  </a:lnTo>
                  <a:lnTo>
                    <a:pt x="30" y="1693"/>
                  </a:lnTo>
                  <a:lnTo>
                    <a:pt x="247" y="1279"/>
                  </a:lnTo>
                  <a:lnTo>
                    <a:pt x="247" y="1114"/>
                  </a:lnTo>
                  <a:lnTo>
                    <a:pt x="250" y="1034"/>
                  </a:lnTo>
                  <a:lnTo>
                    <a:pt x="257" y="956"/>
                  </a:lnTo>
                  <a:lnTo>
                    <a:pt x="271" y="878"/>
                  </a:lnTo>
                  <a:lnTo>
                    <a:pt x="289" y="802"/>
                  </a:lnTo>
                  <a:lnTo>
                    <a:pt x="313" y="728"/>
                  </a:lnTo>
                  <a:lnTo>
                    <a:pt x="341" y="655"/>
                  </a:lnTo>
                  <a:lnTo>
                    <a:pt x="374" y="586"/>
                  </a:lnTo>
                  <a:lnTo>
                    <a:pt x="412" y="518"/>
                  </a:lnTo>
                  <a:lnTo>
                    <a:pt x="453" y="453"/>
                  </a:lnTo>
                  <a:lnTo>
                    <a:pt x="498" y="390"/>
                  </a:lnTo>
                  <a:lnTo>
                    <a:pt x="549" y="330"/>
                  </a:lnTo>
                  <a:lnTo>
                    <a:pt x="602" y="274"/>
                  </a:lnTo>
                  <a:lnTo>
                    <a:pt x="659" y="223"/>
                  </a:lnTo>
                  <a:lnTo>
                    <a:pt x="721" y="173"/>
                  </a:lnTo>
                  <a:lnTo>
                    <a:pt x="785" y="129"/>
                  </a:lnTo>
                  <a:lnTo>
                    <a:pt x="854" y="89"/>
                  </a:lnTo>
                  <a:lnTo>
                    <a:pt x="924" y="52"/>
                  </a:lnTo>
                  <a:lnTo>
                    <a:pt x="983" y="27"/>
                  </a:lnTo>
                  <a:lnTo>
                    <a:pt x="1045" y="3"/>
                  </a:lnTo>
                  <a:lnTo>
                    <a:pt x="10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85" name="Group 37"/>
          <p:cNvGrpSpPr/>
          <p:nvPr/>
        </p:nvGrpSpPr>
        <p:grpSpPr>
          <a:xfrm>
            <a:off x="5584599" y="1617806"/>
            <a:ext cx="361077" cy="376164"/>
            <a:chOff x="708025" y="1916113"/>
            <a:chExt cx="531813" cy="554037"/>
          </a:xfrm>
          <a:solidFill>
            <a:schemeClr val="bg1"/>
          </a:solidFill>
        </p:grpSpPr>
        <p:sp>
          <p:nvSpPr>
            <p:cNvPr id="86" name="Freeform 93"/>
            <p:cNvSpPr/>
            <p:nvPr/>
          </p:nvSpPr>
          <p:spPr bwMode="auto">
            <a:xfrm>
              <a:off x="708025" y="1916113"/>
              <a:ext cx="307975" cy="457200"/>
            </a:xfrm>
            <a:custGeom>
              <a:gdLst>
                <a:gd name="T0" fmla="*/ 1457 w 1939"/>
                <a:gd name="T1" fmla="*/ 4 h 2887"/>
                <a:gd name="T2" fmla="*/ 1621 w 1939"/>
                <a:gd name="T3" fmla="*/ 49 h 2887"/>
                <a:gd name="T4" fmla="*/ 1761 w 1939"/>
                <a:gd name="T5" fmla="*/ 140 h 2887"/>
                <a:gd name="T6" fmla="*/ 1865 w 1939"/>
                <a:gd name="T7" fmla="*/ 268 h 2887"/>
                <a:gd name="T8" fmla="*/ 1927 w 1939"/>
                <a:gd name="T9" fmla="*/ 426 h 2887"/>
                <a:gd name="T10" fmla="*/ 1939 w 1939"/>
                <a:gd name="T11" fmla="*/ 1064 h 2887"/>
                <a:gd name="T12" fmla="*/ 1918 w 1939"/>
                <a:gd name="T13" fmla="*/ 1175 h 2887"/>
                <a:gd name="T14" fmla="*/ 1861 w 1939"/>
                <a:gd name="T15" fmla="*/ 1269 h 2887"/>
                <a:gd name="T16" fmla="*/ 1831 w 1939"/>
                <a:gd name="T17" fmla="*/ 1784 h 2887"/>
                <a:gd name="T18" fmla="*/ 1799 w 1939"/>
                <a:gd name="T19" fmla="*/ 1825 h 2887"/>
                <a:gd name="T20" fmla="*/ 1745 w 1939"/>
                <a:gd name="T21" fmla="*/ 1832 h 2887"/>
                <a:gd name="T22" fmla="*/ 1703 w 1939"/>
                <a:gd name="T23" fmla="*/ 1801 h 2887"/>
                <a:gd name="T24" fmla="*/ 1694 w 1939"/>
                <a:gd name="T25" fmla="*/ 1260 h 2887"/>
                <a:gd name="T26" fmla="*/ 1712 w 1939"/>
                <a:gd name="T27" fmla="*/ 1213 h 2887"/>
                <a:gd name="T28" fmla="*/ 1764 w 1939"/>
                <a:gd name="T29" fmla="*/ 1165 h 2887"/>
                <a:gd name="T30" fmla="*/ 1796 w 1939"/>
                <a:gd name="T31" fmla="*/ 1092 h 2887"/>
                <a:gd name="T32" fmla="*/ 1796 w 1939"/>
                <a:gd name="T33" fmla="*/ 492 h 2887"/>
                <a:gd name="T34" fmla="*/ 1751 w 1939"/>
                <a:gd name="T35" fmla="*/ 354 h 2887"/>
                <a:gd name="T36" fmla="*/ 1664 w 1939"/>
                <a:gd name="T37" fmla="*/ 242 h 2887"/>
                <a:gd name="T38" fmla="*/ 1543 w 1939"/>
                <a:gd name="T39" fmla="*/ 168 h 2887"/>
                <a:gd name="T40" fmla="*/ 1398 w 1939"/>
                <a:gd name="T41" fmla="*/ 141 h 2887"/>
                <a:gd name="T42" fmla="*/ 1186 w 1939"/>
                <a:gd name="T43" fmla="*/ 154 h 2887"/>
                <a:gd name="T44" fmla="*/ 1057 w 1939"/>
                <a:gd name="T45" fmla="*/ 213 h 2887"/>
                <a:gd name="T46" fmla="*/ 957 w 1939"/>
                <a:gd name="T47" fmla="*/ 313 h 2887"/>
                <a:gd name="T48" fmla="*/ 897 w 1939"/>
                <a:gd name="T49" fmla="*/ 443 h 2887"/>
                <a:gd name="T50" fmla="*/ 884 w 1939"/>
                <a:gd name="T51" fmla="*/ 1064 h 2887"/>
                <a:gd name="T52" fmla="*/ 904 w 1939"/>
                <a:gd name="T53" fmla="*/ 1143 h 2887"/>
                <a:gd name="T54" fmla="*/ 958 w 1939"/>
                <a:gd name="T55" fmla="*/ 1203 h 2887"/>
                <a:gd name="T56" fmla="*/ 987 w 1939"/>
                <a:gd name="T57" fmla="*/ 1243 h 2887"/>
                <a:gd name="T58" fmla="*/ 987 w 1939"/>
                <a:gd name="T59" fmla="*/ 1786 h 2887"/>
                <a:gd name="T60" fmla="*/ 954 w 1939"/>
                <a:gd name="T61" fmla="*/ 1838 h 2887"/>
                <a:gd name="T62" fmla="*/ 904 w 1939"/>
                <a:gd name="T63" fmla="*/ 1865 h 2887"/>
                <a:gd name="T64" fmla="*/ 824 w 1939"/>
                <a:gd name="T65" fmla="*/ 1908 h 2887"/>
                <a:gd name="T66" fmla="*/ 710 w 1939"/>
                <a:gd name="T67" fmla="*/ 1972 h 2887"/>
                <a:gd name="T68" fmla="*/ 572 w 1939"/>
                <a:gd name="T69" fmla="*/ 2055 h 2887"/>
                <a:gd name="T70" fmla="*/ 420 w 1939"/>
                <a:gd name="T71" fmla="*/ 2156 h 2887"/>
                <a:gd name="T72" fmla="*/ 261 w 1939"/>
                <a:gd name="T73" fmla="*/ 2274 h 2887"/>
                <a:gd name="T74" fmla="*/ 165 w 1939"/>
                <a:gd name="T75" fmla="*/ 2367 h 2887"/>
                <a:gd name="T76" fmla="*/ 140 w 1939"/>
                <a:gd name="T77" fmla="*/ 2458 h 2887"/>
                <a:gd name="T78" fmla="*/ 131 w 1939"/>
                <a:gd name="T79" fmla="*/ 2852 h 2887"/>
                <a:gd name="T80" fmla="*/ 88 w 1939"/>
                <a:gd name="T81" fmla="*/ 2885 h 2887"/>
                <a:gd name="T82" fmla="*/ 34 w 1939"/>
                <a:gd name="T83" fmla="*/ 2877 h 2887"/>
                <a:gd name="T84" fmla="*/ 2 w 1939"/>
                <a:gd name="T85" fmla="*/ 2836 h 2887"/>
                <a:gd name="T86" fmla="*/ 2 w 1939"/>
                <a:gd name="T87" fmla="*/ 2418 h 2887"/>
                <a:gd name="T88" fmla="*/ 39 w 1939"/>
                <a:gd name="T89" fmla="*/ 2303 h 2887"/>
                <a:gd name="T90" fmla="*/ 118 w 1939"/>
                <a:gd name="T91" fmla="*/ 2209 h 2887"/>
                <a:gd name="T92" fmla="*/ 287 w 1939"/>
                <a:gd name="T93" fmla="*/ 2078 h 2887"/>
                <a:gd name="T94" fmla="*/ 452 w 1939"/>
                <a:gd name="T95" fmla="*/ 1965 h 2887"/>
                <a:gd name="T96" fmla="*/ 603 w 1939"/>
                <a:gd name="T97" fmla="*/ 1871 h 2887"/>
                <a:gd name="T98" fmla="*/ 731 w 1939"/>
                <a:gd name="T99" fmla="*/ 1798 h 2887"/>
                <a:gd name="T100" fmla="*/ 826 w 1939"/>
                <a:gd name="T101" fmla="*/ 1747 h 2887"/>
                <a:gd name="T102" fmla="*/ 822 w 1939"/>
                <a:gd name="T103" fmla="*/ 1269 h 2887"/>
                <a:gd name="T104" fmla="*/ 764 w 1939"/>
                <a:gd name="T105" fmla="*/ 1175 h 2887"/>
                <a:gd name="T106" fmla="*/ 744 w 1939"/>
                <a:gd name="T107" fmla="*/ 1064 h 2887"/>
                <a:gd name="T108" fmla="*/ 756 w 1939"/>
                <a:gd name="T109" fmla="*/ 426 h 2887"/>
                <a:gd name="T110" fmla="*/ 818 w 1939"/>
                <a:gd name="T111" fmla="*/ 268 h 2887"/>
                <a:gd name="T112" fmla="*/ 922 w 1939"/>
                <a:gd name="T113" fmla="*/ 140 h 2887"/>
                <a:gd name="T114" fmla="*/ 1062 w 1939"/>
                <a:gd name="T115" fmla="*/ 49 h 2887"/>
                <a:gd name="T116" fmla="*/ 1226 w 1939"/>
                <a:gd name="T117" fmla="*/ 4 h 28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9" h="2887">
                  <a:moveTo>
                    <a:pt x="1285" y="0"/>
                  </a:moveTo>
                  <a:lnTo>
                    <a:pt x="1398" y="0"/>
                  </a:lnTo>
                  <a:lnTo>
                    <a:pt x="1457" y="4"/>
                  </a:lnTo>
                  <a:lnTo>
                    <a:pt x="1514" y="13"/>
                  </a:lnTo>
                  <a:lnTo>
                    <a:pt x="1569" y="28"/>
                  </a:lnTo>
                  <a:lnTo>
                    <a:pt x="1621" y="49"/>
                  </a:lnTo>
                  <a:lnTo>
                    <a:pt x="1670" y="75"/>
                  </a:lnTo>
                  <a:lnTo>
                    <a:pt x="1717" y="106"/>
                  </a:lnTo>
                  <a:lnTo>
                    <a:pt x="1761" y="140"/>
                  </a:lnTo>
                  <a:lnTo>
                    <a:pt x="1799" y="179"/>
                  </a:lnTo>
                  <a:lnTo>
                    <a:pt x="1834" y="223"/>
                  </a:lnTo>
                  <a:lnTo>
                    <a:pt x="1865" y="268"/>
                  </a:lnTo>
                  <a:lnTo>
                    <a:pt x="1891" y="318"/>
                  </a:lnTo>
                  <a:lnTo>
                    <a:pt x="1912" y="371"/>
                  </a:lnTo>
                  <a:lnTo>
                    <a:pt x="1927" y="426"/>
                  </a:lnTo>
                  <a:lnTo>
                    <a:pt x="1936" y="483"/>
                  </a:lnTo>
                  <a:lnTo>
                    <a:pt x="1939" y="542"/>
                  </a:lnTo>
                  <a:lnTo>
                    <a:pt x="1939" y="1064"/>
                  </a:lnTo>
                  <a:lnTo>
                    <a:pt x="1936" y="1103"/>
                  </a:lnTo>
                  <a:lnTo>
                    <a:pt x="1930" y="1140"/>
                  </a:lnTo>
                  <a:lnTo>
                    <a:pt x="1918" y="1175"/>
                  </a:lnTo>
                  <a:lnTo>
                    <a:pt x="1903" y="1208"/>
                  </a:lnTo>
                  <a:lnTo>
                    <a:pt x="1884" y="1240"/>
                  </a:lnTo>
                  <a:lnTo>
                    <a:pt x="1861" y="1269"/>
                  </a:lnTo>
                  <a:lnTo>
                    <a:pt x="1834" y="1295"/>
                  </a:lnTo>
                  <a:lnTo>
                    <a:pt x="1834" y="1764"/>
                  </a:lnTo>
                  <a:lnTo>
                    <a:pt x="1831" y="1784"/>
                  </a:lnTo>
                  <a:lnTo>
                    <a:pt x="1825" y="1801"/>
                  </a:lnTo>
                  <a:lnTo>
                    <a:pt x="1814" y="1814"/>
                  </a:lnTo>
                  <a:lnTo>
                    <a:pt x="1799" y="1825"/>
                  </a:lnTo>
                  <a:lnTo>
                    <a:pt x="1782" y="1832"/>
                  </a:lnTo>
                  <a:lnTo>
                    <a:pt x="1764" y="1835"/>
                  </a:lnTo>
                  <a:lnTo>
                    <a:pt x="1745" y="1832"/>
                  </a:lnTo>
                  <a:lnTo>
                    <a:pt x="1728" y="1825"/>
                  </a:lnTo>
                  <a:lnTo>
                    <a:pt x="1714" y="1814"/>
                  </a:lnTo>
                  <a:lnTo>
                    <a:pt x="1703" y="1801"/>
                  </a:lnTo>
                  <a:lnTo>
                    <a:pt x="1696" y="1784"/>
                  </a:lnTo>
                  <a:lnTo>
                    <a:pt x="1694" y="1764"/>
                  </a:lnTo>
                  <a:lnTo>
                    <a:pt x="1694" y="1260"/>
                  </a:lnTo>
                  <a:lnTo>
                    <a:pt x="1696" y="1243"/>
                  </a:lnTo>
                  <a:lnTo>
                    <a:pt x="1701" y="1227"/>
                  </a:lnTo>
                  <a:lnTo>
                    <a:pt x="1712" y="1213"/>
                  </a:lnTo>
                  <a:lnTo>
                    <a:pt x="1725" y="1203"/>
                  </a:lnTo>
                  <a:lnTo>
                    <a:pt x="1746" y="1186"/>
                  </a:lnTo>
                  <a:lnTo>
                    <a:pt x="1764" y="1165"/>
                  </a:lnTo>
                  <a:lnTo>
                    <a:pt x="1779" y="1143"/>
                  </a:lnTo>
                  <a:lnTo>
                    <a:pt x="1790" y="1119"/>
                  </a:lnTo>
                  <a:lnTo>
                    <a:pt x="1796" y="1092"/>
                  </a:lnTo>
                  <a:lnTo>
                    <a:pt x="1798" y="1064"/>
                  </a:lnTo>
                  <a:lnTo>
                    <a:pt x="1798" y="542"/>
                  </a:lnTo>
                  <a:lnTo>
                    <a:pt x="1796" y="492"/>
                  </a:lnTo>
                  <a:lnTo>
                    <a:pt x="1786" y="443"/>
                  </a:lnTo>
                  <a:lnTo>
                    <a:pt x="1772" y="397"/>
                  </a:lnTo>
                  <a:lnTo>
                    <a:pt x="1751" y="354"/>
                  </a:lnTo>
                  <a:lnTo>
                    <a:pt x="1727" y="313"/>
                  </a:lnTo>
                  <a:lnTo>
                    <a:pt x="1697" y="276"/>
                  </a:lnTo>
                  <a:lnTo>
                    <a:pt x="1664" y="242"/>
                  </a:lnTo>
                  <a:lnTo>
                    <a:pt x="1627" y="213"/>
                  </a:lnTo>
                  <a:lnTo>
                    <a:pt x="1586" y="188"/>
                  </a:lnTo>
                  <a:lnTo>
                    <a:pt x="1543" y="168"/>
                  </a:lnTo>
                  <a:lnTo>
                    <a:pt x="1496" y="154"/>
                  </a:lnTo>
                  <a:lnTo>
                    <a:pt x="1448" y="144"/>
                  </a:lnTo>
                  <a:lnTo>
                    <a:pt x="1398" y="141"/>
                  </a:lnTo>
                  <a:lnTo>
                    <a:pt x="1285" y="141"/>
                  </a:lnTo>
                  <a:lnTo>
                    <a:pt x="1235" y="144"/>
                  </a:lnTo>
                  <a:lnTo>
                    <a:pt x="1186" y="154"/>
                  </a:lnTo>
                  <a:lnTo>
                    <a:pt x="1141" y="168"/>
                  </a:lnTo>
                  <a:lnTo>
                    <a:pt x="1097" y="189"/>
                  </a:lnTo>
                  <a:lnTo>
                    <a:pt x="1057" y="213"/>
                  </a:lnTo>
                  <a:lnTo>
                    <a:pt x="1019" y="243"/>
                  </a:lnTo>
                  <a:lnTo>
                    <a:pt x="985" y="276"/>
                  </a:lnTo>
                  <a:lnTo>
                    <a:pt x="957" y="313"/>
                  </a:lnTo>
                  <a:lnTo>
                    <a:pt x="931" y="354"/>
                  </a:lnTo>
                  <a:lnTo>
                    <a:pt x="912" y="397"/>
                  </a:lnTo>
                  <a:lnTo>
                    <a:pt x="897" y="443"/>
                  </a:lnTo>
                  <a:lnTo>
                    <a:pt x="887" y="492"/>
                  </a:lnTo>
                  <a:lnTo>
                    <a:pt x="884" y="542"/>
                  </a:lnTo>
                  <a:lnTo>
                    <a:pt x="884" y="1064"/>
                  </a:lnTo>
                  <a:lnTo>
                    <a:pt x="886" y="1092"/>
                  </a:lnTo>
                  <a:lnTo>
                    <a:pt x="894" y="1119"/>
                  </a:lnTo>
                  <a:lnTo>
                    <a:pt x="904" y="1143"/>
                  </a:lnTo>
                  <a:lnTo>
                    <a:pt x="918" y="1165"/>
                  </a:lnTo>
                  <a:lnTo>
                    <a:pt x="936" y="1186"/>
                  </a:lnTo>
                  <a:lnTo>
                    <a:pt x="958" y="1203"/>
                  </a:lnTo>
                  <a:lnTo>
                    <a:pt x="971" y="1213"/>
                  </a:lnTo>
                  <a:lnTo>
                    <a:pt x="981" y="1227"/>
                  </a:lnTo>
                  <a:lnTo>
                    <a:pt x="987" y="1243"/>
                  </a:lnTo>
                  <a:lnTo>
                    <a:pt x="989" y="1260"/>
                  </a:lnTo>
                  <a:lnTo>
                    <a:pt x="989" y="1764"/>
                  </a:lnTo>
                  <a:lnTo>
                    <a:pt x="987" y="1786"/>
                  </a:lnTo>
                  <a:lnTo>
                    <a:pt x="980" y="1805"/>
                  </a:lnTo>
                  <a:lnTo>
                    <a:pt x="969" y="1823"/>
                  </a:lnTo>
                  <a:lnTo>
                    <a:pt x="954" y="1838"/>
                  </a:lnTo>
                  <a:lnTo>
                    <a:pt x="937" y="1849"/>
                  </a:lnTo>
                  <a:lnTo>
                    <a:pt x="924" y="1856"/>
                  </a:lnTo>
                  <a:lnTo>
                    <a:pt x="904" y="1865"/>
                  </a:lnTo>
                  <a:lnTo>
                    <a:pt x="882" y="1877"/>
                  </a:lnTo>
                  <a:lnTo>
                    <a:pt x="854" y="1891"/>
                  </a:lnTo>
                  <a:lnTo>
                    <a:pt x="824" y="1908"/>
                  </a:lnTo>
                  <a:lnTo>
                    <a:pt x="789" y="1926"/>
                  </a:lnTo>
                  <a:lnTo>
                    <a:pt x="751" y="1947"/>
                  </a:lnTo>
                  <a:lnTo>
                    <a:pt x="710" y="1972"/>
                  </a:lnTo>
                  <a:lnTo>
                    <a:pt x="666" y="1997"/>
                  </a:lnTo>
                  <a:lnTo>
                    <a:pt x="620" y="2025"/>
                  </a:lnTo>
                  <a:lnTo>
                    <a:pt x="572" y="2055"/>
                  </a:lnTo>
                  <a:lnTo>
                    <a:pt x="523" y="2087"/>
                  </a:lnTo>
                  <a:lnTo>
                    <a:pt x="472" y="2121"/>
                  </a:lnTo>
                  <a:lnTo>
                    <a:pt x="420" y="2156"/>
                  </a:lnTo>
                  <a:lnTo>
                    <a:pt x="367" y="2194"/>
                  </a:lnTo>
                  <a:lnTo>
                    <a:pt x="314" y="2234"/>
                  </a:lnTo>
                  <a:lnTo>
                    <a:pt x="261" y="2274"/>
                  </a:lnTo>
                  <a:lnTo>
                    <a:pt x="206" y="2318"/>
                  </a:lnTo>
                  <a:lnTo>
                    <a:pt x="184" y="2340"/>
                  </a:lnTo>
                  <a:lnTo>
                    <a:pt x="165" y="2367"/>
                  </a:lnTo>
                  <a:lnTo>
                    <a:pt x="151" y="2395"/>
                  </a:lnTo>
                  <a:lnTo>
                    <a:pt x="144" y="2426"/>
                  </a:lnTo>
                  <a:lnTo>
                    <a:pt x="140" y="2458"/>
                  </a:lnTo>
                  <a:lnTo>
                    <a:pt x="140" y="2817"/>
                  </a:lnTo>
                  <a:lnTo>
                    <a:pt x="137" y="2836"/>
                  </a:lnTo>
                  <a:lnTo>
                    <a:pt x="131" y="2852"/>
                  </a:lnTo>
                  <a:lnTo>
                    <a:pt x="120" y="2867"/>
                  </a:lnTo>
                  <a:lnTo>
                    <a:pt x="105" y="2877"/>
                  </a:lnTo>
                  <a:lnTo>
                    <a:pt x="88" y="2885"/>
                  </a:lnTo>
                  <a:lnTo>
                    <a:pt x="70" y="2887"/>
                  </a:lnTo>
                  <a:lnTo>
                    <a:pt x="51" y="2885"/>
                  </a:lnTo>
                  <a:lnTo>
                    <a:pt x="34" y="2877"/>
                  </a:lnTo>
                  <a:lnTo>
                    <a:pt x="20" y="2867"/>
                  </a:lnTo>
                  <a:lnTo>
                    <a:pt x="10" y="2852"/>
                  </a:lnTo>
                  <a:lnTo>
                    <a:pt x="2" y="2836"/>
                  </a:lnTo>
                  <a:lnTo>
                    <a:pt x="0" y="2817"/>
                  </a:lnTo>
                  <a:lnTo>
                    <a:pt x="0" y="2458"/>
                  </a:lnTo>
                  <a:lnTo>
                    <a:pt x="2" y="2418"/>
                  </a:lnTo>
                  <a:lnTo>
                    <a:pt x="10" y="2377"/>
                  </a:lnTo>
                  <a:lnTo>
                    <a:pt x="22" y="2339"/>
                  </a:lnTo>
                  <a:lnTo>
                    <a:pt x="39" y="2303"/>
                  </a:lnTo>
                  <a:lnTo>
                    <a:pt x="62" y="2269"/>
                  </a:lnTo>
                  <a:lnTo>
                    <a:pt x="87" y="2237"/>
                  </a:lnTo>
                  <a:lnTo>
                    <a:pt x="118" y="2209"/>
                  </a:lnTo>
                  <a:lnTo>
                    <a:pt x="174" y="2163"/>
                  </a:lnTo>
                  <a:lnTo>
                    <a:pt x="231" y="2120"/>
                  </a:lnTo>
                  <a:lnTo>
                    <a:pt x="287" y="2078"/>
                  </a:lnTo>
                  <a:lnTo>
                    <a:pt x="344" y="2039"/>
                  </a:lnTo>
                  <a:lnTo>
                    <a:pt x="398" y="2001"/>
                  </a:lnTo>
                  <a:lnTo>
                    <a:pt x="452" y="1965"/>
                  </a:lnTo>
                  <a:lnTo>
                    <a:pt x="504" y="1931"/>
                  </a:lnTo>
                  <a:lnTo>
                    <a:pt x="555" y="1901"/>
                  </a:lnTo>
                  <a:lnTo>
                    <a:pt x="603" y="1871"/>
                  </a:lnTo>
                  <a:lnTo>
                    <a:pt x="649" y="1844"/>
                  </a:lnTo>
                  <a:lnTo>
                    <a:pt x="692" y="1820"/>
                  </a:lnTo>
                  <a:lnTo>
                    <a:pt x="731" y="1798"/>
                  </a:lnTo>
                  <a:lnTo>
                    <a:pt x="767" y="1778"/>
                  </a:lnTo>
                  <a:lnTo>
                    <a:pt x="799" y="1761"/>
                  </a:lnTo>
                  <a:lnTo>
                    <a:pt x="826" y="1747"/>
                  </a:lnTo>
                  <a:lnTo>
                    <a:pt x="849" y="1736"/>
                  </a:lnTo>
                  <a:lnTo>
                    <a:pt x="849" y="1295"/>
                  </a:lnTo>
                  <a:lnTo>
                    <a:pt x="822" y="1269"/>
                  </a:lnTo>
                  <a:lnTo>
                    <a:pt x="799" y="1240"/>
                  </a:lnTo>
                  <a:lnTo>
                    <a:pt x="780" y="1208"/>
                  </a:lnTo>
                  <a:lnTo>
                    <a:pt x="764" y="1175"/>
                  </a:lnTo>
                  <a:lnTo>
                    <a:pt x="753" y="1140"/>
                  </a:lnTo>
                  <a:lnTo>
                    <a:pt x="746" y="1103"/>
                  </a:lnTo>
                  <a:lnTo>
                    <a:pt x="744" y="1064"/>
                  </a:lnTo>
                  <a:lnTo>
                    <a:pt x="744" y="542"/>
                  </a:lnTo>
                  <a:lnTo>
                    <a:pt x="747" y="483"/>
                  </a:lnTo>
                  <a:lnTo>
                    <a:pt x="756" y="426"/>
                  </a:lnTo>
                  <a:lnTo>
                    <a:pt x="771" y="371"/>
                  </a:lnTo>
                  <a:lnTo>
                    <a:pt x="792" y="318"/>
                  </a:lnTo>
                  <a:lnTo>
                    <a:pt x="818" y="268"/>
                  </a:lnTo>
                  <a:lnTo>
                    <a:pt x="848" y="223"/>
                  </a:lnTo>
                  <a:lnTo>
                    <a:pt x="883" y="179"/>
                  </a:lnTo>
                  <a:lnTo>
                    <a:pt x="922" y="140"/>
                  </a:lnTo>
                  <a:lnTo>
                    <a:pt x="966" y="106"/>
                  </a:lnTo>
                  <a:lnTo>
                    <a:pt x="1012" y="75"/>
                  </a:lnTo>
                  <a:lnTo>
                    <a:pt x="1062" y="49"/>
                  </a:lnTo>
                  <a:lnTo>
                    <a:pt x="1114" y="28"/>
                  </a:lnTo>
                  <a:lnTo>
                    <a:pt x="1169" y="13"/>
                  </a:lnTo>
                  <a:lnTo>
                    <a:pt x="1226" y="4"/>
                  </a:lnTo>
                  <a:lnTo>
                    <a:pt x="12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7" name="Freeform 94"/>
            <p:cNvSpPr>
              <a:spLocks noEditPoints="1"/>
            </p:cNvSpPr>
            <p:nvPr/>
          </p:nvSpPr>
          <p:spPr bwMode="auto">
            <a:xfrm>
              <a:off x="882650" y="2206625"/>
              <a:ext cx="77788" cy="263525"/>
            </a:xfrm>
            <a:custGeom>
              <a:gdLst>
                <a:gd name="T0" fmla="*/ 144 w 487"/>
                <a:gd name="T1" fmla="*/ 1406 h 1657"/>
                <a:gd name="T2" fmla="*/ 335 w 487"/>
                <a:gd name="T3" fmla="*/ 1404 h 1657"/>
                <a:gd name="T4" fmla="*/ 264 w 487"/>
                <a:gd name="T5" fmla="*/ 313 h 1657"/>
                <a:gd name="T6" fmla="*/ 217 w 487"/>
                <a:gd name="T7" fmla="*/ 313 h 1657"/>
                <a:gd name="T8" fmla="*/ 416 w 487"/>
                <a:gd name="T9" fmla="*/ 0 h 1657"/>
                <a:gd name="T10" fmla="*/ 452 w 487"/>
                <a:gd name="T11" fmla="*/ 9 h 1657"/>
                <a:gd name="T12" fmla="*/ 477 w 487"/>
                <a:gd name="T13" fmla="*/ 35 h 1657"/>
                <a:gd name="T14" fmla="*/ 487 w 487"/>
                <a:gd name="T15" fmla="*/ 70 h 1657"/>
                <a:gd name="T16" fmla="*/ 476 w 487"/>
                <a:gd name="T17" fmla="*/ 142 h 1657"/>
                <a:gd name="T18" fmla="*/ 445 w 487"/>
                <a:gd name="T19" fmla="*/ 206 h 1657"/>
                <a:gd name="T20" fmla="*/ 477 w 487"/>
                <a:gd name="T21" fmla="*/ 1431 h 1657"/>
                <a:gd name="T22" fmla="*/ 466 w 487"/>
                <a:gd name="T23" fmla="*/ 1470 h 1657"/>
                <a:gd name="T24" fmla="*/ 284 w 487"/>
                <a:gd name="T25" fmla="*/ 1638 h 1657"/>
                <a:gd name="T26" fmla="*/ 254 w 487"/>
                <a:gd name="T27" fmla="*/ 1655 h 1657"/>
                <a:gd name="T28" fmla="*/ 221 w 487"/>
                <a:gd name="T29" fmla="*/ 1655 h 1657"/>
                <a:gd name="T30" fmla="*/ 190 w 487"/>
                <a:gd name="T31" fmla="*/ 1639 h 1657"/>
                <a:gd name="T32" fmla="*/ 14 w 487"/>
                <a:gd name="T33" fmla="*/ 1478 h 1657"/>
                <a:gd name="T34" fmla="*/ 2 w 487"/>
                <a:gd name="T35" fmla="*/ 1450 h 1657"/>
                <a:gd name="T36" fmla="*/ 54 w 487"/>
                <a:gd name="T37" fmla="*/ 223 h 1657"/>
                <a:gd name="T38" fmla="*/ 20 w 487"/>
                <a:gd name="T39" fmla="*/ 168 h 1657"/>
                <a:gd name="T40" fmla="*/ 2 w 487"/>
                <a:gd name="T41" fmla="*/ 105 h 1657"/>
                <a:gd name="T42" fmla="*/ 2 w 487"/>
                <a:gd name="T43" fmla="*/ 52 h 1657"/>
                <a:gd name="T44" fmla="*/ 20 w 487"/>
                <a:gd name="T45" fmla="*/ 21 h 1657"/>
                <a:gd name="T46" fmla="*/ 51 w 487"/>
                <a:gd name="T47" fmla="*/ 3 h 1657"/>
                <a:gd name="T48" fmla="*/ 88 w 487"/>
                <a:gd name="T49" fmla="*/ 3 h 1657"/>
                <a:gd name="T50" fmla="*/ 120 w 487"/>
                <a:gd name="T51" fmla="*/ 21 h 1657"/>
                <a:gd name="T52" fmla="*/ 137 w 487"/>
                <a:gd name="T53" fmla="*/ 52 h 1657"/>
                <a:gd name="T54" fmla="*/ 143 w 487"/>
                <a:gd name="T55" fmla="*/ 95 h 1657"/>
                <a:gd name="T56" fmla="*/ 163 w 487"/>
                <a:gd name="T57" fmla="*/ 135 h 1657"/>
                <a:gd name="T58" fmla="*/ 198 w 487"/>
                <a:gd name="T59" fmla="*/ 164 h 1657"/>
                <a:gd name="T60" fmla="*/ 244 w 487"/>
                <a:gd name="T61" fmla="*/ 174 h 1657"/>
                <a:gd name="T62" fmla="*/ 283 w 487"/>
                <a:gd name="T63" fmla="*/ 166 h 1657"/>
                <a:gd name="T64" fmla="*/ 306 w 487"/>
                <a:gd name="T65" fmla="*/ 151 h 1657"/>
                <a:gd name="T66" fmla="*/ 327 w 487"/>
                <a:gd name="T67" fmla="*/ 131 h 1657"/>
                <a:gd name="T68" fmla="*/ 344 w 487"/>
                <a:gd name="T69" fmla="*/ 92 h 1657"/>
                <a:gd name="T70" fmla="*/ 349 w 487"/>
                <a:gd name="T71" fmla="*/ 52 h 1657"/>
                <a:gd name="T72" fmla="*/ 366 w 487"/>
                <a:gd name="T73" fmla="*/ 21 h 1657"/>
                <a:gd name="T74" fmla="*/ 398 w 487"/>
                <a:gd name="T75" fmla="*/ 3 h 16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7" h="1657">
                  <a:moveTo>
                    <a:pt x="190" y="308"/>
                  </a:moveTo>
                  <a:lnTo>
                    <a:pt x="144" y="1406"/>
                  </a:lnTo>
                  <a:lnTo>
                    <a:pt x="237" y="1492"/>
                  </a:lnTo>
                  <a:lnTo>
                    <a:pt x="335" y="1404"/>
                  </a:lnTo>
                  <a:lnTo>
                    <a:pt x="285" y="311"/>
                  </a:lnTo>
                  <a:lnTo>
                    <a:pt x="264" y="313"/>
                  </a:lnTo>
                  <a:lnTo>
                    <a:pt x="244" y="314"/>
                  </a:lnTo>
                  <a:lnTo>
                    <a:pt x="217" y="313"/>
                  </a:lnTo>
                  <a:lnTo>
                    <a:pt x="190" y="308"/>
                  </a:lnTo>
                  <a:close/>
                  <a:moveTo>
                    <a:pt x="416" y="0"/>
                  </a:moveTo>
                  <a:lnTo>
                    <a:pt x="435" y="3"/>
                  </a:lnTo>
                  <a:lnTo>
                    <a:pt x="452" y="9"/>
                  </a:lnTo>
                  <a:lnTo>
                    <a:pt x="466" y="21"/>
                  </a:lnTo>
                  <a:lnTo>
                    <a:pt x="477" y="35"/>
                  </a:lnTo>
                  <a:lnTo>
                    <a:pt x="484" y="52"/>
                  </a:lnTo>
                  <a:lnTo>
                    <a:pt x="487" y="70"/>
                  </a:lnTo>
                  <a:lnTo>
                    <a:pt x="484" y="107"/>
                  </a:lnTo>
                  <a:lnTo>
                    <a:pt x="476" y="142"/>
                  </a:lnTo>
                  <a:lnTo>
                    <a:pt x="463" y="176"/>
                  </a:lnTo>
                  <a:lnTo>
                    <a:pt x="445" y="206"/>
                  </a:lnTo>
                  <a:lnTo>
                    <a:pt x="422" y="234"/>
                  </a:lnTo>
                  <a:lnTo>
                    <a:pt x="477" y="1431"/>
                  </a:lnTo>
                  <a:lnTo>
                    <a:pt x="475" y="1451"/>
                  </a:lnTo>
                  <a:lnTo>
                    <a:pt x="466" y="1470"/>
                  </a:lnTo>
                  <a:lnTo>
                    <a:pt x="453" y="1486"/>
                  </a:lnTo>
                  <a:lnTo>
                    <a:pt x="284" y="1638"/>
                  </a:lnTo>
                  <a:lnTo>
                    <a:pt x="270" y="1649"/>
                  </a:lnTo>
                  <a:lnTo>
                    <a:pt x="254" y="1655"/>
                  </a:lnTo>
                  <a:lnTo>
                    <a:pt x="237" y="1657"/>
                  </a:lnTo>
                  <a:lnTo>
                    <a:pt x="221" y="1655"/>
                  </a:lnTo>
                  <a:lnTo>
                    <a:pt x="205" y="1649"/>
                  </a:lnTo>
                  <a:lnTo>
                    <a:pt x="190" y="1639"/>
                  </a:lnTo>
                  <a:lnTo>
                    <a:pt x="24" y="1489"/>
                  </a:lnTo>
                  <a:lnTo>
                    <a:pt x="14" y="1478"/>
                  </a:lnTo>
                  <a:lnTo>
                    <a:pt x="6" y="1465"/>
                  </a:lnTo>
                  <a:lnTo>
                    <a:pt x="2" y="1450"/>
                  </a:lnTo>
                  <a:lnTo>
                    <a:pt x="1" y="1434"/>
                  </a:lnTo>
                  <a:lnTo>
                    <a:pt x="54" y="223"/>
                  </a:lnTo>
                  <a:lnTo>
                    <a:pt x="35" y="198"/>
                  </a:lnTo>
                  <a:lnTo>
                    <a:pt x="20" y="168"/>
                  </a:lnTo>
                  <a:lnTo>
                    <a:pt x="10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6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70" y="1"/>
                  </a:lnTo>
                  <a:lnTo>
                    <a:pt x="88" y="3"/>
                  </a:lnTo>
                  <a:lnTo>
                    <a:pt x="105" y="10"/>
                  </a:lnTo>
                  <a:lnTo>
                    <a:pt x="120" y="21"/>
                  </a:lnTo>
                  <a:lnTo>
                    <a:pt x="131" y="36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1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4"/>
                  </a:lnTo>
                  <a:lnTo>
                    <a:pt x="219" y="171"/>
                  </a:lnTo>
                  <a:lnTo>
                    <a:pt x="244" y="174"/>
                  </a:lnTo>
                  <a:lnTo>
                    <a:pt x="264" y="172"/>
                  </a:lnTo>
                  <a:lnTo>
                    <a:pt x="283" y="166"/>
                  </a:lnTo>
                  <a:lnTo>
                    <a:pt x="301" y="156"/>
                  </a:lnTo>
                  <a:lnTo>
                    <a:pt x="306" y="151"/>
                  </a:lnTo>
                  <a:lnTo>
                    <a:pt x="313" y="147"/>
                  </a:lnTo>
                  <a:lnTo>
                    <a:pt x="327" y="131"/>
                  </a:lnTo>
                  <a:lnTo>
                    <a:pt x="337" y="113"/>
                  </a:lnTo>
                  <a:lnTo>
                    <a:pt x="344" y="92"/>
                  </a:lnTo>
                  <a:lnTo>
                    <a:pt x="346" y="70"/>
                  </a:lnTo>
                  <a:lnTo>
                    <a:pt x="349" y="52"/>
                  </a:lnTo>
                  <a:lnTo>
                    <a:pt x="355" y="35"/>
                  </a:lnTo>
                  <a:lnTo>
                    <a:pt x="366" y="21"/>
                  </a:lnTo>
                  <a:lnTo>
                    <a:pt x="381" y="9"/>
                  </a:lnTo>
                  <a:lnTo>
                    <a:pt x="398" y="3"/>
                  </a:lnTo>
                  <a:lnTo>
                    <a:pt x="4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8" name="Freeform 95"/>
            <p:cNvSpPr>
              <a:spLocks noEditPoints="1"/>
            </p:cNvSpPr>
            <p:nvPr/>
          </p:nvSpPr>
          <p:spPr bwMode="auto">
            <a:xfrm>
              <a:off x="1139825" y="2171700"/>
              <a:ext cx="100013" cy="100013"/>
            </a:xfrm>
            <a:custGeom>
              <a:gdLst>
                <a:gd name="T0" fmla="*/ 140 w 632"/>
                <a:gd name="T1" fmla="*/ 147 h 632"/>
                <a:gd name="T2" fmla="*/ 140 w 632"/>
                <a:gd name="T3" fmla="*/ 492 h 632"/>
                <a:gd name="T4" fmla="*/ 487 w 632"/>
                <a:gd name="T5" fmla="*/ 492 h 632"/>
                <a:gd name="T6" fmla="*/ 476 w 632"/>
                <a:gd name="T7" fmla="*/ 447 h 632"/>
                <a:gd name="T8" fmla="*/ 460 w 632"/>
                <a:gd name="T9" fmla="*/ 402 h 632"/>
                <a:gd name="T10" fmla="*/ 440 w 632"/>
                <a:gd name="T11" fmla="*/ 361 h 632"/>
                <a:gd name="T12" fmla="*/ 416 w 632"/>
                <a:gd name="T13" fmla="*/ 320 h 632"/>
                <a:gd name="T14" fmla="*/ 387 w 632"/>
                <a:gd name="T15" fmla="*/ 283 h 632"/>
                <a:gd name="T16" fmla="*/ 352 w 632"/>
                <a:gd name="T17" fmla="*/ 249 h 632"/>
                <a:gd name="T18" fmla="*/ 314 w 632"/>
                <a:gd name="T19" fmla="*/ 219 h 632"/>
                <a:gd name="T20" fmla="*/ 274 w 632"/>
                <a:gd name="T21" fmla="*/ 194 h 632"/>
                <a:gd name="T22" fmla="*/ 232 w 632"/>
                <a:gd name="T23" fmla="*/ 174 h 632"/>
                <a:gd name="T24" fmla="*/ 187 w 632"/>
                <a:gd name="T25" fmla="*/ 158 h 632"/>
                <a:gd name="T26" fmla="*/ 140 w 632"/>
                <a:gd name="T27" fmla="*/ 147 h 632"/>
                <a:gd name="T28" fmla="*/ 70 w 632"/>
                <a:gd name="T29" fmla="*/ 0 h 632"/>
                <a:gd name="T30" fmla="*/ 123 w 632"/>
                <a:gd name="T31" fmla="*/ 2 h 632"/>
                <a:gd name="T32" fmla="*/ 176 w 632"/>
                <a:gd name="T33" fmla="*/ 10 h 632"/>
                <a:gd name="T34" fmla="*/ 227 w 632"/>
                <a:gd name="T35" fmla="*/ 22 h 632"/>
                <a:gd name="T36" fmla="*/ 277 w 632"/>
                <a:gd name="T37" fmla="*/ 40 h 632"/>
                <a:gd name="T38" fmla="*/ 325 w 632"/>
                <a:gd name="T39" fmla="*/ 61 h 632"/>
                <a:gd name="T40" fmla="*/ 371 w 632"/>
                <a:gd name="T41" fmla="*/ 87 h 632"/>
                <a:gd name="T42" fmla="*/ 413 w 632"/>
                <a:gd name="T43" fmla="*/ 117 h 632"/>
                <a:gd name="T44" fmla="*/ 454 w 632"/>
                <a:gd name="T45" fmla="*/ 151 h 632"/>
                <a:gd name="T46" fmla="*/ 491 w 632"/>
                <a:gd name="T47" fmla="*/ 190 h 632"/>
                <a:gd name="T48" fmla="*/ 523 w 632"/>
                <a:gd name="T49" fmla="*/ 230 h 632"/>
                <a:gd name="T50" fmla="*/ 552 w 632"/>
                <a:gd name="T51" fmla="*/ 273 h 632"/>
                <a:gd name="T52" fmla="*/ 575 w 632"/>
                <a:gd name="T53" fmla="*/ 317 h 632"/>
                <a:gd name="T54" fmla="*/ 595 w 632"/>
                <a:gd name="T55" fmla="*/ 363 h 632"/>
                <a:gd name="T56" fmla="*/ 611 w 632"/>
                <a:gd name="T57" fmla="*/ 412 h 632"/>
                <a:gd name="T58" fmla="*/ 623 w 632"/>
                <a:gd name="T59" fmla="*/ 461 h 632"/>
                <a:gd name="T60" fmla="*/ 629 w 632"/>
                <a:gd name="T61" fmla="*/ 511 h 632"/>
                <a:gd name="T62" fmla="*/ 632 w 632"/>
                <a:gd name="T63" fmla="*/ 562 h 632"/>
                <a:gd name="T64" fmla="*/ 629 w 632"/>
                <a:gd name="T65" fmla="*/ 581 h 632"/>
                <a:gd name="T66" fmla="*/ 622 w 632"/>
                <a:gd name="T67" fmla="*/ 598 h 632"/>
                <a:gd name="T68" fmla="*/ 611 w 632"/>
                <a:gd name="T69" fmla="*/ 612 h 632"/>
                <a:gd name="T70" fmla="*/ 598 w 632"/>
                <a:gd name="T71" fmla="*/ 623 h 632"/>
                <a:gd name="T72" fmla="*/ 580 w 632"/>
                <a:gd name="T73" fmla="*/ 630 h 632"/>
                <a:gd name="T74" fmla="*/ 561 w 632"/>
                <a:gd name="T75" fmla="*/ 632 h 632"/>
                <a:gd name="T76" fmla="*/ 70 w 632"/>
                <a:gd name="T77" fmla="*/ 632 h 632"/>
                <a:gd name="T78" fmla="*/ 52 w 632"/>
                <a:gd name="T79" fmla="*/ 630 h 632"/>
                <a:gd name="T80" fmla="*/ 35 w 632"/>
                <a:gd name="T81" fmla="*/ 623 h 632"/>
                <a:gd name="T82" fmla="*/ 21 w 632"/>
                <a:gd name="T83" fmla="*/ 612 h 632"/>
                <a:gd name="T84" fmla="*/ 9 w 632"/>
                <a:gd name="T85" fmla="*/ 598 h 632"/>
                <a:gd name="T86" fmla="*/ 3 w 632"/>
                <a:gd name="T87" fmla="*/ 581 h 632"/>
                <a:gd name="T88" fmla="*/ 0 w 632"/>
                <a:gd name="T89" fmla="*/ 562 h 632"/>
                <a:gd name="T90" fmla="*/ 0 w 632"/>
                <a:gd name="T91" fmla="*/ 70 h 632"/>
                <a:gd name="T92" fmla="*/ 3 w 632"/>
                <a:gd name="T93" fmla="*/ 51 h 632"/>
                <a:gd name="T94" fmla="*/ 9 w 632"/>
                <a:gd name="T95" fmla="*/ 34 h 632"/>
                <a:gd name="T96" fmla="*/ 20 w 632"/>
                <a:gd name="T97" fmla="*/ 20 h 632"/>
                <a:gd name="T98" fmla="*/ 35 w 632"/>
                <a:gd name="T99" fmla="*/ 10 h 632"/>
                <a:gd name="T100" fmla="*/ 52 w 632"/>
                <a:gd name="T101" fmla="*/ 2 h 632"/>
                <a:gd name="T102" fmla="*/ 70 w 632"/>
                <a:gd name="T103" fmla="*/ 0 h 6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2" h="632">
                  <a:moveTo>
                    <a:pt x="140" y="147"/>
                  </a:moveTo>
                  <a:lnTo>
                    <a:pt x="140" y="492"/>
                  </a:lnTo>
                  <a:lnTo>
                    <a:pt x="487" y="492"/>
                  </a:lnTo>
                  <a:lnTo>
                    <a:pt x="476" y="447"/>
                  </a:lnTo>
                  <a:lnTo>
                    <a:pt x="460" y="402"/>
                  </a:lnTo>
                  <a:lnTo>
                    <a:pt x="440" y="361"/>
                  </a:lnTo>
                  <a:lnTo>
                    <a:pt x="416" y="320"/>
                  </a:lnTo>
                  <a:lnTo>
                    <a:pt x="387" y="283"/>
                  </a:lnTo>
                  <a:lnTo>
                    <a:pt x="352" y="249"/>
                  </a:lnTo>
                  <a:lnTo>
                    <a:pt x="314" y="219"/>
                  </a:lnTo>
                  <a:lnTo>
                    <a:pt x="274" y="194"/>
                  </a:lnTo>
                  <a:lnTo>
                    <a:pt x="232" y="174"/>
                  </a:lnTo>
                  <a:lnTo>
                    <a:pt x="187" y="158"/>
                  </a:lnTo>
                  <a:lnTo>
                    <a:pt x="140" y="147"/>
                  </a:lnTo>
                  <a:close/>
                  <a:moveTo>
                    <a:pt x="70" y="0"/>
                  </a:moveTo>
                  <a:lnTo>
                    <a:pt x="123" y="2"/>
                  </a:lnTo>
                  <a:lnTo>
                    <a:pt x="176" y="10"/>
                  </a:lnTo>
                  <a:lnTo>
                    <a:pt x="227" y="22"/>
                  </a:lnTo>
                  <a:lnTo>
                    <a:pt x="277" y="40"/>
                  </a:lnTo>
                  <a:lnTo>
                    <a:pt x="325" y="61"/>
                  </a:lnTo>
                  <a:lnTo>
                    <a:pt x="371" y="87"/>
                  </a:lnTo>
                  <a:lnTo>
                    <a:pt x="413" y="117"/>
                  </a:lnTo>
                  <a:lnTo>
                    <a:pt x="454" y="151"/>
                  </a:lnTo>
                  <a:lnTo>
                    <a:pt x="491" y="190"/>
                  </a:lnTo>
                  <a:lnTo>
                    <a:pt x="523" y="230"/>
                  </a:lnTo>
                  <a:lnTo>
                    <a:pt x="552" y="273"/>
                  </a:lnTo>
                  <a:lnTo>
                    <a:pt x="575" y="317"/>
                  </a:lnTo>
                  <a:lnTo>
                    <a:pt x="595" y="363"/>
                  </a:lnTo>
                  <a:lnTo>
                    <a:pt x="611" y="412"/>
                  </a:lnTo>
                  <a:lnTo>
                    <a:pt x="623" y="461"/>
                  </a:lnTo>
                  <a:lnTo>
                    <a:pt x="629" y="511"/>
                  </a:lnTo>
                  <a:lnTo>
                    <a:pt x="632" y="562"/>
                  </a:lnTo>
                  <a:lnTo>
                    <a:pt x="629" y="581"/>
                  </a:lnTo>
                  <a:lnTo>
                    <a:pt x="622" y="598"/>
                  </a:lnTo>
                  <a:lnTo>
                    <a:pt x="611" y="612"/>
                  </a:lnTo>
                  <a:lnTo>
                    <a:pt x="598" y="623"/>
                  </a:lnTo>
                  <a:lnTo>
                    <a:pt x="580" y="630"/>
                  </a:lnTo>
                  <a:lnTo>
                    <a:pt x="561" y="632"/>
                  </a:lnTo>
                  <a:lnTo>
                    <a:pt x="70" y="632"/>
                  </a:lnTo>
                  <a:lnTo>
                    <a:pt x="52" y="630"/>
                  </a:lnTo>
                  <a:lnTo>
                    <a:pt x="35" y="623"/>
                  </a:lnTo>
                  <a:lnTo>
                    <a:pt x="21" y="612"/>
                  </a:lnTo>
                  <a:lnTo>
                    <a:pt x="9" y="598"/>
                  </a:lnTo>
                  <a:lnTo>
                    <a:pt x="3" y="581"/>
                  </a:lnTo>
                  <a:lnTo>
                    <a:pt x="0" y="562"/>
                  </a:lnTo>
                  <a:lnTo>
                    <a:pt x="0" y="70"/>
                  </a:lnTo>
                  <a:lnTo>
                    <a:pt x="3" y="51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89" name="Freeform 96"/>
            <p:cNvSpPr>
              <a:spLocks noEditPoints="1"/>
            </p:cNvSpPr>
            <p:nvPr/>
          </p:nvSpPr>
          <p:spPr bwMode="auto">
            <a:xfrm>
              <a:off x="996950" y="2192338"/>
              <a:ext cx="220663" cy="220663"/>
            </a:xfrm>
            <a:custGeom>
              <a:gdLst>
                <a:gd name="T0" fmla="*/ 569 w 1395"/>
                <a:gd name="T1" fmla="*/ 156 h 1394"/>
                <a:gd name="T2" fmla="*/ 461 w 1395"/>
                <a:gd name="T3" fmla="*/ 194 h 1394"/>
                <a:gd name="T4" fmla="*/ 364 w 1395"/>
                <a:gd name="T5" fmla="*/ 252 h 1394"/>
                <a:gd name="T6" fmla="*/ 281 w 1395"/>
                <a:gd name="T7" fmla="*/ 328 h 1394"/>
                <a:gd name="T8" fmla="*/ 215 w 1395"/>
                <a:gd name="T9" fmla="*/ 419 h 1394"/>
                <a:gd name="T10" fmla="*/ 168 w 1395"/>
                <a:gd name="T11" fmla="*/ 524 h 1394"/>
                <a:gd name="T12" fmla="*/ 144 w 1395"/>
                <a:gd name="T13" fmla="*/ 638 h 1394"/>
                <a:gd name="T14" fmla="*/ 144 w 1395"/>
                <a:gd name="T15" fmla="*/ 758 h 1394"/>
                <a:gd name="T16" fmla="*/ 169 w 1395"/>
                <a:gd name="T17" fmla="*/ 873 h 1394"/>
                <a:gd name="T18" fmla="*/ 217 w 1395"/>
                <a:gd name="T19" fmla="*/ 978 h 1394"/>
                <a:gd name="T20" fmla="*/ 284 w 1395"/>
                <a:gd name="T21" fmla="*/ 1069 h 1394"/>
                <a:gd name="T22" fmla="*/ 369 w 1395"/>
                <a:gd name="T23" fmla="*/ 1146 h 1394"/>
                <a:gd name="T24" fmla="*/ 468 w 1395"/>
                <a:gd name="T25" fmla="*/ 1205 h 1394"/>
                <a:gd name="T26" fmla="*/ 578 w 1395"/>
                <a:gd name="T27" fmla="*/ 1241 h 1394"/>
                <a:gd name="T28" fmla="*/ 697 w 1395"/>
                <a:gd name="T29" fmla="*/ 1254 h 1394"/>
                <a:gd name="T30" fmla="*/ 815 w 1395"/>
                <a:gd name="T31" fmla="*/ 1242 h 1394"/>
                <a:gd name="T32" fmla="*/ 925 w 1395"/>
                <a:gd name="T33" fmla="*/ 1206 h 1394"/>
                <a:gd name="T34" fmla="*/ 1023 w 1395"/>
                <a:gd name="T35" fmla="*/ 1148 h 1394"/>
                <a:gd name="T36" fmla="*/ 1107 w 1395"/>
                <a:gd name="T37" fmla="*/ 1074 h 1394"/>
                <a:gd name="T38" fmla="*/ 1175 w 1395"/>
                <a:gd name="T39" fmla="*/ 983 h 1394"/>
                <a:gd name="T40" fmla="*/ 1223 w 1395"/>
                <a:gd name="T41" fmla="*/ 880 h 1394"/>
                <a:gd name="T42" fmla="*/ 1249 w 1395"/>
                <a:gd name="T43" fmla="*/ 767 h 1394"/>
                <a:gd name="T44" fmla="*/ 679 w 1395"/>
                <a:gd name="T45" fmla="*/ 765 h 1394"/>
                <a:gd name="T46" fmla="*/ 648 w 1395"/>
                <a:gd name="T47" fmla="*/ 747 h 1394"/>
                <a:gd name="T48" fmla="*/ 630 w 1395"/>
                <a:gd name="T49" fmla="*/ 716 h 1394"/>
                <a:gd name="T50" fmla="*/ 628 w 1395"/>
                <a:gd name="T51" fmla="*/ 145 h 1394"/>
                <a:gd name="T52" fmla="*/ 716 w 1395"/>
                <a:gd name="T53" fmla="*/ 2 h 1394"/>
                <a:gd name="T54" fmla="*/ 747 w 1395"/>
                <a:gd name="T55" fmla="*/ 20 h 1394"/>
                <a:gd name="T56" fmla="*/ 765 w 1395"/>
                <a:gd name="T57" fmla="*/ 51 h 1394"/>
                <a:gd name="T58" fmla="*/ 768 w 1395"/>
                <a:gd name="T59" fmla="*/ 627 h 1394"/>
                <a:gd name="T60" fmla="*/ 1343 w 1395"/>
                <a:gd name="T61" fmla="*/ 629 h 1394"/>
                <a:gd name="T62" fmla="*/ 1375 w 1395"/>
                <a:gd name="T63" fmla="*/ 647 h 1394"/>
                <a:gd name="T64" fmla="*/ 1392 w 1395"/>
                <a:gd name="T65" fmla="*/ 678 h 1394"/>
                <a:gd name="T66" fmla="*/ 1392 w 1395"/>
                <a:gd name="T67" fmla="*/ 764 h 1394"/>
                <a:gd name="T68" fmla="*/ 1367 w 1395"/>
                <a:gd name="T69" fmla="*/ 893 h 1394"/>
                <a:gd name="T70" fmla="*/ 1320 w 1395"/>
                <a:gd name="T71" fmla="*/ 1012 h 1394"/>
                <a:gd name="T72" fmla="*/ 1252 w 1395"/>
                <a:gd name="T73" fmla="*/ 1118 h 1394"/>
                <a:gd name="T74" fmla="*/ 1167 w 1395"/>
                <a:gd name="T75" fmla="*/ 1212 h 1394"/>
                <a:gd name="T76" fmla="*/ 1067 w 1395"/>
                <a:gd name="T77" fmla="*/ 1288 h 1394"/>
                <a:gd name="T78" fmla="*/ 953 w 1395"/>
                <a:gd name="T79" fmla="*/ 1345 h 1394"/>
                <a:gd name="T80" fmla="*/ 830 w 1395"/>
                <a:gd name="T81" fmla="*/ 1381 h 1394"/>
                <a:gd name="T82" fmla="*/ 697 w 1395"/>
                <a:gd name="T83" fmla="*/ 1394 h 1394"/>
                <a:gd name="T84" fmla="*/ 565 w 1395"/>
                <a:gd name="T85" fmla="*/ 1381 h 1394"/>
                <a:gd name="T86" fmla="*/ 442 w 1395"/>
                <a:gd name="T87" fmla="*/ 1345 h 1394"/>
                <a:gd name="T88" fmla="*/ 328 w 1395"/>
                <a:gd name="T89" fmla="*/ 1288 h 1394"/>
                <a:gd name="T90" fmla="*/ 228 w 1395"/>
                <a:gd name="T91" fmla="*/ 1212 h 1394"/>
                <a:gd name="T92" fmla="*/ 143 w 1395"/>
                <a:gd name="T93" fmla="*/ 1118 h 1394"/>
                <a:gd name="T94" fmla="*/ 76 w 1395"/>
                <a:gd name="T95" fmla="*/ 1012 h 1394"/>
                <a:gd name="T96" fmla="*/ 28 w 1395"/>
                <a:gd name="T97" fmla="*/ 893 h 1394"/>
                <a:gd name="T98" fmla="*/ 3 w 1395"/>
                <a:gd name="T99" fmla="*/ 764 h 1394"/>
                <a:gd name="T100" fmla="*/ 3 w 1395"/>
                <a:gd name="T101" fmla="*/ 630 h 1394"/>
                <a:gd name="T102" fmla="*/ 28 w 1395"/>
                <a:gd name="T103" fmla="*/ 501 h 1394"/>
                <a:gd name="T104" fmla="*/ 76 w 1395"/>
                <a:gd name="T105" fmla="*/ 382 h 1394"/>
                <a:gd name="T106" fmla="*/ 143 w 1395"/>
                <a:gd name="T107" fmla="*/ 276 h 1394"/>
                <a:gd name="T108" fmla="*/ 228 w 1395"/>
                <a:gd name="T109" fmla="*/ 182 h 1394"/>
                <a:gd name="T110" fmla="*/ 328 w 1395"/>
                <a:gd name="T111" fmla="*/ 107 h 1394"/>
                <a:gd name="T112" fmla="*/ 442 w 1395"/>
                <a:gd name="T113" fmla="*/ 49 h 1394"/>
                <a:gd name="T114" fmla="*/ 565 w 1395"/>
                <a:gd name="T115" fmla="*/ 12 h 1394"/>
                <a:gd name="T116" fmla="*/ 697 w 1395"/>
                <a:gd name="T117" fmla="*/ 0 h 13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5" h="1394">
                  <a:moveTo>
                    <a:pt x="628" y="145"/>
                  </a:moveTo>
                  <a:lnTo>
                    <a:pt x="569" y="156"/>
                  </a:lnTo>
                  <a:lnTo>
                    <a:pt x="514" y="172"/>
                  </a:lnTo>
                  <a:lnTo>
                    <a:pt x="461" y="194"/>
                  </a:lnTo>
                  <a:lnTo>
                    <a:pt x="411" y="220"/>
                  </a:lnTo>
                  <a:lnTo>
                    <a:pt x="364" y="252"/>
                  </a:lnTo>
                  <a:lnTo>
                    <a:pt x="320" y="287"/>
                  </a:lnTo>
                  <a:lnTo>
                    <a:pt x="281" y="328"/>
                  </a:lnTo>
                  <a:lnTo>
                    <a:pt x="246" y="372"/>
                  </a:lnTo>
                  <a:lnTo>
                    <a:pt x="215" y="419"/>
                  </a:lnTo>
                  <a:lnTo>
                    <a:pt x="190" y="470"/>
                  </a:lnTo>
                  <a:lnTo>
                    <a:pt x="168" y="524"/>
                  </a:lnTo>
                  <a:lnTo>
                    <a:pt x="153" y="579"/>
                  </a:lnTo>
                  <a:lnTo>
                    <a:pt x="144" y="638"/>
                  </a:lnTo>
                  <a:lnTo>
                    <a:pt x="141" y="697"/>
                  </a:lnTo>
                  <a:lnTo>
                    <a:pt x="144" y="758"/>
                  </a:lnTo>
                  <a:lnTo>
                    <a:pt x="153" y="816"/>
                  </a:lnTo>
                  <a:lnTo>
                    <a:pt x="169" y="873"/>
                  </a:lnTo>
                  <a:lnTo>
                    <a:pt x="191" y="927"/>
                  </a:lnTo>
                  <a:lnTo>
                    <a:pt x="217" y="978"/>
                  </a:lnTo>
                  <a:lnTo>
                    <a:pt x="248" y="1026"/>
                  </a:lnTo>
                  <a:lnTo>
                    <a:pt x="284" y="1069"/>
                  </a:lnTo>
                  <a:lnTo>
                    <a:pt x="325" y="1110"/>
                  </a:lnTo>
                  <a:lnTo>
                    <a:pt x="369" y="1146"/>
                  </a:lnTo>
                  <a:lnTo>
                    <a:pt x="417" y="1178"/>
                  </a:lnTo>
                  <a:lnTo>
                    <a:pt x="468" y="1205"/>
                  </a:lnTo>
                  <a:lnTo>
                    <a:pt x="522" y="1226"/>
                  </a:lnTo>
                  <a:lnTo>
                    <a:pt x="578" y="1241"/>
                  </a:lnTo>
                  <a:lnTo>
                    <a:pt x="638" y="1250"/>
                  </a:lnTo>
                  <a:lnTo>
                    <a:pt x="697" y="1254"/>
                  </a:lnTo>
                  <a:lnTo>
                    <a:pt x="758" y="1250"/>
                  </a:lnTo>
                  <a:lnTo>
                    <a:pt x="815" y="1242"/>
                  </a:lnTo>
                  <a:lnTo>
                    <a:pt x="872" y="1226"/>
                  </a:lnTo>
                  <a:lnTo>
                    <a:pt x="925" y="1206"/>
                  </a:lnTo>
                  <a:lnTo>
                    <a:pt x="975" y="1179"/>
                  </a:lnTo>
                  <a:lnTo>
                    <a:pt x="1023" y="1148"/>
                  </a:lnTo>
                  <a:lnTo>
                    <a:pt x="1066" y="1113"/>
                  </a:lnTo>
                  <a:lnTo>
                    <a:pt x="1107" y="1074"/>
                  </a:lnTo>
                  <a:lnTo>
                    <a:pt x="1143" y="1030"/>
                  </a:lnTo>
                  <a:lnTo>
                    <a:pt x="1175" y="983"/>
                  </a:lnTo>
                  <a:lnTo>
                    <a:pt x="1201" y="933"/>
                  </a:lnTo>
                  <a:lnTo>
                    <a:pt x="1223" y="880"/>
                  </a:lnTo>
                  <a:lnTo>
                    <a:pt x="1239" y="825"/>
                  </a:lnTo>
                  <a:lnTo>
                    <a:pt x="1249" y="767"/>
                  </a:lnTo>
                  <a:lnTo>
                    <a:pt x="697" y="767"/>
                  </a:lnTo>
                  <a:lnTo>
                    <a:pt x="679" y="765"/>
                  </a:lnTo>
                  <a:lnTo>
                    <a:pt x="662" y="758"/>
                  </a:lnTo>
                  <a:lnTo>
                    <a:pt x="648" y="747"/>
                  </a:lnTo>
                  <a:lnTo>
                    <a:pt x="636" y="732"/>
                  </a:lnTo>
                  <a:lnTo>
                    <a:pt x="630" y="716"/>
                  </a:lnTo>
                  <a:lnTo>
                    <a:pt x="628" y="697"/>
                  </a:lnTo>
                  <a:lnTo>
                    <a:pt x="628" y="145"/>
                  </a:lnTo>
                  <a:close/>
                  <a:moveTo>
                    <a:pt x="697" y="0"/>
                  </a:moveTo>
                  <a:lnTo>
                    <a:pt x="716" y="2"/>
                  </a:lnTo>
                  <a:lnTo>
                    <a:pt x="733" y="10"/>
                  </a:lnTo>
                  <a:lnTo>
                    <a:pt x="747" y="20"/>
                  </a:lnTo>
                  <a:lnTo>
                    <a:pt x="759" y="34"/>
                  </a:lnTo>
                  <a:lnTo>
                    <a:pt x="765" y="51"/>
                  </a:lnTo>
                  <a:lnTo>
                    <a:pt x="768" y="70"/>
                  </a:lnTo>
                  <a:lnTo>
                    <a:pt x="768" y="627"/>
                  </a:lnTo>
                  <a:lnTo>
                    <a:pt x="1325" y="627"/>
                  </a:lnTo>
                  <a:lnTo>
                    <a:pt x="1343" y="629"/>
                  </a:lnTo>
                  <a:lnTo>
                    <a:pt x="1360" y="636"/>
                  </a:lnTo>
                  <a:lnTo>
                    <a:pt x="1375" y="647"/>
                  </a:lnTo>
                  <a:lnTo>
                    <a:pt x="1385" y="662"/>
                  </a:lnTo>
                  <a:lnTo>
                    <a:pt x="1392" y="678"/>
                  </a:lnTo>
                  <a:lnTo>
                    <a:pt x="1395" y="697"/>
                  </a:lnTo>
                  <a:lnTo>
                    <a:pt x="1392" y="764"/>
                  </a:lnTo>
                  <a:lnTo>
                    <a:pt x="1382" y="829"/>
                  </a:lnTo>
                  <a:lnTo>
                    <a:pt x="1367" y="893"/>
                  </a:lnTo>
                  <a:lnTo>
                    <a:pt x="1346" y="954"/>
                  </a:lnTo>
                  <a:lnTo>
                    <a:pt x="1320" y="1012"/>
                  </a:lnTo>
                  <a:lnTo>
                    <a:pt x="1289" y="1066"/>
                  </a:lnTo>
                  <a:lnTo>
                    <a:pt x="1252" y="1118"/>
                  </a:lnTo>
                  <a:lnTo>
                    <a:pt x="1212" y="1167"/>
                  </a:lnTo>
                  <a:lnTo>
                    <a:pt x="1167" y="1212"/>
                  </a:lnTo>
                  <a:lnTo>
                    <a:pt x="1119" y="1252"/>
                  </a:lnTo>
                  <a:lnTo>
                    <a:pt x="1067" y="1288"/>
                  </a:lnTo>
                  <a:lnTo>
                    <a:pt x="1012" y="1320"/>
                  </a:lnTo>
                  <a:lnTo>
                    <a:pt x="953" y="1345"/>
                  </a:lnTo>
                  <a:lnTo>
                    <a:pt x="893" y="1366"/>
                  </a:lnTo>
                  <a:lnTo>
                    <a:pt x="830" y="1381"/>
                  </a:lnTo>
                  <a:lnTo>
                    <a:pt x="765" y="1391"/>
                  </a:lnTo>
                  <a:lnTo>
                    <a:pt x="697" y="1394"/>
                  </a:lnTo>
                  <a:lnTo>
                    <a:pt x="630" y="1391"/>
                  </a:lnTo>
                  <a:lnTo>
                    <a:pt x="565" y="1381"/>
                  </a:lnTo>
                  <a:lnTo>
                    <a:pt x="502" y="1366"/>
                  </a:lnTo>
                  <a:lnTo>
                    <a:pt x="442" y="1345"/>
                  </a:lnTo>
                  <a:lnTo>
                    <a:pt x="383" y="1320"/>
                  </a:lnTo>
                  <a:lnTo>
                    <a:pt x="328" y="1288"/>
                  </a:lnTo>
                  <a:lnTo>
                    <a:pt x="276" y="1252"/>
                  </a:lnTo>
                  <a:lnTo>
                    <a:pt x="228" y="1212"/>
                  </a:lnTo>
                  <a:lnTo>
                    <a:pt x="183" y="1167"/>
                  </a:lnTo>
                  <a:lnTo>
                    <a:pt x="143" y="1118"/>
                  </a:lnTo>
                  <a:lnTo>
                    <a:pt x="107" y="1066"/>
                  </a:lnTo>
                  <a:lnTo>
                    <a:pt x="76" y="1012"/>
                  </a:lnTo>
                  <a:lnTo>
                    <a:pt x="49" y="954"/>
                  </a:lnTo>
                  <a:lnTo>
                    <a:pt x="28" y="893"/>
                  </a:lnTo>
                  <a:lnTo>
                    <a:pt x="13" y="829"/>
                  </a:lnTo>
                  <a:lnTo>
                    <a:pt x="3" y="764"/>
                  </a:lnTo>
                  <a:lnTo>
                    <a:pt x="0" y="697"/>
                  </a:lnTo>
                  <a:lnTo>
                    <a:pt x="3" y="630"/>
                  </a:lnTo>
                  <a:lnTo>
                    <a:pt x="13" y="565"/>
                  </a:lnTo>
                  <a:lnTo>
                    <a:pt x="28" y="501"/>
                  </a:lnTo>
                  <a:lnTo>
                    <a:pt x="49" y="441"/>
                  </a:lnTo>
                  <a:lnTo>
                    <a:pt x="76" y="382"/>
                  </a:lnTo>
                  <a:lnTo>
                    <a:pt x="107" y="328"/>
                  </a:lnTo>
                  <a:lnTo>
                    <a:pt x="143" y="276"/>
                  </a:lnTo>
                  <a:lnTo>
                    <a:pt x="183" y="227"/>
                  </a:lnTo>
                  <a:lnTo>
                    <a:pt x="228" y="182"/>
                  </a:lnTo>
                  <a:lnTo>
                    <a:pt x="276" y="142"/>
                  </a:lnTo>
                  <a:lnTo>
                    <a:pt x="328" y="107"/>
                  </a:lnTo>
                  <a:lnTo>
                    <a:pt x="383" y="75"/>
                  </a:lnTo>
                  <a:lnTo>
                    <a:pt x="442" y="49"/>
                  </a:lnTo>
                  <a:lnTo>
                    <a:pt x="502" y="28"/>
                  </a:lnTo>
                  <a:lnTo>
                    <a:pt x="565" y="12"/>
                  </a:lnTo>
                  <a:lnTo>
                    <a:pt x="630" y="3"/>
                  </a:lnTo>
                  <a:lnTo>
                    <a:pt x="6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90" name="Group 42"/>
          <p:cNvGrpSpPr/>
          <p:nvPr/>
        </p:nvGrpSpPr>
        <p:grpSpPr>
          <a:xfrm>
            <a:off x="4307158" y="4300577"/>
            <a:ext cx="515959" cy="590881"/>
            <a:chOff x="9990138" y="2690813"/>
            <a:chExt cx="481013" cy="550863"/>
          </a:xfrm>
          <a:solidFill>
            <a:schemeClr val="bg1"/>
          </a:solidFill>
        </p:grpSpPr>
        <p:sp>
          <p:nvSpPr>
            <p:cNvPr id="91" name="Freeform 107"/>
            <p:cNvSpPr/>
            <p:nvPr/>
          </p:nvSpPr>
          <p:spPr bwMode="auto">
            <a:xfrm>
              <a:off x="10121901" y="3182938"/>
              <a:ext cx="219075" cy="58738"/>
            </a:xfrm>
            <a:custGeom>
              <a:gdLst>
                <a:gd name="T0" fmla="*/ 689 w 1378"/>
                <a:gd name="T1" fmla="*/ 0 h 371"/>
                <a:gd name="T2" fmla="*/ 708 w 1378"/>
                <a:gd name="T3" fmla="*/ 2 h 371"/>
                <a:gd name="T4" fmla="*/ 724 w 1378"/>
                <a:gd name="T5" fmla="*/ 10 h 371"/>
                <a:gd name="T6" fmla="*/ 739 w 1378"/>
                <a:gd name="T7" fmla="*/ 20 h 371"/>
                <a:gd name="T8" fmla="*/ 749 w 1378"/>
                <a:gd name="T9" fmla="*/ 35 h 371"/>
                <a:gd name="T10" fmla="*/ 757 w 1378"/>
                <a:gd name="T11" fmla="*/ 51 h 371"/>
                <a:gd name="T12" fmla="*/ 759 w 1378"/>
                <a:gd name="T13" fmla="*/ 70 h 371"/>
                <a:gd name="T14" fmla="*/ 759 w 1378"/>
                <a:gd name="T15" fmla="*/ 230 h 371"/>
                <a:gd name="T16" fmla="*/ 1307 w 1378"/>
                <a:gd name="T17" fmla="*/ 230 h 371"/>
                <a:gd name="T18" fmla="*/ 1326 w 1378"/>
                <a:gd name="T19" fmla="*/ 232 h 371"/>
                <a:gd name="T20" fmla="*/ 1343 w 1378"/>
                <a:gd name="T21" fmla="*/ 239 h 371"/>
                <a:gd name="T22" fmla="*/ 1357 w 1378"/>
                <a:gd name="T23" fmla="*/ 250 h 371"/>
                <a:gd name="T24" fmla="*/ 1368 w 1378"/>
                <a:gd name="T25" fmla="*/ 265 h 371"/>
                <a:gd name="T26" fmla="*/ 1375 w 1378"/>
                <a:gd name="T27" fmla="*/ 282 h 371"/>
                <a:gd name="T28" fmla="*/ 1378 w 1378"/>
                <a:gd name="T29" fmla="*/ 300 h 371"/>
                <a:gd name="T30" fmla="*/ 1376 w 1378"/>
                <a:gd name="T31" fmla="*/ 319 h 371"/>
                <a:gd name="T32" fmla="*/ 1368 w 1378"/>
                <a:gd name="T33" fmla="*/ 336 h 371"/>
                <a:gd name="T34" fmla="*/ 1358 w 1378"/>
                <a:gd name="T35" fmla="*/ 349 h 371"/>
                <a:gd name="T36" fmla="*/ 1343 w 1378"/>
                <a:gd name="T37" fmla="*/ 361 h 371"/>
                <a:gd name="T38" fmla="*/ 1326 w 1378"/>
                <a:gd name="T39" fmla="*/ 367 h 371"/>
                <a:gd name="T40" fmla="*/ 1308 w 1378"/>
                <a:gd name="T41" fmla="*/ 371 h 371"/>
                <a:gd name="T42" fmla="*/ 71 w 1378"/>
                <a:gd name="T43" fmla="*/ 371 h 371"/>
                <a:gd name="T44" fmla="*/ 52 w 1378"/>
                <a:gd name="T45" fmla="*/ 367 h 371"/>
                <a:gd name="T46" fmla="*/ 35 w 1378"/>
                <a:gd name="T47" fmla="*/ 361 h 371"/>
                <a:gd name="T48" fmla="*/ 21 w 1378"/>
                <a:gd name="T49" fmla="*/ 349 h 371"/>
                <a:gd name="T50" fmla="*/ 9 w 1378"/>
                <a:gd name="T51" fmla="*/ 336 h 371"/>
                <a:gd name="T52" fmla="*/ 3 w 1378"/>
                <a:gd name="T53" fmla="*/ 319 h 371"/>
                <a:gd name="T54" fmla="*/ 0 w 1378"/>
                <a:gd name="T55" fmla="*/ 300 h 371"/>
                <a:gd name="T56" fmla="*/ 3 w 1378"/>
                <a:gd name="T57" fmla="*/ 282 h 371"/>
                <a:gd name="T58" fmla="*/ 9 w 1378"/>
                <a:gd name="T59" fmla="*/ 265 h 371"/>
                <a:gd name="T60" fmla="*/ 21 w 1378"/>
                <a:gd name="T61" fmla="*/ 250 h 371"/>
                <a:gd name="T62" fmla="*/ 35 w 1378"/>
                <a:gd name="T63" fmla="*/ 239 h 371"/>
                <a:gd name="T64" fmla="*/ 52 w 1378"/>
                <a:gd name="T65" fmla="*/ 232 h 371"/>
                <a:gd name="T66" fmla="*/ 71 w 1378"/>
                <a:gd name="T67" fmla="*/ 230 h 371"/>
                <a:gd name="T68" fmla="*/ 618 w 1378"/>
                <a:gd name="T69" fmla="*/ 230 h 371"/>
                <a:gd name="T70" fmla="*/ 618 w 1378"/>
                <a:gd name="T71" fmla="*/ 70 h 371"/>
                <a:gd name="T72" fmla="*/ 621 w 1378"/>
                <a:gd name="T73" fmla="*/ 51 h 371"/>
                <a:gd name="T74" fmla="*/ 627 w 1378"/>
                <a:gd name="T75" fmla="*/ 35 h 371"/>
                <a:gd name="T76" fmla="*/ 639 w 1378"/>
                <a:gd name="T77" fmla="*/ 20 h 371"/>
                <a:gd name="T78" fmla="*/ 653 w 1378"/>
                <a:gd name="T79" fmla="*/ 10 h 371"/>
                <a:gd name="T80" fmla="*/ 670 w 1378"/>
                <a:gd name="T81" fmla="*/ 2 h 371"/>
                <a:gd name="T82" fmla="*/ 689 w 1378"/>
                <a:gd name="T83" fmla="*/ 0 h 3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78" h="371">
                  <a:moveTo>
                    <a:pt x="689" y="0"/>
                  </a:moveTo>
                  <a:lnTo>
                    <a:pt x="708" y="2"/>
                  </a:lnTo>
                  <a:lnTo>
                    <a:pt x="724" y="10"/>
                  </a:lnTo>
                  <a:lnTo>
                    <a:pt x="739" y="20"/>
                  </a:lnTo>
                  <a:lnTo>
                    <a:pt x="749" y="35"/>
                  </a:lnTo>
                  <a:lnTo>
                    <a:pt x="757" y="51"/>
                  </a:lnTo>
                  <a:lnTo>
                    <a:pt x="759" y="70"/>
                  </a:lnTo>
                  <a:lnTo>
                    <a:pt x="759" y="230"/>
                  </a:lnTo>
                  <a:lnTo>
                    <a:pt x="1307" y="230"/>
                  </a:lnTo>
                  <a:lnTo>
                    <a:pt x="1326" y="232"/>
                  </a:lnTo>
                  <a:lnTo>
                    <a:pt x="1343" y="239"/>
                  </a:lnTo>
                  <a:lnTo>
                    <a:pt x="1357" y="250"/>
                  </a:lnTo>
                  <a:lnTo>
                    <a:pt x="1368" y="265"/>
                  </a:lnTo>
                  <a:lnTo>
                    <a:pt x="1375" y="282"/>
                  </a:lnTo>
                  <a:lnTo>
                    <a:pt x="1378" y="300"/>
                  </a:lnTo>
                  <a:lnTo>
                    <a:pt x="1376" y="319"/>
                  </a:lnTo>
                  <a:lnTo>
                    <a:pt x="1368" y="336"/>
                  </a:lnTo>
                  <a:lnTo>
                    <a:pt x="1358" y="349"/>
                  </a:lnTo>
                  <a:lnTo>
                    <a:pt x="1343" y="361"/>
                  </a:lnTo>
                  <a:lnTo>
                    <a:pt x="1326" y="367"/>
                  </a:lnTo>
                  <a:lnTo>
                    <a:pt x="1308" y="371"/>
                  </a:lnTo>
                  <a:lnTo>
                    <a:pt x="71" y="371"/>
                  </a:lnTo>
                  <a:lnTo>
                    <a:pt x="52" y="367"/>
                  </a:lnTo>
                  <a:lnTo>
                    <a:pt x="35" y="361"/>
                  </a:lnTo>
                  <a:lnTo>
                    <a:pt x="21" y="349"/>
                  </a:lnTo>
                  <a:lnTo>
                    <a:pt x="9" y="336"/>
                  </a:lnTo>
                  <a:lnTo>
                    <a:pt x="3" y="319"/>
                  </a:lnTo>
                  <a:lnTo>
                    <a:pt x="0" y="300"/>
                  </a:lnTo>
                  <a:lnTo>
                    <a:pt x="3" y="282"/>
                  </a:lnTo>
                  <a:lnTo>
                    <a:pt x="9" y="265"/>
                  </a:lnTo>
                  <a:lnTo>
                    <a:pt x="21" y="250"/>
                  </a:lnTo>
                  <a:lnTo>
                    <a:pt x="35" y="239"/>
                  </a:lnTo>
                  <a:lnTo>
                    <a:pt x="52" y="232"/>
                  </a:lnTo>
                  <a:lnTo>
                    <a:pt x="71" y="230"/>
                  </a:lnTo>
                  <a:lnTo>
                    <a:pt x="618" y="230"/>
                  </a:lnTo>
                  <a:lnTo>
                    <a:pt x="618" y="70"/>
                  </a:lnTo>
                  <a:lnTo>
                    <a:pt x="621" y="51"/>
                  </a:lnTo>
                  <a:lnTo>
                    <a:pt x="627" y="35"/>
                  </a:lnTo>
                  <a:lnTo>
                    <a:pt x="639" y="20"/>
                  </a:lnTo>
                  <a:lnTo>
                    <a:pt x="653" y="10"/>
                  </a:lnTo>
                  <a:lnTo>
                    <a:pt x="670" y="2"/>
                  </a:lnTo>
                  <a:lnTo>
                    <a:pt x="6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2" name="Freeform 108"/>
            <p:cNvSpPr>
              <a:spLocks noEditPoints="1"/>
            </p:cNvSpPr>
            <p:nvPr/>
          </p:nvSpPr>
          <p:spPr bwMode="auto">
            <a:xfrm>
              <a:off x="9990138" y="2809875"/>
              <a:ext cx="481013" cy="347663"/>
            </a:xfrm>
            <a:custGeom>
              <a:gdLst>
                <a:gd name="T0" fmla="*/ 1388 w 3034"/>
                <a:gd name="T1" fmla="*/ 1364 h 2187"/>
                <a:gd name="T2" fmla="*/ 1263 w 3034"/>
                <a:gd name="T3" fmla="*/ 1465 h 2187"/>
                <a:gd name="T4" fmla="*/ 1808 w 3034"/>
                <a:gd name="T5" fmla="*/ 1577 h 2187"/>
                <a:gd name="T6" fmla="*/ 1732 w 3034"/>
                <a:gd name="T7" fmla="*/ 1434 h 2187"/>
                <a:gd name="T8" fmla="*/ 1594 w 3034"/>
                <a:gd name="T9" fmla="*/ 1351 h 2187"/>
                <a:gd name="T10" fmla="*/ 2873 w 3034"/>
                <a:gd name="T11" fmla="*/ 0 h 2187"/>
                <a:gd name="T12" fmla="*/ 2986 w 3034"/>
                <a:gd name="T13" fmla="*/ 47 h 2187"/>
                <a:gd name="T14" fmla="*/ 3034 w 3034"/>
                <a:gd name="T15" fmla="*/ 160 h 2187"/>
                <a:gd name="T16" fmla="*/ 3006 w 3034"/>
                <a:gd name="T17" fmla="*/ 2117 h 2187"/>
                <a:gd name="T18" fmla="*/ 2906 w 3034"/>
                <a:gd name="T19" fmla="*/ 2184 h 2187"/>
                <a:gd name="T20" fmla="*/ 98 w 3034"/>
                <a:gd name="T21" fmla="*/ 2175 h 2187"/>
                <a:gd name="T22" fmla="*/ 13 w 3034"/>
                <a:gd name="T23" fmla="*/ 2089 h 2187"/>
                <a:gd name="T24" fmla="*/ 2 w 3034"/>
                <a:gd name="T25" fmla="*/ 1625 h 2187"/>
                <a:gd name="T26" fmla="*/ 51 w 3034"/>
                <a:gd name="T27" fmla="*/ 1576 h 2187"/>
                <a:gd name="T28" fmla="*/ 645 w 3034"/>
                <a:gd name="T29" fmla="*/ 1577 h 2187"/>
                <a:gd name="T30" fmla="*/ 716 w 3034"/>
                <a:gd name="T31" fmla="*/ 1411 h 2187"/>
                <a:gd name="T32" fmla="*/ 851 w 3034"/>
                <a:gd name="T33" fmla="*/ 1296 h 2187"/>
                <a:gd name="T34" fmla="*/ 1030 w 3034"/>
                <a:gd name="T35" fmla="*/ 1252 h 2187"/>
                <a:gd name="T36" fmla="*/ 1090 w 3034"/>
                <a:gd name="T37" fmla="*/ 1287 h 2187"/>
                <a:gd name="T38" fmla="*/ 1090 w 3034"/>
                <a:gd name="T39" fmla="*/ 1358 h 2187"/>
                <a:gd name="T40" fmla="*/ 1030 w 3034"/>
                <a:gd name="T41" fmla="*/ 1393 h 2187"/>
                <a:gd name="T42" fmla="*/ 892 w 3034"/>
                <a:gd name="T43" fmla="*/ 1434 h 2187"/>
                <a:gd name="T44" fmla="*/ 801 w 3034"/>
                <a:gd name="T45" fmla="*/ 1542 h 2187"/>
                <a:gd name="T46" fmla="*/ 1096 w 3034"/>
                <a:gd name="T47" fmla="*/ 1482 h 2187"/>
                <a:gd name="T48" fmla="*/ 1200 w 3034"/>
                <a:gd name="T49" fmla="*/ 1324 h 2187"/>
                <a:gd name="T50" fmla="*/ 1362 w 3034"/>
                <a:gd name="T51" fmla="*/ 1224 h 2187"/>
                <a:gd name="T52" fmla="*/ 1432 w 3034"/>
                <a:gd name="T53" fmla="*/ 1206 h 2187"/>
                <a:gd name="T54" fmla="*/ 1519 w 3034"/>
                <a:gd name="T55" fmla="*/ 1199 h 2187"/>
                <a:gd name="T56" fmla="*/ 1695 w 3034"/>
                <a:gd name="T57" fmla="*/ 1238 h 2187"/>
                <a:gd name="T58" fmla="*/ 1849 w 3034"/>
                <a:gd name="T59" fmla="*/ 1356 h 2187"/>
                <a:gd name="T60" fmla="*/ 1940 w 3034"/>
                <a:gd name="T61" fmla="*/ 1528 h 2187"/>
                <a:gd name="T62" fmla="*/ 2201 w 3034"/>
                <a:gd name="T63" fmla="*/ 1511 h 2187"/>
                <a:gd name="T64" fmla="*/ 2096 w 3034"/>
                <a:gd name="T65" fmla="*/ 1417 h 2187"/>
                <a:gd name="T66" fmla="*/ 1970 w 3034"/>
                <a:gd name="T67" fmla="*/ 1391 h 2187"/>
                <a:gd name="T68" fmla="*/ 1920 w 3034"/>
                <a:gd name="T69" fmla="*/ 1342 h 2187"/>
                <a:gd name="T70" fmla="*/ 1938 w 3034"/>
                <a:gd name="T71" fmla="*/ 1273 h 2187"/>
                <a:gd name="T72" fmla="*/ 2035 w 3034"/>
                <a:gd name="T73" fmla="*/ 1255 h 2187"/>
                <a:gd name="T74" fmla="*/ 2206 w 3034"/>
                <a:gd name="T75" fmla="*/ 1319 h 2187"/>
                <a:gd name="T76" fmla="*/ 2328 w 3034"/>
                <a:gd name="T77" fmla="*/ 1449 h 2187"/>
                <a:gd name="T78" fmla="*/ 2674 w 3034"/>
                <a:gd name="T79" fmla="*/ 1577 h 2187"/>
                <a:gd name="T80" fmla="*/ 2734 w 3034"/>
                <a:gd name="T81" fmla="*/ 1612 h 2187"/>
                <a:gd name="T82" fmla="*/ 2734 w 3034"/>
                <a:gd name="T83" fmla="*/ 1683 h 2187"/>
                <a:gd name="T84" fmla="*/ 2674 w 3034"/>
                <a:gd name="T85" fmla="*/ 1718 h 2187"/>
                <a:gd name="T86" fmla="*/ 150 w 3034"/>
                <a:gd name="T87" fmla="*/ 2045 h 2187"/>
                <a:gd name="T88" fmla="*/ 2891 w 3034"/>
                <a:gd name="T89" fmla="*/ 2037 h 2187"/>
                <a:gd name="T90" fmla="*/ 2883 w 3034"/>
                <a:gd name="T91" fmla="*/ 143 h 2187"/>
                <a:gd name="T92" fmla="*/ 2078 w 3034"/>
                <a:gd name="T93" fmla="*/ 131 h 2187"/>
                <a:gd name="T94" fmla="*/ 2044 w 3034"/>
                <a:gd name="T95" fmla="*/ 70 h 2187"/>
                <a:gd name="T96" fmla="*/ 2078 w 3034"/>
                <a:gd name="T97" fmla="*/ 9 h 2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4" h="2187">
                  <a:moveTo>
                    <a:pt x="1510" y="1339"/>
                  </a:moveTo>
                  <a:lnTo>
                    <a:pt x="1467" y="1342"/>
                  </a:lnTo>
                  <a:lnTo>
                    <a:pt x="1427" y="1351"/>
                  </a:lnTo>
                  <a:lnTo>
                    <a:pt x="1388" y="1364"/>
                  </a:lnTo>
                  <a:lnTo>
                    <a:pt x="1352" y="1383"/>
                  </a:lnTo>
                  <a:lnTo>
                    <a:pt x="1318" y="1407"/>
                  </a:lnTo>
                  <a:lnTo>
                    <a:pt x="1288" y="1434"/>
                  </a:lnTo>
                  <a:lnTo>
                    <a:pt x="1263" y="1465"/>
                  </a:lnTo>
                  <a:lnTo>
                    <a:pt x="1242" y="1500"/>
                  </a:lnTo>
                  <a:lnTo>
                    <a:pt x="1225" y="1537"/>
                  </a:lnTo>
                  <a:lnTo>
                    <a:pt x="1213" y="1577"/>
                  </a:lnTo>
                  <a:lnTo>
                    <a:pt x="1808" y="1577"/>
                  </a:lnTo>
                  <a:lnTo>
                    <a:pt x="1795" y="1537"/>
                  </a:lnTo>
                  <a:lnTo>
                    <a:pt x="1778" y="1500"/>
                  </a:lnTo>
                  <a:lnTo>
                    <a:pt x="1757" y="1465"/>
                  </a:lnTo>
                  <a:lnTo>
                    <a:pt x="1732" y="1434"/>
                  </a:lnTo>
                  <a:lnTo>
                    <a:pt x="1702" y="1407"/>
                  </a:lnTo>
                  <a:lnTo>
                    <a:pt x="1669" y="1383"/>
                  </a:lnTo>
                  <a:lnTo>
                    <a:pt x="1633" y="1364"/>
                  </a:lnTo>
                  <a:lnTo>
                    <a:pt x="1594" y="1351"/>
                  </a:lnTo>
                  <a:lnTo>
                    <a:pt x="1553" y="1342"/>
                  </a:lnTo>
                  <a:lnTo>
                    <a:pt x="1510" y="1339"/>
                  </a:lnTo>
                  <a:close/>
                  <a:moveTo>
                    <a:pt x="2114" y="0"/>
                  </a:moveTo>
                  <a:lnTo>
                    <a:pt x="2873" y="0"/>
                  </a:lnTo>
                  <a:lnTo>
                    <a:pt x="2906" y="3"/>
                  </a:lnTo>
                  <a:lnTo>
                    <a:pt x="2935" y="12"/>
                  </a:lnTo>
                  <a:lnTo>
                    <a:pt x="2963" y="27"/>
                  </a:lnTo>
                  <a:lnTo>
                    <a:pt x="2986" y="47"/>
                  </a:lnTo>
                  <a:lnTo>
                    <a:pt x="3006" y="71"/>
                  </a:lnTo>
                  <a:lnTo>
                    <a:pt x="3021" y="98"/>
                  </a:lnTo>
                  <a:lnTo>
                    <a:pt x="3030" y="128"/>
                  </a:lnTo>
                  <a:lnTo>
                    <a:pt x="3034" y="160"/>
                  </a:lnTo>
                  <a:lnTo>
                    <a:pt x="3034" y="2027"/>
                  </a:lnTo>
                  <a:lnTo>
                    <a:pt x="3030" y="2058"/>
                  </a:lnTo>
                  <a:lnTo>
                    <a:pt x="3021" y="2089"/>
                  </a:lnTo>
                  <a:lnTo>
                    <a:pt x="3006" y="2117"/>
                  </a:lnTo>
                  <a:lnTo>
                    <a:pt x="2986" y="2140"/>
                  </a:lnTo>
                  <a:lnTo>
                    <a:pt x="2963" y="2160"/>
                  </a:lnTo>
                  <a:lnTo>
                    <a:pt x="2935" y="2175"/>
                  </a:lnTo>
                  <a:lnTo>
                    <a:pt x="2906" y="2184"/>
                  </a:lnTo>
                  <a:lnTo>
                    <a:pt x="2873" y="2187"/>
                  </a:lnTo>
                  <a:lnTo>
                    <a:pt x="161" y="2187"/>
                  </a:lnTo>
                  <a:lnTo>
                    <a:pt x="128" y="2184"/>
                  </a:lnTo>
                  <a:lnTo>
                    <a:pt x="98" y="2175"/>
                  </a:lnTo>
                  <a:lnTo>
                    <a:pt x="71" y="2160"/>
                  </a:lnTo>
                  <a:lnTo>
                    <a:pt x="47" y="2140"/>
                  </a:lnTo>
                  <a:lnTo>
                    <a:pt x="28" y="2117"/>
                  </a:lnTo>
                  <a:lnTo>
                    <a:pt x="13" y="2089"/>
                  </a:lnTo>
                  <a:lnTo>
                    <a:pt x="3" y="2058"/>
                  </a:lnTo>
                  <a:lnTo>
                    <a:pt x="0" y="2027"/>
                  </a:lnTo>
                  <a:lnTo>
                    <a:pt x="0" y="1644"/>
                  </a:lnTo>
                  <a:lnTo>
                    <a:pt x="2" y="1625"/>
                  </a:lnTo>
                  <a:lnTo>
                    <a:pt x="10" y="1608"/>
                  </a:lnTo>
                  <a:lnTo>
                    <a:pt x="20" y="1594"/>
                  </a:lnTo>
                  <a:lnTo>
                    <a:pt x="34" y="1582"/>
                  </a:lnTo>
                  <a:lnTo>
                    <a:pt x="51" y="1576"/>
                  </a:lnTo>
                  <a:lnTo>
                    <a:pt x="70" y="1573"/>
                  </a:lnTo>
                  <a:lnTo>
                    <a:pt x="80" y="1574"/>
                  </a:lnTo>
                  <a:lnTo>
                    <a:pt x="91" y="1577"/>
                  </a:lnTo>
                  <a:lnTo>
                    <a:pt x="645" y="1577"/>
                  </a:lnTo>
                  <a:lnTo>
                    <a:pt x="655" y="1532"/>
                  </a:lnTo>
                  <a:lnTo>
                    <a:pt x="671" y="1489"/>
                  </a:lnTo>
                  <a:lnTo>
                    <a:pt x="691" y="1448"/>
                  </a:lnTo>
                  <a:lnTo>
                    <a:pt x="716" y="1411"/>
                  </a:lnTo>
                  <a:lnTo>
                    <a:pt x="744" y="1376"/>
                  </a:lnTo>
                  <a:lnTo>
                    <a:pt x="777" y="1345"/>
                  </a:lnTo>
                  <a:lnTo>
                    <a:pt x="813" y="1318"/>
                  </a:lnTo>
                  <a:lnTo>
                    <a:pt x="851" y="1296"/>
                  </a:lnTo>
                  <a:lnTo>
                    <a:pt x="893" y="1277"/>
                  </a:lnTo>
                  <a:lnTo>
                    <a:pt x="937" y="1264"/>
                  </a:lnTo>
                  <a:lnTo>
                    <a:pt x="982" y="1255"/>
                  </a:lnTo>
                  <a:lnTo>
                    <a:pt x="1030" y="1252"/>
                  </a:lnTo>
                  <a:lnTo>
                    <a:pt x="1049" y="1254"/>
                  </a:lnTo>
                  <a:lnTo>
                    <a:pt x="1066" y="1262"/>
                  </a:lnTo>
                  <a:lnTo>
                    <a:pt x="1080" y="1272"/>
                  </a:lnTo>
                  <a:lnTo>
                    <a:pt x="1090" y="1287"/>
                  </a:lnTo>
                  <a:lnTo>
                    <a:pt x="1098" y="1304"/>
                  </a:lnTo>
                  <a:lnTo>
                    <a:pt x="1100" y="1322"/>
                  </a:lnTo>
                  <a:lnTo>
                    <a:pt x="1098" y="1341"/>
                  </a:lnTo>
                  <a:lnTo>
                    <a:pt x="1090" y="1358"/>
                  </a:lnTo>
                  <a:lnTo>
                    <a:pt x="1080" y="1372"/>
                  </a:lnTo>
                  <a:lnTo>
                    <a:pt x="1066" y="1383"/>
                  </a:lnTo>
                  <a:lnTo>
                    <a:pt x="1049" y="1390"/>
                  </a:lnTo>
                  <a:lnTo>
                    <a:pt x="1030" y="1393"/>
                  </a:lnTo>
                  <a:lnTo>
                    <a:pt x="993" y="1395"/>
                  </a:lnTo>
                  <a:lnTo>
                    <a:pt x="957" y="1404"/>
                  </a:lnTo>
                  <a:lnTo>
                    <a:pt x="923" y="1416"/>
                  </a:lnTo>
                  <a:lnTo>
                    <a:pt x="892" y="1434"/>
                  </a:lnTo>
                  <a:lnTo>
                    <a:pt x="864" y="1456"/>
                  </a:lnTo>
                  <a:lnTo>
                    <a:pt x="838" y="1482"/>
                  </a:lnTo>
                  <a:lnTo>
                    <a:pt x="818" y="1510"/>
                  </a:lnTo>
                  <a:lnTo>
                    <a:pt x="801" y="1542"/>
                  </a:lnTo>
                  <a:lnTo>
                    <a:pt x="789" y="1577"/>
                  </a:lnTo>
                  <a:lnTo>
                    <a:pt x="1070" y="1577"/>
                  </a:lnTo>
                  <a:lnTo>
                    <a:pt x="1080" y="1528"/>
                  </a:lnTo>
                  <a:lnTo>
                    <a:pt x="1096" y="1482"/>
                  </a:lnTo>
                  <a:lnTo>
                    <a:pt x="1116" y="1438"/>
                  </a:lnTo>
                  <a:lnTo>
                    <a:pt x="1140" y="1397"/>
                  </a:lnTo>
                  <a:lnTo>
                    <a:pt x="1169" y="1359"/>
                  </a:lnTo>
                  <a:lnTo>
                    <a:pt x="1200" y="1324"/>
                  </a:lnTo>
                  <a:lnTo>
                    <a:pt x="1236" y="1292"/>
                  </a:lnTo>
                  <a:lnTo>
                    <a:pt x="1275" y="1265"/>
                  </a:lnTo>
                  <a:lnTo>
                    <a:pt x="1318" y="1242"/>
                  </a:lnTo>
                  <a:lnTo>
                    <a:pt x="1362" y="1224"/>
                  </a:lnTo>
                  <a:lnTo>
                    <a:pt x="1410" y="1210"/>
                  </a:lnTo>
                  <a:lnTo>
                    <a:pt x="1412" y="1209"/>
                  </a:lnTo>
                  <a:lnTo>
                    <a:pt x="1419" y="1208"/>
                  </a:lnTo>
                  <a:lnTo>
                    <a:pt x="1432" y="1206"/>
                  </a:lnTo>
                  <a:lnTo>
                    <a:pt x="1448" y="1204"/>
                  </a:lnTo>
                  <a:lnTo>
                    <a:pt x="1468" y="1201"/>
                  </a:lnTo>
                  <a:lnTo>
                    <a:pt x="1492" y="1199"/>
                  </a:lnTo>
                  <a:lnTo>
                    <a:pt x="1519" y="1199"/>
                  </a:lnTo>
                  <a:lnTo>
                    <a:pt x="1550" y="1200"/>
                  </a:lnTo>
                  <a:lnTo>
                    <a:pt x="1600" y="1208"/>
                  </a:lnTo>
                  <a:lnTo>
                    <a:pt x="1648" y="1220"/>
                  </a:lnTo>
                  <a:lnTo>
                    <a:pt x="1695" y="1238"/>
                  </a:lnTo>
                  <a:lnTo>
                    <a:pt x="1738" y="1262"/>
                  </a:lnTo>
                  <a:lnTo>
                    <a:pt x="1778" y="1289"/>
                  </a:lnTo>
                  <a:lnTo>
                    <a:pt x="1815" y="1320"/>
                  </a:lnTo>
                  <a:lnTo>
                    <a:pt x="1849" y="1356"/>
                  </a:lnTo>
                  <a:lnTo>
                    <a:pt x="1879" y="1394"/>
                  </a:lnTo>
                  <a:lnTo>
                    <a:pt x="1903" y="1436"/>
                  </a:lnTo>
                  <a:lnTo>
                    <a:pt x="1924" y="1481"/>
                  </a:lnTo>
                  <a:lnTo>
                    <a:pt x="1940" y="1528"/>
                  </a:lnTo>
                  <a:lnTo>
                    <a:pt x="1950" y="1577"/>
                  </a:lnTo>
                  <a:lnTo>
                    <a:pt x="2229" y="1577"/>
                  </a:lnTo>
                  <a:lnTo>
                    <a:pt x="2218" y="1543"/>
                  </a:lnTo>
                  <a:lnTo>
                    <a:pt x="2201" y="1511"/>
                  </a:lnTo>
                  <a:lnTo>
                    <a:pt x="2179" y="1483"/>
                  </a:lnTo>
                  <a:lnTo>
                    <a:pt x="2155" y="1456"/>
                  </a:lnTo>
                  <a:lnTo>
                    <a:pt x="2127" y="1435"/>
                  </a:lnTo>
                  <a:lnTo>
                    <a:pt x="2096" y="1417"/>
                  </a:lnTo>
                  <a:lnTo>
                    <a:pt x="2062" y="1405"/>
                  </a:lnTo>
                  <a:lnTo>
                    <a:pt x="2026" y="1396"/>
                  </a:lnTo>
                  <a:lnTo>
                    <a:pt x="1988" y="1393"/>
                  </a:lnTo>
                  <a:lnTo>
                    <a:pt x="1970" y="1391"/>
                  </a:lnTo>
                  <a:lnTo>
                    <a:pt x="1953" y="1383"/>
                  </a:lnTo>
                  <a:lnTo>
                    <a:pt x="1938" y="1373"/>
                  </a:lnTo>
                  <a:lnTo>
                    <a:pt x="1928" y="1359"/>
                  </a:lnTo>
                  <a:lnTo>
                    <a:pt x="1920" y="1342"/>
                  </a:lnTo>
                  <a:lnTo>
                    <a:pt x="1918" y="1323"/>
                  </a:lnTo>
                  <a:lnTo>
                    <a:pt x="1920" y="1304"/>
                  </a:lnTo>
                  <a:lnTo>
                    <a:pt x="1928" y="1287"/>
                  </a:lnTo>
                  <a:lnTo>
                    <a:pt x="1938" y="1273"/>
                  </a:lnTo>
                  <a:lnTo>
                    <a:pt x="1953" y="1263"/>
                  </a:lnTo>
                  <a:lnTo>
                    <a:pt x="1970" y="1255"/>
                  </a:lnTo>
                  <a:lnTo>
                    <a:pt x="1988" y="1253"/>
                  </a:lnTo>
                  <a:lnTo>
                    <a:pt x="2035" y="1255"/>
                  </a:lnTo>
                  <a:lnTo>
                    <a:pt x="2082" y="1264"/>
                  </a:lnTo>
                  <a:lnTo>
                    <a:pt x="2125" y="1278"/>
                  </a:lnTo>
                  <a:lnTo>
                    <a:pt x="2167" y="1296"/>
                  </a:lnTo>
                  <a:lnTo>
                    <a:pt x="2206" y="1319"/>
                  </a:lnTo>
                  <a:lnTo>
                    <a:pt x="2242" y="1346"/>
                  </a:lnTo>
                  <a:lnTo>
                    <a:pt x="2274" y="1377"/>
                  </a:lnTo>
                  <a:lnTo>
                    <a:pt x="2302" y="1412"/>
                  </a:lnTo>
                  <a:lnTo>
                    <a:pt x="2328" y="1449"/>
                  </a:lnTo>
                  <a:lnTo>
                    <a:pt x="2348" y="1489"/>
                  </a:lnTo>
                  <a:lnTo>
                    <a:pt x="2363" y="1533"/>
                  </a:lnTo>
                  <a:lnTo>
                    <a:pt x="2373" y="1577"/>
                  </a:lnTo>
                  <a:lnTo>
                    <a:pt x="2674" y="1577"/>
                  </a:lnTo>
                  <a:lnTo>
                    <a:pt x="2692" y="1580"/>
                  </a:lnTo>
                  <a:lnTo>
                    <a:pt x="2709" y="1588"/>
                  </a:lnTo>
                  <a:lnTo>
                    <a:pt x="2724" y="1598"/>
                  </a:lnTo>
                  <a:lnTo>
                    <a:pt x="2734" y="1612"/>
                  </a:lnTo>
                  <a:lnTo>
                    <a:pt x="2742" y="1629"/>
                  </a:lnTo>
                  <a:lnTo>
                    <a:pt x="2744" y="1648"/>
                  </a:lnTo>
                  <a:lnTo>
                    <a:pt x="2742" y="1667"/>
                  </a:lnTo>
                  <a:lnTo>
                    <a:pt x="2734" y="1683"/>
                  </a:lnTo>
                  <a:lnTo>
                    <a:pt x="2724" y="1698"/>
                  </a:lnTo>
                  <a:lnTo>
                    <a:pt x="2709" y="1708"/>
                  </a:lnTo>
                  <a:lnTo>
                    <a:pt x="2692" y="1716"/>
                  </a:lnTo>
                  <a:lnTo>
                    <a:pt x="2674" y="1718"/>
                  </a:lnTo>
                  <a:lnTo>
                    <a:pt x="140" y="1718"/>
                  </a:lnTo>
                  <a:lnTo>
                    <a:pt x="140" y="2027"/>
                  </a:lnTo>
                  <a:lnTo>
                    <a:pt x="143" y="2037"/>
                  </a:lnTo>
                  <a:lnTo>
                    <a:pt x="150" y="2045"/>
                  </a:lnTo>
                  <a:lnTo>
                    <a:pt x="161" y="2048"/>
                  </a:lnTo>
                  <a:lnTo>
                    <a:pt x="2873" y="2048"/>
                  </a:lnTo>
                  <a:lnTo>
                    <a:pt x="2883" y="2045"/>
                  </a:lnTo>
                  <a:lnTo>
                    <a:pt x="2891" y="2037"/>
                  </a:lnTo>
                  <a:lnTo>
                    <a:pt x="2893" y="2027"/>
                  </a:lnTo>
                  <a:lnTo>
                    <a:pt x="2893" y="160"/>
                  </a:lnTo>
                  <a:lnTo>
                    <a:pt x="2891" y="150"/>
                  </a:lnTo>
                  <a:lnTo>
                    <a:pt x="2883" y="143"/>
                  </a:lnTo>
                  <a:lnTo>
                    <a:pt x="2873" y="140"/>
                  </a:lnTo>
                  <a:lnTo>
                    <a:pt x="2114" y="140"/>
                  </a:lnTo>
                  <a:lnTo>
                    <a:pt x="2095" y="137"/>
                  </a:lnTo>
                  <a:lnTo>
                    <a:pt x="2078" y="131"/>
                  </a:lnTo>
                  <a:lnTo>
                    <a:pt x="2064" y="119"/>
                  </a:lnTo>
                  <a:lnTo>
                    <a:pt x="2053" y="105"/>
                  </a:lnTo>
                  <a:lnTo>
                    <a:pt x="2046" y="89"/>
                  </a:lnTo>
                  <a:lnTo>
                    <a:pt x="2044" y="70"/>
                  </a:lnTo>
                  <a:lnTo>
                    <a:pt x="2046" y="52"/>
                  </a:lnTo>
                  <a:lnTo>
                    <a:pt x="2053" y="35"/>
                  </a:lnTo>
                  <a:lnTo>
                    <a:pt x="2064" y="20"/>
                  </a:lnTo>
                  <a:lnTo>
                    <a:pt x="2078" y="9"/>
                  </a:lnTo>
                  <a:lnTo>
                    <a:pt x="2095" y="2"/>
                  </a:lnTo>
                  <a:lnTo>
                    <a:pt x="2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Freeform 109"/>
            <p:cNvSpPr/>
            <p:nvPr/>
          </p:nvSpPr>
          <p:spPr bwMode="auto">
            <a:xfrm>
              <a:off x="9990138" y="2809875"/>
              <a:ext cx="157163" cy="231775"/>
            </a:xfrm>
            <a:custGeom>
              <a:gdLst>
                <a:gd name="T0" fmla="*/ 161 w 993"/>
                <a:gd name="T1" fmla="*/ 0 h 1455"/>
                <a:gd name="T2" fmla="*/ 922 w 993"/>
                <a:gd name="T3" fmla="*/ 0 h 1455"/>
                <a:gd name="T4" fmla="*/ 941 w 993"/>
                <a:gd name="T5" fmla="*/ 2 h 1455"/>
                <a:gd name="T6" fmla="*/ 958 w 993"/>
                <a:gd name="T7" fmla="*/ 9 h 1455"/>
                <a:gd name="T8" fmla="*/ 972 w 993"/>
                <a:gd name="T9" fmla="*/ 20 h 1455"/>
                <a:gd name="T10" fmla="*/ 983 w 993"/>
                <a:gd name="T11" fmla="*/ 35 h 1455"/>
                <a:gd name="T12" fmla="*/ 990 w 993"/>
                <a:gd name="T13" fmla="*/ 52 h 1455"/>
                <a:gd name="T14" fmla="*/ 993 w 993"/>
                <a:gd name="T15" fmla="*/ 70 h 1455"/>
                <a:gd name="T16" fmla="*/ 990 w 993"/>
                <a:gd name="T17" fmla="*/ 89 h 1455"/>
                <a:gd name="T18" fmla="*/ 983 w 993"/>
                <a:gd name="T19" fmla="*/ 105 h 1455"/>
                <a:gd name="T20" fmla="*/ 972 w 993"/>
                <a:gd name="T21" fmla="*/ 119 h 1455"/>
                <a:gd name="T22" fmla="*/ 958 w 993"/>
                <a:gd name="T23" fmla="*/ 131 h 1455"/>
                <a:gd name="T24" fmla="*/ 941 w 993"/>
                <a:gd name="T25" fmla="*/ 137 h 1455"/>
                <a:gd name="T26" fmla="*/ 922 w 993"/>
                <a:gd name="T27" fmla="*/ 140 h 1455"/>
                <a:gd name="T28" fmla="*/ 161 w 993"/>
                <a:gd name="T29" fmla="*/ 140 h 1455"/>
                <a:gd name="T30" fmla="*/ 150 w 993"/>
                <a:gd name="T31" fmla="*/ 143 h 1455"/>
                <a:gd name="T32" fmla="*/ 143 w 993"/>
                <a:gd name="T33" fmla="*/ 150 h 1455"/>
                <a:gd name="T34" fmla="*/ 140 w 993"/>
                <a:gd name="T35" fmla="*/ 160 h 1455"/>
                <a:gd name="T36" fmla="*/ 140 w 993"/>
                <a:gd name="T37" fmla="*/ 1384 h 1455"/>
                <a:gd name="T38" fmla="*/ 138 w 993"/>
                <a:gd name="T39" fmla="*/ 1404 h 1455"/>
                <a:gd name="T40" fmla="*/ 130 w 993"/>
                <a:gd name="T41" fmla="*/ 1420 h 1455"/>
                <a:gd name="T42" fmla="*/ 120 w 993"/>
                <a:gd name="T43" fmla="*/ 1434 h 1455"/>
                <a:gd name="T44" fmla="*/ 105 w 993"/>
                <a:gd name="T45" fmla="*/ 1446 h 1455"/>
                <a:gd name="T46" fmla="*/ 89 w 993"/>
                <a:gd name="T47" fmla="*/ 1452 h 1455"/>
                <a:gd name="T48" fmla="*/ 70 w 993"/>
                <a:gd name="T49" fmla="*/ 1455 h 1455"/>
                <a:gd name="T50" fmla="*/ 51 w 993"/>
                <a:gd name="T51" fmla="*/ 1452 h 1455"/>
                <a:gd name="T52" fmla="*/ 34 w 993"/>
                <a:gd name="T53" fmla="*/ 1446 h 1455"/>
                <a:gd name="T54" fmla="*/ 20 w 993"/>
                <a:gd name="T55" fmla="*/ 1434 h 1455"/>
                <a:gd name="T56" fmla="*/ 10 w 993"/>
                <a:gd name="T57" fmla="*/ 1420 h 1455"/>
                <a:gd name="T58" fmla="*/ 2 w 993"/>
                <a:gd name="T59" fmla="*/ 1404 h 1455"/>
                <a:gd name="T60" fmla="*/ 0 w 993"/>
                <a:gd name="T61" fmla="*/ 1384 h 1455"/>
                <a:gd name="T62" fmla="*/ 0 w 993"/>
                <a:gd name="T63" fmla="*/ 160 h 1455"/>
                <a:gd name="T64" fmla="*/ 3 w 993"/>
                <a:gd name="T65" fmla="*/ 128 h 1455"/>
                <a:gd name="T66" fmla="*/ 13 w 993"/>
                <a:gd name="T67" fmla="*/ 98 h 1455"/>
                <a:gd name="T68" fmla="*/ 28 w 993"/>
                <a:gd name="T69" fmla="*/ 71 h 1455"/>
                <a:gd name="T70" fmla="*/ 47 w 993"/>
                <a:gd name="T71" fmla="*/ 47 h 1455"/>
                <a:gd name="T72" fmla="*/ 71 w 993"/>
                <a:gd name="T73" fmla="*/ 27 h 1455"/>
                <a:gd name="T74" fmla="*/ 98 w 993"/>
                <a:gd name="T75" fmla="*/ 12 h 1455"/>
                <a:gd name="T76" fmla="*/ 128 w 993"/>
                <a:gd name="T77" fmla="*/ 3 h 1455"/>
                <a:gd name="T78" fmla="*/ 161 w 993"/>
                <a:gd name="T79" fmla="*/ 0 h 14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93" h="1455">
                  <a:moveTo>
                    <a:pt x="161" y="0"/>
                  </a:moveTo>
                  <a:lnTo>
                    <a:pt x="922" y="0"/>
                  </a:lnTo>
                  <a:lnTo>
                    <a:pt x="941" y="2"/>
                  </a:lnTo>
                  <a:lnTo>
                    <a:pt x="958" y="9"/>
                  </a:lnTo>
                  <a:lnTo>
                    <a:pt x="972" y="20"/>
                  </a:lnTo>
                  <a:lnTo>
                    <a:pt x="983" y="35"/>
                  </a:lnTo>
                  <a:lnTo>
                    <a:pt x="990" y="52"/>
                  </a:lnTo>
                  <a:lnTo>
                    <a:pt x="993" y="70"/>
                  </a:lnTo>
                  <a:lnTo>
                    <a:pt x="990" y="89"/>
                  </a:lnTo>
                  <a:lnTo>
                    <a:pt x="983" y="105"/>
                  </a:lnTo>
                  <a:lnTo>
                    <a:pt x="972" y="119"/>
                  </a:lnTo>
                  <a:lnTo>
                    <a:pt x="958" y="131"/>
                  </a:lnTo>
                  <a:lnTo>
                    <a:pt x="941" y="137"/>
                  </a:lnTo>
                  <a:lnTo>
                    <a:pt x="922" y="140"/>
                  </a:lnTo>
                  <a:lnTo>
                    <a:pt x="161" y="140"/>
                  </a:lnTo>
                  <a:lnTo>
                    <a:pt x="150" y="143"/>
                  </a:lnTo>
                  <a:lnTo>
                    <a:pt x="143" y="150"/>
                  </a:lnTo>
                  <a:lnTo>
                    <a:pt x="140" y="160"/>
                  </a:lnTo>
                  <a:lnTo>
                    <a:pt x="140" y="1384"/>
                  </a:lnTo>
                  <a:lnTo>
                    <a:pt x="138" y="1404"/>
                  </a:lnTo>
                  <a:lnTo>
                    <a:pt x="130" y="1420"/>
                  </a:lnTo>
                  <a:lnTo>
                    <a:pt x="120" y="1434"/>
                  </a:lnTo>
                  <a:lnTo>
                    <a:pt x="105" y="1446"/>
                  </a:lnTo>
                  <a:lnTo>
                    <a:pt x="89" y="1452"/>
                  </a:lnTo>
                  <a:lnTo>
                    <a:pt x="70" y="1455"/>
                  </a:lnTo>
                  <a:lnTo>
                    <a:pt x="51" y="1452"/>
                  </a:lnTo>
                  <a:lnTo>
                    <a:pt x="34" y="1446"/>
                  </a:lnTo>
                  <a:lnTo>
                    <a:pt x="20" y="1434"/>
                  </a:lnTo>
                  <a:lnTo>
                    <a:pt x="10" y="1420"/>
                  </a:lnTo>
                  <a:lnTo>
                    <a:pt x="2" y="1404"/>
                  </a:lnTo>
                  <a:lnTo>
                    <a:pt x="0" y="1384"/>
                  </a:lnTo>
                  <a:lnTo>
                    <a:pt x="0" y="160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8" y="71"/>
                  </a:lnTo>
                  <a:lnTo>
                    <a:pt x="47" y="47"/>
                  </a:lnTo>
                  <a:lnTo>
                    <a:pt x="71" y="27"/>
                  </a:lnTo>
                  <a:lnTo>
                    <a:pt x="98" y="12"/>
                  </a:lnTo>
                  <a:lnTo>
                    <a:pt x="128" y="3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4" name="Freeform 110"/>
            <p:cNvSpPr/>
            <p:nvPr/>
          </p:nvSpPr>
          <p:spPr bwMode="auto">
            <a:xfrm>
              <a:off x="10139363" y="2690813"/>
              <a:ext cx="179388" cy="300038"/>
            </a:xfrm>
            <a:custGeom>
              <a:gdLst>
                <a:gd name="T0" fmla="*/ 603 w 1137"/>
                <a:gd name="T1" fmla="*/ 7 h 1894"/>
                <a:gd name="T2" fmla="*/ 887 w 1137"/>
                <a:gd name="T3" fmla="*/ 325 h 1894"/>
                <a:gd name="T4" fmla="*/ 951 w 1137"/>
                <a:gd name="T5" fmla="*/ 433 h 1894"/>
                <a:gd name="T6" fmla="*/ 974 w 1137"/>
                <a:gd name="T7" fmla="*/ 557 h 1894"/>
                <a:gd name="T8" fmla="*/ 980 w 1137"/>
                <a:gd name="T9" fmla="*/ 1155 h 1894"/>
                <a:gd name="T10" fmla="*/ 1114 w 1137"/>
                <a:gd name="T11" fmla="*/ 1375 h 1894"/>
                <a:gd name="T12" fmla="*/ 1137 w 1137"/>
                <a:gd name="T13" fmla="*/ 1477 h 1894"/>
                <a:gd name="T14" fmla="*/ 1127 w 1137"/>
                <a:gd name="T15" fmla="*/ 1653 h 1894"/>
                <a:gd name="T16" fmla="*/ 1086 w 1137"/>
                <a:gd name="T17" fmla="*/ 1685 h 1894"/>
                <a:gd name="T18" fmla="*/ 912 w 1137"/>
                <a:gd name="T19" fmla="*/ 1823 h 1894"/>
                <a:gd name="T20" fmla="*/ 891 w 1137"/>
                <a:gd name="T21" fmla="*/ 1873 h 1894"/>
                <a:gd name="T22" fmla="*/ 841 w 1137"/>
                <a:gd name="T23" fmla="*/ 1893 h 1894"/>
                <a:gd name="T24" fmla="*/ 793 w 1137"/>
                <a:gd name="T25" fmla="*/ 1873 h 1894"/>
                <a:gd name="T26" fmla="*/ 771 w 1137"/>
                <a:gd name="T27" fmla="*/ 1823 h 1894"/>
                <a:gd name="T28" fmla="*/ 747 w 1137"/>
                <a:gd name="T29" fmla="*/ 1652 h 1894"/>
                <a:gd name="T30" fmla="*/ 740 w 1137"/>
                <a:gd name="T31" fmla="*/ 1598 h 1894"/>
                <a:gd name="T32" fmla="*/ 772 w 1137"/>
                <a:gd name="T33" fmla="*/ 1556 h 1894"/>
                <a:gd name="T34" fmla="*/ 996 w 1137"/>
                <a:gd name="T35" fmla="*/ 1546 h 1894"/>
                <a:gd name="T36" fmla="*/ 988 w 1137"/>
                <a:gd name="T37" fmla="*/ 1436 h 1894"/>
                <a:gd name="T38" fmla="*/ 854 w 1137"/>
                <a:gd name="T39" fmla="*/ 1216 h 1894"/>
                <a:gd name="T40" fmla="*/ 833 w 1137"/>
                <a:gd name="T41" fmla="*/ 1116 h 1894"/>
                <a:gd name="T42" fmla="*/ 824 w 1137"/>
                <a:gd name="T43" fmla="*/ 497 h 1894"/>
                <a:gd name="T44" fmla="*/ 781 w 1137"/>
                <a:gd name="T45" fmla="*/ 416 h 1894"/>
                <a:gd name="T46" fmla="*/ 352 w 1137"/>
                <a:gd name="T47" fmla="*/ 442 h 1894"/>
                <a:gd name="T48" fmla="*/ 321 w 1137"/>
                <a:gd name="T49" fmla="*/ 526 h 1894"/>
                <a:gd name="T50" fmla="*/ 316 w 1137"/>
                <a:gd name="T51" fmla="*/ 1149 h 1894"/>
                <a:gd name="T52" fmla="*/ 276 w 1137"/>
                <a:gd name="T53" fmla="*/ 1252 h 1894"/>
                <a:gd name="T54" fmla="*/ 143 w 1137"/>
                <a:gd name="T55" fmla="*/ 1459 h 1894"/>
                <a:gd name="T56" fmla="*/ 338 w 1137"/>
                <a:gd name="T57" fmla="*/ 1547 h 1894"/>
                <a:gd name="T58" fmla="*/ 388 w 1137"/>
                <a:gd name="T59" fmla="*/ 1567 h 1894"/>
                <a:gd name="T60" fmla="*/ 409 w 1137"/>
                <a:gd name="T61" fmla="*/ 1617 h 1894"/>
                <a:gd name="T62" fmla="*/ 388 w 1137"/>
                <a:gd name="T63" fmla="*/ 1667 h 1894"/>
                <a:gd name="T64" fmla="*/ 338 w 1137"/>
                <a:gd name="T65" fmla="*/ 1688 h 1894"/>
                <a:gd name="T66" fmla="*/ 335 w 1137"/>
                <a:gd name="T67" fmla="*/ 1842 h 1894"/>
                <a:gd name="T68" fmla="*/ 303 w 1137"/>
                <a:gd name="T69" fmla="*/ 1885 h 1894"/>
                <a:gd name="T70" fmla="*/ 250 w 1137"/>
                <a:gd name="T71" fmla="*/ 1891 h 1894"/>
                <a:gd name="T72" fmla="*/ 207 w 1137"/>
                <a:gd name="T73" fmla="*/ 1859 h 1894"/>
                <a:gd name="T74" fmla="*/ 198 w 1137"/>
                <a:gd name="T75" fmla="*/ 1688 h 1894"/>
                <a:gd name="T76" fmla="*/ 35 w 1137"/>
                <a:gd name="T77" fmla="*/ 1678 h 1894"/>
                <a:gd name="T78" fmla="*/ 2 w 1137"/>
                <a:gd name="T79" fmla="*/ 1636 h 1894"/>
                <a:gd name="T80" fmla="*/ 3 w 1137"/>
                <a:gd name="T81" fmla="*/ 1443 h 1894"/>
                <a:gd name="T82" fmla="*/ 45 w 1137"/>
                <a:gd name="T83" fmla="*/ 1338 h 1894"/>
                <a:gd name="T84" fmla="*/ 178 w 1137"/>
                <a:gd name="T85" fmla="*/ 1134 h 1894"/>
                <a:gd name="T86" fmla="*/ 182 w 1137"/>
                <a:gd name="T87" fmla="*/ 515 h 1894"/>
                <a:gd name="T88" fmla="*/ 218 w 1137"/>
                <a:gd name="T89" fmla="*/ 395 h 1894"/>
                <a:gd name="T90" fmla="*/ 522 w 1137"/>
                <a:gd name="T91" fmla="*/ 25 h 1894"/>
                <a:gd name="T92" fmla="*/ 574 w 1137"/>
                <a:gd name="T93" fmla="*/ 0 h 18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37" h="1893">
                  <a:moveTo>
                    <a:pt x="574" y="0"/>
                  </a:moveTo>
                  <a:lnTo>
                    <a:pt x="589" y="3"/>
                  </a:lnTo>
                  <a:lnTo>
                    <a:pt x="603" y="7"/>
                  </a:lnTo>
                  <a:lnTo>
                    <a:pt x="617" y="14"/>
                  </a:lnTo>
                  <a:lnTo>
                    <a:pt x="627" y="25"/>
                  </a:lnTo>
                  <a:lnTo>
                    <a:pt x="887" y="325"/>
                  </a:lnTo>
                  <a:lnTo>
                    <a:pt x="913" y="359"/>
                  </a:lnTo>
                  <a:lnTo>
                    <a:pt x="934" y="395"/>
                  </a:lnTo>
                  <a:lnTo>
                    <a:pt x="951" y="433"/>
                  </a:lnTo>
                  <a:lnTo>
                    <a:pt x="964" y="473"/>
                  </a:lnTo>
                  <a:lnTo>
                    <a:pt x="971" y="515"/>
                  </a:lnTo>
                  <a:lnTo>
                    <a:pt x="974" y="557"/>
                  </a:lnTo>
                  <a:lnTo>
                    <a:pt x="974" y="1118"/>
                  </a:lnTo>
                  <a:lnTo>
                    <a:pt x="976" y="1137"/>
                  </a:lnTo>
                  <a:lnTo>
                    <a:pt x="980" y="1155"/>
                  </a:lnTo>
                  <a:lnTo>
                    <a:pt x="989" y="1173"/>
                  </a:lnTo>
                  <a:lnTo>
                    <a:pt x="1097" y="1343"/>
                  </a:lnTo>
                  <a:lnTo>
                    <a:pt x="1114" y="1375"/>
                  </a:lnTo>
                  <a:lnTo>
                    <a:pt x="1127" y="1407"/>
                  </a:lnTo>
                  <a:lnTo>
                    <a:pt x="1134" y="1442"/>
                  </a:lnTo>
                  <a:lnTo>
                    <a:pt x="1137" y="1477"/>
                  </a:lnTo>
                  <a:lnTo>
                    <a:pt x="1137" y="1617"/>
                  </a:lnTo>
                  <a:lnTo>
                    <a:pt x="1134" y="1636"/>
                  </a:lnTo>
                  <a:lnTo>
                    <a:pt x="1127" y="1653"/>
                  </a:lnTo>
                  <a:lnTo>
                    <a:pt x="1116" y="1667"/>
                  </a:lnTo>
                  <a:lnTo>
                    <a:pt x="1102" y="1678"/>
                  </a:lnTo>
                  <a:lnTo>
                    <a:pt x="1086" y="1685"/>
                  </a:lnTo>
                  <a:lnTo>
                    <a:pt x="1067" y="1688"/>
                  </a:lnTo>
                  <a:lnTo>
                    <a:pt x="912" y="1688"/>
                  </a:lnTo>
                  <a:lnTo>
                    <a:pt x="912" y="1823"/>
                  </a:lnTo>
                  <a:lnTo>
                    <a:pt x="909" y="1841"/>
                  </a:lnTo>
                  <a:lnTo>
                    <a:pt x="903" y="1858"/>
                  </a:lnTo>
                  <a:lnTo>
                    <a:pt x="891" y="1873"/>
                  </a:lnTo>
                  <a:lnTo>
                    <a:pt x="877" y="1883"/>
                  </a:lnTo>
                  <a:lnTo>
                    <a:pt x="860" y="1891"/>
                  </a:lnTo>
                  <a:lnTo>
                    <a:pt x="841" y="1893"/>
                  </a:lnTo>
                  <a:lnTo>
                    <a:pt x="823" y="1891"/>
                  </a:lnTo>
                  <a:lnTo>
                    <a:pt x="806" y="1883"/>
                  </a:lnTo>
                  <a:lnTo>
                    <a:pt x="793" y="1873"/>
                  </a:lnTo>
                  <a:lnTo>
                    <a:pt x="781" y="1858"/>
                  </a:lnTo>
                  <a:lnTo>
                    <a:pt x="773" y="1841"/>
                  </a:lnTo>
                  <a:lnTo>
                    <a:pt x="771" y="1823"/>
                  </a:lnTo>
                  <a:lnTo>
                    <a:pt x="771" y="1676"/>
                  </a:lnTo>
                  <a:lnTo>
                    <a:pt x="758" y="1666"/>
                  </a:lnTo>
                  <a:lnTo>
                    <a:pt x="747" y="1652"/>
                  </a:lnTo>
                  <a:lnTo>
                    <a:pt x="740" y="1635"/>
                  </a:lnTo>
                  <a:lnTo>
                    <a:pt x="737" y="1617"/>
                  </a:lnTo>
                  <a:lnTo>
                    <a:pt x="740" y="1598"/>
                  </a:lnTo>
                  <a:lnTo>
                    <a:pt x="747" y="1581"/>
                  </a:lnTo>
                  <a:lnTo>
                    <a:pt x="758" y="1567"/>
                  </a:lnTo>
                  <a:lnTo>
                    <a:pt x="772" y="1556"/>
                  </a:lnTo>
                  <a:lnTo>
                    <a:pt x="789" y="1549"/>
                  </a:lnTo>
                  <a:lnTo>
                    <a:pt x="807" y="1546"/>
                  </a:lnTo>
                  <a:lnTo>
                    <a:pt x="996" y="1546"/>
                  </a:lnTo>
                  <a:lnTo>
                    <a:pt x="996" y="1477"/>
                  </a:lnTo>
                  <a:lnTo>
                    <a:pt x="995" y="1456"/>
                  </a:lnTo>
                  <a:lnTo>
                    <a:pt x="988" y="1436"/>
                  </a:lnTo>
                  <a:lnTo>
                    <a:pt x="979" y="1417"/>
                  </a:lnTo>
                  <a:lnTo>
                    <a:pt x="871" y="1247"/>
                  </a:lnTo>
                  <a:lnTo>
                    <a:pt x="854" y="1216"/>
                  </a:lnTo>
                  <a:lnTo>
                    <a:pt x="842" y="1184"/>
                  </a:lnTo>
                  <a:lnTo>
                    <a:pt x="836" y="1151"/>
                  </a:lnTo>
                  <a:lnTo>
                    <a:pt x="833" y="1116"/>
                  </a:lnTo>
                  <a:lnTo>
                    <a:pt x="833" y="556"/>
                  </a:lnTo>
                  <a:lnTo>
                    <a:pt x="831" y="526"/>
                  </a:lnTo>
                  <a:lnTo>
                    <a:pt x="824" y="497"/>
                  </a:lnTo>
                  <a:lnTo>
                    <a:pt x="814" y="468"/>
                  </a:lnTo>
                  <a:lnTo>
                    <a:pt x="800" y="442"/>
                  </a:lnTo>
                  <a:lnTo>
                    <a:pt x="781" y="416"/>
                  </a:lnTo>
                  <a:lnTo>
                    <a:pt x="576" y="178"/>
                  </a:lnTo>
                  <a:lnTo>
                    <a:pt x="370" y="417"/>
                  </a:lnTo>
                  <a:lnTo>
                    <a:pt x="352" y="442"/>
                  </a:lnTo>
                  <a:lnTo>
                    <a:pt x="338" y="468"/>
                  </a:lnTo>
                  <a:lnTo>
                    <a:pt x="328" y="497"/>
                  </a:lnTo>
                  <a:lnTo>
                    <a:pt x="321" y="526"/>
                  </a:lnTo>
                  <a:lnTo>
                    <a:pt x="319" y="556"/>
                  </a:lnTo>
                  <a:lnTo>
                    <a:pt x="319" y="1112"/>
                  </a:lnTo>
                  <a:lnTo>
                    <a:pt x="316" y="1149"/>
                  </a:lnTo>
                  <a:lnTo>
                    <a:pt x="308" y="1185"/>
                  </a:lnTo>
                  <a:lnTo>
                    <a:pt x="294" y="1219"/>
                  </a:lnTo>
                  <a:lnTo>
                    <a:pt x="276" y="1252"/>
                  </a:lnTo>
                  <a:lnTo>
                    <a:pt x="160" y="1418"/>
                  </a:lnTo>
                  <a:lnTo>
                    <a:pt x="149" y="1438"/>
                  </a:lnTo>
                  <a:lnTo>
                    <a:pt x="143" y="1459"/>
                  </a:lnTo>
                  <a:lnTo>
                    <a:pt x="140" y="1481"/>
                  </a:lnTo>
                  <a:lnTo>
                    <a:pt x="140" y="1547"/>
                  </a:lnTo>
                  <a:lnTo>
                    <a:pt x="338" y="1547"/>
                  </a:lnTo>
                  <a:lnTo>
                    <a:pt x="357" y="1549"/>
                  </a:lnTo>
                  <a:lnTo>
                    <a:pt x="374" y="1557"/>
                  </a:lnTo>
                  <a:lnTo>
                    <a:pt x="388" y="1567"/>
                  </a:lnTo>
                  <a:lnTo>
                    <a:pt x="400" y="1582"/>
                  </a:lnTo>
                  <a:lnTo>
                    <a:pt x="406" y="1599"/>
                  </a:lnTo>
                  <a:lnTo>
                    <a:pt x="409" y="1617"/>
                  </a:lnTo>
                  <a:lnTo>
                    <a:pt x="406" y="1636"/>
                  </a:lnTo>
                  <a:lnTo>
                    <a:pt x="400" y="1653"/>
                  </a:lnTo>
                  <a:lnTo>
                    <a:pt x="388" y="1667"/>
                  </a:lnTo>
                  <a:lnTo>
                    <a:pt x="374" y="1678"/>
                  </a:lnTo>
                  <a:lnTo>
                    <a:pt x="357" y="1685"/>
                  </a:lnTo>
                  <a:lnTo>
                    <a:pt x="338" y="1688"/>
                  </a:lnTo>
                  <a:lnTo>
                    <a:pt x="338" y="1688"/>
                  </a:lnTo>
                  <a:lnTo>
                    <a:pt x="338" y="1823"/>
                  </a:lnTo>
                  <a:lnTo>
                    <a:pt x="335" y="1842"/>
                  </a:lnTo>
                  <a:lnTo>
                    <a:pt x="329" y="1859"/>
                  </a:lnTo>
                  <a:lnTo>
                    <a:pt x="317" y="1873"/>
                  </a:lnTo>
                  <a:lnTo>
                    <a:pt x="303" y="1885"/>
                  </a:lnTo>
                  <a:lnTo>
                    <a:pt x="287" y="1891"/>
                  </a:lnTo>
                  <a:lnTo>
                    <a:pt x="268" y="1894"/>
                  </a:lnTo>
                  <a:lnTo>
                    <a:pt x="250" y="1891"/>
                  </a:lnTo>
                  <a:lnTo>
                    <a:pt x="233" y="1885"/>
                  </a:lnTo>
                  <a:lnTo>
                    <a:pt x="218" y="1873"/>
                  </a:lnTo>
                  <a:lnTo>
                    <a:pt x="207" y="1859"/>
                  </a:lnTo>
                  <a:lnTo>
                    <a:pt x="200" y="1842"/>
                  </a:lnTo>
                  <a:lnTo>
                    <a:pt x="198" y="1823"/>
                  </a:lnTo>
                  <a:lnTo>
                    <a:pt x="198" y="1688"/>
                  </a:lnTo>
                  <a:lnTo>
                    <a:pt x="70" y="1688"/>
                  </a:lnTo>
                  <a:lnTo>
                    <a:pt x="52" y="1685"/>
                  </a:lnTo>
                  <a:lnTo>
                    <a:pt x="35" y="1678"/>
                  </a:lnTo>
                  <a:lnTo>
                    <a:pt x="20" y="1667"/>
                  </a:lnTo>
                  <a:lnTo>
                    <a:pt x="9" y="1653"/>
                  </a:lnTo>
                  <a:lnTo>
                    <a:pt x="2" y="1636"/>
                  </a:lnTo>
                  <a:lnTo>
                    <a:pt x="0" y="1617"/>
                  </a:lnTo>
                  <a:lnTo>
                    <a:pt x="0" y="1481"/>
                  </a:lnTo>
                  <a:lnTo>
                    <a:pt x="3" y="1443"/>
                  </a:lnTo>
                  <a:lnTo>
                    <a:pt x="11" y="1406"/>
                  </a:lnTo>
                  <a:lnTo>
                    <a:pt x="25" y="1371"/>
                  </a:lnTo>
                  <a:lnTo>
                    <a:pt x="45" y="1338"/>
                  </a:lnTo>
                  <a:lnTo>
                    <a:pt x="161" y="1171"/>
                  </a:lnTo>
                  <a:lnTo>
                    <a:pt x="171" y="1154"/>
                  </a:lnTo>
                  <a:lnTo>
                    <a:pt x="178" y="1134"/>
                  </a:lnTo>
                  <a:lnTo>
                    <a:pt x="180" y="1113"/>
                  </a:lnTo>
                  <a:lnTo>
                    <a:pt x="180" y="556"/>
                  </a:lnTo>
                  <a:lnTo>
                    <a:pt x="182" y="515"/>
                  </a:lnTo>
                  <a:lnTo>
                    <a:pt x="189" y="473"/>
                  </a:lnTo>
                  <a:lnTo>
                    <a:pt x="201" y="433"/>
                  </a:lnTo>
                  <a:lnTo>
                    <a:pt x="218" y="395"/>
                  </a:lnTo>
                  <a:lnTo>
                    <a:pt x="239" y="359"/>
                  </a:lnTo>
                  <a:lnTo>
                    <a:pt x="264" y="326"/>
                  </a:lnTo>
                  <a:lnTo>
                    <a:pt x="522" y="25"/>
                  </a:lnTo>
                  <a:lnTo>
                    <a:pt x="536" y="12"/>
                  </a:lnTo>
                  <a:lnTo>
                    <a:pt x="554" y="4"/>
                  </a:lnTo>
                  <a:lnTo>
                    <a:pt x="5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5" name="Freeform 111"/>
            <p:cNvSpPr/>
            <p:nvPr/>
          </p:nvSpPr>
          <p:spPr bwMode="auto">
            <a:xfrm>
              <a:off x="10217151" y="2943225"/>
              <a:ext cx="22225" cy="71438"/>
            </a:xfrm>
            <a:custGeom>
              <a:gdLst>
                <a:gd name="T0" fmla="*/ 70 w 140"/>
                <a:gd name="T1" fmla="*/ 0 h 445"/>
                <a:gd name="T2" fmla="*/ 89 w 140"/>
                <a:gd name="T3" fmla="*/ 2 h 445"/>
                <a:gd name="T4" fmla="*/ 106 w 140"/>
                <a:gd name="T5" fmla="*/ 9 h 445"/>
                <a:gd name="T6" fmla="*/ 120 w 140"/>
                <a:gd name="T7" fmla="*/ 20 h 445"/>
                <a:gd name="T8" fmla="*/ 130 w 140"/>
                <a:gd name="T9" fmla="*/ 35 h 445"/>
                <a:gd name="T10" fmla="*/ 138 w 140"/>
                <a:gd name="T11" fmla="*/ 52 h 445"/>
                <a:gd name="T12" fmla="*/ 140 w 140"/>
                <a:gd name="T13" fmla="*/ 70 h 445"/>
                <a:gd name="T14" fmla="*/ 140 w 140"/>
                <a:gd name="T15" fmla="*/ 375 h 445"/>
                <a:gd name="T16" fmla="*/ 138 w 140"/>
                <a:gd name="T17" fmla="*/ 394 h 445"/>
                <a:gd name="T18" fmla="*/ 130 w 140"/>
                <a:gd name="T19" fmla="*/ 412 h 445"/>
                <a:gd name="T20" fmla="*/ 119 w 140"/>
                <a:gd name="T21" fmla="*/ 426 h 445"/>
                <a:gd name="T22" fmla="*/ 103 w 140"/>
                <a:gd name="T23" fmla="*/ 438 h 445"/>
                <a:gd name="T24" fmla="*/ 86 w 140"/>
                <a:gd name="T25" fmla="*/ 444 h 445"/>
                <a:gd name="T26" fmla="*/ 66 w 140"/>
                <a:gd name="T27" fmla="*/ 445 h 445"/>
                <a:gd name="T28" fmla="*/ 48 w 140"/>
                <a:gd name="T29" fmla="*/ 442 h 445"/>
                <a:gd name="T30" fmla="*/ 32 w 140"/>
                <a:gd name="T31" fmla="*/ 435 h 445"/>
                <a:gd name="T32" fmla="*/ 19 w 140"/>
                <a:gd name="T33" fmla="*/ 422 h 445"/>
                <a:gd name="T34" fmla="*/ 9 w 140"/>
                <a:gd name="T35" fmla="*/ 408 h 445"/>
                <a:gd name="T36" fmla="*/ 2 w 140"/>
                <a:gd name="T37" fmla="*/ 391 h 445"/>
                <a:gd name="T38" fmla="*/ 0 w 140"/>
                <a:gd name="T39" fmla="*/ 372 h 445"/>
                <a:gd name="T40" fmla="*/ 0 w 140"/>
                <a:gd name="T41" fmla="*/ 70 h 445"/>
                <a:gd name="T42" fmla="*/ 2 w 140"/>
                <a:gd name="T43" fmla="*/ 52 h 445"/>
                <a:gd name="T44" fmla="*/ 10 w 140"/>
                <a:gd name="T45" fmla="*/ 35 h 445"/>
                <a:gd name="T46" fmla="*/ 20 w 140"/>
                <a:gd name="T47" fmla="*/ 20 h 445"/>
                <a:gd name="T48" fmla="*/ 35 w 140"/>
                <a:gd name="T49" fmla="*/ 9 h 445"/>
                <a:gd name="T50" fmla="*/ 51 w 140"/>
                <a:gd name="T51" fmla="*/ 2 h 445"/>
                <a:gd name="T52" fmla="*/ 70 w 140"/>
                <a:gd name="T53" fmla="*/ 0 h 4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445">
                  <a:moveTo>
                    <a:pt x="70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0" y="20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0"/>
                  </a:lnTo>
                  <a:lnTo>
                    <a:pt x="140" y="375"/>
                  </a:lnTo>
                  <a:lnTo>
                    <a:pt x="138" y="394"/>
                  </a:lnTo>
                  <a:lnTo>
                    <a:pt x="130" y="412"/>
                  </a:lnTo>
                  <a:lnTo>
                    <a:pt x="119" y="426"/>
                  </a:lnTo>
                  <a:lnTo>
                    <a:pt x="103" y="438"/>
                  </a:lnTo>
                  <a:lnTo>
                    <a:pt x="86" y="444"/>
                  </a:lnTo>
                  <a:lnTo>
                    <a:pt x="66" y="445"/>
                  </a:lnTo>
                  <a:lnTo>
                    <a:pt x="48" y="442"/>
                  </a:lnTo>
                  <a:lnTo>
                    <a:pt x="32" y="435"/>
                  </a:lnTo>
                  <a:lnTo>
                    <a:pt x="19" y="422"/>
                  </a:lnTo>
                  <a:lnTo>
                    <a:pt x="9" y="408"/>
                  </a:lnTo>
                  <a:lnTo>
                    <a:pt x="2" y="391"/>
                  </a:lnTo>
                  <a:lnTo>
                    <a:pt x="0" y="372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96" name="Group 48"/>
          <p:cNvGrpSpPr/>
          <p:nvPr/>
        </p:nvGrpSpPr>
        <p:grpSpPr>
          <a:xfrm>
            <a:off x="6116802" y="5002487"/>
            <a:ext cx="466793" cy="461428"/>
            <a:chOff x="4356100" y="3465513"/>
            <a:chExt cx="552450" cy="546100"/>
          </a:xfrm>
          <a:solidFill>
            <a:schemeClr val="bg1"/>
          </a:solidFill>
        </p:grpSpPr>
        <p:sp>
          <p:nvSpPr>
            <p:cNvPr id="97" name="Freeform 242"/>
            <p:cNvSpPr/>
            <p:nvPr/>
          </p:nvSpPr>
          <p:spPr bwMode="auto">
            <a:xfrm>
              <a:off x="4486275" y="3465513"/>
              <a:ext cx="422275" cy="422275"/>
            </a:xfrm>
            <a:custGeom>
              <a:gdLst>
                <a:gd name="T0" fmla="*/ 2000 w 2664"/>
                <a:gd name="T1" fmla="*/ 115 h 2664"/>
                <a:gd name="T2" fmla="*/ 2063 w 2664"/>
                <a:gd name="T3" fmla="*/ 268 h 2664"/>
                <a:gd name="T4" fmla="*/ 2150 w 2664"/>
                <a:gd name="T5" fmla="*/ 560 h 2664"/>
                <a:gd name="T6" fmla="*/ 2425 w 2664"/>
                <a:gd name="T7" fmla="*/ 602 h 2664"/>
                <a:gd name="T8" fmla="*/ 2566 w 2664"/>
                <a:gd name="T9" fmla="*/ 688 h 2664"/>
                <a:gd name="T10" fmla="*/ 2660 w 2664"/>
                <a:gd name="T11" fmla="*/ 999 h 2664"/>
                <a:gd name="T12" fmla="*/ 2552 w 2664"/>
                <a:gd name="T13" fmla="*/ 1126 h 2664"/>
                <a:gd name="T14" fmla="*/ 2552 w 2664"/>
                <a:gd name="T15" fmla="*/ 1538 h 2664"/>
                <a:gd name="T16" fmla="*/ 2660 w 2664"/>
                <a:gd name="T17" fmla="*/ 1662 h 2664"/>
                <a:gd name="T18" fmla="*/ 2565 w 2664"/>
                <a:gd name="T19" fmla="*/ 1976 h 2664"/>
                <a:gd name="T20" fmla="*/ 2426 w 2664"/>
                <a:gd name="T21" fmla="*/ 2062 h 2664"/>
                <a:gd name="T22" fmla="*/ 2149 w 2664"/>
                <a:gd name="T23" fmla="*/ 2103 h 2664"/>
                <a:gd name="T24" fmla="*/ 2062 w 2664"/>
                <a:gd name="T25" fmla="*/ 2395 h 2664"/>
                <a:gd name="T26" fmla="*/ 1999 w 2664"/>
                <a:gd name="T27" fmla="*/ 2548 h 2664"/>
                <a:gd name="T28" fmla="*/ 1706 w 2664"/>
                <a:gd name="T29" fmla="*/ 2664 h 2664"/>
                <a:gd name="T30" fmla="*/ 1551 w 2664"/>
                <a:gd name="T31" fmla="*/ 2576 h 2664"/>
                <a:gd name="T32" fmla="*/ 1481 w 2664"/>
                <a:gd name="T33" fmla="*/ 2322 h 2664"/>
                <a:gd name="T34" fmla="*/ 1579 w 2664"/>
                <a:gd name="T35" fmla="*/ 2308 h 2664"/>
                <a:gd name="T36" fmla="*/ 1691 w 2664"/>
                <a:gd name="T37" fmla="*/ 2520 h 2664"/>
                <a:gd name="T38" fmla="*/ 1914 w 2664"/>
                <a:gd name="T39" fmla="*/ 2435 h 2664"/>
                <a:gd name="T40" fmla="*/ 1849 w 2664"/>
                <a:gd name="T41" fmla="*/ 2216 h 2664"/>
                <a:gd name="T42" fmla="*/ 1982 w 2664"/>
                <a:gd name="T43" fmla="*/ 2071 h 2664"/>
                <a:gd name="T44" fmla="*/ 2179 w 2664"/>
                <a:gd name="T45" fmla="*/ 1854 h 2664"/>
                <a:gd name="T46" fmla="*/ 2421 w 2664"/>
                <a:gd name="T47" fmla="*/ 1921 h 2664"/>
                <a:gd name="T48" fmla="*/ 2524 w 2664"/>
                <a:gd name="T49" fmla="*/ 1696 h 2664"/>
                <a:gd name="T50" fmla="*/ 2310 w 2664"/>
                <a:gd name="T51" fmla="*/ 1578 h 2664"/>
                <a:gd name="T52" fmla="*/ 2316 w 2664"/>
                <a:gd name="T53" fmla="*/ 1293 h 2664"/>
                <a:gd name="T54" fmla="*/ 2322 w 2664"/>
                <a:gd name="T55" fmla="*/ 1072 h 2664"/>
                <a:gd name="T56" fmla="*/ 2525 w 2664"/>
                <a:gd name="T57" fmla="*/ 962 h 2664"/>
                <a:gd name="T58" fmla="*/ 2428 w 2664"/>
                <a:gd name="T59" fmla="*/ 745 h 2664"/>
                <a:gd name="T60" fmla="*/ 2180 w 2664"/>
                <a:gd name="T61" fmla="*/ 810 h 2664"/>
                <a:gd name="T62" fmla="*/ 1983 w 2664"/>
                <a:gd name="T63" fmla="*/ 593 h 2664"/>
                <a:gd name="T64" fmla="*/ 1850 w 2664"/>
                <a:gd name="T65" fmla="*/ 448 h 2664"/>
                <a:gd name="T66" fmla="*/ 1915 w 2664"/>
                <a:gd name="T67" fmla="*/ 228 h 2664"/>
                <a:gd name="T68" fmla="*/ 1686 w 2664"/>
                <a:gd name="T69" fmla="*/ 146 h 2664"/>
                <a:gd name="T70" fmla="*/ 1563 w 2664"/>
                <a:gd name="T71" fmla="*/ 364 h 2664"/>
                <a:gd name="T72" fmla="*/ 1218 w 2664"/>
                <a:gd name="T73" fmla="*/ 354 h 2664"/>
                <a:gd name="T74" fmla="*/ 1063 w 2664"/>
                <a:gd name="T75" fmla="*/ 325 h 2664"/>
                <a:gd name="T76" fmla="*/ 953 w 2664"/>
                <a:gd name="T77" fmla="*/ 139 h 2664"/>
                <a:gd name="T78" fmla="*/ 743 w 2664"/>
                <a:gd name="T79" fmla="*/ 255 h 2664"/>
                <a:gd name="T80" fmla="*/ 801 w 2664"/>
                <a:gd name="T81" fmla="*/ 501 h 2664"/>
                <a:gd name="T82" fmla="*/ 553 w 2664"/>
                <a:gd name="T83" fmla="*/ 732 h 2664"/>
                <a:gd name="T84" fmla="*/ 430 w 2664"/>
                <a:gd name="T85" fmla="*/ 810 h 2664"/>
                <a:gd name="T86" fmla="*/ 221 w 2664"/>
                <a:gd name="T87" fmla="*/ 757 h 2664"/>
                <a:gd name="T88" fmla="*/ 154 w 2664"/>
                <a:gd name="T89" fmla="*/ 988 h 2664"/>
                <a:gd name="T90" fmla="*/ 368 w 2664"/>
                <a:gd name="T91" fmla="*/ 1116 h 2664"/>
                <a:gd name="T92" fmla="*/ 309 w 2664"/>
                <a:gd name="T93" fmla="*/ 1195 h 2664"/>
                <a:gd name="T94" fmla="*/ 43 w 2664"/>
                <a:gd name="T95" fmla="*/ 1074 h 2664"/>
                <a:gd name="T96" fmla="*/ 4 w 2664"/>
                <a:gd name="T97" fmla="*/ 915 h 2664"/>
                <a:gd name="T98" fmla="*/ 159 w 2664"/>
                <a:gd name="T99" fmla="*/ 627 h 2664"/>
                <a:gd name="T100" fmla="*/ 324 w 2664"/>
                <a:gd name="T101" fmla="*/ 615 h 2664"/>
                <a:gd name="T102" fmla="*/ 660 w 2664"/>
                <a:gd name="T103" fmla="*/ 430 h 2664"/>
                <a:gd name="T104" fmla="*/ 616 w 2664"/>
                <a:gd name="T105" fmla="*/ 184 h 2664"/>
                <a:gd name="T106" fmla="*/ 889 w 2664"/>
                <a:gd name="T107" fmla="*/ 13 h 2664"/>
                <a:gd name="T108" fmla="*/ 1054 w 2664"/>
                <a:gd name="T109" fmla="*/ 27 h 2664"/>
                <a:gd name="T110" fmla="*/ 1252 w 2664"/>
                <a:gd name="T111" fmla="*/ 211 h 2664"/>
                <a:gd name="T112" fmla="*/ 1570 w 2664"/>
                <a:gd name="T113" fmla="*/ 62 h 2664"/>
                <a:gd name="T114" fmla="*/ 1720 w 2664"/>
                <a:gd name="T115" fmla="*/ 0 h 26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64" h="2664">
                  <a:moveTo>
                    <a:pt x="1720" y="0"/>
                  </a:moveTo>
                  <a:lnTo>
                    <a:pt x="1749" y="4"/>
                  </a:lnTo>
                  <a:lnTo>
                    <a:pt x="1777" y="13"/>
                  </a:lnTo>
                  <a:lnTo>
                    <a:pt x="1951" y="86"/>
                  </a:lnTo>
                  <a:lnTo>
                    <a:pt x="1977" y="98"/>
                  </a:lnTo>
                  <a:lnTo>
                    <a:pt x="2000" y="115"/>
                  </a:lnTo>
                  <a:lnTo>
                    <a:pt x="2020" y="135"/>
                  </a:lnTo>
                  <a:lnTo>
                    <a:pt x="2036" y="158"/>
                  </a:lnTo>
                  <a:lnTo>
                    <a:pt x="2050" y="185"/>
                  </a:lnTo>
                  <a:lnTo>
                    <a:pt x="2059" y="212"/>
                  </a:lnTo>
                  <a:lnTo>
                    <a:pt x="2063" y="240"/>
                  </a:lnTo>
                  <a:lnTo>
                    <a:pt x="2063" y="268"/>
                  </a:lnTo>
                  <a:lnTo>
                    <a:pt x="2059" y="296"/>
                  </a:lnTo>
                  <a:lnTo>
                    <a:pt x="2050" y="324"/>
                  </a:lnTo>
                  <a:lnTo>
                    <a:pt x="2005" y="431"/>
                  </a:lnTo>
                  <a:lnTo>
                    <a:pt x="2055" y="471"/>
                  </a:lnTo>
                  <a:lnTo>
                    <a:pt x="2104" y="515"/>
                  </a:lnTo>
                  <a:lnTo>
                    <a:pt x="2150" y="560"/>
                  </a:lnTo>
                  <a:lnTo>
                    <a:pt x="2193" y="608"/>
                  </a:lnTo>
                  <a:lnTo>
                    <a:pt x="2234" y="660"/>
                  </a:lnTo>
                  <a:lnTo>
                    <a:pt x="2341" y="615"/>
                  </a:lnTo>
                  <a:lnTo>
                    <a:pt x="2369" y="606"/>
                  </a:lnTo>
                  <a:lnTo>
                    <a:pt x="2396" y="602"/>
                  </a:lnTo>
                  <a:lnTo>
                    <a:pt x="2425" y="602"/>
                  </a:lnTo>
                  <a:lnTo>
                    <a:pt x="2453" y="606"/>
                  </a:lnTo>
                  <a:lnTo>
                    <a:pt x="2480" y="615"/>
                  </a:lnTo>
                  <a:lnTo>
                    <a:pt x="2506" y="628"/>
                  </a:lnTo>
                  <a:lnTo>
                    <a:pt x="2529" y="645"/>
                  </a:lnTo>
                  <a:lnTo>
                    <a:pt x="2549" y="665"/>
                  </a:lnTo>
                  <a:lnTo>
                    <a:pt x="2566" y="688"/>
                  </a:lnTo>
                  <a:lnTo>
                    <a:pt x="2580" y="714"/>
                  </a:lnTo>
                  <a:lnTo>
                    <a:pt x="2651" y="888"/>
                  </a:lnTo>
                  <a:lnTo>
                    <a:pt x="2660" y="915"/>
                  </a:lnTo>
                  <a:lnTo>
                    <a:pt x="2664" y="944"/>
                  </a:lnTo>
                  <a:lnTo>
                    <a:pt x="2664" y="971"/>
                  </a:lnTo>
                  <a:lnTo>
                    <a:pt x="2660" y="999"/>
                  </a:lnTo>
                  <a:lnTo>
                    <a:pt x="2651" y="1027"/>
                  </a:lnTo>
                  <a:lnTo>
                    <a:pt x="2638" y="1052"/>
                  </a:lnTo>
                  <a:lnTo>
                    <a:pt x="2621" y="1075"/>
                  </a:lnTo>
                  <a:lnTo>
                    <a:pt x="2601" y="1095"/>
                  </a:lnTo>
                  <a:lnTo>
                    <a:pt x="2577" y="1112"/>
                  </a:lnTo>
                  <a:lnTo>
                    <a:pt x="2552" y="1126"/>
                  </a:lnTo>
                  <a:lnTo>
                    <a:pt x="2445" y="1170"/>
                  </a:lnTo>
                  <a:lnTo>
                    <a:pt x="2453" y="1251"/>
                  </a:lnTo>
                  <a:lnTo>
                    <a:pt x="2456" y="1331"/>
                  </a:lnTo>
                  <a:lnTo>
                    <a:pt x="2453" y="1413"/>
                  </a:lnTo>
                  <a:lnTo>
                    <a:pt x="2445" y="1493"/>
                  </a:lnTo>
                  <a:lnTo>
                    <a:pt x="2552" y="1538"/>
                  </a:lnTo>
                  <a:lnTo>
                    <a:pt x="2579" y="1552"/>
                  </a:lnTo>
                  <a:lnTo>
                    <a:pt x="2602" y="1568"/>
                  </a:lnTo>
                  <a:lnTo>
                    <a:pt x="2622" y="1589"/>
                  </a:lnTo>
                  <a:lnTo>
                    <a:pt x="2638" y="1612"/>
                  </a:lnTo>
                  <a:lnTo>
                    <a:pt x="2650" y="1636"/>
                  </a:lnTo>
                  <a:lnTo>
                    <a:pt x="2660" y="1662"/>
                  </a:lnTo>
                  <a:lnTo>
                    <a:pt x="2664" y="1691"/>
                  </a:lnTo>
                  <a:lnTo>
                    <a:pt x="2664" y="1719"/>
                  </a:lnTo>
                  <a:lnTo>
                    <a:pt x="2660" y="1748"/>
                  </a:lnTo>
                  <a:lnTo>
                    <a:pt x="2651" y="1775"/>
                  </a:lnTo>
                  <a:lnTo>
                    <a:pt x="2579" y="1949"/>
                  </a:lnTo>
                  <a:lnTo>
                    <a:pt x="2565" y="1976"/>
                  </a:lnTo>
                  <a:lnTo>
                    <a:pt x="2548" y="2000"/>
                  </a:lnTo>
                  <a:lnTo>
                    <a:pt x="2528" y="2019"/>
                  </a:lnTo>
                  <a:lnTo>
                    <a:pt x="2505" y="2035"/>
                  </a:lnTo>
                  <a:lnTo>
                    <a:pt x="2479" y="2048"/>
                  </a:lnTo>
                  <a:lnTo>
                    <a:pt x="2453" y="2056"/>
                  </a:lnTo>
                  <a:lnTo>
                    <a:pt x="2426" y="2062"/>
                  </a:lnTo>
                  <a:lnTo>
                    <a:pt x="2397" y="2062"/>
                  </a:lnTo>
                  <a:lnTo>
                    <a:pt x="2369" y="2058"/>
                  </a:lnTo>
                  <a:lnTo>
                    <a:pt x="2340" y="2048"/>
                  </a:lnTo>
                  <a:lnTo>
                    <a:pt x="2233" y="2004"/>
                  </a:lnTo>
                  <a:lnTo>
                    <a:pt x="2192" y="2054"/>
                  </a:lnTo>
                  <a:lnTo>
                    <a:pt x="2149" y="2103"/>
                  </a:lnTo>
                  <a:lnTo>
                    <a:pt x="2103" y="2149"/>
                  </a:lnTo>
                  <a:lnTo>
                    <a:pt x="2054" y="2191"/>
                  </a:lnTo>
                  <a:lnTo>
                    <a:pt x="2004" y="2232"/>
                  </a:lnTo>
                  <a:lnTo>
                    <a:pt x="2048" y="2340"/>
                  </a:lnTo>
                  <a:lnTo>
                    <a:pt x="2058" y="2367"/>
                  </a:lnTo>
                  <a:lnTo>
                    <a:pt x="2062" y="2395"/>
                  </a:lnTo>
                  <a:lnTo>
                    <a:pt x="2062" y="2423"/>
                  </a:lnTo>
                  <a:lnTo>
                    <a:pt x="2058" y="2452"/>
                  </a:lnTo>
                  <a:lnTo>
                    <a:pt x="2048" y="2479"/>
                  </a:lnTo>
                  <a:lnTo>
                    <a:pt x="2035" y="2504"/>
                  </a:lnTo>
                  <a:lnTo>
                    <a:pt x="2019" y="2528"/>
                  </a:lnTo>
                  <a:lnTo>
                    <a:pt x="1999" y="2548"/>
                  </a:lnTo>
                  <a:lnTo>
                    <a:pt x="1975" y="2564"/>
                  </a:lnTo>
                  <a:lnTo>
                    <a:pt x="1950" y="2578"/>
                  </a:lnTo>
                  <a:lnTo>
                    <a:pt x="1776" y="2650"/>
                  </a:lnTo>
                  <a:lnTo>
                    <a:pt x="1753" y="2657"/>
                  </a:lnTo>
                  <a:lnTo>
                    <a:pt x="1730" y="2661"/>
                  </a:lnTo>
                  <a:lnTo>
                    <a:pt x="1706" y="2664"/>
                  </a:lnTo>
                  <a:lnTo>
                    <a:pt x="1672" y="2660"/>
                  </a:lnTo>
                  <a:lnTo>
                    <a:pt x="1637" y="2650"/>
                  </a:lnTo>
                  <a:lnTo>
                    <a:pt x="1610" y="2636"/>
                  </a:lnTo>
                  <a:lnTo>
                    <a:pt x="1588" y="2619"/>
                  </a:lnTo>
                  <a:lnTo>
                    <a:pt x="1568" y="2599"/>
                  </a:lnTo>
                  <a:lnTo>
                    <a:pt x="1551" y="2576"/>
                  </a:lnTo>
                  <a:lnTo>
                    <a:pt x="1538" y="2551"/>
                  </a:lnTo>
                  <a:lnTo>
                    <a:pt x="1472" y="2391"/>
                  </a:lnTo>
                  <a:lnTo>
                    <a:pt x="1467" y="2373"/>
                  </a:lnTo>
                  <a:lnTo>
                    <a:pt x="1467" y="2355"/>
                  </a:lnTo>
                  <a:lnTo>
                    <a:pt x="1472" y="2338"/>
                  </a:lnTo>
                  <a:lnTo>
                    <a:pt x="1481" y="2322"/>
                  </a:lnTo>
                  <a:lnTo>
                    <a:pt x="1493" y="2309"/>
                  </a:lnTo>
                  <a:lnTo>
                    <a:pt x="1510" y="2299"/>
                  </a:lnTo>
                  <a:lnTo>
                    <a:pt x="1528" y="2295"/>
                  </a:lnTo>
                  <a:lnTo>
                    <a:pt x="1546" y="2295"/>
                  </a:lnTo>
                  <a:lnTo>
                    <a:pt x="1564" y="2300"/>
                  </a:lnTo>
                  <a:lnTo>
                    <a:pt x="1579" y="2308"/>
                  </a:lnTo>
                  <a:lnTo>
                    <a:pt x="1593" y="2321"/>
                  </a:lnTo>
                  <a:lnTo>
                    <a:pt x="1602" y="2338"/>
                  </a:lnTo>
                  <a:lnTo>
                    <a:pt x="1667" y="2497"/>
                  </a:lnTo>
                  <a:lnTo>
                    <a:pt x="1674" y="2508"/>
                  </a:lnTo>
                  <a:lnTo>
                    <a:pt x="1681" y="2515"/>
                  </a:lnTo>
                  <a:lnTo>
                    <a:pt x="1691" y="2520"/>
                  </a:lnTo>
                  <a:lnTo>
                    <a:pt x="1701" y="2523"/>
                  </a:lnTo>
                  <a:lnTo>
                    <a:pt x="1713" y="2523"/>
                  </a:lnTo>
                  <a:lnTo>
                    <a:pt x="1722" y="2520"/>
                  </a:lnTo>
                  <a:lnTo>
                    <a:pt x="1896" y="2449"/>
                  </a:lnTo>
                  <a:lnTo>
                    <a:pt x="1906" y="2443"/>
                  </a:lnTo>
                  <a:lnTo>
                    <a:pt x="1914" y="2435"/>
                  </a:lnTo>
                  <a:lnTo>
                    <a:pt x="1919" y="2425"/>
                  </a:lnTo>
                  <a:lnTo>
                    <a:pt x="1923" y="2415"/>
                  </a:lnTo>
                  <a:lnTo>
                    <a:pt x="1923" y="2404"/>
                  </a:lnTo>
                  <a:lnTo>
                    <a:pt x="1919" y="2394"/>
                  </a:lnTo>
                  <a:lnTo>
                    <a:pt x="1853" y="2235"/>
                  </a:lnTo>
                  <a:lnTo>
                    <a:pt x="1849" y="2216"/>
                  </a:lnTo>
                  <a:lnTo>
                    <a:pt x="1849" y="2197"/>
                  </a:lnTo>
                  <a:lnTo>
                    <a:pt x="1855" y="2178"/>
                  </a:lnTo>
                  <a:lnTo>
                    <a:pt x="1865" y="2162"/>
                  </a:lnTo>
                  <a:lnTo>
                    <a:pt x="1879" y="2149"/>
                  </a:lnTo>
                  <a:lnTo>
                    <a:pt x="1932" y="2111"/>
                  </a:lnTo>
                  <a:lnTo>
                    <a:pt x="1982" y="2071"/>
                  </a:lnTo>
                  <a:lnTo>
                    <a:pt x="2028" y="2027"/>
                  </a:lnTo>
                  <a:lnTo>
                    <a:pt x="2072" y="1981"/>
                  </a:lnTo>
                  <a:lnTo>
                    <a:pt x="2112" y="1931"/>
                  </a:lnTo>
                  <a:lnTo>
                    <a:pt x="2150" y="1878"/>
                  </a:lnTo>
                  <a:lnTo>
                    <a:pt x="2163" y="1864"/>
                  </a:lnTo>
                  <a:lnTo>
                    <a:pt x="2179" y="1854"/>
                  </a:lnTo>
                  <a:lnTo>
                    <a:pt x="2197" y="1849"/>
                  </a:lnTo>
                  <a:lnTo>
                    <a:pt x="2216" y="1848"/>
                  </a:lnTo>
                  <a:lnTo>
                    <a:pt x="2236" y="1853"/>
                  </a:lnTo>
                  <a:lnTo>
                    <a:pt x="2395" y="1919"/>
                  </a:lnTo>
                  <a:lnTo>
                    <a:pt x="2408" y="1922"/>
                  </a:lnTo>
                  <a:lnTo>
                    <a:pt x="2421" y="1921"/>
                  </a:lnTo>
                  <a:lnTo>
                    <a:pt x="2433" y="1916"/>
                  </a:lnTo>
                  <a:lnTo>
                    <a:pt x="2442" y="1908"/>
                  </a:lnTo>
                  <a:lnTo>
                    <a:pt x="2450" y="1896"/>
                  </a:lnTo>
                  <a:lnTo>
                    <a:pt x="2523" y="1722"/>
                  </a:lnTo>
                  <a:lnTo>
                    <a:pt x="2525" y="1710"/>
                  </a:lnTo>
                  <a:lnTo>
                    <a:pt x="2524" y="1696"/>
                  </a:lnTo>
                  <a:lnTo>
                    <a:pt x="2519" y="1684"/>
                  </a:lnTo>
                  <a:lnTo>
                    <a:pt x="2511" y="1675"/>
                  </a:lnTo>
                  <a:lnTo>
                    <a:pt x="2499" y="1668"/>
                  </a:lnTo>
                  <a:lnTo>
                    <a:pt x="2340" y="1602"/>
                  </a:lnTo>
                  <a:lnTo>
                    <a:pt x="2323" y="1592"/>
                  </a:lnTo>
                  <a:lnTo>
                    <a:pt x="2310" y="1578"/>
                  </a:lnTo>
                  <a:lnTo>
                    <a:pt x="2301" y="1561"/>
                  </a:lnTo>
                  <a:lnTo>
                    <a:pt x="2297" y="1542"/>
                  </a:lnTo>
                  <a:lnTo>
                    <a:pt x="2298" y="1523"/>
                  </a:lnTo>
                  <a:lnTo>
                    <a:pt x="2310" y="1447"/>
                  </a:lnTo>
                  <a:lnTo>
                    <a:pt x="2316" y="1370"/>
                  </a:lnTo>
                  <a:lnTo>
                    <a:pt x="2316" y="1293"/>
                  </a:lnTo>
                  <a:lnTo>
                    <a:pt x="2310" y="1218"/>
                  </a:lnTo>
                  <a:lnTo>
                    <a:pt x="2298" y="1141"/>
                  </a:lnTo>
                  <a:lnTo>
                    <a:pt x="2297" y="1122"/>
                  </a:lnTo>
                  <a:lnTo>
                    <a:pt x="2301" y="1103"/>
                  </a:lnTo>
                  <a:lnTo>
                    <a:pt x="2310" y="1086"/>
                  </a:lnTo>
                  <a:lnTo>
                    <a:pt x="2322" y="1072"/>
                  </a:lnTo>
                  <a:lnTo>
                    <a:pt x="2340" y="1063"/>
                  </a:lnTo>
                  <a:lnTo>
                    <a:pt x="2499" y="996"/>
                  </a:lnTo>
                  <a:lnTo>
                    <a:pt x="2509" y="991"/>
                  </a:lnTo>
                  <a:lnTo>
                    <a:pt x="2517" y="983"/>
                  </a:lnTo>
                  <a:lnTo>
                    <a:pt x="2523" y="973"/>
                  </a:lnTo>
                  <a:lnTo>
                    <a:pt x="2525" y="962"/>
                  </a:lnTo>
                  <a:lnTo>
                    <a:pt x="2525" y="952"/>
                  </a:lnTo>
                  <a:lnTo>
                    <a:pt x="2523" y="941"/>
                  </a:lnTo>
                  <a:lnTo>
                    <a:pt x="2451" y="768"/>
                  </a:lnTo>
                  <a:lnTo>
                    <a:pt x="2445" y="758"/>
                  </a:lnTo>
                  <a:lnTo>
                    <a:pt x="2437" y="751"/>
                  </a:lnTo>
                  <a:lnTo>
                    <a:pt x="2428" y="745"/>
                  </a:lnTo>
                  <a:lnTo>
                    <a:pt x="2412" y="742"/>
                  </a:lnTo>
                  <a:lnTo>
                    <a:pt x="2396" y="745"/>
                  </a:lnTo>
                  <a:lnTo>
                    <a:pt x="2236" y="811"/>
                  </a:lnTo>
                  <a:lnTo>
                    <a:pt x="2217" y="816"/>
                  </a:lnTo>
                  <a:lnTo>
                    <a:pt x="2198" y="815"/>
                  </a:lnTo>
                  <a:lnTo>
                    <a:pt x="2180" y="810"/>
                  </a:lnTo>
                  <a:lnTo>
                    <a:pt x="2164" y="799"/>
                  </a:lnTo>
                  <a:lnTo>
                    <a:pt x="2150" y="784"/>
                  </a:lnTo>
                  <a:lnTo>
                    <a:pt x="2113" y="732"/>
                  </a:lnTo>
                  <a:lnTo>
                    <a:pt x="2072" y="682"/>
                  </a:lnTo>
                  <a:lnTo>
                    <a:pt x="2029" y="636"/>
                  </a:lnTo>
                  <a:lnTo>
                    <a:pt x="1983" y="593"/>
                  </a:lnTo>
                  <a:lnTo>
                    <a:pt x="1933" y="551"/>
                  </a:lnTo>
                  <a:lnTo>
                    <a:pt x="1880" y="515"/>
                  </a:lnTo>
                  <a:lnTo>
                    <a:pt x="1866" y="501"/>
                  </a:lnTo>
                  <a:lnTo>
                    <a:pt x="1855" y="485"/>
                  </a:lnTo>
                  <a:lnTo>
                    <a:pt x="1850" y="467"/>
                  </a:lnTo>
                  <a:lnTo>
                    <a:pt x="1850" y="448"/>
                  </a:lnTo>
                  <a:lnTo>
                    <a:pt x="1855" y="429"/>
                  </a:lnTo>
                  <a:lnTo>
                    <a:pt x="1920" y="269"/>
                  </a:lnTo>
                  <a:lnTo>
                    <a:pt x="1924" y="258"/>
                  </a:lnTo>
                  <a:lnTo>
                    <a:pt x="1924" y="248"/>
                  </a:lnTo>
                  <a:lnTo>
                    <a:pt x="1920" y="237"/>
                  </a:lnTo>
                  <a:lnTo>
                    <a:pt x="1915" y="228"/>
                  </a:lnTo>
                  <a:lnTo>
                    <a:pt x="1908" y="221"/>
                  </a:lnTo>
                  <a:lnTo>
                    <a:pt x="1898" y="215"/>
                  </a:lnTo>
                  <a:lnTo>
                    <a:pt x="1724" y="143"/>
                  </a:lnTo>
                  <a:lnTo>
                    <a:pt x="1711" y="139"/>
                  </a:lnTo>
                  <a:lnTo>
                    <a:pt x="1698" y="140"/>
                  </a:lnTo>
                  <a:lnTo>
                    <a:pt x="1686" y="146"/>
                  </a:lnTo>
                  <a:lnTo>
                    <a:pt x="1676" y="154"/>
                  </a:lnTo>
                  <a:lnTo>
                    <a:pt x="1670" y="165"/>
                  </a:lnTo>
                  <a:lnTo>
                    <a:pt x="1603" y="325"/>
                  </a:lnTo>
                  <a:lnTo>
                    <a:pt x="1594" y="342"/>
                  </a:lnTo>
                  <a:lnTo>
                    <a:pt x="1580" y="354"/>
                  </a:lnTo>
                  <a:lnTo>
                    <a:pt x="1563" y="364"/>
                  </a:lnTo>
                  <a:lnTo>
                    <a:pt x="1544" y="368"/>
                  </a:lnTo>
                  <a:lnTo>
                    <a:pt x="1524" y="367"/>
                  </a:lnTo>
                  <a:lnTo>
                    <a:pt x="1448" y="354"/>
                  </a:lnTo>
                  <a:lnTo>
                    <a:pt x="1372" y="348"/>
                  </a:lnTo>
                  <a:lnTo>
                    <a:pt x="1295" y="348"/>
                  </a:lnTo>
                  <a:lnTo>
                    <a:pt x="1218" y="354"/>
                  </a:lnTo>
                  <a:lnTo>
                    <a:pt x="1142" y="367"/>
                  </a:lnTo>
                  <a:lnTo>
                    <a:pt x="1122" y="368"/>
                  </a:lnTo>
                  <a:lnTo>
                    <a:pt x="1104" y="364"/>
                  </a:lnTo>
                  <a:lnTo>
                    <a:pt x="1087" y="355"/>
                  </a:lnTo>
                  <a:lnTo>
                    <a:pt x="1074" y="342"/>
                  </a:lnTo>
                  <a:lnTo>
                    <a:pt x="1063" y="325"/>
                  </a:lnTo>
                  <a:lnTo>
                    <a:pt x="998" y="165"/>
                  </a:lnTo>
                  <a:lnTo>
                    <a:pt x="991" y="155"/>
                  </a:lnTo>
                  <a:lnTo>
                    <a:pt x="984" y="148"/>
                  </a:lnTo>
                  <a:lnTo>
                    <a:pt x="975" y="143"/>
                  </a:lnTo>
                  <a:lnTo>
                    <a:pt x="964" y="139"/>
                  </a:lnTo>
                  <a:lnTo>
                    <a:pt x="953" y="139"/>
                  </a:lnTo>
                  <a:lnTo>
                    <a:pt x="943" y="143"/>
                  </a:lnTo>
                  <a:lnTo>
                    <a:pt x="769" y="214"/>
                  </a:lnTo>
                  <a:lnTo>
                    <a:pt x="757" y="222"/>
                  </a:lnTo>
                  <a:lnTo>
                    <a:pt x="749" y="231"/>
                  </a:lnTo>
                  <a:lnTo>
                    <a:pt x="745" y="243"/>
                  </a:lnTo>
                  <a:lnTo>
                    <a:pt x="743" y="255"/>
                  </a:lnTo>
                  <a:lnTo>
                    <a:pt x="746" y="269"/>
                  </a:lnTo>
                  <a:lnTo>
                    <a:pt x="812" y="428"/>
                  </a:lnTo>
                  <a:lnTo>
                    <a:pt x="817" y="447"/>
                  </a:lnTo>
                  <a:lnTo>
                    <a:pt x="816" y="466"/>
                  </a:lnTo>
                  <a:lnTo>
                    <a:pt x="811" y="484"/>
                  </a:lnTo>
                  <a:lnTo>
                    <a:pt x="801" y="501"/>
                  </a:lnTo>
                  <a:lnTo>
                    <a:pt x="786" y="514"/>
                  </a:lnTo>
                  <a:lnTo>
                    <a:pt x="733" y="551"/>
                  </a:lnTo>
                  <a:lnTo>
                    <a:pt x="684" y="592"/>
                  </a:lnTo>
                  <a:lnTo>
                    <a:pt x="637" y="635"/>
                  </a:lnTo>
                  <a:lnTo>
                    <a:pt x="593" y="682"/>
                  </a:lnTo>
                  <a:lnTo>
                    <a:pt x="553" y="732"/>
                  </a:lnTo>
                  <a:lnTo>
                    <a:pt x="515" y="784"/>
                  </a:lnTo>
                  <a:lnTo>
                    <a:pt x="502" y="798"/>
                  </a:lnTo>
                  <a:lnTo>
                    <a:pt x="486" y="809"/>
                  </a:lnTo>
                  <a:lnTo>
                    <a:pt x="468" y="814"/>
                  </a:lnTo>
                  <a:lnTo>
                    <a:pt x="449" y="815"/>
                  </a:lnTo>
                  <a:lnTo>
                    <a:pt x="430" y="810"/>
                  </a:lnTo>
                  <a:lnTo>
                    <a:pt x="270" y="743"/>
                  </a:lnTo>
                  <a:lnTo>
                    <a:pt x="260" y="741"/>
                  </a:lnTo>
                  <a:lnTo>
                    <a:pt x="249" y="741"/>
                  </a:lnTo>
                  <a:lnTo>
                    <a:pt x="238" y="743"/>
                  </a:lnTo>
                  <a:lnTo>
                    <a:pt x="229" y="750"/>
                  </a:lnTo>
                  <a:lnTo>
                    <a:pt x="221" y="757"/>
                  </a:lnTo>
                  <a:lnTo>
                    <a:pt x="215" y="766"/>
                  </a:lnTo>
                  <a:lnTo>
                    <a:pt x="144" y="940"/>
                  </a:lnTo>
                  <a:lnTo>
                    <a:pt x="140" y="953"/>
                  </a:lnTo>
                  <a:lnTo>
                    <a:pt x="141" y="966"/>
                  </a:lnTo>
                  <a:lnTo>
                    <a:pt x="146" y="978"/>
                  </a:lnTo>
                  <a:lnTo>
                    <a:pt x="154" y="988"/>
                  </a:lnTo>
                  <a:lnTo>
                    <a:pt x="166" y="995"/>
                  </a:lnTo>
                  <a:lnTo>
                    <a:pt x="326" y="1061"/>
                  </a:lnTo>
                  <a:lnTo>
                    <a:pt x="342" y="1070"/>
                  </a:lnTo>
                  <a:lnTo>
                    <a:pt x="354" y="1083"/>
                  </a:lnTo>
                  <a:lnTo>
                    <a:pt x="364" y="1098"/>
                  </a:lnTo>
                  <a:lnTo>
                    <a:pt x="368" y="1116"/>
                  </a:lnTo>
                  <a:lnTo>
                    <a:pt x="369" y="1134"/>
                  </a:lnTo>
                  <a:lnTo>
                    <a:pt x="364" y="1152"/>
                  </a:lnTo>
                  <a:lnTo>
                    <a:pt x="354" y="1169"/>
                  </a:lnTo>
                  <a:lnTo>
                    <a:pt x="342" y="1182"/>
                  </a:lnTo>
                  <a:lnTo>
                    <a:pt x="326" y="1191"/>
                  </a:lnTo>
                  <a:lnTo>
                    <a:pt x="309" y="1195"/>
                  </a:lnTo>
                  <a:lnTo>
                    <a:pt x="290" y="1195"/>
                  </a:lnTo>
                  <a:lnTo>
                    <a:pt x="272" y="1191"/>
                  </a:lnTo>
                  <a:lnTo>
                    <a:pt x="113" y="1125"/>
                  </a:lnTo>
                  <a:lnTo>
                    <a:pt x="87" y="1111"/>
                  </a:lnTo>
                  <a:lnTo>
                    <a:pt x="62" y="1094"/>
                  </a:lnTo>
                  <a:lnTo>
                    <a:pt x="43" y="1074"/>
                  </a:lnTo>
                  <a:lnTo>
                    <a:pt x="27" y="1051"/>
                  </a:lnTo>
                  <a:lnTo>
                    <a:pt x="14" y="1027"/>
                  </a:lnTo>
                  <a:lnTo>
                    <a:pt x="5" y="999"/>
                  </a:lnTo>
                  <a:lnTo>
                    <a:pt x="0" y="972"/>
                  </a:lnTo>
                  <a:lnTo>
                    <a:pt x="0" y="944"/>
                  </a:lnTo>
                  <a:lnTo>
                    <a:pt x="4" y="915"/>
                  </a:lnTo>
                  <a:lnTo>
                    <a:pt x="14" y="887"/>
                  </a:lnTo>
                  <a:lnTo>
                    <a:pt x="87" y="713"/>
                  </a:lnTo>
                  <a:lnTo>
                    <a:pt x="99" y="687"/>
                  </a:lnTo>
                  <a:lnTo>
                    <a:pt x="116" y="664"/>
                  </a:lnTo>
                  <a:lnTo>
                    <a:pt x="136" y="644"/>
                  </a:lnTo>
                  <a:lnTo>
                    <a:pt x="159" y="627"/>
                  </a:lnTo>
                  <a:lnTo>
                    <a:pt x="185" y="615"/>
                  </a:lnTo>
                  <a:lnTo>
                    <a:pt x="212" y="605"/>
                  </a:lnTo>
                  <a:lnTo>
                    <a:pt x="241" y="601"/>
                  </a:lnTo>
                  <a:lnTo>
                    <a:pt x="269" y="601"/>
                  </a:lnTo>
                  <a:lnTo>
                    <a:pt x="296" y="605"/>
                  </a:lnTo>
                  <a:lnTo>
                    <a:pt x="324" y="615"/>
                  </a:lnTo>
                  <a:lnTo>
                    <a:pt x="433" y="659"/>
                  </a:lnTo>
                  <a:lnTo>
                    <a:pt x="473" y="608"/>
                  </a:lnTo>
                  <a:lnTo>
                    <a:pt x="516" y="560"/>
                  </a:lnTo>
                  <a:lnTo>
                    <a:pt x="561" y="514"/>
                  </a:lnTo>
                  <a:lnTo>
                    <a:pt x="610" y="470"/>
                  </a:lnTo>
                  <a:lnTo>
                    <a:pt x="660" y="430"/>
                  </a:lnTo>
                  <a:lnTo>
                    <a:pt x="616" y="323"/>
                  </a:lnTo>
                  <a:lnTo>
                    <a:pt x="607" y="294"/>
                  </a:lnTo>
                  <a:lnTo>
                    <a:pt x="602" y="266"/>
                  </a:lnTo>
                  <a:lnTo>
                    <a:pt x="603" y="237"/>
                  </a:lnTo>
                  <a:lnTo>
                    <a:pt x="608" y="210"/>
                  </a:lnTo>
                  <a:lnTo>
                    <a:pt x="616" y="184"/>
                  </a:lnTo>
                  <a:lnTo>
                    <a:pt x="629" y="158"/>
                  </a:lnTo>
                  <a:lnTo>
                    <a:pt x="646" y="136"/>
                  </a:lnTo>
                  <a:lnTo>
                    <a:pt x="666" y="115"/>
                  </a:lnTo>
                  <a:lnTo>
                    <a:pt x="689" y="98"/>
                  </a:lnTo>
                  <a:lnTo>
                    <a:pt x="715" y="85"/>
                  </a:lnTo>
                  <a:lnTo>
                    <a:pt x="889" y="13"/>
                  </a:lnTo>
                  <a:lnTo>
                    <a:pt x="917" y="4"/>
                  </a:lnTo>
                  <a:lnTo>
                    <a:pt x="944" y="0"/>
                  </a:lnTo>
                  <a:lnTo>
                    <a:pt x="972" y="0"/>
                  </a:lnTo>
                  <a:lnTo>
                    <a:pt x="1001" y="4"/>
                  </a:lnTo>
                  <a:lnTo>
                    <a:pt x="1028" y="13"/>
                  </a:lnTo>
                  <a:lnTo>
                    <a:pt x="1054" y="27"/>
                  </a:lnTo>
                  <a:lnTo>
                    <a:pt x="1077" y="43"/>
                  </a:lnTo>
                  <a:lnTo>
                    <a:pt x="1097" y="64"/>
                  </a:lnTo>
                  <a:lnTo>
                    <a:pt x="1114" y="87"/>
                  </a:lnTo>
                  <a:lnTo>
                    <a:pt x="1126" y="112"/>
                  </a:lnTo>
                  <a:lnTo>
                    <a:pt x="1172" y="219"/>
                  </a:lnTo>
                  <a:lnTo>
                    <a:pt x="1252" y="211"/>
                  </a:lnTo>
                  <a:lnTo>
                    <a:pt x="1333" y="208"/>
                  </a:lnTo>
                  <a:lnTo>
                    <a:pt x="1414" y="211"/>
                  </a:lnTo>
                  <a:lnTo>
                    <a:pt x="1494" y="219"/>
                  </a:lnTo>
                  <a:lnTo>
                    <a:pt x="1540" y="112"/>
                  </a:lnTo>
                  <a:lnTo>
                    <a:pt x="1552" y="86"/>
                  </a:lnTo>
                  <a:lnTo>
                    <a:pt x="1570" y="62"/>
                  </a:lnTo>
                  <a:lnTo>
                    <a:pt x="1590" y="42"/>
                  </a:lnTo>
                  <a:lnTo>
                    <a:pt x="1613" y="26"/>
                  </a:lnTo>
                  <a:lnTo>
                    <a:pt x="1638" y="13"/>
                  </a:lnTo>
                  <a:lnTo>
                    <a:pt x="1664" y="4"/>
                  </a:lnTo>
                  <a:lnTo>
                    <a:pt x="1692" y="0"/>
                  </a:lnTo>
                  <a:lnTo>
                    <a:pt x="1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8" name="Freeform 243"/>
            <p:cNvSpPr/>
            <p:nvPr/>
          </p:nvSpPr>
          <p:spPr bwMode="auto">
            <a:xfrm>
              <a:off x="4606925" y="3586163"/>
              <a:ext cx="180975" cy="180975"/>
            </a:xfrm>
            <a:custGeom>
              <a:gdLst>
                <a:gd name="T0" fmla="*/ 573 w 1145"/>
                <a:gd name="T1" fmla="*/ 0 h 1143"/>
                <a:gd name="T2" fmla="*/ 694 w 1145"/>
                <a:gd name="T3" fmla="*/ 13 h 1143"/>
                <a:gd name="T4" fmla="*/ 807 w 1145"/>
                <a:gd name="T5" fmla="*/ 51 h 1143"/>
                <a:gd name="T6" fmla="*/ 908 w 1145"/>
                <a:gd name="T7" fmla="*/ 109 h 1143"/>
                <a:gd name="T8" fmla="*/ 995 w 1145"/>
                <a:gd name="T9" fmla="*/ 187 h 1143"/>
                <a:gd name="T10" fmla="*/ 1065 w 1145"/>
                <a:gd name="T11" fmla="*/ 280 h 1143"/>
                <a:gd name="T12" fmla="*/ 1114 w 1145"/>
                <a:gd name="T13" fmla="*/ 388 h 1143"/>
                <a:gd name="T14" fmla="*/ 1140 w 1145"/>
                <a:gd name="T15" fmla="*/ 505 h 1143"/>
                <a:gd name="T16" fmla="*/ 1142 w 1145"/>
                <a:gd name="T17" fmla="*/ 625 h 1143"/>
                <a:gd name="T18" fmla="*/ 1119 w 1145"/>
                <a:gd name="T19" fmla="*/ 737 h 1143"/>
                <a:gd name="T20" fmla="*/ 1077 w 1145"/>
                <a:gd name="T21" fmla="*/ 840 h 1143"/>
                <a:gd name="T22" fmla="*/ 1016 w 1145"/>
                <a:gd name="T23" fmla="*/ 932 h 1143"/>
                <a:gd name="T24" fmla="*/ 939 w 1145"/>
                <a:gd name="T25" fmla="*/ 1010 h 1143"/>
                <a:gd name="T26" fmla="*/ 848 w 1145"/>
                <a:gd name="T27" fmla="*/ 1072 h 1143"/>
                <a:gd name="T28" fmla="*/ 746 w 1145"/>
                <a:gd name="T29" fmla="*/ 1116 h 1143"/>
                <a:gd name="T30" fmla="*/ 634 w 1145"/>
                <a:gd name="T31" fmla="*/ 1139 h 1143"/>
                <a:gd name="T32" fmla="*/ 575 w 1145"/>
                <a:gd name="T33" fmla="*/ 1143 h 1143"/>
                <a:gd name="T34" fmla="*/ 540 w 1145"/>
                <a:gd name="T35" fmla="*/ 1133 h 1143"/>
                <a:gd name="T36" fmla="*/ 515 w 1145"/>
                <a:gd name="T37" fmla="*/ 1108 h 1143"/>
                <a:gd name="T38" fmla="*/ 506 w 1145"/>
                <a:gd name="T39" fmla="*/ 1073 h 1143"/>
                <a:gd name="T40" fmla="*/ 514 w 1145"/>
                <a:gd name="T41" fmla="*/ 1037 h 1143"/>
                <a:gd name="T42" fmla="*/ 539 w 1145"/>
                <a:gd name="T43" fmla="*/ 1012 h 1143"/>
                <a:gd name="T44" fmla="*/ 575 w 1145"/>
                <a:gd name="T45" fmla="*/ 1002 h 1143"/>
                <a:gd name="T46" fmla="*/ 673 w 1145"/>
                <a:gd name="T47" fmla="*/ 990 h 1143"/>
                <a:gd name="T48" fmla="*/ 764 w 1145"/>
                <a:gd name="T49" fmla="*/ 957 h 1143"/>
                <a:gd name="T50" fmla="*/ 844 w 1145"/>
                <a:gd name="T51" fmla="*/ 905 h 1143"/>
                <a:gd name="T52" fmla="*/ 910 w 1145"/>
                <a:gd name="T53" fmla="*/ 838 h 1143"/>
                <a:gd name="T54" fmla="*/ 960 w 1145"/>
                <a:gd name="T55" fmla="*/ 758 h 1143"/>
                <a:gd name="T56" fmla="*/ 992 w 1145"/>
                <a:gd name="T57" fmla="*/ 666 h 1143"/>
                <a:gd name="T58" fmla="*/ 1003 w 1145"/>
                <a:gd name="T59" fmla="*/ 568 h 1143"/>
                <a:gd name="T60" fmla="*/ 990 w 1145"/>
                <a:gd name="T61" fmla="*/ 463 h 1143"/>
                <a:gd name="T62" fmla="*/ 952 w 1145"/>
                <a:gd name="T63" fmla="*/ 367 h 1143"/>
                <a:gd name="T64" fmla="*/ 893 w 1145"/>
                <a:gd name="T65" fmla="*/ 284 h 1143"/>
                <a:gd name="T66" fmla="*/ 817 w 1145"/>
                <a:gd name="T67" fmla="*/ 216 h 1143"/>
                <a:gd name="T68" fmla="*/ 727 w 1145"/>
                <a:gd name="T69" fmla="*/ 169 h 1143"/>
                <a:gd name="T70" fmla="*/ 626 w 1145"/>
                <a:gd name="T71" fmla="*/ 143 h 1143"/>
                <a:gd name="T72" fmla="*/ 569 w 1145"/>
                <a:gd name="T73" fmla="*/ 139 h 1143"/>
                <a:gd name="T74" fmla="*/ 473 w 1145"/>
                <a:gd name="T75" fmla="*/ 151 h 1143"/>
                <a:gd name="T76" fmla="*/ 382 w 1145"/>
                <a:gd name="T77" fmla="*/ 184 h 1143"/>
                <a:gd name="T78" fmla="*/ 301 w 1145"/>
                <a:gd name="T79" fmla="*/ 235 h 1143"/>
                <a:gd name="T80" fmla="*/ 232 w 1145"/>
                <a:gd name="T81" fmla="*/ 305 h 1143"/>
                <a:gd name="T82" fmla="*/ 182 w 1145"/>
                <a:gd name="T83" fmla="*/ 387 h 1143"/>
                <a:gd name="T84" fmla="*/ 151 w 1145"/>
                <a:gd name="T85" fmla="*/ 478 h 1143"/>
                <a:gd name="T86" fmla="*/ 141 w 1145"/>
                <a:gd name="T87" fmla="*/ 575 h 1143"/>
                <a:gd name="T88" fmla="*/ 132 w 1145"/>
                <a:gd name="T89" fmla="*/ 610 h 1143"/>
                <a:gd name="T90" fmla="*/ 107 w 1145"/>
                <a:gd name="T91" fmla="*/ 636 h 1143"/>
                <a:gd name="T92" fmla="*/ 71 w 1145"/>
                <a:gd name="T93" fmla="*/ 645 h 1143"/>
                <a:gd name="T94" fmla="*/ 52 w 1145"/>
                <a:gd name="T95" fmla="*/ 643 h 1143"/>
                <a:gd name="T96" fmla="*/ 21 w 1145"/>
                <a:gd name="T97" fmla="*/ 625 h 1143"/>
                <a:gd name="T98" fmla="*/ 3 w 1145"/>
                <a:gd name="T99" fmla="*/ 593 h 1143"/>
                <a:gd name="T100" fmla="*/ 3 w 1145"/>
                <a:gd name="T101" fmla="*/ 519 h 1143"/>
                <a:gd name="T102" fmla="*/ 24 w 1145"/>
                <a:gd name="T103" fmla="*/ 409 h 1143"/>
                <a:gd name="T104" fmla="*/ 66 w 1145"/>
                <a:gd name="T105" fmla="*/ 306 h 1143"/>
                <a:gd name="T106" fmla="*/ 127 w 1145"/>
                <a:gd name="T107" fmla="*/ 213 h 1143"/>
                <a:gd name="T108" fmla="*/ 207 w 1145"/>
                <a:gd name="T109" fmla="*/ 132 h 1143"/>
                <a:gd name="T110" fmla="*/ 300 w 1145"/>
                <a:gd name="T111" fmla="*/ 69 h 1143"/>
                <a:gd name="T112" fmla="*/ 402 w 1145"/>
                <a:gd name="T113" fmla="*/ 25 h 1143"/>
                <a:gd name="T114" fmla="*/ 512 w 1145"/>
                <a:gd name="T115" fmla="*/ 3 h 11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45" h="1143">
                  <a:moveTo>
                    <a:pt x="569" y="0"/>
                  </a:moveTo>
                  <a:lnTo>
                    <a:pt x="573" y="0"/>
                  </a:lnTo>
                  <a:lnTo>
                    <a:pt x="634" y="3"/>
                  </a:lnTo>
                  <a:lnTo>
                    <a:pt x="694" y="13"/>
                  </a:lnTo>
                  <a:lnTo>
                    <a:pt x="752" y="29"/>
                  </a:lnTo>
                  <a:lnTo>
                    <a:pt x="807" y="51"/>
                  </a:lnTo>
                  <a:lnTo>
                    <a:pt x="860" y="77"/>
                  </a:lnTo>
                  <a:lnTo>
                    <a:pt x="908" y="109"/>
                  </a:lnTo>
                  <a:lnTo>
                    <a:pt x="954" y="146"/>
                  </a:lnTo>
                  <a:lnTo>
                    <a:pt x="995" y="187"/>
                  </a:lnTo>
                  <a:lnTo>
                    <a:pt x="1033" y="232"/>
                  </a:lnTo>
                  <a:lnTo>
                    <a:pt x="1065" y="280"/>
                  </a:lnTo>
                  <a:lnTo>
                    <a:pt x="1092" y="332"/>
                  </a:lnTo>
                  <a:lnTo>
                    <a:pt x="1114" y="388"/>
                  </a:lnTo>
                  <a:lnTo>
                    <a:pt x="1130" y="445"/>
                  </a:lnTo>
                  <a:lnTo>
                    <a:pt x="1140" y="505"/>
                  </a:lnTo>
                  <a:lnTo>
                    <a:pt x="1145" y="567"/>
                  </a:lnTo>
                  <a:lnTo>
                    <a:pt x="1142" y="625"/>
                  </a:lnTo>
                  <a:lnTo>
                    <a:pt x="1133" y="682"/>
                  </a:lnTo>
                  <a:lnTo>
                    <a:pt x="1119" y="737"/>
                  </a:lnTo>
                  <a:lnTo>
                    <a:pt x="1101" y="790"/>
                  </a:lnTo>
                  <a:lnTo>
                    <a:pt x="1077" y="840"/>
                  </a:lnTo>
                  <a:lnTo>
                    <a:pt x="1049" y="888"/>
                  </a:lnTo>
                  <a:lnTo>
                    <a:pt x="1016" y="932"/>
                  </a:lnTo>
                  <a:lnTo>
                    <a:pt x="979" y="972"/>
                  </a:lnTo>
                  <a:lnTo>
                    <a:pt x="939" y="1010"/>
                  </a:lnTo>
                  <a:lnTo>
                    <a:pt x="896" y="1042"/>
                  </a:lnTo>
                  <a:lnTo>
                    <a:pt x="848" y="1072"/>
                  </a:lnTo>
                  <a:lnTo>
                    <a:pt x="799" y="1096"/>
                  </a:lnTo>
                  <a:lnTo>
                    <a:pt x="746" y="1116"/>
                  </a:lnTo>
                  <a:lnTo>
                    <a:pt x="691" y="1130"/>
                  </a:lnTo>
                  <a:lnTo>
                    <a:pt x="634" y="1139"/>
                  </a:lnTo>
                  <a:lnTo>
                    <a:pt x="576" y="1143"/>
                  </a:lnTo>
                  <a:lnTo>
                    <a:pt x="575" y="1143"/>
                  </a:lnTo>
                  <a:lnTo>
                    <a:pt x="557" y="1140"/>
                  </a:lnTo>
                  <a:lnTo>
                    <a:pt x="540" y="1133"/>
                  </a:lnTo>
                  <a:lnTo>
                    <a:pt x="526" y="1123"/>
                  </a:lnTo>
                  <a:lnTo>
                    <a:pt x="515" y="1108"/>
                  </a:lnTo>
                  <a:lnTo>
                    <a:pt x="508" y="1092"/>
                  </a:lnTo>
                  <a:lnTo>
                    <a:pt x="506" y="1073"/>
                  </a:lnTo>
                  <a:lnTo>
                    <a:pt x="508" y="1054"/>
                  </a:lnTo>
                  <a:lnTo>
                    <a:pt x="514" y="1037"/>
                  </a:lnTo>
                  <a:lnTo>
                    <a:pt x="525" y="1022"/>
                  </a:lnTo>
                  <a:lnTo>
                    <a:pt x="539" y="1012"/>
                  </a:lnTo>
                  <a:lnTo>
                    <a:pt x="556" y="1005"/>
                  </a:lnTo>
                  <a:lnTo>
                    <a:pt x="575" y="1002"/>
                  </a:lnTo>
                  <a:lnTo>
                    <a:pt x="625" y="999"/>
                  </a:lnTo>
                  <a:lnTo>
                    <a:pt x="673" y="990"/>
                  </a:lnTo>
                  <a:lnTo>
                    <a:pt x="720" y="976"/>
                  </a:lnTo>
                  <a:lnTo>
                    <a:pt x="764" y="957"/>
                  </a:lnTo>
                  <a:lnTo>
                    <a:pt x="805" y="933"/>
                  </a:lnTo>
                  <a:lnTo>
                    <a:pt x="844" y="905"/>
                  </a:lnTo>
                  <a:lnTo>
                    <a:pt x="879" y="873"/>
                  </a:lnTo>
                  <a:lnTo>
                    <a:pt x="910" y="838"/>
                  </a:lnTo>
                  <a:lnTo>
                    <a:pt x="937" y="799"/>
                  </a:lnTo>
                  <a:lnTo>
                    <a:pt x="960" y="758"/>
                  </a:lnTo>
                  <a:lnTo>
                    <a:pt x="979" y="714"/>
                  </a:lnTo>
                  <a:lnTo>
                    <a:pt x="992" y="666"/>
                  </a:lnTo>
                  <a:lnTo>
                    <a:pt x="1000" y="618"/>
                  </a:lnTo>
                  <a:lnTo>
                    <a:pt x="1003" y="568"/>
                  </a:lnTo>
                  <a:lnTo>
                    <a:pt x="999" y="514"/>
                  </a:lnTo>
                  <a:lnTo>
                    <a:pt x="990" y="463"/>
                  </a:lnTo>
                  <a:lnTo>
                    <a:pt x="973" y="413"/>
                  </a:lnTo>
                  <a:lnTo>
                    <a:pt x="952" y="367"/>
                  </a:lnTo>
                  <a:lnTo>
                    <a:pt x="924" y="324"/>
                  </a:lnTo>
                  <a:lnTo>
                    <a:pt x="893" y="284"/>
                  </a:lnTo>
                  <a:lnTo>
                    <a:pt x="857" y="248"/>
                  </a:lnTo>
                  <a:lnTo>
                    <a:pt x="817" y="216"/>
                  </a:lnTo>
                  <a:lnTo>
                    <a:pt x="773" y="190"/>
                  </a:lnTo>
                  <a:lnTo>
                    <a:pt x="727" y="169"/>
                  </a:lnTo>
                  <a:lnTo>
                    <a:pt x="678" y="153"/>
                  </a:lnTo>
                  <a:lnTo>
                    <a:pt x="626" y="143"/>
                  </a:lnTo>
                  <a:lnTo>
                    <a:pt x="572" y="139"/>
                  </a:lnTo>
                  <a:lnTo>
                    <a:pt x="569" y="139"/>
                  </a:lnTo>
                  <a:lnTo>
                    <a:pt x="520" y="142"/>
                  </a:lnTo>
                  <a:lnTo>
                    <a:pt x="473" y="151"/>
                  </a:lnTo>
                  <a:lnTo>
                    <a:pt x="427" y="165"/>
                  </a:lnTo>
                  <a:lnTo>
                    <a:pt x="382" y="184"/>
                  </a:lnTo>
                  <a:lnTo>
                    <a:pt x="341" y="207"/>
                  </a:lnTo>
                  <a:lnTo>
                    <a:pt x="301" y="235"/>
                  </a:lnTo>
                  <a:lnTo>
                    <a:pt x="265" y="268"/>
                  </a:lnTo>
                  <a:lnTo>
                    <a:pt x="232" y="305"/>
                  </a:lnTo>
                  <a:lnTo>
                    <a:pt x="205" y="345"/>
                  </a:lnTo>
                  <a:lnTo>
                    <a:pt x="182" y="387"/>
                  </a:lnTo>
                  <a:lnTo>
                    <a:pt x="164" y="431"/>
                  </a:lnTo>
                  <a:lnTo>
                    <a:pt x="151" y="478"/>
                  </a:lnTo>
                  <a:lnTo>
                    <a:pt x="143" y="525"/>
                  </a:lnTo>
                  <a:lnTo>
                    <a:pt x="141" y="575"/>
                  </a:lnTo>
                  <a:lnTo>
                    <a:pt x="139" y="592"/>
                  </a:lnTo>
                  <a:lnTo>
                    <a:pt x="132" y="610"/>
                  </a:lnTo>
                  <a:lnTo>
                    <a:pt x="121" y="624"/>
                  </a:lnTo>
                  <a:lnTo>
                    <a:pt x="107" y="636"/>
                  </a:lnTo>
                  <a:lnTo>
                    <a:pt x="90" y="643"/>
                  </a:lnTo>
                  <a:lnTo>
                    <a:pt x="71" y="645"/>
                  </a:lnTo>
                  <a:lnTo>
                    <a:pt x="70" y="645"/>
                  </a:lnTo>
                  <a:lnTo>
                    <a:pt x="52" y="643"/>
                  </a:lnTo>
                  <a:lnTo>
                    <a:pt x="35" y="636"/>
                  </a:lnTo>
                  <a:lnTo>
                    <a:pt x="21" y="625"/>
                  </a:lnTo>
                  <a:lnTo>
                    <a:pt x="10" y="610"/>
                  </a:lnTo>
                  <a:lnTo>
                    <a:pt x="3" y="593"/>
                  </a:lnTo>
                  <a:lnTo>
                    <a:pt x="0" y="576"/>
                  </a:lnTo>
                  <a:lnTo>
                    <a:pt x="3" y="519"/>
                  </a:lnTo>
                  <a:lnTo>
                    <a:pt x="11" y="463"/>
                  </a:lnTo>
                  <a:lnTo>
                    <a:pt x="24" y="409"/>
                  </a:lnTo>
                  <a:lnTo>
                    <a:pt x="42" y="356"/>
                  </a:lnTo>
                  <a:lnTo>
                    <a:pt x="66" y="306"/>
                  </a:lnTo>
                  <a:lnTo>
                    <a:pt x="94" y="258"/>
                  </a:lnTo>
                  <a:lnTo>
                    <a:pt x="127" y="213"/>
                  </a:lnTo>
                  <a:lnTo>
                    <a:pt x="165" y="170"/>
                  </a:lnTo>
                  <a:lnTo>
                    <a:pt x="207" y="132"/>
                  </a:lnTo>
                  <a:lnTo>
                    <a:pt x="251" y="98"/>
                  </a:lnTo>
                  <a:lnTo>
                    <a:pt x="300" y="69"/>
                  </a:lnTo>
                  <a:lnTo>
                    <a:pt x="350" y="44"/>
                  </a:lnTo>
                  <a:lnTo>
                    <a:pt x="402" y="25"/>
                  </a:lnTo>
                  <a:lnTo>
                    <a:pt x="456" y="12"/>
                  </a:lnTo>
                  <a:lnTo>
                    <a:pt x="512" y="3"/>
                  </a:lnTo>
                  <a:lnTo>
                    <a:pt x="5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9" name="Freeform 244"/>
            <p:cNvSpPr>
              <a:spLocks noEditPoints="1"/>
            </p:cNvSpPr>
            <p:nvPr/>
          </p:nvSpPr>
          <p:spPr bwMode="auto">
            <a:xfrm>
              <a:off x="4356100" y="3684588"/>
              <a:ext cx="327025" cy="327025"/>
            </a:xfrm>
            <a:custGeom>
              <a:gdLst>
                <a:gd name="T0" fmla="*/ 950 w 2058"/>
                <a:gd name="T1" fmla="*/ 279 h 2058"/>
                <a:gd name="T2" fmla="*/ 789 w 2058"/>
                <a:gd name="T3" fmla="*/ 378 h 2058"/>
                <a:gd name="T4" fmla="*/ 571 w 2058"/>
                <a:gd name="T5" fmla="*/ 455 h 2058"/>
                <a:gd name="T6" fmla="*/ 453 w 2058"/>
                <a:gd name="T7" fmla="*/ 350 h 2058"/>
                <a:gd name="T8" fmla="*/ 353 w 2058"/>
                <a:gd name="T9" fmla="*/ 465 h 2058"/>
                <a:gd name="T10" fmla="*/ 422 w 2058"/>
                <a:gd name="T11" fmla="*/ 688 h 2058"/>
                <a:gd name="T12" fmla="*/ 315 w 2058"/>
                <a:gd name="T13" fmla="*/ 938 h 2058"/>
                <a:gd name="T14" fmla="*/ 142 w 2058"/>
                <a:gd name="T15" fmla="*/ 957 h 2058"/>
                <a:gd name="T16" fmla="*/ 153 w 2058"/>
                <a:gd name="T17" fmla="*/ 1109 h 2058"/>
                <a:gd name="T18" fmla="*/ 360 w 2058"/>
                <a:gd name="T19" fmla="*/ 1219 h 2058"/>
                <a:gd name="T20" fmla="*/ 461 w 2058"/>
                <a:gd name="T21" fmla="*/ 1470 h 2058"/>
                <a:gd name="T22" fmla="*/ 351 w 2058"/>
                <a:gd name="T23" fmla="*/ 1605 h 2058"/>
                <a:gd name="T24" fmla="*/ 463 w 2058"/>
                <a:gd name="T25" fmla="*/ 1708 h 2058"/>
                <a:gd name="T26" fmla="*/ 643 w 2058"/>
                <a:gd name="T27" fmla="*/ 1607 h 2058"/>
                <a:gd name="T28" fmla="*/ 928 w 2058"/>
                <a:gd name="T29" fmla="*/ 1730 h 2058"/>
                <a:gd name="T30" fmla="*/ 954 w 2058"/>
                <a:gd name="T31" fmla="*/ 1916 h 2058"/>
                <a:gd name="T32" fmla="*/ 1109 w 2058"/>
                <a:gd name="T33" fmla="*/ 1911 h 2058"/>
                <a:gd name="T34" fmla="*/ 1167 w 2058"/>
                <a:gd name="T35" fmla="*/ 1713 h 2058"/>
                <a:gd name="T36" fmla="*/ 1453 w 2058"/>
                <a:gd name="T37" fmla="*/ 1597 h 2058"/>
                <a:gd name="T38" fmla="*/ 1602 w 2058"/>
                <a:gd name="T39" fmla="*/ 1710 h 2058"/>
                <a:gd name="T40" fmla="*/ 1710 w 2058"/>
                <a:gd name="T41" fmla="*/ 1602 h 2058"/>
                <a:gd name="T42" fmla="*/ 1598 w 2058"/>
                <a:gd name="T43" fmla="*/ 1454 h 2058"/>
                <a:gd name="T44" fmla="*/ 1713 w 2058"/>
                <a:gd name="T45" fmla="*/ 1167 h 2058"/>
                <a:gd name="T46" fmla="*/ 1911 w 2058"/>
                <a:gd name="T47" fmla="*/ 1110 h 2058"/>
                <a:gd name="T48" fmla="*/ 1917 w 2058"/>
                <a:gd name="T49" fmla="*/ 955 h 2058"/>
                <a:gd name="T50" fmla="*/ 1731 w 2058"/>
                <a:gd name="T51" fmla="*/ 928 h 2058"/>
                <a:gd name="T52" fmla="*/ 1609 w 2058"/>
                <a:gd name="T53" fmla="*/ 644 h 2058"/>
                <a:gd name="T54" fmla="*/ 1708 w 2058"/>
                <a:gd name="T55" fmla="*/ 464 h 2058"/>
                <a:gd name="T56" fmla="*/ 1607 w 2058"/>
                <a:gd name="T57" fmla="*/ 352 h 2058"/>
                <a:gd name="T58" fmla="*/ 1490 w 2058"/>
                <a:gd name="T59" fmla="*/ 455 h 2058"/>
                <a:gd name="T60" fmla="*/ 1272 w 2058"/>
                <a:gd name="T61" fmla="*/ 378 h 2058"/>
                <a:gd name="T62" fmla="*/ 1110 w 2058"/>
                <a:gd name="T63" fmla="*/ 279 h 2058"/>
                <a:gd name="T64" fmla="*/ 962 w 2058"/>
                <a:gd name="T65" fmla="*/ 141 h 2058"/>
                <a:gd name="T66" fmla="*/ 1224 w 2058"/>
                <a:gd name="T67" fmla="*/ 67 h 2058"/>
                <a:gd name="T68" fmla="*/ 1398 w 2058"/>
                <a:gd name="T69" fmla="*/ 279 h 2058"/>
                <a:gd name="T70" fmla="*/ 1602 w 2058"/>
                <a:gd name="T71" fmla="*/ 209 h 2058"/>
                <a:gd name="T72" fmla="*/ 1834 w 2058"/>
                <a:gd name="T73" fmla="*/ 388 h 2058"/>
                <a:gd name="T74" fmla="*/ 1805 w 2058"/>
                <a:gd name="T75" fmla="*/ 564 h 2058"/>
                <a:gd name="T76" fmla="*/ 1937 w 2058"/>
                <a:gd name="T77" fmla="*/ 812 h 2058"/>
                <a:gd name="T78" fmla="*/ 2058 w 2058"/>
                <a:gd name="T79" fmla="*/ 960 h 2058"/>
                <a:gd name="T80" fmla="*/ 1966 w 2058"/>
                <a:gd name="T81" fmla="*/ 1238 h 2058"/>
                <a:gd name="T82" fmla="*/ 1756 w 2058"/>
                <a:gd name="T83" fmla="*/ 1444 h 2058"/>
                <a:gd name="T84" fmla="*/ 1848 w 2058"/>
                <a:gd name="T85" fmla="*/ 1631 h 2058"/>
                <a:gd name="T86" fmla="*/ 1648 w 2058"/>
                <a:gd name="T87" fmla="*/ 1841 h 2058"/>
                <a:gd name="T88" fmla="*/ 1445 w 2058"/>
                <a:gd name="T89" fmla="*/ 1755 h 2058"/>
                <a:gd name="T90" fmla="*/ 1238 w 2058"/>
                <a:gd name="T91" fmla="*/ 1965 h 2058"/>
                <a:gd name="T92" fmla="*/ 961 w 2058"/>
                <a:gd name="T93" fmla="*/ 2058 h 2058"/>
                <a:gd name="T94" fmla="*/ 812 w 2058"/>
                <a:gd name="T95" fmla="*/ 1936 h 2058"/>
                <a:gd name="T96" fmla="*/ 564 w 2058"/>
                <a:gd name="T97" fmla="*/ 1805 h 2058"/>
                <a:gd name="T98" fmla="*/ 400 w 2058"/>
                <a:gd name="T99" fmla="*/ 1837 h 2058"/>
                <a:gd name="T100" fmla="*/ 210 w 2058"/>
                <a:gd name="T101" fmla="*/ 1614 h 2058"/>
                <a:gd name="T102" fmla="*/ 278 w 2058"/>
                <a:gd name="T103" fmla="*/ 1397 h 2058"/>
                <a:gd name="T104" fmla="*/ 67 w 2058"/>
                <a:gd name="T105" fmla="*/ 1223 h 2058"/>
                <a:gd name="T106" fmla="*/ 3 w 2058"/>
                <a:gd name="T107" fmla="*/ 930 h 2058"/>
                <a:gd name="T108" fmla="*/ 152 w 2058"/>
                <a:gd name="T109" fmla="*/ 809 h 2058"/>
                <a:gd name="T110" fmla="*/ 236 w 2058"/>
                <a:gd name="T111" fmla="*/ 543 h 2058"/>
                <a:gd name="T112" fmla="*/ 236 w 2058"/>
                <a:gd name="T113" fmla="*/ 371 h 2058"/>
                <a:gd name="T114" fmla="*/ 458 w 2058"/>
                <a:gd name="T115" fmla="*/ 209 h 2058"/>
                <a:gd name="T116" fmla="*/ 709 w 2058"/>
                <a:gd name="T117" fmla="*/ 256 h 2058"/>
                <a:gd name="T118" fmla="*/ 853 w 2058"/>
                <a:gd name="T119" fmla="*/ 45 h 20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58" h="2058">
                  <a:moveTo>
                    <a:pt x="962" y="141"/>
                  </a:moveTo>
                  <a:lnTo>
                    <a:pt x="958" y="143"/>
                  </a:lnTo>
                  <a:lnTo>
                    <a:pt x="954" y="145"/>
                  </a:lnTo>
                  <a:lnTo>
                    <a:pt x="952" y="147"/>
                  </a:lnTo>
                  <a:lnTo>
                    <a:pt x="951" y="150"/>
                  </a:lnTo>
                  <a:lnTo>
                    <a:pt x="950" y="153"/>
                  </a:lnTo>
                  <a:lnTo>
                    <a:pt x="950" y="279"/>
                  </a:lnTo>
                  <a:lnTo>
                    <a:pt x="947" y="299"/>
                  </a:lnTo>
                  <a:lnTo>
                    <a:pt x="940" y="315"/>
                  </a:lnTo>
                  <a:lnTo>
                    <a:pt x="928" y="330"/>
                  </a:lnTo>
                  <a:lnTo>
                    <a:pt x="912" y="342"/>
                  </a:lnTo>
                  <a:lnTo>
                    <a:pt x="893" y="348"/>
                  </a:lnTo>
                  <a:lnTo>
                    <a:pt x="840" y="361"/>
                  </a:lnTo>
                  <a:lnTo>
                    <a:pt x="789" y="378"/>
                  </a:lnTo>
                  <a:lnTo>
                    <a:pt x="738" y="398"/>
                  </a:lnTo>
                  <a:lnTo>
                    <a:pt x="690" y="423"/>
                  </a:lnTo>
                  <a:lnTo>
                    <a:pt x="643" y="451"/>
                  </a:lnTo>
                  <a:lnTo>
                    <a:pt x="625" y="460"/>
                  </a:lnTo>
                  <a:lnTo>
                    <a:pt x="607" y="464"/>
                  </a:lnTo>
                  <a:lnTo>
                    <a:pt x="588" y="462"/>
                  </a:lnTo>
                  <a:lnTo>
                    <a:pt x="571" y="455"/>
                  </a:lnTo>
                  <a:lnTo>
                    <a:pt x="555" y="443"/>
                  </a:lnTo>
                  <a:lnTo>
                    <a:pt x="466" y="352"/>
                  </a:lnTo>
                  <a:lnTo>
                    <a:pt x="463" y="350"/>
                  </a:lnTo>
                  <a:lnTo>
                    <a:pt x="461" y="349"/>
                  </a:lnTo>
                  <a:lnTo>
                    <a:pt x="458" y="349"/>
                  </a:lnTo>
                  <a:lnTo>
                    <a:pt x="456" y="349"/>
                  </a:lnTo>
                  <a:lnTo>
                    <a:pt x="453" y="350"/>
                  </a:lnTo>
                  <a:lnTo>
                    <a:pt x="450" y="352"/>
                  </a:lnTo>
                  <a:lnTo>
                    <a:pt x="353" y="449"/>
                  </a:lnTo>
                  <a:lnTo>
                    <a:pt x="351" y="452"/>
                  </a:lnTo>
                  <a:lnTo>
                    <a:pt x="350" y="456"/>
                  </a:lnTo>
                  <a:lnTo>
                    <a:pt x="350" y="459"/>
                  </a:lnTo>
                  <a:lnTo>
                    <a:pt x="351" y="462"/>
                  </a:lnTo>
                  <a:lnTo>
                    <a:pt x="353" y="465"/>
                  </a:lnTo>
                  <a:lnTo>
                    <a:pt x="443" y="554"/>
                  </a:lnTo>
                  <a:lnTo>
                    <a:pt x="455" y="569"/>
                  </a:lnTo>
                  <a:lnTo>
                    <a:pt x="461" y="587"/>
                  </a:lnTo>
                  <a:lnTo>
                    <a:pt x="463" y="606"/>
                  </a:lnTo>
                  <a:lnTo>
                    <a:pt x="460" y="625"/>
                  </a:lnTo>
                  <a:lnTo>
                    <a:pt x="451" y="642"/>
                  </a:lnTo>
                  <a:lnTo>
                    <a:pt x="422" y="688"/>
                  </a:lnTo>
                  <a:lnTo>
                    <a:pt x="398" y="737"/>
                  </a:lnTo>
                  <a:lnTo>
                    <a:pt x="376" y="788"/>
                  </a:lnTo>
                  <a:lnTo>
                    <a:pt x="360" y="839"/>
                  </a:lnTo>
                  <a:lnTo>
                    <a:pt x="347" y="892"/>
                  </a:lnTo>
                  <a:lnTo>
                    <a:pt x="341" y="911"/>
                  </a:lnTo>
                  <a:lnTo>
                    <a:pt x="330" y="927"/>
                  </a:lnTo>
                  <a:lnTo>
                    <a:pt x="315" y="938"/>
                  </a:lnTo>
                  <a:lnTo>
                    <a:pt x="297" y="947"/>
                  </a:lnTo>
                  <a:lnTo>
                    <a:pt x="278" y="949"/>
                  </a:lnTo>
                  <a:lnTo>
                    <a:pt x="153" y="949"/>
                  </a:lnTo>
                  <a:lnTo>
                    <a:pt x="149" y="950"/>
                  </a:lnTo>
                  <a:lnTo>
                    <a:pt x="146" y="951"/>
                  </a:lnTo>
                  <a:lnTo>
                    <a:pt x="143" y="954"/>
                  </a:lnTo>
                  <a:lnTo>
                    <a:pt x="142" y="957"/>
                  </a:lnTo>
                  <a:lnTo>
                    <a:pt x="141" y="960"/>
                  </a:lnTo>
                  <a:lnTo>
                    <a:pt x="141" y="1097"/>
                  </a:lnTo>
                  <a:lnTo>
                    <a:pt x="142" y="1101"/>
                  </a:lnTo>
                  <a:lnTo>
                    <a:pt x="143" y="1104"/>
                  </a:lnTo>
                  <a:lnTo>
                    <a:pt x="146" y="1107"/>
                  </a:lnTo>
                  <a:lnTo>
                    <a:pt x="149" y="1108"/>
                  </a:lnTo>
                  <a:lnTo>
                    <a:pt x="153" y="1109"/>
                  </a:lnTo>
                  <a:lnTo>
                    <a:pt x="278" y="1109"/>
                  </a:lnTo>
                  <a:lnTo>
                    <a:pt x="297" y="1111"/>
                  </a:lnTo>
                  <a:lnTo>
                    <a:pt x="315" y="1120"/>
                  </a:lnTo>
                  <a:lnTo>
                    <a:pt x="330" y="1131"/>
                  </a:lnTo>
                  <a:lnTo>
                    <a:pt x="341" y="1147"/>
                  </a:lnTo>
                  <a:lnTo>
                    <a:pt x="347" y="1166"/>
                  </a:lnTo>
                  <a:lnTo>
                    <a:pt x="360" y="1219"/>
                  </a:lnTo>
                  <a:lnTo>
                    <a:pt x="376" y="1270"/>
                  </a:lnTo>
                  <a:lnTo>
                    <a:pt x="398" y="1321"/>
                  </a:lnTo>
                  <a:lnTo>
                    <a:pt x="422" y="1368"/>
                  </a:lnTo>
                  <a:lnTo>
                    <a:pt x="451" y="1416"/>
                  </a:lnTo>
                  <a:lnTo>
                    <a:pt x="460" y="1433"/>
                  </a:lnTo>
                  <a:lnTo>
                    <a:pt x="463" y="1452"/>
                  </a:lnTo>
                  <a:lnTo>
                    <a:pt x="461" y="1470"/>
                  </a:lnTo>
                  <a:lnTo>
                    <a:pt x="455" y="1488"/>
                  </a:lnTo>
                  <a:lnTo>
                    <a:pt x="443" y="1504"/>
                  </a:lnTo>
                  <a:lnTo>
                    <a:pt x="353" y="1593"/>
                  </a:lnTo>
                  <a:lnTo>
                    <a:pt x="351" y="1596"/>
                  </a:lnTo>
                  <a:lnTo>
                    <a:pt x="350" y="1599"/>
                  </a:lnTo>
                  <a:lnTo>
                    <a:pt x="350" y="1602"/>
                  </a:lnTo>
                  <a:lnTo>
                    <a:pt x="351" y="1605"/>
                  </a:lnTo>
                  <a:lnTo>
                    <a:pt x="353" y="1609"/>
                  </a:lnTo>
                  <a:lnTo>
                    <a:pt x="450" y="1704"/>
                  </a:lnTo>
                  <a:lnTo>
                    <a:pt x="453" y="1708"/>
                  </a:lnTo>
                  <a:lnTo>
                    <a:pt x="456" y="1709"/>
                  </a:lnTo>
                  <a:lnTo>
                    <a:pt x="458" y="1709"/>
                  </a:lnTo>
                  <a:lnTo>
                    <a:pt x="461" y="1709"/>
                  </a:lnTo>
                  <a:lnTo>
                    <a:pt x="463" y="1708"/>
                  </a:lnTo>
                  <a:lnTo>
                    <a:pt x="466" y="1704"/>
                  </a:lnTo>
                  <a:lnTo>
                    <a:pt x="555" y="1616"/>
                  </a:lnTo>
                  <a:lnTo>
                    <a:pt x="569" y="1605"/>
                  </a:lnTo>
                  <a:lnTo>
                    <a:pt x="586" y="1598"/>
                  </a:lnTo>
                  <a:lnTo>
                    <a:pt x="604" y="1596"/>
                  </a:lnTo>
                  <a:lnTo>
                    <a:pt x="624" y="1599"/>
                  </a:lnTo>
                  <a:lnTo>
                    <a:pt x="643" y="1607"/>
                  </a:lnTo>
                  <a:lnTo>
                    <a:pt x="690" y="1636"/>
                  </a:lnTo>
                  <a:lnTo>
                    <a:pt x="738" y="1661"/>
                  </a:lnTo>
                  <a:lnTo>
                    <a:pt x="789" y="1682"/>
                  </a:lnTo>
                  <a:lnTo>
                    <a:pt x="840" y="1699"/>
                  </a:lnTo>
                  <a:lnTo>
                    <a:pt x="893" y="1713"/>
                  </a:lnTo>
                  <a:lnTo>
                    <a:pt x="912" y="1719"/>
                  </a:lnTo>
                  <a:lnTo>
                    <a:pt x="928" y="1730"/>
                  </a:lnTo>
                  <a:lnTo>
                    <a:pt x="940" y="1745"/>
                  </a:lnTo>
                  <a:lnTo>
                    <a:pt x="948" y="1762"/>
                  </a:lnTo>
                  <a:lnTo>
                    <a:pt x="950" y="1781"/>
                  </a:lnTo>
                  <a:lnTo>
                    <a:pt x="950" y="1907"/>
                  </a:lnTo>
                  <a:lnTo>
                    <a:pt x="951" y="1911"/>
                  </a:lnTo>
                  <a:lnTo>
                    <a:pt x="952" y="1914"/>
                  </a:lnTo>
                  <a:lnTo>
                    <a:pt x="954" y="1916"/>
                  </a:lnTo>
                  <a:lnTo>
                    <a:pt x="958" y="1918"/>
                  </a:lnTo>
                  <a:lnTo>
                    <a:pt x="962" y="1918"/>
                  </a:lnTo>
                  <a:lnTo>
                    <a:pt x="1099" y="1918"/>
                  </a:lnTo>
                  <a:lnTo>
                    <a:pt x="1102" y="1918"/>
                  </a:lnTo>
                  <a:lnTo>
                    <a:pt x="1105" y="1916"/>
                  </a:lnTo>
                  <a:lnTo>
                    <a:pt x="1108" y="1914"/>
                  </a:lnTo>
                  <a:lnTo>
                    <a:pt x="1109" y="1911"/>
                  </a:lnTo>
                  <a:lnTo>
                    <a:pt x="1110" y="1907"/>
                  </a:lnTo>
                  <a:lnTo>
                    <a:pt x="1110" y="1781"/>
                  </a:lnTo>
                  <a:lnTo>
                    <a:pt x="1113" y="1762"/>
                  </a:lnTo>
                  <a:lnTo>
                    <a:pt x="1121" y="1745"/>
                  </a:lnTo>
                  <a:lnTo>
                    <a:pt x="1133" y="1730"/>
                  </a:lnTo>
                  <a:lnTo>
                    <a:pt x="1148" y="1719"/>
                  </a:lnTo>
                  <a:lnTo>
                    <a:pt x="1167" y="1713"/>
                  </a:lnTo>
                  <a:lnTo>
                    <a:pt x="1220" y="1700"/>
                  </a:lnTo>
                  <a:lnTo>
                    <a:pt x="1272" y="1683"/>
                  </a:lnTo>
                  <a:lnTo>
                    <a:pt x="1321" y="1662"/>
                  </a:lnTo>
                  <a:lnTo>
                    <a:pt x="1370" y="1638"/>
                  </a:lnTo>
                  <a:lnTo>
                    <a:pt x="1417" y="1610"/>
                  </a:lnTo>
                  <a:lnTo>
                    <a:pt x="1434" y="1600"/>
                  </a:lnTo>
                  <a:lnTo>
                    <a:pt x="1453" y="1597"/>
                  </a:lnTo>
                  <a:lnTo>
                    <a:pt x="1472" y="1599"/>
                  </a:lnTo>
                  <a:lnTo>
                    <a:pt x="1490" y="1605"/>
                  </a:lnTo>
                  <a:lnTo>
                    <a:pt x="1506" y="1618"/>
                  </a:lnTo>
                  <a:lnTo>
                    <a:pt x="1594" y="1707"/>
                  </a:lnTo>
                  <a:lnTo>
                    <a:pt x="1598" y="1709"/>
                  </a:lnTo>
                  <a:lnTo>
                    <a:pt x="1600" y="1710"/>
                  </a:lnTo>
                  <a:lnTo>
                    <a:pt x="1602" y="1710"/>
                  </a:lnTo>
                  <a:lnTo>
                    <a:pt x="1605" y="1710"/>
                  </a:lnTo>
                  <a:lnTo>
                    <a:pt x="1607" y="1709"/>
                  </a:lnTo>
                  <a:lnTo>
                    <a:pt x="1610" y="1707"/>
                  </a:lnTo>
                  <a:lnTo>
                    <a:pt x="1706" y="1610"/>
                  </a:lnTo>
                  <a:lnTo>
                    <a:pt x="1708" y="1607"/>
                  </a:lnTo>
                  <a:lnTo>
                    <a:pt x="1709" y="1604"/>
                  </a:lnTo>
                  <a:lnTo>
                    <a:pt x="1710" y="1602"/>
                  </a:lnTo>
                  <a:lnTo>
                    <a:pt x="1709" y="1600"/>
                  </a:lnTo>
                  <a:lnTo>
                    <a:pt x="1708" y="1597"/>
                  </a:lnTo>
                  <a:lnTo>
                    <a:pt x="1706" y="1594"/>
                  </a:lnTo>
                  <a:lnTo>
                    <a:pt x="1618" y="1505"/>
                  </a:lnTo>
                  <a:lnTo>
                    <a:pt x="1606" y="1489"/>
                  </a:lnTo>
                  <a:lnTo>
                    <a:pt x="1600" y="1473"/>
                  </a:lnTo>
                  <a:lnTo>
                    <a:pt x="1598" y="1454"/>
                  </a:lnTo>
                  <a:lnTo>
                    <a:pt x="1601" y="1435"/>
                  </a:lnTo>
                  <a:lnTo>
                    <a:pt x="1609" y="1417"/>
                  </a:lnTo>
                  <a:lnTo>
                    <a:pt x="1638" y="1370"/>
                  </a:lnTo>
                  <a:lnTo>
                    <a:pt x="1663" y="1322"/>
                  </a:lnTo>
                  <a:lnTo>
                    <a:pt x="1683" y="1271"/>
                  </a:lnTo>
                  <a:lnTo>
                    <a:pt x="1700" y="1220"/>
                  </a:lnTo>
                  <a:lnTo>
                    <a:pt x="1713" y="1167"/>
                  </a:lnTo>
                  <a:lnTo>
                    <a:pt x="1719" y="1148"/>
                  </a:lnTo>
                  <a:lnTo>
                    <a:pt x="1731" y="1132"/>
                  </a:lnTo>
                  <a:lnTo>
                    <a:pt x="1745" y="1121"/>
                  </a:lnTo>
                  <a:lnTo>
                    <a:pt x="1762" y="1113"/>
                  </a:lnTo>
                  <a:lnTo>
                    <a:pt x="1782" y="1110"/>
                  </a:lnTo>
                  <a:lnTo>
                    <a:pt x="1908" y="1110"/>
                  </a:lnTo>
                  <a:lnTo>
                    <a:pt x="1911" y="1110"/>
                  </a:lnTo>
                  <a:lnTo>
                    <a:pt x="1914" y="1108"/>
                  </a:lnTo>
                  <a:lnTo>
                    <a:pt x="1917" y="1106"/>
                  </a:lnTo>
                  <a:lnTo>
                    <a:pt x="1918" y="1103"/>
                  </a:lnTo>
                  <a:lnTo>
                    <a:pt x="1919" y="1098"/>
                  </a:lnTo>
                  <a:lnTo>
                    <a:pt x="1919" y="961"/>
                  </a:lnTo>
                  <a:lnTo>
                    <a:pt x="1918" y="958"/>
                  </a:lnTo>
                  <a:lnTo>
                    <a:pt x="1917" y="955"/>
                  </a:lnTo>
                  <a:lnTo>
                    <a:pt x="1914" y="953"/>
                  </a:lnTo>
                  <a:lnTo>
                    <a:pt x="1911" y="951"/>
                  </a:lnTo>
                  <a:lnTo>
                    <a:pt x="1908" y="951"/>
                  </a:lnTo>
                  <a:lnTo>
                    <a:pt x="1782" y="951"/>
                  </a:lnTo>
                  <a:lnTo>
                    <a:pt x="1762" y="948"/>
                  </a:lnTo>
                  <a:lnTo>
                    <a:pt x="1745" y="940"/>
                  </a:lnTo>
                  <a:lnTo>
                    <a:pt x="1731" y="928"/>
                  </a:lnTo>
                  <a:lnTo>
                    <a:pt x="1719" y="912"/>
                  </a:lnTo>
                  <a:lnTo>
                    <a:pt x="1713" y="894"/>
                  </a:lnTo>
                  <a:lnTo>
                    <a:pt x="1700" y="840"/>
                  </a:lnTo>
                  <a:lnTo>
                    <a:pt x="1683" y="789"/>
                  </a:lnTo>
                  <a:lnTo>
                    <a:pt x="1663" y="739"/>
                  </a:lnTo>
                  <a:lnTo>
                    <a:pt x="1638" y="691"/>
                  </a:lnTo>
                  <a:lnTo>
                    <a:pt x="1609" y="644"/>
                  </a:lnTo>
                  <a:lnTo>
                    <a:pt x="1601" y="626"/>
                  </a:lnTo>
                  <a:lnTo>
                    <a:pt x="1598" y="607"/>
                  </a:lnTo>
                  <a:lnTo>
                    <a:pt x="1599" y="588"/>
                  </a:lnTo>
                  <a:lnTo>
                    <a:pt x="1606" y="570"/>
                  </a:lnTo>
                  <a:lnTo>
                    <a:pt x="1618" y="555"/>
                  </a:lnTo>
                  <a:lnTo>
                    <a:pt x="1706" y="466"/>
                  </a:lnTo>
                  <a:lnTo>
                    <a:pt x="1708" y="464"/>
                  </a:lnTo>
                  <a:lnTo>
                    <a:pt x="1709" y="461"/>
                  </a:lnTo>
                  <a:lnTo>
                    <a:pt x="1710" y="459"/>
                  </a:lnTo>
                  <a:lnTo>
                    <a:pt x="1709" y="457"/>
                  </a:lnTo>
                  <a:lnTo>
                    <a:pt x="1708" y="453"/>
                  </a:lnTo>
                  <a:lnTo>
                    <a:pt x="1706" y="450"/>
                  </a:lnTo>
                  <a:lnTo>
                    <a:pt x="1610" y="354"/>
                  </a:lnTo>
                  <a:lnTo>
                    <a:pt x="1607" y="352"/>
                  </a:lnTo>
                  <a:lnTo>
                    <a:pt x="1605" y="351"/>
                  </a:lnTo>
                  <a:lnTo>
                    <a:pt x="1602" y="350"/>
                  </a:lnTo>
                  <a:lnTo>
                    <a:pt x="1600" y="351"/>
                  </a:lnTo>
                  <a:lnTo>
                    <a:pt x="1598" y="352"/>
                  </a:lnTo>
                  <a:lnTo>
                    <a:pt x="1594" y="354"/>
                  </a:lnTo>
                  <a:lnTo>
                    <a:pt x="1506" y="443"/>
                  </a:lnTo>
                  <a:lnTo>
                    <a:pt x="1490" y="455"/>
                  </a:lnTo>
                  <a:lnTo>
                    <a:pt x="1472" y="462"/>
                  </a:lnTo>
                  <a:lnTo>
                    <a:pt x="1453" y="463"/>
                  </a:lnTo>
                  <a:lnTo>
                    <a:pt x="1434" y="460"/>
                  </a:lnTo>
                  <a:lnTo>
                    <a:pt x="1417" y="451"/>
                  </a:lnTo>
                  <a:lnTo>
                    <a:pt x="1370" y="423"/>
                  </a:lnTo>
                  <a:lnTo>
                    <a:pt x="1321" y="398"/>
                  </a:lnTo>
                  <a:lnTo>
                    <a:pt x="1272" y="378"/>
                  </a:lnTo>
                  <a:lnTo>
                    <a:pt x="1220" y="361"/>
                  </a:lnTo>
                  <a:lnTo>
                    <a:pt x="1167" y="348"/>
                  </a:lnTo>
                  <a:lnTo>
                    <a:pt x="1148" y="342"/>
                  </a:lnTo>
                  <a:lnTo>
                    <a:pt x="1133" y="330"/>
                  </a:lnTo>
                  <a:lnTo>
                    <a:pt x="1120" y="315"/>
                  </a:lnTo>
                  <a:lnTo>
                    <a:pt x="1113" y="299"/>
                  </a:lnTo>
                  <a:lnTo>
                    <a:pt x="1110" y="279"/>
                  </a:lnTo>
                  <a:lnTo>
                    <a:pt x="1110" y="153"/>
                  </a:lnTo>
                  <a:lnTo>
                    <a:pt x="1109" y="150"/>
                  </a:lnTo>
                  <a:lnTo>
                    <a:pt x="1108" y="147"/>
                  </a:lnTo>
                  <a:lnTo>
                    <a:pt x="1105" y="145"/>
                  </a:lnTo>
                  <a:lnTo>
                    <a:pt x="1102" y="143"/>
                  </a:lnTo>
                  <a:lnTo>
                    <a:pt x="1099" y="141"/>
                  </a:lnTo>
                  <a:lnTo>
                    <a:pt x="962" y="141"/>
                  </a:lnTo>
                  <a:close/>
                  <a:moveTo>
                    <a:pt x="961" y="0"/>
                  </a:moveTo>
                  <a:lnTo>
                    <a:pt x="1098" y="0"/>
                  </a:lnTo>
                  <a:lnTo>
                    <a:pt x="1128" y="3"/>
                  </a:lnTo>
                  <a:lnTo>
                    <a:pt x="1157" y="12"/>
                  </a:lnTo>
                  <a:lnTo>
                    <a:pt x="1183" y="26"/>
                  </a:lnTo>
                  <a:lnTo>
                    <a:pt x="1205" y="45"/>
                  </a:lnTo>
                  <a:lnTo>
                    <a:pt x="1224" y="67"/>
                  </a:lnTo>
                  <a:lnTo>
                    <a:pt x="1238" y="93"/>
                  </a:lnTo>
                  <a:lnTo>
                    <a:pt x="1246" y="121"/>
                  </a:lnTo>
                  <a:lnTo>
                    <a:pt x="1250" y="152"/>
                  </a:lnTo>
                  <a:lnTo>
                    <a:pt x="1250" y="223"/>
                  </a:lnTo>
                  <a:lnTo>
                    <a:pt x="1300" y="237"/>
                  </a:lnTo>
                  <a:lnTo>
                    <a:pt x="1350" y="256"/>
                  </a:lnTo>
                  <a:lnTo>
                    <a:pt x="1398" y="279"/>
                  </a:lnTo>
                  <a:lnTo>
                    <a:pt x="1445" y="303"/>
                  </a:lnTo>
                  <a:lnTo>
                    <a:pt x="1494" y="253"/>
                  </a:lnTo>
                  <a:lnTo>
                    <a:pt x="1512" y="237"/>
                  </a:lnTo>
                  <a:lnTo>
                    <a:pt x="1532" y="225"/>
                  </a:lnTo>
                  <a:lnTo>
                    <a:pt x="1554" y="216"/>
                  </a:lnTo>
                  <a:lnTo>
                    <a:pt x="1578" y="211"/>
                  </a:lnTo>
                  <a:lnTo>
                    <a:pt x="1602" y="209"/>
                  </a:lnTo>
                  <a:lnTo>
                    <a:pt x="1631" y="212"/>
                  </a:lnTo>
                  <a:lnTo>
                    <a:pt x="1660" y="221"/>
                  </a:lnTo>
                  <a:lnTo>
                    <a:pt x="1686" y="234"/>
                  </a:lnTo>
                  <a:lnTo>
                    <a:pt x="1708" y="253"/>
                  </a:lnTo>
                  <a:lnTo>
                    <a:pt x="1805" y="350"/>
                  </a:lnTo>
                  <a:lnTo>
                    <a:pt x="1821" y="368"/>
                  </a:lnTo>
                  <a:lnTo>
                    <a:pt x="1834" y="388"/>
                  </a:lnTo>
                  <a:lnTo>
                    <a:pt x="1842" y="410"/>
                  </a:lnTo>
                  <a:lnTo>
                    <a:pt x="1849" y="433"/>
                  </a:lnTo>
                  <a:lnTo>
                    <a:pt x="1850" y="457"/>
                  </a:lnTo>
                  <a:lnTo>
                    <a:pt x="1848" y="487"/>
                  </a:lnTo>
                  <a:lnTo>
                    <a:pt x="1838" y="516"/>
                  </a:lnTo>
                  <a:lnTo>
                    <a:pt x="1824" y="541"/>
                  </a:lnTo>
                  <a:lnTo>
                    <a:pt x="1805" y="564"/>
                  </a:lnTo>
                  <a:lnTo>
                    <a:pt x="1756" y="614"/>
                  </a:lnTo>
                  <a:lnTo>
                    <a:pt x="1781" y="661"/>
                  </a:lnTo>
                  <a:lnTo>
                    <a:pt x="1802" y="709"/>
                  </a:lnTo>
                  <a:lnTo>
                    <a:pt x="1821" y="758"/>
                  </a:lnTo>
                  <a:lnTo>
                    <a:pt x="1837" y="809"/>
                  </a:lnTo>
                  <a:lnTo>
                    <a:pt x="1907" y="809"/>
                  </a:lnTo>
                  <a:lnTo>
                    <a:pt x="1937" y="812"/>
                  </a:lnTo>
                  <a:lnTo>
                    <a:pt x="1966" y="820"/>
                  </a:lnTo>
                  <a:lnTo>
                    <a:pt x="1992" y="835"/>
                  </a:lnTo>
                  <a:lnTo>
                    <a:pt x="2014" y="853"/>
                  </a:lnTo>
                  <a:lnTo>
                    <a:pt x="2033" y="875"/>
                  </a:lnTo>
                  <a:lnTo>
                    <a:pt x="2047" y="901"/>
                  </a:lnTo>
                  <a:lnTo>
                    <a:pt x="2055" y="930"/>
                  </a:lnTo>
                  <a:lnTo>
                    <a:pt x="2058" y="960"/>
                  </a:lnTo>
                  <a:lnTo>
                    <a:pt x="2058" y="1097"/>
                  </a:lnTo>
                  <a:lnTo>
                    <a:pt x="2055" y="1128"/>
                  </a:lnTo>
                  <a:lnTo>
                    <a:pt x="2047" y="1156"/>
                  </a:lnTo>
                  <a:lnTo>
                    <a:pt x="2033" y="1182"/>
                  </a:lnTo>
                  <a:lnTo>
                    <a:pt x="2014" y="1205"/>
                  </a:lnTo>
                  <a:lnTo>
                    <a:pt x="1992" y="1223"/>
                  </a:lnTo>
                  <a:lnTo>
                    <a:pt x="1966" y="1238"/>
                  </a:lnTo>
                  <a:lnTo>
                    <a:pt x="1937" y="1246"/>
                  </a:lnTo>
                  <a:lnTo>
                    <a:pt x="1907" y="1249"/>
                  </a:lnTo>
                  <a:lnTo>
                    <a:pt x="1837" y="1249"/>
                  </a:lnTo>
                  <a:lnTo>
                    <a:pt x="1821" y="1300"/>
                  </a:lnTo>
                  <a:lnTo>
                    <a:pt x="1802" y="1349"/>
                  </a:lnTo>
                  <a:lnTo>
                    <a:pt x="1781" y="1397"/>
                  </a:lnTo>
                  <a:lnTo>
                    <a:pt x="1756" y="1444"/>
                  </a:lnTo>
                  <a:lnTo>
                    <a:pt x="1805" y="1494"/>
                  </a:lnTo>
                  <a:lnTo>
                    <a:pt x="1821" y="1512"/>
                  </a:lnTo>
                  <a:lnTo>
                    <a:pt x="1834" y="1532"/>
                  </a:lnTo>
                  <a:lnTo>
                    <a:pt x="1842" y="1554"/>
                  </a:lnTo>
                  <a:lnTo>
                    <a:pt x="1849" y="1577"/>
                  </a:lnTo>
                  <a:lnTo>
                    <a:pt x="1850" y="1600"/>
                  </a:lnTo>
                  <a:lnTo>
                    <a:pt x="1848" y="1631"/>
                  </a:lnTo>
                  <a:lnTo>
                    <a:pt x="1838" y="1659"/>
                  </a:lnTo>
                  <a:lnTo>
                    <a:pt x="1824" y="1684"/>
                  </a:lnTo>
                  <a:lnTo>
                    <a:pt x="1805" y="1708"/>
                  </a:lnTo>
                  <a:lnTo>
                    <a:pt x="1708" y="1805"/>
                  </a:lnTo>
                  <a:lnTo>
                    <a:pt x="1690" y="1820"/>
                  </a:lnTo>
                  <a:lnTo>
                    <a:pt x="1670" y="1833"/>
                  </a:lnTo>
                  <a:lnTo>
                    <a:pt x="1648" y="1841"/>
                  </a:lnTo>
                  <a:lnTo>
                    <a:pt x="1625" y="1847"/>
                  </a:lnTo>
                  <a:lnTo>
                    <a:pt x="1602" y="1849"/>
                  </a:lnTo>
                  <a:lnTo>
                    <a:pt x="1571" y="1846"/>
                  </a:lnTo>
                  <a:lnTo>
                    <a:pt x="1544" y="1837"/>
                  </a:lnTo>
                  <a:lnTo>
                    <a:pt x="1517" y="1824"/>
                  </a:lnTo>
                  <a:lnTo>
                    <a:pt x="1494" y="1805"/>
                  </a:lnTo>
                  <a:lnTo>
                    <a:pt x="1445" y="1755"/>
                  </a:lnTo>
                  <a:lnTo>
                    <a:pt x="1398" y="1779"/>
                  </a:lnTo>
                  <a:lnTo>
                    <a:pt x="1350" y="1801"/>
                  </a:lnTo>
                  <a:lnTo>
                    <a:pt x="1300" y="1820"/>
                  </a:lnTo>
                  <a:lnTo>
                    <a:pt x="1250" y="1835"/>
                  </a:lnTo>
                  <a:lnTo>
                    <a:pt x="1250" y="1906"/>
                  </a:lnTo>
                  <a:lnTo>
                    <a:pt x="1246" y="1936"/>
                  </a:lnTo>
                  <a:lnTo>
                    <a:pt x="1238" y="1965"/>
                  </a:lnTo>
                  <a:lnTo>
                    <a:pt x="1224" y="1991"/>
                  </a:lnTo>
                  <a:lnTo>
                    <a:pt x="1205" y="2013"/>
                  </a:lnTo>
                  <a:lnTo>
                    <a:pt x="1183" y="2032"/>
                  </a:lnTo>
                  <a:lnTo>
                    <a:pt x="1157" y="2046"/>
                  </a:lnTo>
                  <a:lnTo>
                    <a:pt x="1128" y="2054"/>
                  </a:lnTo>
                  <a:lnTo>
                    <a:pt x="1098" y="2058"/>
                  </a:lnTo>
                  <a:lnTo>
                    <a:pt x="961" y="2058"/>
                  </a:lnTo>
                  <a:lnTo>
                    <a:pt x="930" y="2054"/>
                  </a:lnTo>
                  <a:lnTo>
                    <a:pt x="903" y="2046"/>
                  </a:lnTo>
                  <a:lnTo>
                    <a:pt x="876" y="2032"/>
                  </a:lnTo>
                  <a:lnTo>
                    <a:pt x="854" y="2013"/>
                  </a:lnTo>
                  <a:lnTo>
                    <a:pt x="835" y="1991"/>
                  </a:lnTo>
                  <a:lnTo>
                    <a:pt x="821" y="1965"/>
                  </a:lnTo>
                  <a:lnTo>
                    <a:pt x="812" y="1936"/>
                  </a:lnTo>
                  <a:lnTo>
                    <a:pt x="809" y="1906"/>
                  </a:lnTo>
                  <a:lnTo>
                    <a:pt x="809" y="1835"/>
                  </a:lnTo>
                  <a:lnTo>
                    <a:pt x="758" y="1820"/>
                  </a:lnTo>
                  <a:lnTo>
                    <a:pt x="709" y="1801"/>
                  </a:lnTo>
                  <a:lnTo>
                    <a:pt x="661" y="1779"/>
                  </a:lnTo>
                  <a:lnTo>
                    <a:pt x="615" y="1755"/>
                  </a:lnTo>
                  <a:lnTo>
                    <a:pt x="564" y="1805"/>
                  </a:lnTo>
                  <a:lnTo>
                    <a:pt x="546" y="1820"/>
                  </a:lnTo>
                  <a:lnTo>
                    <a:pt x="526" y="1833"/>
                  </a:lnTo>
                  <a:lnTo>
                    <a:pt x="504" y="1841"/>
                  </a:lnTo>
                  <a:lnTo>
                    <a:pt x="481" y="1847"/>
                  </a:lnTo>
                  <a:lnTo>
                    <a:pt x="458" y="1849"/>
                  </a:lnTo>
                  <a:lnTo>
                    <a:pt x="427" y="1846"/>
                  </a:lnTo>
                  <a:lnTo>
                    <a:pt x="400" y="1837"/>
                  </a:lnTo>
                  <a:lnTo>
                    <a:pt x="373" y="1824"/>
                  </a:lnTo>
                  <a:lnTo>
                    <a:pt x="350" y="1805"/>
                  </a:lnTo>
                  <a:lnTo>
                    <a:pt x="253" y="1708"/>
                  </a:lnTo>
                  <a:lnTo>
                    <a:pt x="236" y="1687"/>
                  </a:lnTo>
                  <a:lnTo>
                    <a:pt x="223" y="1663"/>
                  </a:lnTo>
                  <a:lnTo>
                    <a:pt x="214" y="1639"/>
                  </a:lnTo>
                  <a:lnTo>
                    <a:pt x="210" y="1614"/>
                  </a:lnTo>
                  <a:lnTo>
                    <a:pt x="210" y="1587"/>
                  </a:lnTo>
                  <a:lnTo>
                    <a:pt x="214" y="1562"/>
                  </a:lnTo>
                  <a:lnTo>
                    <a:pt x="223" y="1538"/>
                  </a:lnTo>
                  <a:lnTo>
                    <a:pt x="236" y="1515"/>
                  </a:lnTo>
                  <a:lnTo>
                    <a:pt x="253" y="1494"/>
                  </a:lnTo>
                  <a:lnTo>
                    <a:pt x="304" y="1444"/>
                  </a:lnTo>
                  <a:lnTo>
                    <a:pt x="278" y="1397"/>
                  </a:lnTo>
                  <a:lnTo>
                    <a:pt x="256" y="1349"/>
                  </a:lnTo>
                  <a:lnTo>
                    <a:pt x="237" y="1300"/>
                  </a:lnTo>
                  <a:lnTo>
                    <a:pt x="223" y="1249"/>
                  </a:lnTo>
                  <a:lnTo>
                    <a:pt x="152" y="1249"/>
                  </a:lnTo>
                  <a:lnTo>
                    <a:pt x="121" y="1246"/>
                  </a:lnTo>
                  <a:lnTo>
                    <a:pt x="93" y="1238"/>
                  </a:lnTo>
                  <a:lnTo>
                    <a:pt x="67" y="1223"/>
                  </a:lnTo>
                  <a:lnTo>
                    <a:pt x="44" y="1205"/>
                  </a:lnTo>
                  <a:lnTo>
                    <a:pt x="26" y="1182"/>
                  </a:lnTo>
                  <a:lnTo>
                    <a:pt x="12" y="1156"/>
                  </a:lnTo>
                  <a:lnTo>
                    <a:pt x="3" y="1128"/>
                  </a:lnTo>
                  <a:lnTo>
                    <a:pt x="0" y="1097"/>
                  </a:lnTo>
                  <a:lnTo>
                    <a:pt x="0" y="960"/>
                  </a:lnTo>
                  <a:lnTo>
                    <a:pt x="3" y="930"/>
                  </a:lnTo>
                  <a:lnTo>
                    <a:pt x="12" y="901"/>
                  </a:lnTo>
                  <a:lnTo>
                    <a:pt x="26" y="875"/>
                  </a:lnTo>
                  <a:lnTo>
                    <a:pt x="44" y="853"/>
                  </a:lnTo>
                  <a:lnTo>
                    <a:pt x="67" y="835"/>
                  </a:lnTo>
                  <a:lnTo>
                    <a:pt x="93" y="820"/>
                  </a:lnTo>
                  <a:lnTo>
                    <a:pt x="121" y="812"/>
                  </a:lnTo>
                  <a:lnTo>
                    <a:pt x="152" y="809"/>
                  </a:lnTo>
                  <a:lnTo>
                    <a:pt x="223" y="809"/>
                  </a:lnTo>
                  <a:lnTo>
                    <a:pt x="237" y="758"/>
                  </a:lnTo>
                  <a:lnTo>
                    <a:pt x="256" y="709"/>
                  </a:lnTo>
                  <a:lnTo>
                    <a:pt x="278" y="661"/>
                  </a:lnTo>
                  <a:lnTo>
                    <a:pt x="304" y="614"/>
                  </a:lnTo>
                  <a:lnTo>
                    <a:pt x="253" y="564"/>
                  </a:lnTo>
                  <a:lnTo>
                    <a:pt x="236" y="543"/>
                  </a:lnTo>
                  <a:lnTo>
                    <a:pt x="223" y="520"/>
                  </a:lnTo>
                  <a:lnTo>
                    <a:pt x="214" y="496"/>
                  </a:lnTo>
                  <a:lnTo>
                    <a:pt x="210" y="470"/>
                  </a:lnTo>
                  <a:lnTo>
                    <a:pt x="210" y="444"/>
                  </a:lnTo>
                  <a:lnTo>
                    <a:pt x="214" y="419"/>
                  </a:lnTo>
                  <a:lnTo>
                    <a:pt x="223" y="394"/>
                  </a:lnTo>
                  <a:lnTo>
                    <a:pt x="236" y="371"/>
                  </a:lnTo>
                  <a:lnTo>
                    <a:pt x="253" y="350"/>
                  </a:lnTo>
                  <a:lnTo>
                    <a:pt x="350" y="253"/>
                  </a:lnTo>
                  <a:lnTo>
                    <a:pt x="368" y="237"/>
                  </a:lnTo>
                  <a:lnTo>
                    <a:pt x="388" y="225"/>
                  </a:lnTo>
                  <a:lnTo>
                    <a:pt x="410" y="216"/>
                  </a:lnTo>
                  <a:lnTo>
                    <a:pt x="433" y="211"/>
                  </a:lnTo>
                  <a:lnTo>
                    <a:pt x="458" y="209"/>
                  </a:lnTo>
                  <a:lnTo>
                    <a:pt x="487" y="212"/>
                  </a:lnTo>
                  <a:lnTo>
                    <a:pt x="516" y="221"/>
                  </a:lnTo>
                  <a:lnTo>
                    <a:pt x="542" y="234"/>
                  </a:lnTo>
                  <a:lnTo>
                    <a:pt x="564" y="253"/>
                  </a:lnTo>
                  <a:lnTo>
                    <a:pt x="615" y="303"/>
                  </a:lnTo>
                  <a:lnTo>
                    <a:pt x="661" y="279"/>
                  </a:lnTo>
                  <a:lnTo>
                    <a:pt x="709" y="256"/>
                  </a:lnTo>
                  <a:lnTo>
                    <a:pt x="758" y="237"/>
                  </a:lnTo>
                  <a:lnTo>
                    <a:pt x="809" y="223"/>
                  </a:lnTo>
                  <a:lnTo>
                    <a:pt x="809" y="152"/>
                  </a:lnTo>
                  <a:lnTo>
                    <a:pt x="812" y="121"/>
                  </a:lnTo>
                  <a:lnTo>
                    <a:pt x="820" y="93"/>
                  </a:lnTo>
                  <a:lnTo>
                    <a:pt x="835" y="67"/>
                  </a:lnTo>
                  <a:lnTo>
                    <a:pt x="853" y="45"/>
                  </a:lnTo>
                  <a:lnTo>
                    <a:pt x="876" y="26"/>
                  </a:lnTo>
                  <a:lnTo>
                    <a:pt x="902" y="12"/>
                  </a:lnTo>
                  <a:lnTo>
                    <a:pt x="930" y="3"/>
                  </a:lnTo>
                  <a:lnTo>
                    <a:pt x="9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0" name="Freeform 245"/>
            <p:cNvSpPr>
              <a:spLocks noEditPoints="1"/>
            </p:cNvSpPr>
            <p:nvPr/>
          </p:nvSpPr>
          <p:spPr bwMode="auto">
            <a:xfrm>
              <a:off x="4452938" y="3783013"/>
              <a:ext cx="133350" cy="131763"/>
            </a:xfrm>
            <a:custGeom>
              <a:gdLst>
                <a:gd name="T0" fmla="*/ 376 w 834"/>
                <a:gd name="T1" fmla="*/ 143 h 834"/>
                <a:gd name="T2" fmla="*/ 300 w 834"/>
                <a:gd name="T3" fmla="*/ 166 h 834"/>
                <a:gd name="T4" fmla="*/ 235 w 834"/>
                <a:gd name="T5" fmla="*/ 208 h 834"/>
                <a:gd name="T6" fmla="*/ 184 w 834"/>
                <a:gd name="T7" fmla="*/ 266 h 834"/>
                <a:gd name="T8" fmla="*/ 152 w 834"/>
                <a:gd name="T9" fmla="*/ 337 h 834"/>
                <a:gd name="T10" fmla="*/ 140 w 834"/>
                <a:gd name="T11" fmla="*/ 417 h 834"/>
                <a:gd name="T12" fmla="*/ 152 w 834"/>
                <a:gd name="T13" fmla="*/ 497 h 834"/>
                <a:gd name="T14" fmla="*/ 184 w 834"/>
                <a:gd name="T15" fmla="*/ 568 h 834"/>
                <a:gd name="T16" fmla="*/ 235 w 834"/>
                <a:gd name="T17" fmla="*/ 626 h 834"/>
                <a:gd name="T18" fmla="*/ 300 w 834"/>
                <a:gd name="T19" fmla="*/ 668 h 834"/>
                <a:gd name="T20" fmla="*/ 376 w 834"/>
                <a:gd name="T21" fmla="*/ 691 h 834"/>
                <a:gd name="T22" fmla="*/ 457 w 834"/>
                <a:gd name="T23" fmla="*/ 691 h 834"/>
                <a:gd name="T24" fmla="*/ 533 w 834"/>
                <a:gd name="T25" fmla="*/ 668 h 834"/>
                <a:gd name="T26" fmla="*/ 599 w 834"/>
                <a:gd name="T27" fmla="*/ 626 h 834"/>
                <a:gd name="T28" fmla="*/ 649 w 834"/>
                <a:gd name="T29" fmla="*/ 568 h 834"/>
                <a:gd name="T30" fmla="*/ 682 w 834"/>
                <a:gd name="T31" fmla="*/ 497 h 834"/>
                <a:gd name="T32" fmla="*/ 694 w 834"/>
                <a:gd name="T33" fmla="*/ 417 h 834"/>
                <a:gd name="T34" fmla="*/ 682 w 834"/>
                <a:gd name="T35" fmla="*/ 337 h 834"/>
                <a:gd name="T36" fmla="*/ 649 w 834"/>
                <a:gd name="T37" fmla="*/ 266 h 834"/>
                <a:gd name="T38" fmla="*/ 599 w 834"/>
                <a:gd name="T39" fmla="*/ 208 h 834"/>
                <a:gd name="T40" fmla="*/ 533 w 834"/>
                <a:gd name="T41" fmla="*/ 166 h 834"/>
                <a:gd name="T42" fmla="*/ 457 w 834"/>
                <a:gd name="T43" fmla="*/ 143 h 834"/>
                <a:gd name="T44" fmla="*/ 416 w 834"/>
                <a:gd name="T45" fmla="*/ 0 h 834"/>
                <a:gd name="T46" fmla="*/ 519 w 834"/>
                <a:gd name="T47" fmla="*/ 12 h 834"/>
                <a:gd name="T48" fmla="*/ 612 w 834"/>
                <a:gd name="T49" fmla="*/ 48 h 834"/>
                <a:gd name="T50" fmla="*/ 694 w 834"/>
                <a:gd name="T51" fmla="*/ 105 h 834"/>
                <a:gd name="T52" fmla="*/ 759 w 834"/>
                <a:gd name="T53" fmla="*/ 179 h 834"/>
                <a:gd name="T54" fmla="*/ 805 w 834"/>
                <a:gd name="T55" fmla="*/ 266 h 834"/>
                <a:gd name="T56" fmla="*/ 831 w 834"/>
                <a:gd name="T57" fmla="*/ 364 h 834"/>
                <a:gd name="T58" fmla="*/ 831 w 834"/>
                <a:gd name="T59" fmla="*/ 470 h 834"/>
                <a:gd name="T60" fmla="*/ 805 w 834"/>
                <a:gd name="T61" fmla="*/ 568 h 834"/>
                <a:gd name="T62" fmla="*/ 759 w 834"/>
                <a:gd name="T63" fmla="*/ 655 h 834"/>
                <a:gd name="T64" fmla="*/ 694 w 834"/>
                <a:gd name="T65" fmla="*/ 729 h 834"/>
                <a:gd name="T66" fmla="*/ 612 w 834"/>
                <a:gd name="T67" fmla="*/ 785 h 834"/>
                <a:gd name="T68" fmla="*/ 520 w 834"/>
                <a:gd name="T69" fmla="*/ 822 h 834"/>
                <a:gd name="T70" fmla="*/ 417 w 834"/>
                <a:gd name="T71" fmla="*/ 834 h 834"/>
                <a:gd name="T72" fmla="*/ 314 w 834"/>
                <a:gd name="T73" fmla="*/ 822 h 834"/>
                <a:gd name="T74" fmla="*/ 221 w 834"/>
                <a:gd name="T75" fmla="*/ 785 h 834"/>
                <a:gd name="T76" fmla="*/ 140 w 834"/>
                <a:gd name="T77" fmla="*/ 729 h 834"/>
                <a:gd name="T78" fmla="*/ 75 w 834"/>
                <a:gd name="T79" fmla="*/ 655 h 834"/>
                <a:gd name="T80" fmla="*/ 27 w 834"/>
                <a:gd name="T81" fmla="*/ 568 h 834"/>
                <a:gd name="T82" fmla="*/ 3 w 834"/>
                <a:gd name="T83" fmla="*/ 470 h 834"/>
                <a:gd name="T84" fmla="*/ 3 w 834"/>
                <a:gd name="T85" fmla="*/ 364 h 834"/>
                <a:gd name="T86" fmla="*/ 27 w 834"/>
                <a:gd name="T87" fmla="*/ 266 h 834"/>
                <a:gd name="T88" fmla="*/ 74 w 834"/>
                <a:gd name="T89" fmla="*/ 179 h 834"/>
                <a:gd name="T90" fmla="*/ 139 w 834"/>
                <a:gd name="T91" fmla="*/ 105 h 834"/>
                <a:gd name="T92" fmla="*/ 220 w 834"/>
                <a:gd name="T93" fmla="*/ 48 h 834"/>
                <a:gd name="T94" fmla="*/ 314 w 834"/>
                <a:gd name="T95" fmla="*/ 12 h 834"/>
                <a:gd name="T96" fmla="*/ 416 w 834"/>
                <a:gd name="T97" fmla="*/ 0 h 83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34" h="834">
                  <a:moveTo>
                    <a:pt x="417" y="140"/>
                  </a:moveTo>
                  <a:lnTo>
                    <a:pt x="376" y="143"/>
                  </a:lnTo>
                  <a:lnTo>
                    <a:pt x="337" y="151"/>
                  </a:lnTo>
                  <a:lnTo>
                    <a:pt x="300" y="166"/>
                  </a:lnTo>
                  <a:lnTo>
                    <a:pt x="266" y="185"/>
                  </a:lnTo>
                  <a:lnTo>
                    <a:pt x="235" y="208"/>
                  </a:lnTo>
                  <a:lnTo>
                    <a:pt x="207" y="236"/>
                  </a:lnTo>
                  <a:lnTo>
                    <a:pt x="184" y="266"/>
                  </a:lnTo>
                  <a:lnTo>
                    <a:pt x="165" y="300"/>
                  </a:lnTo>
                  <a:lnTo>
                    <a:pt x="152" y="337"/>
                  </a:lnTo>
                  <a:lnTo>
                    <a:pt x="143" y="376"/>
                  </a:lnTo>
                  <a:lnTo>
                    <a:pt x="140" y="417"/>
                  </a:lnTo>
                  <a:lnTo>
                    <a:pt x="143" y="458"/>
                  </a:lnTo>
                  <a:lnTo>
                    <a:pt x="152" y="497"/>
                  </a:lnTo>
                  <a:lnTo>
                    <a:pt x="165" y="533"/>
                  </a:lnTo>
                  <a:lnTo>
                    <a:pt x="184" y="568"/>
                  </a:lnTo>
                  <a:lnTo>
                    <a:pt x="207" y="598"/>
                  </a:lnTo>
                  <a:lnTo>
                    <a:pt x="235" y="626"/>
                  </a:lnTo>
                  <a:lnTo>
                    <a:pt x="266" y="649"/>
                  </a:lnTo>
                  <a:lnTo>
                    <a:pt x="300" y="668"/>
                  </a:lnTo>
                  <a:lnTo>
                    <a:pt x="337" y="681"/>
                  </a:lnTo>
                  <a:lnTo>
                    <a:pt x="376" y="691"/>
                  </a:lnTo>
                  <a:lnTo>
                    <a:pt x="417" y="694"/>
                  </a:lnTo>
                  <a:lnTo>
                    <a:pt x="457" y="691"/>
                  </a:lnTo>
                  <a:lnTo>
                    <a:pt x="496" y="681"/>
                  </a:lnTo>
                  <a:lnTo>
                    <a:pt x="533" y="668"/>
                  </a:lnTo>
                  <a:lnTo>
                    <a:pt x="567" y="649"/>
                  </a:lnTo>
                  <a:lnTo>
                    <a:pt x="599" y="626"/>
                  </a:lnTo>
                  <a:lnTo>
                    <a:pt x="626" y="598"/>
                  </a:lnTo>
                  <a:lnTo>
                    <a:pt x="649" y="568"/>
                  </a:lnTo>
                  <a:lnTo>
                    <a:pt x="668" y="534"/>
                  </a:lnTo>
                  <a:lnTo>
                    <a:pt x="682" y="497"/>
                  </a:lnTo>
                  <a:lnTo>
                    <a:pt x="690" y="458"/>
                  </a:lnTo>
                  <a:lnTo>
                    <a:pt x="694" y="417"/>
                  </a:lnTo>
                  <a:lnTo>
                    <a:pt x="690" y="376"/>
                  </a:lnTo>
                  <a:lnTo>
                    <a:pt x="682" y="337"/>
                  </a:lnTo>
                  <a:lnTo>
                    <a:pt x="668" y="300"/>
                  </a:lnTo>
                  <a:lnTo>
                    <a:pt x="649" y="266"/>
                  </a:lnTo>
                  <a:lnTo>
                    <a:pt x="626" y="236"/>
                  </a:lnTo>
                  <a:lnTo>
                    <a:pt x="599" y="208"/>
                  </a:lnTo>
                  <a:lnTo>
                    <a:pt x="567" y="185"/>
                  </a:lnTo>
                  <a:lnTo>
                    <a:pt x="533" y="166"/>
                  </a:lnTo>
                  <a:lnTo>
                    <a:pt x="496" y="151"/>
                  </a:lnTo>
                  <a:lnTo>
                    <a:pt x="457" y="143"/>
                  </a:lnTo>
                  <a:lnTo>
                    <a:pt x="417" y="140"/>
                  </a:lnTo>
                  <a:close/>
                  <a:moveTo>
                    <a:pt x="416" y="0"/>
                  </a:moveTo>
                  <a:lnTo>
                    <a:pt x="468" y="3"/>
                  </a:lnTo>
                  <a:lnTo>
                    <a:pt x="519" y="12"/>
                  </a:lnTo>
                  <a:lnTo>
                    <a:pt x="567" y="28"/>
                  </a:lnTo>
                  <a:lnTo>
                    <a:pt x="612" y="48"/>
                  </a:lnTo>
                  <a:lnTo>
                    <a:pt x="655" y="74"/>
                  </a:lnTo>
                  <a:lnTo>
                    <a:pt x="694" y="105"/>
                  </a:lnTo>
                  <a:lnTo>
                    <a:pt x="728" y="140"/>
                  </a:lnTo>
                  <a:lnTo>
                    <a:pt x="759" y="179"/>
                  </a:lnTo>
                  <a:lnTo>
                    <a:pt x="784" y="221"/>
                  </a:lnTo>
                  <a:lnTo>
                    <a:pt x="805" y="266"/>
                  </a:lnTo>
                  <a:lnTo>
                    <a:pt x="821" y="315"/>
                  </a:lnTo>
                  <a:lnTo>
                    <a:pt x="831" y="364"/>
                  </a:lnTo>
                  <a:lnTo>
                    <a:pt x="834" y="417"/>
                  </a:lnTo>
                  <a:lnTo>
                    <a:pt x="831" y="470"/>
                  </a:lnTo>
                  <a:lnTo>
                    <a:pt x="821" y="519"/>
                  </a:lnTo>
                  <a:lnTo>
                    <a:pt x="805" y="568"/>
                  </a:lnTo>
                  <a:lnTo>
                    <a:pt x="785" y="613"/>
                  </a:lnTo>
                  <a:lnTo>
                    <a:pt x="759" y="655"/>
                  </a:lnTo>
                  <a:lnTo>
                    <a:pt x="728" y="694"/>
                  </a:lnTo>
                  <a:lnTo>
                    <a:pt x="694" y="729"/>
                  </a:lnTo>
                  <a:lnTo>
                    <a:pt x="655" y="759"/>
                  </a:lnTo>
                  <a:lnTo>
                    <a:pt x="612" y="785"/>
                  </a:lnTo>
                  <a:lnTo>
                    <a:pt x="567" y="806"/>
                  </a:lnTo>
                  <a:lnTo>
                    <a:pt x="520" y="822"/>
                  </a:lnTo>
                  <a:lnTo>
                    <a:pt x="469" y="831"/>
                  </a:lnTo>
                  <a:lnTo>
                    <a:pt x="417" y="834"/>
                  </a:lnTo>
                  <a:lnTo>
                    <a:pt x="365" y="831"/>
                  </a:lnTo>
                  <a:lnTo>
                    <a:pt x="314" y="822"/>
                  </a:lnTo>
                  <a:lnTo>
                    <a:pt x="266" y="806"/>
                  </a:lnTo>
                  <a:lnTo>
                    <a:pt x="221" y="785"/>
                  </a:lnTo>
                  <a:lnTo>
                    <a:pt x="179" y="759"/>
                  </a:lnTo>
                  <a:lnTo>
                    <a:pt x="140" y="729"/>
                  </a:lnTo>
                  <a:lnTo>
                    <a:pt x="105" y="694"/>
                  </a:lnTo>
                  <a:lnTo>
                    <a:pt x="75" y="655"/>
                  </a:lnTo>
                  <a:lnTo>
                    <a:pt x="48" y="613"/>
                  </a:lnTo>
                  <a:lnTo>
                    <a:pt x="27" y="568"/>
                  </a:lnTo>
                  <a:lnTo>
                    <a:pt x="12" y="519"/>
                  </a:lnTo>
                  <a:lnTo>
                    <a:pt x="3" y="470"/>
                  </a:lnTo>
                  <a:lnTo>
                    <a:pt x="0" y="417"/>
                  </a:lnTo>
                  <a:lnTo>
                    <a:pt x="3" y="364"/>
                  </a:lnTo>
                  <a:lnTo>
                    <a:pt x="12" y="315"/>
                  </a:lnTo>
                  <a:lnTo>
                    <a:pt x="27" y="266"/>
                  </a:lnTo>
                  <a:lnTo>
                    <a:pt x="48" y="221"/>
                  </a:lnTo>
                  <a:lnTo>
                    <a:pt x="74" y="179"/>
                  </a:lnTo>
                  <a:lnTo>
                    <a:pt x="104" y="140"/>
                  </a:lnTo>
                  <a:lnTo>
                    <a:pt x="139" y="105"/>
                  </a:lnTo>
                  <a:lnTo>
                    <a:pt x="178" y="74"/>
                  </a:lnTo>
                  <a:lnTo>
                    <a:pt x="220" y="48"/>
                  </a:lnTo>
                  <a:lnTo>
                    <a:pt x="265" y="28"/>
                  </a:lnTo>
                  <a:lnTo>
                    <a:pt x="314" y="12"/>
                  </a:lnTo>
                  <a:lnTo>
                    <a:pt x="364" y="3"/>
                  </a:lnTo>
                  <a:lnTo>
                    <a:pt x="4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1" name="Inhaltsplatzhalter 4"/>
          <p:cNvSpPr txBox="1"/>
          <p:nvPr/>
        </p:nvSpPr>
        <p:spPr>
          <a:xfrm>
            <a:off x="6474356" y="1407396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02" name="Inhaltsplatzhalter 4"/>
          <p:cNvSpPr txBox="1"/>
          <p:nvPr/>
        </p:nvSpPr>
        <p:spPr>
          <a:xfrm>
            <a:off x="8626868" y="3935496"/>
            <a:ext cx="268883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03" name="Inhaltsplatzhalter 4"/>
          <p:cNvSpPr txBox="1"/>
          <p:nvPr/>
        </p:nvSpPr>
        <p:spPr>
          <a:xfrm>
            <a:off x="7083656" y="5020113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04" name="Inhaltsplatzhalter 4"/>
          <p:cNvSpPr txBox="1"/>
          <p:nvPr/>
        </p:nvSpPr>
        <p:spPr>
          <a:xfrm>
            <a:off x="862492" y="2459067"/>
            <a:ext cx="270532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05" name="Inhaltsplatzhalter 4"/>
          <p:cNvSpPr txBox="1"/>
          <p:nvPr/>
        </p:nvSpPr>
        <p:spPr>
          <a:xfrm>
            <a:off x="876301" y="4234377"/>
            <a:ext cx="269181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altLang="zh-CN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106" name="Group 58"/>
          <p:cNvGrpSpPr/>
          <p:nvPr/>
        </p:nvGrpSpPr>
        <p:grpSpPr>
          <a:xfrm>
            <a:off x="7550437" y="4107372"/>
            <a:ext cx="524459" cy="522960"/>
            <a:chOff x="1603375" y="1916113"/>
            <a:chExt cx="557213" cy="555625"/>
          </a:xfrm>
          <a:solidFill>
            <a:schemeClr val="bg1"/>
          </a:solidFill>
        </p:grpSpPr>
        <p:sp>
          <p:nvSpPr>
            <p:cNvPr id="107" name="Freeform 74"/>
            <p:cNvSpPr>
              <a:spLocks noEditPoints="1"/>
            </p:cNvSpPr>
            <p:nvPr/>
          </p:nvSpPr>
          <p:spPr bwMode="auto">
            <a:xfrm>
              <a:off x="1603375" y="1916113"/>
              <a:ext cx="557213" cy="555625"/>
            </a:xfrm>
            <a:custGeom>
              <a:gdLst>
                <a:gd name="T0" fmla="*/ 190 w 3510"/>
                <a:gd name="T1" fmla="*/ 3035 h 3500"/>
                <a:gd name="T2" fmla="*/ 203 w 3510"/>
                <a:gd name="T3" fmla="*/ 3200 h 3500"/>
                <a:gd name="T4" fmla="*/ 333 w 3510"/>
                <a:gd name="T5" fmla="*/ 3310 h 3500"/>
                <a:gd name="T6" fmla="*/ 497 w 3510"/>
                <a:gd name="T7" fmla="*/ 3297 h 3500"/>
                <a:gd name="T8" fmla="*/ 905 w 3510"/>
                <a:gd name="T9" fmla="*/ 2290 h 3500"/>
                <a:gd name="T10" fmla="*/ 2237 w 3510"/>
                <a:gd name="T11" fmla="*/ 180 h 3500"/>
                <a:gd name="T12" fmla="*/ 1892 w 3510"/>
                <a:gd name="T13" fmla="*/ 235 h 3500"/>
                <a:gd name="T14" fmla="*/ 1576 w 3510"/>
                <a:gd name="T15" fmla="*/ 401 h 3500"/>
                <a:gd name="T16" fmla="*/ 1319 w 3510"/>
                <a:gd name="T17" fmla="*/ 678 h 3500"/>
                <a:gd name="T18" fmla="*/ 1174 w 3510"/>
                <a:gd name="T19" fmla="*/ 1016 h 3500"/>
                <a:gd name="T20" fmla="*/ 1150 w 3510"/>
                <a:gd name="T21" fmla="*/ 1379 h 3500"/>
                <a:gd name="T22" fmla="*/ 1247 w 3510"/>
                <a:gd name="T23" fmla="*/ 1731 h 3500"/>
                <a:gd name="T24" fmla="*/ 1465 w 3510"/>
                <a:gd name="T25" fmla="*/ 2040 h 3500"/>
                <a:gd name="T26" fmla="*/ 1774 w 3510"/>
                <a:gd name="T27" fmla="*/ 2257 h 3500"/>
                <a:gd name="T28" fmla="*/ 2127 w 3510"/>
                <a:gd name="T29" fmla="*/ 2353 h 3500"/>
                <a:gd name="T30" fmla="*/ 2491 w 3510"/>
                <a:gd name="T31" fmla="*/ 2329 h 3500"/>
                <a:gd name="T32" fmla="*/ 2830 w 3510"/>
                <a:gd name="T33" fmla="*/ 2185 h 3500"/>
                <a:gd name="T34" fmla="*/ 3111 w 3510"/>
                <a:gd name="T35" fmla="*/ 1923 h 3500"/>
                <a:gd name="T36" fmla="*/ 3280 w 3510"/>
                <a:gd name="T37" fmla="*/ 1593 h 3500"/>
                <a:gd name="T38" fmla="*/ 3329 w 3510"/>
                <a:gd name="T39" fmla="*/ 1232 h 3500"/>
                <a:gd name="T40" fmla="*/ 3257 w 3510"/>
                <a:gd name="T41" fmla="*/ 876 h 3500"/>
                <a:gd name="T42" fmla="*/ 3063 w 3510"/>
                <a:gd name="T43" fmla="*/ 556 h 3500"/>
                <a:gd name="T44" fmla="*/ 2777 w 3510"/>
                <a:gd name="T45" fmla="*/ 321 h 3500"/>
                <a:gd name="T46" fmla="*/ 2446 w 3510"/>
                <a:gd name="T47" fmla="*/ 200 h 3500"/>
                <a:gd name="T48" fmla="*/ 2319 w 3510"/>
                <a:gd name="T49" fmla="*/ 2 h 3500"/>
                <a:gd name="T50" fmla="*/ 2717 w 3510"/>
                <a:gd name="T51" fmla="*/ 93 h 3500"/>
                <a:gd name="T52" fmla="*/ 3074 w 3510"/>
                <a:gd name="T53" fmla="*/ 312 h 3500"/>
                <a:gd name="T54" fmla="*/ 3344 w 3510"/>
                <a:gd name="T55" fmla="*/ 642 h 3500"/>
                <a:gd name="T56" fmla="*/ 3487 w 3510"/>
                <a:gd name="T57" fmla="*/ 1027 h 3500"/>
                <a:gd name="T58" fmla="*/ 3508 w 3510"/>
                <a:gd name="T59" fmla="*/ 1350 h 3500"/>
                <a:gd name="T60" fmla="*/ 3416 w 3510"/>
                <a:gd name="T61" fmla="*/ 1748 h 3500"/>
                <a:gd name="T62" fmla="*/ 3197 w 3510"/>
                <a:gd name="T63" fmla="*/ 2104 h 3500"/>
                <a:gd name="T64" fmla="*/ 2867 w 3510"/>
                <a:gd name="T65" fmla="*/ 2374 h 3500"/>
                <a:gd name="T66" fmla="*/ 2480 w 3510"/>
                <a:gd name="T67" fmla="*/ 2516 h 3500"/>
                <a:gd name="T68" fmla="*/ 2075 w 3510"/>
                <a:gd name="T69" fmla="*/ 2528 h 3500"/>
                <a:gd name="T70" fmla="*/ 1684 w 3510"/>
                <a:gd name="T71" fmla="*/ 2413 h 3500"/>
                <a:gd name="T72" fmla="*/ 1251 w 3510"/>
                <a:gd name="T73" fmla="*/ 2380 h 3500"/>
                <a:gd name="T74" fmla="*/ 1432 w 3510"/>
                <a:gd name="T75" fmla="*/ 2608 h 3500"/>
                <a:gd name="T76" fmla="*/ 647 w 3510"/>
                <a:gd name="T77" fmla="*/ 3414 h 3500"/>
                <a:gd name="T78" fmla="*/ 442 w 3510"/>
                <a:gd name="T79" fmla="*/ 3498 h 3500"/>
                <a:gd name="T80" fmla="*/ 229 w 3510"/>
                <a:gd name="T81" fmla="*/ 3462 h 3500"/>
                <a:gd name="T82" fmla="*/ 60 w 3510"/>
                <a:gd name="T83" fmla="*/ 3311 h 3500"/>
                <a:gd name="T84" fmla="*/ 0 w 3510"/>
                <a:gd name="T85" fmla="*/ 3102 h 3500"/>
                <a:gd name="T86" fmla="*/ 38 w 3510"/>
                <a:gd name="T87" fmla="*/ 2932 h 3500"/>
                <a:gd name="T88" fmla="*/ 857 w 3510"/>
                <a:gd name="T89" fmla="*/ 2085 h 3500"/>
                <a:gd name="T90" fmla="*/ 952 w 3510"/>
                <a:gd name="T91" fmla="*/ 2085 h 3500"/>
                <a:gd name="T92" fmla="*/ 1172 w 3510"/>
                <a:gd name="T93" fmla="*/ 1965 h 3500"/>
                <a:gd name="T94" fmla="*/ 1005 w 3510"/>
                <a:gd name="T95" fmla="*/ 1590 h 3500"/>
                <a:gd name="T96" fmla="*/ 967 w 3510"/>
                <a:gd name="T97" fmla="*/ 1187 h 3500"/>
                <a:gd name="T98" fmla="*/ 1057 w 3510"/>
                <a:gd name="T99" fmla="*/ 790 h 3500"/>
                <a:gd name="T100" fmla="*/ 1277 w 3510"/>
                <a:gd name="T101" fmla="*/ 435 h 3500"/>
                <a:gd name="T102" fmla="*/ 1608 w 3510"/>
                <a:gd name="T103" fmla="*/ 165 h 3500"/>
                <a:gd name="T104" fmla="*/ 1993 w 3510"/>
                <a:gd name="T105" fmla="*/ 23 h 35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09" h="3500">
                  <a:moveTo>
                    <a:pt x="649" y="2545"/>
                  </a:moveTo>
                  <a:lnTo>
                    <a:pt x="245" y="2947"/>
                  </a:lnTo>
                  <a:lnTo>
                    <a:pt x="221" y="2975"/>
                  </a:lnTo>
                  <a:lnTo>
                    <a:pt x="203" y="3005"/>
                  </a:lnTo>
                  <a:lnTo>
                    <a:pt x="190" y="3035"/>
                  </a:lnTo>
                  <a:lnTo>
                    <a:pt x="183" y="3068"/>
                  </a:lnTo>
                  <a:lnTo>
                    <a:pt x="181" y="3102"/>
                  </a:lnTo>
                  <a:lnTo>
                    <a:pt x="183" y="3135"/>
                  </a:lnTo>
                  <a:lnTo>
                    <a:pt x="190" y="3168"/>
                  </a:lnTo>
                  <a:lnTo>
                    <a:pt x="203" y="3200"/>
                  </a:lnTo>
                  <a:lnTo>
                    <a:pt x="221" y="3230"/>
                  </a:lnTo>
                  <a:lnTo>
                    <a:pt x="245" y="3256"/>
                  </a:lnTo>
                  <a:lnTo>
                    <a:pt x="271" y="3279"/>
                  </a:lnTo>
                  <a:lnTo>
                    <a:pt x="301" y="3297"/>
                  </a:lnTo>
                  <a:lnTo>
                    <a:pt x="333" y="3310"/>
                  </a:lnTo>
                  <a:lnTo>
                    <a:pt x="366" y="3318"/>
                  </a:lnTo>
                  <a:lnTo>
                    <a:pt x="399" y="3320"/>
                  </a:lnTo>
                  <a:lnTo>
                    <a:pt x="433" y="3318"/>
                  </a:lnTo>
                  <a:lnTo>
                    <a:pt x="466" y="3310"/>
                  </a:lnTo>
                  <a:lnTo>
                    <a:pt x="497" y="3297"/>
                  </a:lnTo>
                  <a:lnTo>
                    <a:pt x="527" y="3279"/>
                  </a:lnTo>
                  <a:lnTo>
                    <a:pt x="553" y="3256"/>
                  </a:lnTo>
                  <a:lnTo>
                    <a:pt x="957" y="2853"/>
                  </a:lnTo>
                  <a:lnTo>
                    <a:pt x="649" y="2545"/>
                  </a:lnTo>
                  <a:close/>
                  <a:moveTo>
                    <a:pt x="905" y="2290"/>
                  </a:moveTo>
                  <a:lnTo>
                    <a:pt x="776" y="2417"/>
                  </a:lnTo>
                  <a:lnTo>
                    <a:pt x="1086" y="2726"/>
                  </a:lnTo>
                  <a:lnTo>
                    <a:pt x="1214" y="2597"/>
                  </a:lnTo>
                  <a:lnTo>
                    <a:pt x="905" y="2290"/>
                  </a:lnTo>
                  <a:close/>
                  <a:moveTo>
                    <a:pt x="2237" y="180"/>
                  </a:moveTo>
                  <a:lnTo>
                    <a:pt x="2167" y="182"/>
                  </a:lnTo>
                  <a:lnTo>
                    <a:pt x="2097" y="189"/>
                  </a:lnTo>
                  <a:lnTo>
                    <a:pt x="2028" y="200"/>
                  </a:lnTo>
                  <a:lnTo>
                    <a:pt x="1959" y="215"/>
                  </a:lnTo>
                  <a:lnTo>
                    <a:pt x="1892" y="235"/>
                  </a:lnTo>
                  <a:lnTo>
                    <a:pt x="1825" y="260"/>
                  </a:lnTo>
                  <a:lnTo>
                    <a:pt x="1760" y="288"/>
                  </a:lnTo>
                  <a:lnTo>
                    <a:pt x="1698" y="321"/>
                  </a:lnTo>
                  <a:lnTo>
                    <a:pt x="1636" y="360"/>
                  </a:lnTo>
                  <a:lnTo>
                    <a:pt x="1576" y="401"/>
                  </a:lnTo>
                  <a:lnTo>
                    <a:pt x="1519" y="448"/>
                  </a:lnTo>
                  <a:lnTo>
                    <a:pt x="1465" y="498"/>
                  </a:lnTo>
                  <a:lnTo>
                    <a:pt x="1411" y="556"/>
                  </a:lnTo>
                  <a:lnTo>
                    <a:pt x="1363" y="615"/>
                  </a:lnTo>
                  <a:lnTo>
                    <a:pt x="1319" y="678"/>
                  </a:lnTo>
                  <a:lnTo>
                    <a:pt x="1281" y="741"/>
                  </a:lnTo>
                  <a:lnTo>
                    <a:pt x="1247" y="808"/>
                  </a:lnTo>
                  <a:lnTo>
                    <a:pt x="1218" y="876"/>
                  </a:lnTo>
                  <a:lnTo>
                    <a:pt x="1193" y="946"/>
                  </a:lnTo>
                  <a:lnTo>
                    <a:pt x="1174" y="1016"/>
                  </a:lnTo>
                  <a:lnTo>
                    <a:pt x="1159" y="1088"/>
                  </a:lnTo>
                  <a:lnTo>
                    <a:pt x="1150" y="1160"/>
                  </a:lnTo>
                  <a:lnTo>
                    <a:pt x="1146" y="1232"/>
                  </a:lnTo>
                  <a:lnTo>
                    <a:pt x="1146" y="1306"/>
                  </a:lnTo>
                  <a:lnTo>
                    <a:pt x="1150" y="1379"/>
                  </a:lnTo>
                  <a:lnTo>
                    <a:pt x="1159" y="1451"/>
                  </a:lnTo>
                  <a:lnTo>
                    <a:pt x="1174" y="1522"/>
                  </a:lnTo>
                  <a:lnTo>
                    <a:pt x="1193" y="1593"/>
                  </a:lnTo>
                  <a:lnTo>
                    <a:pt x="1218" y="1662"/>
                  </a:lnTo>
                  <a:lnTo>
                    <a:pt x="1247" y="1731"/>
                  </a:lnTo>
                  <a:lnTo>
                    <a:pt x="1281" y="1797"/>
                  </a:lnTo>
                  <a:lnTo>
                    <a:pt x="1319" y="1861"/>
                  </a:lnTo>
                  <a:lnTo>
                    <a:pt x="1363" y="1923"/>
                  </a:lnTo>
                  <a:lnTo>
                    <a:pt x="1411" y="1983"/>
                  </a:lnTo>
                  <a:lnTo>
                    <a:pt x="1465" y="2040"/>
                  </a:lnTo>
                  <a:lnTo>
                    <a:pt x="1521" y="2093"/>
                  </a:lnTo>
                  <a:lnTo>
                    <a:pt x="1582" y="2141"/>
                  </a:lnTo>
                  <a:lnTo>
                    <a:pt x="1643" y="2185"/>
                  </a:lnTo>
                  <a:lnTo>
                    <a:pt x="1708" y="2223"/>
                  </a:lnTo>
                  <a:lnTo>
                    <a:pt x="1774" y="2257"/>
                  </a:lnTo>
                  <a:lnTo>
                    <a:pt x="1843" y="2286"/>
                  </a:lnTo>
                  <a:lnTo>
                    <a:pt x="1912" y="2310"/>
                  </a:lnTo>
                  <a:lnTo>
                    <a:pt x="1984" y="2329"/>
                  </a:lnTo>
                  <a:lnTo>
                    <a:pt x="2055" y="2344"/>
                  </a:lnTo>
                  <a:lnTo>
                    <a:pt x="2127" y="2353"/>
                  </a:lnTo>
                  <a:lnTo>
                    <a:pt x="2201" y="2358"/>
                  </a:lnTo>
                  <a:lnTo>
                    <a:pt x="2274" y="2358"/>
                  </a:lnTo>
                  <a:lnTo>
                    <a:pt x="2346" y="2353"/>
                  </a:lnTo>
                  <a:lnTo>
                    <a:pt x="2419" y="2344"/>
                  </a:lnTo>
                  <a:lnTo>
                    <a:pt x="2491" y="2329"/>
                  </a:lnTo>
                  <a:lnTo>
                    <a:pt x="2561" y="2310"/>
                  </a:lnTo>
                  <a:lnTo>
                    <a:pt x="2631" y="2286"/>
                  </a:lnTo>
                  <a:lnTo>
                    <a:pt x="2700" y="2257"/>
                  </a:lnTo>
                  <a:lnTo>
                    <a:pt x="2767" y="2223"/>
                  </a:lnTo>
                  <a:lnTo>
                    <a:pt x="2830" y="2185"/>
                  </a:lnTo>
                  <a:lnTo>
                    <a:pt x="2893" y="2141"/>
                  </a:lnTo>
                  <a:lnTo>
                    <a:pt x="2953" y="2093"/>
                  </a:lnTo>
                  <a:lnTo>
                    <a:pt x="3010" y="2040"/>
                  </a:lnTo>
                  <a:lnTo>
                    <a:pt x="3063" y="1983"/>
                  </a:lnTo>
                  <a:lnTo>
                    <a:pt x="3111" y="1923"/>
                  </a:lnTo>
                  <a:lnTo>
                    <a:pt x="3155" y="1861"/>
                  </a:lnTo>
                  <a:lnTo>
                    <a:pt x="3193" y="1797"/>
                  </a:lnTo>
                  <a:lnTo>
                    <a:pt x="3227" y="1731"/>
                  </a:lnTo>
                  <a:lnTo>
                    <a:pt x="3257" y="1662"/>
                  </a:lnTo>
                  <a:lnTo>
                    <a:pt x="3280" y="1593"/>
                  </a:lnTo>
                  <a:lnTo>
                    <a:pt x="3299" y="1522"/>
                  </a:lnTo>
                  <a:lnTo>
                    <a:pt x="3314" y="1451"/>
                  </a:lnTo>
                  <a:lnTo>
                    <a:pt x="3324" y="1379"/>
                  </a:lnTo>
                  <a:lnTo>
                    <a:pt x="3329" y="1306"/>
                  </a:lnTo>
                  <a:lnTo>
                    <a:pt x="3329" y="1232"/>
                  </a:lnTo>
                  <a:lnTo>
                    <a:pt x="3324" y="1160"/>
                  </a:lnTo>
                  <a:lnTo>
                    <a:pt x="3314" y="1088"/>
                  </a:lnTo>
                  <a:lnTo>
                    <a:pt x="3299" y="1016"/>
                  </a:lnTo>
                  <a:lnTo>
                    <a:pt x="3280" y="946"/>
                  </a:lnTo>
                  <a:lnTo>
                    <a:pt x="3257" y="876"/>
                  </a:lnTo>
                  <a:lnTo>
                    <a:pt x="3227" y="808"/>
                  </a:lnTo>
                  <a:lnTo>
                    <a:pt x="3193" y="741"/>
                  </a:lnTo>
                  <a:lnTo>
                    <a:pt x="3155" y="678"/>
                  </a:lnTo>
                  <a:lnTo>
                    <a:pt x="3111" y="615"/>
                  </a:lnTo>
                  <a:lnTo>
                    <a:pt x="3063" y="556"/>
                  </a:lnTo>
                  <a:lnTo>
                    <a:pt x="3010" y="498"/>
                  </a:lnTo>
                  <a:lnTo>
                    <a:pt x="2955" y="448"/>
                  </a:lnTo>
                  <a:lnTo>
                    <a:pt x="2898" y="401"/>
                  </a:lnTo>
                  <a:lnTo>
                    <a:pt x="2839" y="360"/>
                  </a:lnTo>
                  <a:lnTo>
                    <a:pt x="2777" y="321"/>
                  </a:lnTo>
                  <a:lnTo>
                    <a:pt x="2713" y="288"/>
                  </a:lnTo>
                  <a:lnTo>
                    <a:pt x="2648" y="260"/>
                  </a:lnTo>
                  <a:lnTo>
                    <a:pt x="2583" y="235"/>
                  </a:lnTo>
                  <a:lnTo>
                    <a:pt x="2514" y="215"/>
                  </a:lnTo>
                  <a:lnTo>
                    <a:pt x="2446" y="200"/>
                  </a:lnTo>
                  <a:lnTo>
                    <a:pt x="2376" y="189"/>
                  </a:lnTo>
                  <a:lnTo>
                    <a:pt x="2307" y="182"/>
                  </a:lnTo>
                  <a:lnTo>
                    <a:pt x="2237" y="180"/>
                  </a:lnTo>
                  <a:close/>
                  <a:moveTo>
                    <a:pt x="2237" y="0"/>
                  </a:moveTo>
                  <a:lnTo>
                    <a:pt x="2319" y="2"/>
                  </a:lnTo>
                  <a:lnTo>
                    <a:pt x="2400" y="11"/>
                  </a:lnTo>
                  <a:lnTo>
                    <a:pt x="2480" y="23"/>
                  </a:lnTo>
                  <a:lnTo>
                    <a:pt x="2560" y="41"/>
                  </a:lnTo>
                  <a:lnTo>
                    <a:pt x="2639" y="65"/>
                  </a:lnTo>
                  <a:lnTo>
                    <a:pt x="2717" y="93"/>
                  </a:lnTo>
                  <a:lnTo>
                    <a:pt x="2792" y="126"/>
                  </a:lnTo>
                  <a:lnTo>
                    <a:pt x="2867" y="165"/>
                  </a:lnTo>
                  <a:lnTo>
                    <a:pt x="2938" y="209"/>
                  </a:lnTo>
                  <a:lnTo>
                    <a:pt x="3007" y="258"/>
                  </a:lnTo>
                  <a:lnTo>
                    <a:pt x="3074" y="312"/>
                  </a:lnTo>
                  <a:lnTo>
                    <a:pt x="3138" y="371"/>
                  </a:lnTo>
                  <a:lnTo>
                    <a:pt x="3197" y="435"/>
                  </a:lnTo>
                  <a:lnTo>
                    <a:pt x="3252" y="502"/>
                  </a:lnTo>
                  <a:lnTo>
                    <a:pt x="3300" y="571"/>
                  </a:lnTo>
                  <a:lnTo>
                    <a:pt x="3344" y="642"/>
                  </a:lnTo>
                  <a:lnTo>
                    <a:pt x="3383" y="716"/>
                  </a:lnTo>
                  <a:lnTo>
                    <a:pt x="3416" y="791"/>
                  </a:lnTo>
                  <a:lnTo>
                    <a:pt x="3445" y="869"/>
                  </a:lnTo>
                  <a:lnTo>
                    <a:pt x="3469" y="947"/>
                  </a:lnTo>
                  <a:lnTo>
                    <a:pt x="3487" y="1027"/>
                  </a:lnTo>
                  <a:lnTo>
                    <a:pt x="3499" y="1107"/>
                  </a:lnTo>
                  <a:lnTo>
                    <a:pt x="3508" y="1188"/>
                  </a:lnTo>
                  <a:lnTo>
                    <a:pt x="3510" y="1270"/>
                  </a:lnTo>
                  <a:lnTo>
                    <a:pt x="3510" y="1270"/>
                  </a:lnTo>
                  <a:lnTo>
                    <a:pt x="3508" y="1350"/>
                  </a:lnTo>
                  <a:lnTo>
                    <a:pt x="3499" y="1432"/>
                  </a:lnTo>
                  <a:lnTo>
                    <a:pt x="3487" y="1512"/>
                  </a:lnTo>
                  <a:lnTo>
                    <a:pt x="3469" y="1592"/>
                  </a:lnTo>
                  <a:lnTo>
                    <a:pt x="3445" y="1670"/>
                  </a:lnTo>
                  <a:lnTo>
                    <a:pt x="3416" y="1748"/>
                  </a:lnTo>
                  <a:lnTo>
                    <a:pt x="3383" y="1823"/>
                  </a:lnTo>
                  <a:lnTo>
                    <a:pt x="3344" y="1896"/>
                  </a:lnTo>
                  <a:lnTo>
                    <a:pt x="3300" y="1968"/>
                  </a:lnTo>
                  <a:lnTo>
                    <a:pt x="3252" y="2037"/>
                  </a:lnTo>
                  <a:lnTo>
                    <a:pt x="3197" y="2104"/>
                  </a:lnTo>
                  <a:lnTo>
                    <a:pt x="3138" y="2167"/>
                  </a:lnTo>
                  <a:lnTo>
                    <a:pt x="3074" y="2226"/>
                  </a:lnTo>
                  <a:lnTo>
                    <a:pt x="3007" y="2280"/>
                  </a:lnTo>
                  <a:lnTo>
                    <a:pt x="2938" y="2330"/>
                  </a:lnTo>
                  <a:lnTo>
                    <a:pt x="2867" y="2374"/>
                  </a:lnTo>
                  <a:lnTo>
                    <a:pt x="2792" y="2412"/>
                  </a:lnTo>
                  <a:lnTo>
                    <a:pt x="2717" y="2446"/>
                  </a:lnTo>
                  <a:lnTo>
                    <a:pt x="2639" y="2474"/>
                  </a:lnTo>
                  <a:lnTo>
                    <a:pt x="2560" y="2498"/>
                  </a:lnTo>
                  <a:lnTo>
                    <a:pt x="2480" y="2516"/>
                  </a:lnTo>
                  <a:lnTo>
                    <a:pt x="2400" y="2528"/>
                  </a:lnTo>
                  <a:lnTo>
                    <a:pt x="2319" y="2536"/>
                  </a:lnTo>
                  <a:lnTo>
                    <a:pt x="2237" y="2539"/>
                  </a:lnTo>
                  <a:lnTo>
                    <a:pt x="2156" y="2536"/>
                  </a:lnTo>
                  <a:lnTo>
                    <a:pt x="2075" y="2528"/>
                  </a:lnTo>
                  <a:lnTo>
                    <a:pt x="1994" y="2516"/>
                  </a:lnTo>
                  <a:lnTo>
                    <a:pt x="1915" y="2498"/>
                  </a:lnTo>
                  <a:lnTo>
                    <a:pt x="1837" y="2474"/>
                  </a:lnTo>
                  <a:lnTo>
                    <a:pt x="1759" y="2447"/>
                  </a:lnTo>
                  <a:lnTo>
                    <a:pt x="1684" y="2413"/>
                  </a:lnTo>
                  <a:lnTo>
                    <a:pt x="1610" y="2375"/>
                  </a:lnTo>
                  <a:lnTo>
                    <a:pt x="1538" y="2331"/>
                  </a:lnTo>
                  <a:lnTo>
                    <a:pt x="1469" y="2282"/>
                  </a:lnTo>
                  <a:lnTo>
                    <a:pt x="1403" y="2228"/>
                  </a:lnTo>
                  <a:lnTo>
                    <a:pt x="1251" y="2380"/>
                  </a:lnTo>
                  <a:lnTo>
                    <a:pt x="1405" y="2534"/>
                  </a:lnTo>
                  <a:lnTo>
                    <a:pt x="1419" y="2551"/>
                  </a:lnTo>
                  <a:lnTo>
                    <a:pt x="1427" y="2569"/>
                  </a:lnTo>
                  <a:lnTo>
                    <a:pt x="1432" y="2588"/>
                  </a:lnTo>
                  <a:lnTo>
                    <a:pt x="1432" y="2608"/>
                  </a:lnTo>
                  <a:lnTo>
                    <a:pt x="1427" y="2627"/>
                  </a:lnTo>
                  <a:lnTo>
                    <a:pt x="1419" y="2645"/>
                  </a:lnTo>
                  <a:lnTo>
                    <a:pt x="1405" y="2661"/>
                  </a:lnTo>
                  <a:lnTo>
                    <a:pt x="682" y="3383"/>
                  </a:lnTo>
                  <a:lnTo>
                    <a:pt x="647" y="3414"/>
                  </a:lnTo>
                  <a:lnTo>
                    <a:pt x="609" y="3441"/>
                  </a:lnTo>
                  <a:lnTo>
                    <a:pt x="570" y="3462"/>
                  </a:lnTo>
                  <a:lnTo>
                    <a:pt x="529" y="3479"/>
                  </a:lnTo>
                  <a:lnTo>
                    <a:pt x="486" y="3490"/>
                  </a:lnTo>
                  <a:lnTo>
                    <a:pt x="442" y="3498"/>
                  </a:lnTo>
                  <a:lnTo>
                    <a:pt x="399" y="3500"/>
                  </a:lnTo>
                  <a:lnTo>
                    <a:pt x="355" y="3498"/>
                  </a:lnTo>
                  <a:lnTo>
                    <a:pt x="312" y="3490"/>
                  </a:lnTo>
                  <a:lnTo>
                    <a:pt x="269" y="3479"/>
                  </a:lnTo>
                  <a:lnTo>
                    <a:pt x="229" y="3462"/>
                  </a:lnTo>
                  <a:lnTo>
                    <a:pt x="189" y="3441"/>
                  </a:lnTo>
                  <a:lnTo>
                    <a:pt x="151" y="3414"/>
                  </a:lnTo>
                  <a:lnTo>
                    <a:pt x="117" y="3383"/>
                  </a:lnTo>
                  <a:lnTo>
                    <a:pt x="86" y="3349"/>
                  </a:lnTo>
                  <a:lnTo>
                    <a:pt x="60" y="3311"/>
                  </a:lnTo>
                  <a:lnTo>
                    <a:pt x="38" y="3272"/>
                  </a:lnTo>
                  <a:lnTo>
                    <a:pt x="21" y="3232"/>
                  </a:lnTo>
                  <a:lnTo>
                    <a:pt x="10" y="3189"/>
                  </a:lnTo>
                  <a:lnTo>
                    <a:pt x="2" y="3146"/>
                  </a:lnTo>
                  <a:lnTo>
                    <a:pt x="0" y="3102"/>
                  </a:lnTo>
                  <a:lnTo>
                    <a:pt x="0" y="3102"/>
                  </a:lnTo>
                  <a:lnTo>
                    <a:pt x="2" y="3059"/>
                  </a:lnTo>
                  <a:lnTo>
                    <a:pt x="10" y="3015"/>
                  </a:lnTo>
                  <a:lnTo>
                    <a:pt x="21" y="2973"/>
                  </a:lnTo>
                  <a:lnTo>
                    <a:pt x="38" y="2932"/>
                  </a:lnTo>
                  <a:lnTo>
                    <a:pt x="60" y="2892"/>
                  </a:lnTo>
                  <a:lnTo>
                    <a:pt x="86" y="2855"/>
                  </a:lnTo>
                  <a:lnTo>
                    <a:pt x="117" y="2820"/>
                  </a:lnTo>
                  <a:lnTo>
                    <a:pt x="841" y="2099"/>
                  </a:lnTo>
                  <a:lnTo>
                    <a:pt x="857" y="2085"/>
                  </a:lnTo>
                  <a:lnTo>
                    <a:pt x="875" y="2077"/>
                  </a:lnTo>
                  <a:lnTo>
                    <a:pt x="895" y="2072"/>
                  </a:lnTo>
                  <a:lnTo>
                    <a:pt x="915" y="2072"/>
                  </a:lnTo>
                  <a:lnTo>
                    <a:pt x="934" y="2077"/>
                  </a:lnTo>
                  <a:lnTo>
                    <a:pt x="952" y="2085"/>
                  </a:lnTo>
                  <a:lnTo>
                    <a:pt x="969" y="2099"/>
                  </a:lnTo>
                  <a:lnTo>
                    <a:pt x="1123" y="2253"/>
                  </a:lnTo>
                  <a:lnTo>
                    <a:pt x="1275" y="2101"/>
                  </a:lnTo>
                  <a:lnTo>
                    <a:pt x="1221" y="2035"/>
                  </a:lnTo>
                  <a:lnTo>
                    <a:pt x="1172" y="1965"/>
                  </a:lnTo>
                  <a:lnTo>
                    <a:pt x="1129" y="1894"/>
                  </a:lnTo>
                  <a:lnTo>
                    <a:pt x="1090" y="1821"/>
                  </a:lnTo>
                  <a:lnTo>
                    <a:pt x="1056" y="1745"/>
                  </a:lnTo>
                  <a:lnTo>
                    <a:pt x="1029" y="1668"/>
                  </a:lnTo>
                  <a:lnTo>
                    <a:pt x="1005" y="1590"/>
                  </a:lnTo>
                  <a:lnTo>
                    <a:pt x="987" y="1510"/>
                  </a:lnTo>
                  <a:lnTo>
                    <a:pt x="974" y="1430"/>
                  </a:lnTo>
                  <a:lnTo>
                    <a:pt x="967" y="1349"/>
                  </a:lnTo>
                  <a:lnTo>
                    <a:pt x="964" y="1267"/>
                  </a:lnTo>
                  <a:lnTo>
                    <a:pt x="967" y="1187"/>
                  </a:lnTo>
                  <a:lnTo>
                    <a:pt x="974" y="1106"/>
                  </a:lnTo>
                  <a:lnTo>
                    <a:pt x="988" y="1026"/>
                  </a:lnTo>
                  <a:lnTo>
                    <a:pt x="1006" y="946"/>
                  </a:lnTo>
                  <a:lnTo>
                    <a:pt x="1030" y="868"/>
                  </a:lnTo>
                  <a:lnTo>
                    <a:pt x="1057" y="790"/>
                  </a:lnTo>
                  <a:lnTo>
                    <a:pt x="1091" y="715"/>
                  </a:lnTo>
                  <a:lnTo>
                    <a:pt x="1130" y="642"/>
                  </a:lnTo>
                  <a:lnTo>
                    <a:pt x="1174" y="570"/>
                  </a:lnTo>
                  <a:lnTo>
                    <a:pt x="1223" y="501"/>
                  </a:lnTo>
                  <a:lnTo>
                    <a:pt x="1277" y="435"/>
                  </a:lnTo>
                  <a:lnTo>
                    <a:pt x="1337" y="371"/>
                  </a:lnTo>
                  <a:lnTo>
                    <a:pt x="1400" y="312"/>
                  </a:lnTo>
                  <a:lnTo>
                    <a:pt x="1467" y="258"/>
                  </a:lnTo>
                  <a:lnTo>
                    <a:pt x="1536" y="209"/>
                  </a:lnTo>
                  <a:lnTo>
                    <a:pt x="1608" y="165"/>
                  </a:lnTo>
                  <a:lnTo>
                    <a:pt x="1682" y="126"/>
                  </a:lnTo>
                  <a:lnTo>
                    <a:pt x="1757" y="93"/>
                  </a:lnTo>
                  <a:lnTo>
                    <a:pt x="1835" y="65"/>
                  </a:lnTo>
                  <a:lnTo>
                    <a:pt x="1913" y="41"/>
                  </a:lnTo>
                  <a:lnTo>
                    <a:pt x="1993" y="23"/>
                  </a:lnTo>
                  <a:lnTo>
                    <a:pt x="2074" y="11"/>
                  </a:lnTo>
                  <a:lnTo>
                    <a:pt x="2156" y="2"/>
                  </a:lnTo>
                  <a:lnTo>
                    <a:pt x="22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8" name="Freeform 75"/>
            <p:cNvSpPr>
              <a:spLocks noEditPoints="1"/>
            </p:cNvSpPr>
            <p:nvPr/>
          </p:nvSpPr>
          <p:spPr bwMode="auto">
            <a:xfrm>
              <a:off x="1819275" y="1978026"/>
              <a:ext cx="279400" cy="279400"/>
            </a:xfrm>
            <a:custGeom>
              <a:gdLst>
                <a:gd name="T0" fmla="*/ 760 w 1765"/>
                <a:gd name="T1" fmla="*/ 191 h 1760"/>
                <a:gd name="T2" fmla="*/ 586 w 1765"/>
                <a:gd name="T3" fmla="*/ 246 h 1760"/>
                <a:gd name="T4" fmla="*/ 432 w 1765"/>
                <a:gd name="T5" fmla="*/ 344 h 1760"/>
                <a:gd name="T6" fmla="*/ 306 w 1765"/>
                <a:gd name="T7" fmla="*/ 480 h 1760"/>
                <a:gd name="T8" fmla="*/ 222 w 1765"/>
                <a:gd name="T9" fmla="*/ 641 h 1760"/>
                <a:gd name="T10" fmla="*/ 183 w 1765"/>
                <a:gd name="T11" fmla="*/ 819 h 1760"/>
                <a:gd name="T12" fmla="*/ 192 w 1765"/>
                <a:gd name="T13" fmla="*/ 1003 h 1760"/>
                <a:gd name="T14" fmla="*/ 246 w 1765"/>
                <a:gd name="T15" fmla="*/ 1175 h 1760"/>
                <a:gd name="T16" fmla="*/ 344 w 1765"/>
                <a:gd name="T17" fmla="*/ 1329 h 1760"/>
                <a:gd name="T18" fmla="*/ 481 w 1765"/>
                <a:gd name="T19" fmla="*/ 1454 h 1760"/>
                <a:gd name="T20" fmla="*/ 641 w 1765"/>
                <a:gd name="T21" fmla="*/ 1538 h 1760"/>
                <a:gd name="T22" fmla="*/ 820 w 1765"/>
                <a:gd name="T23" fmla="*/ 1577 h 1760"/>
                <a:gd name="T24" fmla="*/ 1005 w 1765"/>
                <a:gd name="T25" fmla="*/ 1569 h 1760"/>
                <a:gd name="T26" fmla="*/ 1179 w 1765"/>
                <a:gd name="T27" fmla="*/ 1515 h 1760"/>
                <a:gd name="T28" fmla="*/ 1333 w 1765"/>
                <a:gd name="T29" fmla="*/ 1417 h 1760"/>
                <a:gd name="T30" fmla="*/ 1457 w 1765"/>
                <a:gd name="T31" fmla="*/ 1280 h 1760"/>
                <a:gd name="T32" fmla="*/ 1541 w 1765"/>
                <a:gd name="T33" fmla="*/ 1120 h 1760"/>
                <a:gd name="T34" fmla="*/ 1581 w 1765"/>
                <a:gd name="T35" fmla="*/ 942 h 1760"/>
                <a:gd name="T36" fmla="*/ 1573 w 1765"/>
                <a:gd name="T37" fmla="*/ 758 h 1760"/>
                <a:gd name="T38" fmla="*/ 1518 w 1765"/>
                <a:gd name="T39" fmla="*/ 585 h 1760"/>
                <a:gd name="T40" fmla="*/ 1420 w 1765"/>
                <a:gd name="T41" fmla="*/ 431 h 1760"/>
                <a:gd name="T42" fmla="*/ 1284 w 1765"/>
                <a:gd name="T43" fmla="*/ 307 h 1760"/>
                <a:gd name="T44" fmla="*/ 1122 w 1765"/>
                <a:gd name="T45" fmla="*/ 223 h 1760"/>
                <a:gd name="T46" fmla="*/ 944 w 1765"/>
                <a:gd name="T47" fmla="*/ 184 h 1760"/>
                <a:gd name="T48" fmla="*/ 952 w 1765"/>
                <a:gd name="T49" fmla="*/ 3 h 1760"/>
                <a:gd name="T50" fmla="*/ 1155 w 1765"/>
                <a:gd name="T51" fmla="*/ 44 h 1760"/>
                <a:gd name="T52" fmla="*/ 1342 w 1765"/>
                <a:gd name="T53" fmla="*/ 130 h 1760"/>
                <a:gd name="T54" fmla="*/ 1506 w 1765"/>
                <a:gd name="T55" fmla="*/ 258 h 1760"/>
                <a:gd name="T56" fmla="*/ 1635 w 1765"/>
                <a:gd name="T57" fmla="*/ 421 h 1760"/>
                <a:gd name="T58" fmla="*/ 1721 w 1765"/>
                <a:gd name="T59" fmla="*/ 608 h 1760"/>
                <a:gd name="T60" fmla="*/ 1761 w 1765"/>
                <a:gd name="T61" fmla="*/ 811 h 1760"/>
                <a:gd name="T62" fmla="*/ 1753 w 1765"/>
                <a:gd name="T63" fmla="*/ 1019 h 1760"/>
                <a:gd name="T64" fmla="*/ 1698 w 1765"/>
                <a:gd name="T65" fmla="*/ 1217 h 1760"/>
                <a:gd name="T66" fmla="*/ 1597 w 1765"/>
                <a:gd name="T67" fmla="*/ 1396 h 1760"/>
                <a:gd name="T68" fmla="*/ 1454 w 1765"/>
                <a:gd name="T69" fmla="*/ 1550 h 1760"/>
                <a:gd name="T70" fmla="*/ 1282 w 1765"/>
                <a:gd name="T71" fmla="*/ 1664 h 1760"/>
                <a:gd name="T72" fmla="*/ 1089 w 1765"/>
                <a:gd name="T73" fmla="*/ 1735 h 1760"/>
                <a:gd name="T74" fmla="*/ 882 w 1765"/>
                <a:gd name="T75" fmla="*/ 1760 h 1760"/>
                <a:gd name="T76" fmla="*/ 674 w 1765"/>
                <a:gd name="T77" fmla="*/ 1735 h 1760"/>
                <a:gd name="T78" fmla="*/ 482 w 1765"/>
                <a:gd name="T79" fmla="*/ 1664 h 1760"/>
                <a:gd name="T80" fmla="*/ 310 w 1765"/>
                <a:gd name="T81" fmla="*/ 1550 h 1760"/>
                <a:gd name="T82" fmla="*/ 167 w 1765"/>
                <a:gd name="T83" fmla="*/ 1396 h 1760"/>
                <a:gd name="T84" fmla="*/ 67 w 1765"/>
                <a:gd name="T85" fmla="*/ 1217 h 1760"/>
                <a:gd name="T86" fmla="*/ 11 w 1765"/>
                <a:gd name="T87" fmla="*/ 1019 h 1760"/>
                <a:gd name="T88" fmla="*/ 2 w 1765"/>
                <a:gd name="T89" fmla="*/ 811 h 1760"/>
                <a:gd name="T90" fmla="*/ 43 w 1765"/>
                <a:gd name="T91" fmla="*/ 608 h 1760"/>
                <a:gd name="T92" fmla="*/ 129 w 1765"/>
                <a:gd name="T93" fmla="*/ 421 h 1760"/>
                <a:gd name="T94" fmla="*/ 259 w 1765"/>
                <a:gd name="T95" fmla="*/ 258 h 1760"/>
                <a:gd name="T96" fmla="*/ 422 w 1765"/>
                <a:gd name="T97" fmla="*/ 130 h 1760"/>
                <a:gd name="T98" fmla="*/ 608 w 1765"/>
                <a:gd name="T99" fmla="*/ 44 h 1760"/>
                <a:gd name="T100" fmla="*/ 812 w 1765"/>
                <a:gd name="T101" fmla="*/ 3 h 17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65" h="1760">
                  <a:moveTo>
                    <a:pt x="882" y="181"/>
                  </a:moveTo>
                  <a:lnTo>
                    <a:pt x="820" y="184"/>
                  </a:lnTo>
                  <a:lnTo>
                    <a:pt x="760" y="191"/>
                  </a:lnTo>
                  <a:lnTo>
                    <a:pt x="700" y="205"/>
                  </a:lnTo>
                  <a:lnTo>
                    <a:pt x="641" y="223"/>
                  </a:lnTo>
                  <a:lnTo>
                    <a:pt x="586" y="246"/>
                  </a:lnTo>
                  <a:lnTo>
                    <a:pt x="532" y="274"/>
                  </a:lnTo>
                  <a:lnTo>
                    <a:pt x="481" y="307"/>
                  </a:lnTo>
                  <a:lnTo>
                    <a:pt x="432" y="344"/>
                  </a:lnTo>
                  <a:lnTo>
                    <a:pt x="386" y="385"/>
                  </a:lnTo>
                  <a:lnTo>
                    <a:pt x="344" y="431"/>
                  </a:lnTo>
                  <a:lnTo>
                    <a:pt x="306" y="480"/>
                  </a:lnTo>
                  <a:lnTo>
                    <a:pt x="273" y="532"/>
                  </a:lnTo>
                  <a:lnTo>
                    <a:pt x="246" y="585"/>
                  </a:lnTo>
                  <a:lnTo>
                    <a:pt x="222" y="641"/>
                  </a:lnTo>
                  <a:lnTo>
                    <a:pt x="204" y="698"/>
                  </a:lnTo>
                  <a:lnTo>
                    <a:pt x="192" y="758"/>
                  </a:lnTo>
                  <a:lnTo>
                    <a:pt x="183" y="819"/>
                  </a:lnTo>
                  <a:lnTo>
                    <a:pt x="181" y="881"/>
                  </a:lnTo>
                  <a:lnTo>
                    <a:pt x="183" y="942"/>
                  </a:lnTo>
                  <a:lnTo>
                    <a:pt x="192" y="1003"/>
                  </a:lnTo>
                  <a:lnTo>
                    <a:pt x="204" y="1062"/>
                  </a:lnTo>
                  <a:lnTo>
                    <a:pt x="222" y="1120"/>
                  </a:lnTo>
                  <a:lnTo>
                    <a:pt x="246" y="1175"/>
                  </a:lnTo>
                  <a:lnTo>
                    <a:pt x="273" y="1229"/>
                  </a:lnTo>
                  <a:lnTo>
                    <a:pt x="306" y="1280"/>
                  </a:lnTo>
                  <a:lnTo>
                    <a:pt x="344" y="1329"/>
                  </a:lnTo>
                  <a:lnTo>
                    <a:pt x="386" y="1375"/>
                  </a:lnTo>
                  <a:lnTo>
                    <a:pt x="432" y="1417"/>
                  </a:lnTo>
                  <a:lnTo>
                    <a:pt x="481" y="1454"/>
                  </a:lnTo>
                  <a:lnTo>
                    <a:pt x="532" y="1487"/>
                  </a:lnTo>
                  <a:lnTo>
                    <a:pt x="586" y="1515"/>
                  </a:lnTo>
                  <a:lnTo>
                    <a:pt x="641" y="1538"/>
                  </a:lnTo>
                  <a:lnTo>
                    <a:pt x="700" y="1556"/>
                  </a:lnTo>
                  <a:lnTo>
                    <a:pt x="760" y="1569"/>
                  </a:lnTo>
                  <a:lnTo>
                    <a:pt x="820" y="1577"/>
                  </a:lnTo>
                  <a:lnTo>
                    <a:pt x="882" y="1579"/>
                  </a:lnTo>
                  <a:lnTo>
                    <a:pt x="944" y="1577"/>
                  </a:lnTo>
                  <a:lnTo>
                    <a:pt x="1005" y="1569"/>
                  </a:lnTo>
                  <a:lnTo>
                    <a:pt x="1065" y="1556"/>
                  </a:lnTo>
                  <a:lnTo>
                    <a:pt x="1122" y="1538"/>
                  </a:lnTo>
                  <a:lnTo>
                    <a:pt x="1179" y="1515"/>
                  </a:lnTo>
                  <a:lnTo>
                    <a:pt x="1232" y="1487"/>
                  </a:lnTo>
                  <a:lnTo>
                    <a:pt x="1284" y="1454"/>
                  </a:lnTo>
                  <a:lnTo>
                    <a:pt x="1333" y="1417"/>
                  </a:lnTo>
                  <a:lnTo>
                    <a:pt x="1379" y="1375"/>
                  </a:lnTo>
                  <a:lnTo>
                    <a:pt x="1420" y="1329"/>
                  </a:lnTo>
                  <a:lnTo>
                    <a:pt x="1457" y="1280"/>
                  </a:lnTo>
                  <a:lnTo>
                    <a:pt x="1490" y="1229"/>
                  </a:lnTo>
                  <a:lnTo>
                    <a:pt x="1518" y="1175"/>
                  </a:lnTo>
                  <a:lnTo>
                    <a:pt x="1541" y="1120"/>
                  </a:lnTo>
                  <a:lnTo>
                    <a:pt x="1559" y="1062"/>
                  </a:lnTo>
                  <a:lnTo>
                    <a:pt x="1573" y="1003"/>
                  </a:lnTo>
                  <a:lnTo>
                    <a:pt x="1581" y="942"/>
                  </a:lnTo>
                  <a:lnTo>
                    <a:pt x="1584" y="881"/>
                  </a:lnTo>
                  <a:lnTo>
                    <a:pt x="1581" y="819"/>
                  </a:lnTo>
                  <a:lnTo>
                    <a:pt x="1573" y="758"/>
                  </a:lnTo>
                  <a:lnTo>
                    <a:pt x="1559" y="698"/>
                  </a:lnTo>
                  <a:lnTo>
                    <a:pt x="1541" y="641"/>
                  </a:lnTo>
                  <a:lnTo>
                    <a:pt x="1518" y="585"/>
                  </a:lnTo>
                  <a:lnTo>
                    <a:pt x="1490" y="532"/>
                  </a:lnTo>
                  <a:lnTo>
                    <a:pt x="1457" y="480"/>
                  </a:lnTo>
                  <a:lnTo>
                    <a:pt x="1420" y="431"/>
                  </a:lnTo>
                  <a:lnTo>
                    <a:pt x="1379" y="385"/>
                  </a:lnTo>
                  <a:lnTo>
                    <a:pt x="1333" y="344"/>
                  </a:lnTo>
                  <a:lnTo>
                    <a:pt x="1284" y="307"/>
                  </a:lnTo>
                  <a:lnTo>
                    <a:pt x="1232" y="274"/>
                  </a:lnTo>
                  <a:lnTo>
                    <a:pt x="1179" y="246"/>
                  </a:lnTo>
                  <a:lnTo>
                    <a:pt x="1122" y="223"/>
                  </a:lnTo>
                  <a:lnTo>
                    <a:pt x="1065" y="205"/>
                  </a:lnTo>
                  <a:lnTo>
                    <a:pt x="1005" y="191"/>
                  </a:lnTo>
                  <a:lnTo>
                    <a:pt x="944" y="184"/>
                  </a:lnTo>
                  <a:lnTo>
                    <a:pt x="882" y="181"/>
                  </a:lnTo>
                  <a:close/>
                  <a:moveTo>
                    <a:pt x="882" y="0"/>
                  </a:moveTo>
                  <a:lnTo>
                    <a:pt x="952" y="3"/>
                  </a:lnTo>
                  <a:lnTo>
                    <a:pt x="1021" y="12"/>
                  </a:lnTo>
                  <a:lnTo>
                    <a:pt x="1089" y="25"/>
                  </a:lnTo>
                  <a:lnTo>
                    <a:pt x="1155" y="44"/>
                  </a:lnTo>
                  <a:lnTo>
                    <a:pt x="1220" y="67"/>
                  </a:lnTo>
                  <a:lnTo>
                    <a:pt x="1282" y="96"/>
                  </a:lnTo>
                  <a:lnTo>
                    <a:pt x="1342" y="130"/>
                  </a:lnTo>
                  <a:lnTo>
                    <a:pt x="1400" y="168"/>
                  </a:lnTo>
                  <a:lnTo>
                    <a:pt x="1454" y="211"/>
                  </a:lnTo>
                  <a:lnTo>
                    <a:pt x="1506" y="258"/>
                  </a:lnTo>
                  <a:lnTo>
                    <a:pt x="1553" y="310"/>
                  </a:lnTo>
                  <a:lnTo>
                    <a:pt x="1597" y="364"/>
                  </a:lnTo>
                  <a:lnTo>
                    <a:pt x="1635" y="421"/>
                  </a:lnTo>
                  <a:lnTo>
                    <a:pt x="1669" y="482"/>
                  </a:lnTo>
                  <a:lnTo>
                    <a:pt x="1698" y="543"/>
                  </a:lnTo>
                  <a:lnTo>
                    <a:pt x="1721" y="608"/>
                  </a:lnTo>
                  <a:lnTo>
                    <a:pt x="1740" y="674"/>
                  </a:lnTo>
                  <a:lnTo>
                    <a:pt x="1753" y="742"/>
                  </a:lnTo>
                  <a:lnTo>
                    <a:pt x="1761" y="811"/>
                  </a:lnTo>
                  <a:lnTo>
                    <a:pt x="1765" y="881"/>
                  </a:lnTo>
                  <a:lnTo>
                    <a:pt x="1761" y="951"/>
                  </a:lnTo>
                  <a:lnTo>
                    <a:pt x="1753" y="1019"/>
                  </a:lnTo>
                  <a:lnTo>
                    <a:pt x="1740" y="1087"/>
                  </a:lnTo>
                  <a:lnTo>
                    <a:pt x="1721" y="1153"/>
                  </a:lnTo>
                  <a:lnTo>
                    <a:pt x="1698" y="1217"/>
                  </a:lnTo>
                  <a:lnTo>
                    <a:pt x="1669" y="1279"/>
                  </a:lnTo>
                  <a:lnTo>
                    <a:pt x="1635" y="1339"/>
                  </a:lnTo>
                  <a:lnTo>
                    <a:pt x="1597" y="1396"/>
                  </a:lnTo>
                  <a:lnTo>
                    <a:pt x="1553" y="1451"/>
                  </a:lnTo>
                  <a:lnTo>
                    <a:pt x="1506" y="1502"/>
                  </a:lnTo>
                  <a:lnTo>
                    <a:pt x="1454" y="1550"/>
                  </a:lnTo>
                  <a:lnTo>
                    <a:pt x="1400" y="1593"/>
                  </a:lnTo>
                  <a:lnTo>
                    <a:pt x="1342" y="1631"/>
                  </a:lnTo>
                  <a:lnTo>
                    <a:pt x="1282" y="1664"/>
                  </a:lnTo>
                  <a:lnTo>
                    <a:pt x="1220" y="1693"/>
                  </a:lnTo>
                  <a:lnTo>
                    <a:pt x="1155" y="1717"/>
                  </a:lnTo>
                  <a:lnTo>
                    <a:pt x="1089" y="1735"/>
                  </a:lnTo>
                  <a:lnTo>
                    <a:pt x="1021" y="1749"/>
                  </a:lnTo>
                  <a:lnTo>
                    <a:pt x="952" y="1758"/>
                  </a:lnTo>
                  <a:lnTo>
                    <a:pt x="882" y="1760"/>
                  </a:lnTo>
                  <a:lnTo>
                    <a:pt x="812" y="1758"/>
                  </a:lnTo>
                  <a:lnTo>
                    <a:pt x="742" y="1749"/>
                  </a:lnTo>
                  <a:lnTo>
                    <a:pt x="674" y="1735"/>
                  </a:lnTo>
                  <a:lnTo>
                    <a:pt x="608" y="1717"/>
                  </a:lnTo>
                  <a:lnTo>
                    <a:pt x="545" y="1693"/>
                  </a:lnTo>
                  <a:lnTo>
                    <a:pt x="482" y="1664"/>
                  </a:lnTo>
                  <a:lnTo>
                    <a:pt x="422" y="1631"/>
                  </a:lnTo>
                  <a:lnTo>
                    <a:pt x="365" y="1593"/>
                  </a:lnTo>
                  <a:lnTo>
                    <a:pt x="310" y="1550"/>
                  </a:lnTo>
                  <a:lnTo>
                    <a:pt x="259" y="1502"/>
                  </a:lnTo>
                  <a:lnTo>
                    <a:pt x="211" y="1451"/>
                  </a:lnTo>
                  <a:lnTo>
                    <a:pt x="167" y="1396"/>
                  </a:lnTo>
                  <a:lnTo>
                    <a:pt x="129" y="1339"/>
                  </a:lnTo>
                  <a:lnTo>
                    <a:pt x="96" y="1279"/>
                  </a:lnTo>
                  <a:lnTo>
                    <a:pt x="67" y="1217"/>
                  </a:lnTo>
                  <a:lnTo>
                    <a:pt x="43" y="1153"/>
                  </a:lnTo>
                  <a:lnTo>
                    <a:pt x="25" y="1087"/>
                  </a:lnTo>
                  <a:lnTo>
                    <a:pt x="11" y="1019"/>
                  </a:lnTo>
                  <a:lnTo>
                    <a:pt x="2" y="951"/>
                  </a:lnTo>
                  <a:lnTo>
                    <a:pt x="0" y="881"/>
                  </a:lnTo>
                  <a:lnTo>
                    <a:pt x="2" y="811"/>
                  </a:lnTo>
                  <a:lnTo>
                    <a:pt x="11" y="742"/>
                  </a:lnTo>
                  <a:lnTo>
                    <a:pt x="25" y="674"/>
                  </a:lnTo>
                  <a:lnTo>
                    <a:pt x="43" y="608"/>
                  </a:lnTo>
                  <a:lnTo>
                    <a:pt x="67" y="543"/>
                  </a:lnTo>
                  <a:lnTo>
                    <a:pt x="96" y="482"/>
                  </a:lnTo>
                  <a:lnTo>
                    <a:pt x="129" y="421"/>
                  </a:lnTo>
                  <a:lnTo>
                    <a:pt x="167" y="364"/>
                  </a:lnTo>
                  <a:lnTo>
                    <a:pt x="211" y="310"/>
                  </a:lnTo>
                  <a:lnTo>
                    <a:pt x="259" y="258"/>
                  </a:lnTo>
                  <a:lnTo>
                    <a:pt x="310" y="211"/>
                  </a:lnTo>
                  <a:lnTo>
                    <a:pt x="365" y="168"/>
                  </a:lnTo>
                  <a:lnTo>
                    <a:pt x="422" y="130"/>
                  </a:lnTo>
                  <a:lnTo>
                    <a:pt x="482" y="96"/>
                  </a:lnTo>
                  <a:lnTo>
                    <a:pt x="545" y="67"/>
                  </a:lnTo>
                  <a:lnTo>
                    <a:pt x="608" y="44"/>
                  </a:lnTo>
                  <a:lnTo>
                    <a:pt x="674" y="25"/>
                  </a:lnTo>
                  <a:lnTo>
                    <a:pt x="742" y="12"/>
                  </a:lnTo>
                  <a:lnTo>
                    <a:pt x="812" y="3"/>
                  </a:lnTo>
                  <a:lnTo>
                    <a:pt x="8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9" name="Freeform 76"/>
            <p:cNvSpPr/>
            <p:nvPr/>
          </p:nvSpPr>
          <p:spPr bwMode="auto">
            <a:xfrm>
              <a:off x="1900238" y="2060576"/>
              <a:ext cx="115888" cy="114300"/>
            </a:xfrm>
            <a:custGeom>
              <a:gdLst>
                <a:gd name="T0" fmla="*/ 363 w 726"/>
                <a:gd name="T1" fmla="*/ 0 h 723"/>
                <a:gd name="T2" fmla="*/ 387 w 726"/>
                <a:gd name="T3" fmla="*/ 3 h 723"/>
                <a:gd name="T4" fmla="*/ 409 w 726"/>
                <a:gd name="T5" fmla="*/ 12 h 723"/>
                <a:gd name="T6" fmla="*/ 427 w 726"/>
                <a:gd name="T7" fmla="*/ 26 h 723"/>
                <a:gd name="T8" fmla="*/ 442 w 726"/>
                <a:gd name="T9" fmla="*/ 44 h 723"/>
                <a:gd name="T10" fmla="*/ 450 w 726"/>
                <a:gd name="T11" fmla="*/ 66 h 723"/>
                <a:gd name="T12" fmla="*/ 453 w 726"/>
                <a:gd name="T13" fmla="*/ 90 h 723"/>
                <a:gd name="T14" fmla="*/ 453 w 726"/>
                <a:gd name="T15" fmla="*/ 271 h 723"/>
                <a:gd name="T16" fmla="*/ 635 w 726"/>
                <a:gd name="T17" fmla="*/ 271 h 723"/>
                <a:gd name="T18" fmla="*/ 660 w 726"/>
                <a:gd name="T19" fmla="*/ 275 h 723"/>
                <a:gd name="T20" fmla="*/ 681 w 726"/>
                <a:gd name="T21" fmla="*/ 283 h 723"/>
                <a:gd name="T22" fmla="*/ 699 w 726"/>
                <a:gd name="T23" fmla="*/ 298 h 723"/>
                <a:gd name="T24" fmla="*/ 714 w 726"/>
                <a:gd name="T25" fmla="*/ 316 h 723"/>
                <a:gd name="T26" fmla="*/ 722 w 726"/>
                <a:gd name="T27" fmla="*/ 337 h 723"/>
                <a:gd name="T28" fmla="*/ 726 w 726"/>
                <a:gd name="T29" fmla="*/ 362 h 723"/>
                <a:gd name="T30" fmla="*/ 722 w 726"/>
                <a:gd name="T31" fmla="*/ 385 h 723"/>
                <a:gd name="T32" fmla="*/ 714 w 726"/>
                <a:gd name="T33" fmla="*/ 407 h 723"/>
                <a:gd name="T34" fmla="*/ 699 w 726"/>
                <a:gd name="T35" fmla="*/ 425 h 723"/>
                <a:gd name="T36" fmla="*/ 681 w 726"/>
                <a:gd name="T37" fmla="*/ 439 h 723"/>
                <a:gd name="T38" fmla="*/ 660 w 726"/>
                <a:gd name="T39" fmla="*/ 449 h 723"/>
                <a:gd name="T40" fmla="*/ 635 w 726"/>
                <a:gd name="T41" fmla="*/ 452 h 723"/>
                <a:gd name="T42" fmla="*/ 453 w 726"/>
                <a:gd name="T43" fmla="*/ 452 h 723"/>
                <a:gd name="T44" fmla="*/ 453 w 726"/>
                <a:gd name="T45" fmla="*/ 633 h 723"/>
                <a:gd name="T46" fmla="*/ 450 w 726"/>
                <a:gd name="T47" fmla="*/ 656 h 723"/>
                <a:gd name="T48" fmla="*/ 442 w 726"/>
                <a:gd name="T49" fmla="*/ 679 h 723"/>
                <a:gd name="T50" fmla="*/ 427 w 726"/>
                <a:gd name="T51" fmla="*/ 697 h 723"/>
                <a:gd name="T52" fmla="*/ 409 w 726"/>
                <a:gd name="T53" fmla="*/ 710 h 723"/>
                <a:gd name="T54" fmla="*/ 387 w 726"/>
                <a:gd name="T55" fmla="*/ 720 h 723"/>
                <a:gd name="T56" fmla="*/ 363 w 726"/>
                <a:gd name="T57" fmla="*/ 723 h 723"/>
                <a:gd name="T58" fmla="*/ 339 w 726"/>
                <a:gd name="T59" fmla="*/ 720 h 723"/>
                <a:gd name="T60" fmla="*/ 317 w 726"/>
                <a:gd name="T61" fmla="*/ 710 h 723"/>
                <a:gd name="T62" fmla="*/ 299 w 726"/>
                <a:gd name="T63" fmla="*/ 697 h 723"/>
                <a:gd name="T64" fmla="*/ 285 w 726"/>
                <a:gd name="T65" fmla="*/ 679 h 723"/>
                <a:gd name="T66" fmla="*/ 276 w 726"/>
                <a:gd name="T67" fmla="*/ 656 h 723"/>
                <a:gd name="T68" fmla="*/ 272 w 726"/>
                <a:gd name="T69" fmla="*/ 633 h 723"/>
                <a:gd name="T70" fmla="*/ 272 w 726"/>
                <a:gd name="T71" fmla="*/ 452 h 723"/>
                <a:gd name="T72" fmla="*/ 91 w 726"/>
                <a:gd name="T73" fmla="*/ 452 h 723"/>
                <a:gd name="T74" fmla="*/ 67 w 726"/>
                <a:gd name="T75" fmla="*/ 449 h 723"/>
                <a:gd name="T76" fmla="*/ 45 w 726"/>
                <a:gd name="T77" fmla="*/ 439 h 723"/>
                <a:gd name="T78" fmla="*/ 27 w 726"/>
                <a:gd name="T79" fmla="*/ 425 h 723"/>
                <a:gd name="T80" fmla="*/ 13 w 726"/>
                <a:gd name="T81" fmla="*/ 407 h 723"/>
                <a:gd name="T82" fmla="*/ 3 w 726"/>
                <a:gd name="T83" fmla="*/ 385 h 723"/>
                <a:gd name="T84" fmla="*/ 0 w 726"/>
                <a:gd name="T85" fmla="*/ 362 h 723"/>
                <a:gd name="T86" fmla="*/ 3 w 726"/>
                <a:gd name="T87" fmla="*/ 337 h 723"/>
                <a:gd name="T88" fmla="*/ 13 w 726"/>
                <a:gd name="T89" fmla="*/ 316 h 723"/>
                <a:gd name="T90" fmla="*/ 27 w 726"/>
                <a:gd name="T91" fmla="*/ 298 h 723"/>
                <a:gd name="T92" fmla="*/ 45 w 726"/>
                <a:gd name="T93" fmla="*/ 283 h 723"/>
                <a:gd name="T94" fmla="*/ 67 w 726"/>
                <a:gd name="T95" fmla="*/ 275 h 723"/>
                <a:gd name="T96" fmla="*/ 91 w 726"/>
                <a:gd name="T97" fmla="*/ 271 h 723"/>
                <a:gd name="T98" fmla="*/ 272 w 726"/>
                <a:gd name="T99" fmla="*/ 271 h 723"/>
                <a:gd name="T100" fmla="*/ 272 w 726"/>
                <a:gd name="T101" fmla="*/ 90 h 723"/>
                <a:gd name="T102" fmla="*/ 276 w 726"/>
                <a:gd name="T103" fmla="*/ 66 h 723"/>
                <a:gd name="T104" fmla="*/ 285 w 726"/>
                <a:gd name="T105" fmla="*/ 44 h 723"/>
                <a:gd name="T106" fmla="*/ 299 w 726"/>
                <a:gd name="T107" fmla="*/ 26 h 723"/>
                <a:gd name="T108" fmla="*/ 317 w 726"/>
                <a:gd name="T109" fmla="*/ 12 h 723"/>
                <a:gd name="T110" fmla="*/ 339 w 726"/>
                <a:gd name="T111" fmla="*/ 3 h 723"/>
                <a:gd name="T112" fmla="*/ 363 w 726"/>
                <a:gd name="T113" fmla="*/ 0 h 7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26" h="723">
                  <a:moveTo>
                    <a:pt x="363" y="0"/>
                  </a:moveTo>
                  <a:lnTo>
                    <a:pt x="387" y="3"/>
                  </a:lnTo>
                  <a:lnTo>
                    <a:pt x="409" y="12"/>
                  </a:lnTo>
                  <a:lnTo>
                    <a:pt x="427" y="26"/>
                  </a:lnTo>
                  <a:lnTo>
                    <a:pt x="442" y="44"/>
                  </a:lnTo>
                  <a:lnTo>
                    <a:pt x="450" y="66"/>
                  </a:lnTo>
                  <a:lnTo>
                    <a:pt x="453" y="90"/>
                  </a:lnTo>
                  <a:lnTo>
                    <a:pt x="453" y="271"/>
                  </a:lnTo>
                  <a:lnTo>
                    <a:pt x="635" y="271"/>
                  </a:lnTo>
                  <a:lnTo>
                    <a:pt x="660" y="275"/>
                  </a:lnTo>
                  <a:lnTo>
                    <a:pt x="681" y="283"/>
                  </a:lnTo>
                  <a:lnTo>
                    <a:pt x="699" y="298"/>
                  </a:lnTo>
                  <a:lnTo>
                    <a:pt x="714" y="316"/>
                  </a:lnTo>
                  <a:lnTo>
                    <a:pt x="722" y="337"/>
                  </a:lnTo>
                  <a:lnTo>
                    <a:pt x="726" y="362"/>
                  </a:lnTo>
                  <a:lnTo>
                    <a:pt x="722" y="385"/>
                  </a:lnTo>
                  <a:lnTo>
                    <a:pt x="714" y="407"/>
                  </a:lnTo>
                  <a:lnTo>
                    <a:pt x="699" y="425"/>
                  </a:lnTo>
                  <a:lnTo>
                    <a:pt x="681" y="439"/>
                  </a:lnTo>
                  <a:lnTo>
                    <a:pt x="660" y="449"/>
                  </a:lnTo>
                  <a:lnTo>
                    <a:pt x="635" y="452"/>
                  </a:lnTo>
                  <a:lnTo>
                    <a:pt x="453" y="452"/>
                  </a:lnTo>
                  <a:lnTo>
                    <a:pt x="453" y="633"/>
                  </a:lnTo>
                  <a:lnTo>
                    <a:pt x="450" y="656"/>
                  </a:lnTo>
                  <a:lnTo>
                    <a:pt x="442" y="679"/>
                  </a:lnTo>
                  <a:lnTo>
                    <a:pt x="427" y="697"/>
                  </a:lnTo>
                  <a:lnTo>
                    <a:pt x="409" y="710"/>
                  </a:lnTo>
                  <a:lnTo>
                    <a:pt x="387" y="720"/>
                  </a:lnTo>
                  <a:lnTo>
                    <a:pt x="363" y="723"/>
                  </a:lnTo>
                  <a:lnTo>
                    <a:pt x="339" y="720"/>
                  </a:lnTo>
                  <a:lnTo>
                    <a:pt x="317" y="710"/>
                  </a:lnTo>
                  <a:lnTo>
                    <a:pt x="299" y="697"/>
                  </a:lnTo>
                  <a:lnTo>
                    <a:pt x="285" y="679"/>
                  </a:lnTo>
                  <a:lnTo>
                    <a:pt x="276" y="656"/>
                  </a:lnTo>
                  <a:lnTo>
                    <a:pt x="272" y="633"/>
                  </a:lnTo>
                  <a:lnTo>
                    <a:pt x="272" y="452"/>
                  </a:lnTo>
                  <a:lnTo>
                    <a:pt x="91" y="452"/>
                  </a:lnTo>
                  <a:lnTo>
                    <a:pt x="67" y="449"/>
                  </a:lnTo>
                  <a:lnTo>
                    <a:pt x="45" y="439"/>
                  </a:lnTo>
                  <a:lnTo>
                    <a:pt x="27" y="425"/>
                  </a:lnTo>
                  <a:lnTo>
                    <a:pt x="13" y="407"/>
                  </a:lnTo>
                  <a:lnTo>
                    <a:pt x="3" y="385"/>
                  </a:lnTo>
                  <a:lnTo>
                    <a:pt x="0" y="362"/>
                  </a:lnTo>
                  <a:lnTo>
                    <a:pt x="3" y="337"/>
                  </a:lnTo>
                  <a:lnTo>
                    <a:pt x="13" y="316"/>
                  </a:lnTo>
                  <a:lnTo>
                    <a:pt x="27" y="298"/>
                  </a:lnTo>
                  <a:lnTo>
                    <a:pt x="45" y="283"/>
                  </a:lnTo>
                  <a:lnTo>
                    <a:pt x="67" y="275"/>
                  </a:lnTo>
                  <a:lnTo>
                    <a:pt x="91" y="271"/>
                  </a:lnTo>
                  <a:lnTo>
                    <a:pt x="272" y="271"/>
                  </a:lnTo>
                  <a:lnTo>
                    <a:pt x="272" y="90"/>
                  </a:lnTo>
                  <a:lnTo>
                    <a:pt x="276" y="66"/>
                  </a:lnTo>
                  <a:lnTo>
                    <a:pt x="285" y="44"/>
                  </a:lnTo>
                  <a:lnTo>
                    <a:pt x="299" y="26"/>
                  </a:lnTo>
                  <a:lnTo>
                    <a:pt x="317" y="12"/>
                  </a:lnTo>
                  <a:lnTo>
                    <a:pt x="339" y="3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10" name="Freeform 124"/>
          <p:cNvSpPr>
            <a:spLocks noEditPoints="1"/>
          </p:cNvSpPr>
          <p:nvPr/>
        </p:nvSpPr>
        <p:spPr bwMode="auto">
          <a:xfrm>
            <a:off x="5813216" y="3087232"/>
            <a:ext cx="816184" cy="720030"/>
          </a:xfrm>
          <a:custGeom>
            <a:gdLst>
              <a:gd name="T0" fmla="*/ 1495 w 3650"/>
              <a:gd name="T1" fmla="*/ 3047 h 3224"/>
              <a:gd name="T2" fmla="*/ 1498 w 3650"/>
              <a:gd name="T3" fmla="*/ 3044 h 3224"/>
              <a:gd name="T4" fmla="*/ 198 w 3650"/>
              <a:gd name="T5" fmla="*/ 981 h 3224"/>
              <a:gd name="T6" fmla="*/ 179 w 3650"/>
              <a:gd name="T7" fmla="*/ 1543 h 3224"/>
              <a:gd name="T8" fmla="*/ 342 w 3650"/>
              <a:gd name="T9" fmla="*/ 1579 h 3224"/>
              <a:gd name="T10" fmla="*/ 3250 w 3650"/>
              <a:gd name="T11" fmla="*/ 1591 h 3224"/>
              <a:gd name="T12" fmla="*/ 3423 w 3650"/>
              <a:gd name="T13" fmla="*/ 1451 h 3224"/>
              <a:gd name="T14" fmla="*/ 3470 w 3650"/>
              <a:gd name="T15" fmla="*/ 1227 h 3224"/>
              <a:gd name="T16" fmla="*/ 3366 w 3650"/>
              <a:gd name="T17" fmla="*/ 1029 h 3224"/>
              <a:gd name="T18" fmla="*/ 617 w 3650"/>
              <a:gd name="T19" fmla="*/ 728 h 3224"/>
              <a:gd name="T20" fmla="*/ 529 w 3650"/>
              <a:gd name="T21" fmla="*/ 784 h 3224"/>
              <a:gd name="T22" fmla="*/ 521 w 3650"/>
              <a:gd name="T23" fmla="*/ 1746 h 3224"/>
              <a:gd name="T24" fmla="*/ 585 w 3650"/>
              <a:gd name="T25" fmla="*/ 1816 h 3224"/>
              <a:gd name="T26" fmla="*/ 627 w 3650"/>
              <a:gd name="T27" fmla="*/ 1821 h 3224"/>
              <a:gd name="T28" fmla="*/ 761 w 3650"/>
              <a:gd name="T29" fmla="*/ 1822 h 3224"/>
              <a:gd name="T30" fmla="*/ 949 w 3650"/>
              <a:gd name="T31" fmla="*/ 1822 h 3224"/>
              <a:gd name="T32" fmla="*/ 1083 w 3650"/>
              <a:gd name="T33" fmla="*/ 1822 h 3224"/>
              <a:gd name="T34" fmla="*/ 3024 w 3650"/>
              <a:gd name="T35" fmla="*/ 175 h 3224"/>
              <a:gd name="T36" fmla="*/ 2568 w 3650"/>
              <a:gd name="T37" fmla="*/ 398 h 3224"/>
              <a:gd name="T38" fmla="*/ 1772 w 3650"/>
              <a:gd name="T39" fmla="*/ 645 h 3224"/>
              <a:gd name="T40" fmla="*/ 1441 w 3650"/>
              <a:gd name="T41" fmla="*/ 1850 h 3224"/>
              <a:gd name="T42" fmla="*/ 2255 w 3650"/>
              <a:gd name="T43" fmla="*/ 2034 h 3224"/>
              <a:gd name="T44" fmla="*/ 3022 w 3650"/>
              <a:gd name="T45" fmla="*/ 2373 h 3224"/>
              <a:gd name="T46" fmla="*/ 3028 w 3650"/>
              <a:gd name="T47" fmla="*/ 2371 h 3224"/>
              <a:gd name="T48" fmla="*/ 3026 w 3650"/>
              <a:gd name="T49" fmla="*/ 177 h 3224"/>
              <a:gd name="T50" fmla="*/ 3116 w 3650"/>
              <a:gd name="T51" fmla="*/ 24 h 3224"/>
              <a:gd name="T52" fmla="*/ 3202 w 3650"/>
              <a:gd name="T53" fmla="*/ 148 h 3224"/>
              <a:gd name="T54" fmla="*/ 3368 w 3650"/>
              <a:gd name="T55" fmla="*/ 817 h 3224"/>
              <a:gd name="T56" fmla="*/ 3571 w 3650"/>
              <a:gd name="T57" fmla="*/ 1003 h 3224"/>
              <a:gd name="T58" fmla="*/ 3650 w 3650"/>
              <a:gd name="T59" fmla="*/ 1274 h 3224"/>
              <a:gd name="T60" fmla="*/ 3571 w 3650"/>
              <a:gd name="T61" fmla="*/ 1546 h 3224"/>
              <a:gd name="T62" fmla="*/ 3368 w 3650"/>
              <a:gd name="T63" fmla="*/ 1732 h 3224"/>
              <a:gd name="T64" fmla="*/ 3202 w 3650"/>
              <a:gd name="T65" fmla="*/ 2402 h 3224"/>
              <a:gd name="T66" fmla="*/ 3116 w 3650"/>
              <a:gd name="T67" fmla="*/ 2525 h 3224"/>
              <a:gd name="T68" fmla="*/ 2964 w 3650"/>
              <a:gd name="T69" fmla="*/ 2540 h 3224"/>
              <a:gd name="T70" fmla="*/ 2369 w 3650"/>
              <a:gd name="T71" fmla="*/ 2262 h 3224"/>
              <a:gd name="T72" fmla="*/ 1621 w 3650"/>
              <a:gd name="T73" fmla="*/ 2055 h 3224"/>
              <a:gd name="T74" fmla="*/ 1675 w 3650"/>
              <a:gd name="T75" fmla="*/ 3040 h 3224"/>
              <a:gd name="T76" fmla="*/ 1624 w 3650"/>
              <a:gd name="T77" fmla="*/ 3170 h 3224"/>
              <a:gd name="T78" fmla="*/ 1495 w 3650"/>
              <a:gd name="T79" fmla="*/ 3224 h 3224"/>
              <a:gd name="T80" fmla="*/ 969 w 3650"/>
              <a:gd name="T81" fmla="*/ 3182 h 3224"/>
              <a:gd name="T82" fmla="*/ 470 w 3650"/>
              <a:gd name="T83" fmla="*/ 1956 h 3224"/>
              <a:gd name="T84" fmla="*/ 352 w 3650"/>
              <a:gd name="T85" fmla="*/ 1797 h 3224"/>
              <a:gd name="T86" fmla="*/ 124 w 3650"/>
              <a:gd name="T87" fmla="*/ 1729 h 3224"/>
              <a:gd name="T88" fmla="*/ 12 w 3650"/>
              <a:gd name="T89" fmla="*/ 1598 h 3224"/>
              <a:gd name="T90" fmla="*/ 12 w 3650"/>
              <a:gd name="T91" fmla="*/ 951 h 3224"/>
              <a:gd name="T92" fmla="*/ 124 w 3650"/>
              <a:gd name="T93" fmla="*/ 821 h 3224"/>
              <a:gd name="T94" fmla="*/ 352 w 3650"/>
              <a:gd name="T95" fmla="*/ 755 h 3224"/>
              <a:gd name="T96" fmla="*/ 465 w 3650"/>
              <a:gd name="T97" fmla="*/ 598 h 3224"/>
              <a:gd name="T98" fmla="*/ 622 w 3650"/>
              <a:gd name="T99" fmla="*/ 552 h 3224"/>
              <a:gd name="T100" fmla="*/ 739 w 3650"/>
              <a:gd name="T101" fmla="*/ 552 h 3224"/>
              <a:gd name="T102" fmla="*/ 940 w 3650"/>
              <a:gd name="T103" fmla="*/ 551 h 3224"/>
              <a:gd name="T104" fmla="*/ 1123 w 3650"/>
              <a:gd name="T105" fmla="*/ 549 h 3224"/>
              <a:gd name="T106" fmla="*/ 1352 w 3650"/>
              <a:gd name="T107" fmla="*/ 533 h 3224"/>
              <a:gd name="T108" fmla="*/ 2169 w 3650"/>
              <a:gd name="T109" fmla="*/ 357 h 3224"/>
              <a:gd name="T110" fmla="*/ 2935 w 3650"/>
              <a:gd name="T111" fmla="*/ 23 h 322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650" h="3223">
                <a:moveTo>
                  <a:pt x="702" y="1998"/>
                </a:moveTo>
                <a:lnTo>
                  <a:pt x="1082" y="3046"/>
                </a:lnTo>
                <a:lnTo>
                  <a:pt x="1083" y="3047"/>
                </a:lnTo>
                <a:lnTo>
                  <a:pt x="1084" y="3047"/>
                </a:lnTo>
                <a:lnTo>
                  <a:pt x="1495" y="3047"/>
                </a:lnTo>
                <a:lnTo>
                  <a:pt x="1497" y="3047"/>
                </a:lnTo>
                <a:lnTo>
                  <a:pt x="1498" y="3046"/>
                </a:lnTo>
                <a:lnTo>
                  <a:pt x="1498" y="3046"/>
                </a:lnTo>
                <a:lnTo>
                  <a:pt x="1498" y="3045"/>
                </a:lnTo>
                <a:lnTo>
                  <a:pt x="1498" y="3044"/>
                </a:lnTo>
                <a:lnTo>
                  <a:pt x="1118" y="1998"/>
                </a:lnTo>
                <a:lnTo>
                  <a:pt x="702" y="1998"/>
                </a:lnTo>
                <a:close/>
                <a:moveTo>
                  <a:pt x="229" y="971"/>
                </a:moveTo>
                <a:lnTo>
                  <a:pt x="212" y="974"/>
                </a:lnTo>
                <a:lnTo>
                  <a:pt x="198" y="981"/>
                </a:lnTo>
                <a:lnTo>
                  <a:pt x="187" y="993"/>
                </a:lnTo>
                <a:lnTo>
                  <a:pt x="179" y="1008"/>
                </a:lnTo>
                <a:lnTo>
                  <a:pt x="176" y="1023"/>
                </a:lnTo>
                <a:lnTo>
                  <a:pt x="176" y="1527"/>
                </a:lnTo>
                <a:lnTo>
                  <a:pt x="179" y="1543"/>
                </a:lnTo>
                <a:lnTo>
                  <a:pt x="187" y="1558"/>
                </a:lnTo>
                <a:lnTo>
                  <a:pt x="198" y="1569"/>
                </a:lnTo>
                <a:lnTo>
                  <a:pt x="212" y="1576"/>
                </a:lnTo>
                <a:lnTo>
                  <a:pt x="229" y="1579"/>
                </a:lnTo>
                <a:lnTo>
                  <a:pt x="342" y="1579"/>
                </a:lnTo>
                <a:lnTo>
                  <a:pt x="342" y="971"/>
                </a:lnTo>
                <a:lnTo>
                  <a:pt x="229" y="971"/>
                </a:lnTo>
                <a:close/>
                <a:moveTo>
                  <a:pt x="3204" y="946"/>
                </a:moveTo>
                <a:lnTo>
                  <a:pt x="3204" y="1604"/>
                </a:lnTo>
                <a:lnTo>
                  <a:pt x="3250" y="1591"/>
                </a:lnTo>
                <a:lnTo>
                  <a:pt x="3292" y="1573"/>
                </a:lnTo>
                <a:lnTo>
                  <a:pt x="3330" y="1550"/>
                </a:lnTo>
                <a:lnTo>
                  <a:pt x="3366" y="1521"/>
                </a:lnTo>
                <a:lnTo>
                  <a:pt x="3397" y="1489"/>
                </a:lnTo>
                <a:lnTo>
                  <a:pt x="3423" y="1451"/>
                </a:lnTo>
                <a:lnTo>
                  <a:pt x="3444" y="1411"/>
                </a:lnTo>
                <a:lnTo>
                  <a:pt x="3461" y="1368"/>
                </a:lnTo>
                <a:lnTo>
                  <a:pt x="3470" y="1323"/>
                </a:lnTo>
                <a:lnTo>
                  <a:pt x="3474" y="1274"/>
                </a:lnTo>
                <a:lnTo>
                  <a:pt x="3470" y="1227"/>
                </a:lnTo>
                <a:lnTo>
                  <a:pt x="3461" y="1181"/>
                </a:lnTo>
                <a:lnTo>
                  <a:pt x="3444" y="1138"/>
                </a:lnTo>
                <a:lnTo>
                  <a:pt x="3423" y="1098"/>
                </a:lnTo>
                <a:lnTo>
                  <a:pt x="3397" y="1061"/>
                </a:lnTo>
                <a:lnTo>
                  <a:pt x="3366" y="1029"/>
                </a:lnTo>
                <a:lnTo>
                  <a:pt x="3330" y="1000"/>
                </a:lnTo>
                <a:lnTo>
                  <a:pt x="3292" y="977"/>
                </a:lnTo>
                <a:lnTo>
                  <a:pt x="3250" y="958"/>
                </a:lnTo>
                <a:lnTo>
                  <a:pt x="3204" y="946"/>
                </a:lnTo>
                <a:close/>
                <a:moveTo>
                  <a:pt x="617" y="728"/>
                </a:moveTo>
                <a:lnTo>
                  <a:pt x="595" y="731"/>
                </a:lnTo>
                <a:lnTo>
                  <a:pt x="574" y="739"/>
                </a:lnTo>
                <a:lnTo>
                  <a:pt x="555" y="750"/>
                </a:lnTo>
                <a:lnTo>
                  <a:pt x="540" y="765"/>
                </a:lnTo>
                <a:lnTo>
                  <a:pt x="529" y="784"/>
                </a:lnTo>
                <a:lnTo>
                  <a:pt x="521" y="805"/>
                </a:lnTo>
                <a:lnTo>
                  <a:pt x="518" y="827"/>
                </a:lnTo>
                <a:lnTo>
                  <a:pt x="518" y="827"/>
                </a:lnTo>
                <a:lnTo>
                  <a:pt x="518" y="1722"/>
                </a:lnTo>
                <a:lnTo>
                  <a:pt x="521" y="1746"/>
                </a:lnTo>
                <a:lnTo>
                  <a:pt x="529" y="1768"/>
                </a:lnTo>
                <a:lnTo>
                  <a:pt x="541" y="1785"/>
                </a:lnTo>
                <a:lnTo>
                  <a:pt x="557" y="1801"/>
                </a:lnTo>
                <a:lnTo>
                  <a:pt x="577" y="1813"/>
                </a:lnTo>
                <a:lnTo>
                  <a:pt x="585" y="1816"/>
                </a:lnTo>
                <a:lnTo>
                  <a:pt x="592" y="1819"/>
                </a:lnTo>
                <a:lnTo>
                  <a:pt x="601" y="1820"/>
                </a:lnTo>
                <a:lnTo>
                  <a:pt x="611" y="1821"/>
                </a:lnTo>
                <a:lnTo>
                  <a:pt x="615" y="1821"/>
                </a:lnTo>
                <a:lnTo>
                  <a:pt x="627" y="1821"/>
                </a:lnTo>
                <a:lnTo>
                  <a:pt x="645" y="1821"/>
                </a:lnTo>
                <a:lnTo>
                  <a:pt x="667" y="1821"/>
                </a:lnTo>
                <a:lnTo>
                  <a:pt x="696" y="1822"/>
                </a:lnTo>
                <a:lnTo>
                  <a:pt x="727" y="1822"/>
                </a:lnTo>
                <a:lnTo>
                  <a:pt x="761" y="1822"/>
                </a:lnTo>
                <a:lnTo>
                  <a:pt x="797" y="1822"/>
                </a:lnTo>
                <a:lnTo>
                  <a:pt x="836" y="1822"/>
                </a:lnTo>
                <a:lnTo>
                  <a:pt x="874" y="1822"/>
                </a:lnTo>
                <a:lnTo>
                  <a:pt x="911" y="1822"/>
                </a:lnTo>
                <a:lnTo>
                  <a:pt x="949" y="1822"/>
                </a:lnTo>
                <a:lnTo>
                  <a:pt x="983" y="1822"/>
                </a:lnTo>
                <a:lnTo>
                  <a:pt x="1014" y="1822"/>
                </a:lnTo>
                <a:lnTo>
                  <a:pt x="1042" y="1822"/>
                </a:lnTo>
                <a:lnTo>
                  <a:pt x="1065" y="1822"/>
                </a:lnTo>
                <a:lnTo>
                  <a:pt x="1083" y="1822"/>
                </a:lnTo>
                <a:lnTo>
                  <a:pt x="1094" y="1822"/>
                </a:lnTo>
                <a:lnTo>
                  <a:pt x="1097" y="1822"/>
                </a:lnTo>
                <a:lnTo>
                  <a:pt x="1097" y="728"/>
                </a:lnTo>
                <a:lnTo>
                  <a:pt x="617" y="728"/>
                </a:lnTo>
                <a:close/>
                <a:moveTo>
                  <a:pt x="3024" y="175"/>
                </a:moveTo>
                <a:lnTo>
                  <a:pt x="3023" y="175"/>
                </a:lnTo>
                <a:lnTo>
                  <a:pt x="3022" y="177"/>
                </a:lnTo>
                <a:lnTo>
                  <a:pt x="2872" y="256"/>
                </a:lnTo>
                <a:lnTo>
                  <a:pt x="2722" y="330"/>
                </a:lnTo>
                <a:lnTo>
                  <a:pt x="2568" y="398"/>
                </a:lnTo>
                <a:lnTo>
                  <a:pt x="2413" y="459"/>
                </a:lnTo>
                <a:lnTo>
                  <a:pt x="2255" y="514"/>
                </a:lnTo>
                <a:lnTo>
                  <a:pt x="2096" y="564"/>
                </a:lnTo>
                <a:lnTo>
                  <a:pt x="1936" y="607"/>
                </a:lnTo>
                <a:lnTo>
                  <a:pt x="1772" y="645"/>
                </a:lnTo>
                <a:lnTo>
                  <a:pt x="1608" y="676"/>
                </a:lnTo>
                <a:lnTo>
                  <a:pt x="1441" y="700"/>
                </a:lnTo>
                <a:lnTo>
                  <a:pt x="1274" y="719"/>
                </a:lnTo>
                <a:lnTo>
                  <a:pt x="1274" y="1831"/>
                </a:lnTo>
                <a:lnTo>
                  <a:pt x="1441" y="1850"/>
                </a:lnTo>
                <a:lnTo>
                  <a:pt x="1608" y="1874"/>
                </a:lnTo>
                <a:lnTo>
                  <a:pt x="1772" y="1905"/>
                </a:lnTo>
                <a:lnTo>
                  <a:pt x="1936" y="1943"/>
                </a:lnTo>
                <a:lnTo>
                  <a:pt x="2096" y="1986"/>
                </a:lnTo>
                <a:lnTo>
                  <a:pt x="2255" y="2034"/>
                </a:lnTo>
                <a:lnTo>
                  <a:pt x="2412" y="2091"/>
                </a:lnTo>
                <a:lnTo>
                  <a:pt x="2568" y="2152"/>
                </a:lnTo>
                <a:lnTo>
                  <a:pt x="2722" y="2219"/>
                </a:lnTo>
                <a:lnTo>
                  <a:pt x="2872" y="2293"/>
                </a:lnTo>
                <a:lnTo>
                  <a:pt x="3022" y="2373"/>
                </a:lnTo>
                <a:lnTo>
                  <a:pt x="3023" y="2373"/>
                </a:lnTo>
                <a:lnTo>
                  <a:pt x="3024" y="2374"/>
                </a:lnTo>
                <a:lnTo>
                  <a:pt x="3026" y="2373"/>
                </a:lnTo>
                <a:lnTo>
                  <a:pt x="3027" y="2372"/>
                </a:lnTo>
                <a:lnTo>
                  <a:pt x="3028" y="2371"/>
                </a:lnTo>
                <a:lnTo>
                  <a:pt x="3028" y="2370"/>
                </a:lnTo>
                <a:lnTo>
                  <a:pt x="3028" y="180"/>
                </a:lnTo>
                <a:lnTo>
                  <a:pt x="3028" y="179"/>
                </a:lnTo>
                <a:lnTo>
                  <a:pt x="3027" y="178"/>
                </a:lnTo>
                <a:lnTo>
                  <a:pt x="3026" y="177"/>
                </a:lnTo>
                <a:lnTo>
                  <a:pt x="3024" y="175"/>
                </a:lnTo>
                <a:close/>
                <a:moveTo>
                  <a:pt x="3026" y="0"/>
                </a:moveTo>
                <a:lnTo>
                  <a:pt x="3056" y="2"/>
                </a:lnTo>
                <a:lnTo>
                  <a:pt x="3087" y="11"/>
                </a:lnTo>
                <a:lnTo>
                  <a:pt x="3116" y="24"/>
                </a:lnTo>
                <a:lnTo>
                  <a:pt x="3141" y="43"/>
                </a:lnTo>
                <a:lnTo>
                  <a:pt x="3163" y="65"/>
                </a:lnTo>
                <a:lnTo>
                  <a:pt x="3181" y="90"/>
                </a:lnTo>
                <a:lnTo>
                  <a:pt x="3194" y="118"/>
                </a:lnTo>
                <a:lnTo>
                  <a:pt x="3202" y="148"/>
                </a:lnTo>
                <a:lnTo>
                  <a:pt x="3204" y="180"/>
                </a:lnTo>
                <a:lnTo>
                  <a:pt x="3204" y="767"/>
                </a:lnTo>
                <a:lnTo>
                  <a:pt x="3262" y="779"/>
                </a:lnTo>
                <a:lnTo>
                  <a:pt x="3316" y="795"/>
                </a:lnTo>
                <a:lnTo>
                  <a:pt x="3368" y="817"/>
                </a:lnTo>
                <a:lnTo>
                  <a:pt x="3417" y="845"/>
                </a:lnTo>
                <a:lnTo>
                  <a:pt x="3461" y="878"/>
                </a:lnTo>
                <a:lnTo>
                  <a:pt x="3503" y="916"/>
                </a:lnTo>
                <a:lnTo>
                  <a:pt x="3539" y="957"/>
                </a:lnTo>
                <a:lnTo>
                  <a:pt x="3571" y="1003"/>
                </a:lnTo>
                <a:lnTo>
                  <a:pt x="3599" y="1052"/>
                </a:lnTo>
                <a:lnTo>
                  <a:pt x="3620" y="1104"/>
                </a:lnTo>
                <a:lnTo>
                  <a:pt x="3637" y="1158"/>
                </a:lnTo>
                <a:lnTo>
                  <a:pt x="3647" y="1216"/>
                </a:lnTo>
                <a:lnTo>
                  <a:pt x="3650" y="1274"/>
                </a:lnTo>
                <a:lnTo>
                  <a:pt x="3647" y="1334"/>
                </a:lnTo>
                <a:lnTo>
                  <a:pt x="3637" y="1390"/>
                </a:lnTo>
                <a:lnTo>
                  <a:pt x="3620" y="1446"/>
                </a:lnTo>
                <a:lnTo>
                  <a:pt x="3599" y="1498"/>
                </a:lnTo>
                <a:lnTo>
                  <a:pt x="3571" y="1546"/>
                </a:lnTo>
                <a:lnTo>
                  <a:pt x="3539" y="1592"/>
                </a:lnTo>
                <a:lnTo>
                  <a:pt x="3503" y="1634"/>
                </a:lnTo>
                <a:lnTo>
                  <a:pt x="3461" y="1672"/>
                </a:lnTo>
                <a:lnTo>
                  <a:pt x="3417" y="1705"/>
                </a:lnTo>
                <a:lnTo>
                  <a:pt x="3368" y="1732"/>
                </a:lnTo>
                <a:lnTo>
                  <a:pt x="3316" y="1755"/>
                </a:lnTo>
                <a:lnTo>
                  <a:pt x="3262" y="1771"/>
                </a:lnTo>
                <a:lnTo>
                  <a:pt x="3204" y="1782"/>
                </a:lnTo>
                <a:lnTo>
                  <a:pt x="3204" y="2370"/>
                </a:lnTo>
                <a:lnTo>
                  <a:pt x="3202" y="2402"/>
                </a:lnTo>
                <a:lnTo>
                  <a:pt x="3194" y="2432"/>
                </a:lnTo>
                <a:lnTo>
                  <a:pt x="3181" y="2459"/>
                </a:lnTo>
                <a:lnTo>
                  <a:pt x="3163" y="2485"/>
                </a:lnTo>
                <a:lnTo>
                  <a:pt x="3141" y="2507"/>
                </a:lnTo>
                <a:lnTo>
                  <a:pt x="3116" y="2525"/>
                </a:lnTo>
                <a:lnTo>
                  <a:pt x="3086" y="2539"/>
                </a:lnTo>
                <a:lnTo>
                  <a:pt x="3055" y="2548"/>
                </a:lnTo>
                <a:lnTo>
                  <a:pt x="3024" y="2550"/>
                </a:lnTo>
                <a:lnTo>
                  <a:pt x="2994" y="2548"/>
                </a:lnTo>
                <a:lnTo>
                  <a:pt x="2964" y="2540"/>
                </a:lnTo>
                <a:lnTo>
                  <a:pt x="2935" y="2527"/>
                </a:lnTo>
                <a:lnTo>
                  <a:pt x="2797" y="2453"/>
                </a:lnTo>
                <a:lnTo>
                  <a:pt x="2657" y="2384"/>
                </a:lnTo>
                <a:lnTo>
                  <a:pt x="2514" y="2320"/>
                </a:lnTo>
                <a:lnTo>
                  <a:pt x="2369" y="2262"/>
                </a:lnTo>
                <a:lnTo>
                  <a:pt x="2223" y="2210"/>
                </a:lnTo>
                <a:lnTo>
                  <a:pt x="2075" y="2163"/>
                </a:lnTo>
                <a:lnTo>
                  <a:pt x="1926" y="2122"/>
                </a:lnTo>
                <a:lnTo>
                  <a:pt x="1774" y="2086"/>
                </a:lnTo>
                <a:lnTo>
                  <a:pt x="1621" y="2055"/>
                </a:lnTo>
                <a:lnTo>
                  <a:pt x="1467" y="2031"/>
                </a:lnTo>
                <a:lnTo>
                  <a:pt x="1312" y="2012"/>
                </a:lnTo>
                <a:lnTo>
                  <a:pt x="1664" y="2984"/>
                </a:lnTo>
                <a:lnTo>
                  <a:pt x="1671" y="3012"/>
                </a:lnTo>
                <a:lnTo>
                  <a:pt x="1675" y="3040"/>
                </a:lnTo>
                <a:lnTo>
                  <a:pt x="1672" y="3068"/>
                </a:lnTo>
                <a:lnTo>
                  <a:pt x="1667" y="3096"/>
                </a:lnTo>
                <a:lnTo>
                  <a:pt x="1657" y="3122"/>
                </a:lnTo>
                <a:lnTo>
                  <a:pt x="1641" y="3148"/>
                </a:lnTo>
                <a:lnTo>
                  <a:pt x="1624" y="3170"/>
                </a:lnTo>
                <a:lnTo>
                  <a:pt x="1602" y="3189"/>
                </a:lnTo>
                <a:lnTo>
                  <a:pt x="1578" y="3204"/>
                </a:lnTo>
                <a:lnTo>
                  <a:pt x="1552" y="3215"/>
                </a:lnTo>
                <a:lnTo>
                  <a:pt x="1524" y="3222"/>
                </a:lnTo>
                <a:lnTo>
                  <a:pt x="1495" y="3224"/>
                </a:lnTo>
                <a:lnTo>
                  <a:pt x="1084" y="3224"/>
                </a:lnTo>
                <a:lnTo>
                  <a:pt x="1053" y="3221"/>
                </a:lnTo>
                <a:lnTo>
                  <a:pt x="1022" y="3213"/>
                </a:lnTo>
                <a:lnTo>
                  <a:pt x="994" y="3200"/>
                </a:lnTo>
                <a:lnTo>
                  <a:pt x="969" y="3182"/>
                </a:lnTo>
                <a:lnTo>
                  <a:pt x="948" y="3160"/>
                </a:lnTo>
                <a:lnTo>
                  <a:pt x="929" y="3134"/>
                </a:lnTo>
                <a:lnTo>
                  <a:pt x="916" y="3106"/>
                </a:lnTo>
                <a:lnTo>
                  <a:pt x="507" y="1975"/>
                </a:lnTo>
                <a:lnTo>
                  <a:pt x="470" y="1956"/>
                </a:lnTo>
                <a:lnTo>
                  <a:pt x="438" y="1932"/>
                </a:lnTo>
                <a:lnTo>
                  <a:pt x="409" y="1903"/>
                </a:lnTo>
                <a:lnTo>
                  <a:pt x="385" y="1871"/>
                </a:lnTo>
                <a:lnTo>
                  <a:pt x="366" y="1835"/>
                </a:lnTo>
                <a:lnTo>
                  <a:pt x="352" y="1797"/>
                </a:lnTo>
                <a:lnTo>
                  <a:pt x="344" y="1755"/>
                </a:lnTo>
                <a:lnTo>
                  <a:pt x="229" y="1755"/>
                </a:lnTo>
                <a:lnTo>
                  <a:pt x="191" y="1752"/>
                </a:lnTo>
                <a:lnTo>
                  <a:pt x="156" y="1743"/>
                </a:lnTo>
                <a:lnTo>
                  <a:pt x="124" y="1729"/>
                </a:lnTo>
                <a:lnTo>
                  <a:pt x="94" y="1710"/>
                </a:lnTo>
                <a:lnTo>
                  <a:pt x="67" y="1688"/>
                </a:lnTo>
                <a:lnTo>
                  <a:pt x="44" y="1662"/>
                </a:lnTo>
                <a:lnTo>
                  <a:pt x="25" y="1632"/>
                </a:lnTo>
                <a:lnTo>
                  <a:pt x="12" y="1598"/>
                </a:lnTo>
                <a:lnTo>
                  <a:pt x="3" y="1563"/>
                </a:lnTo>
                <a:lnTo>
                  <a:pt x="0" y="1527"/>
                </a:lnTo>
                <a:lnTo>
                  <a:pt x="0" y="1023"/>
                </a:lnTo>
                <a:lnTo>
                  <a:pt x="3" y="987"/>
                </a:lnTo>
                <a:lnTo>
                  <a:pt x="12" y="951"/>
                </a:lnTo>
                <a:lnTo>
                  <a:pt x="25" y="919"/>
                </a:lnTo>
                <a:lnTo>
                  <a:pt x="44" y="888"/>
                </a:lnTo>
                <a:lnTo>
                  <a:pt x="67" y="862"/>
                </a:lnTo>
                <a:lnTo>
                  <a:pt x="94" y="839"/>
                </a:lnTo>
                <a:lnTo>
                  <a:pt x="124" y="821"/>
                </a:lnTo>
                <a:lnTo>
                  <a:pt x="156" y="806"/>
                </a:lnTo>
                <a:lnTo>
                  <a:pt x="191" y="797"/>
                </a:lnTo>
                <a:lnTo>
                  <a:pt x="229" y="795"/>
                </a:lnTo>
                <a:lnTo>
                  <a:pt x="344" y="795"/>
                </a:lnTo>
                <a:lnTo>
                  <a:pt x="352" y="755"/>
                </a:lnTo>
                <a:lnTo>
                  <a:pt x="365" y="717"/>
                </a:lnTo>
                <a:lnTo>
                  <a:pt x="384" y="682"/>
                </a:lnTo>
                <a:lnTo>
                  <a:pt x="406" y="650"/>
                </a:lnTo>
                <a:lnTo>
                  <a:pt x="434" y="623"/>
                </a:lnTo>
                <a:lnTo>
                  <a:pt x="465" y="598"/>
                </a:lnTo>
                <a:lnTo>
                  <a:pt x="499" y="578"/>
                </a:lnTo>
                <a:lnTo>
                  <a:pt x="536" y="564"/>
                </a:lnTo>
                <a:lnTo>
                  <a:pt x="576" y="555"/>
                </a:lnTo>
                <a:lnTo>
                  <a:pt x="617" y="552"/>
                </a:lnTo>
                <a:lnTo>
                  <a:pt x="622" y="552"/>
                </a:lnTo>
                <a:lnTo>
                  <a:pt x="633" y="552"/>
                </a:lnTo>
                <a:lnTo>
                  <a:pt x="651" y="552"/>
                </a:lnTo>
                <a:lnTo>
                  <a:pt x="676" y="552"/>
                </a:lnTo>
                <a:lnTo>
                  <a:pt x="705" y="552"/>
                </a:lnTo>
                <a:lnTo>
                  <a:pt x="739" y="552"/>
                </a:lnTo>
                <a:lnTo>
                  <a:pt x="775" y="551"/>
                </a:lnTo>
                <a:lnTo>
                  <a:pt x="815" y="551"/>
                </a:lnTo>
                <a:lnTo>
                  <a:pt x="856" y="551"/>
                </a:lnTo>
                <a:lnTo>
                  <a:pt x="898" y="551"/>
                </a:lnTo>
                <a:lnTo>
                  <a:pt x="940" y="551"/>
                </a:lnTo>
                <a:lnTo>
                  <a:pt x="982" y="551"/>
                </a:lnTo>
                <a:lnTo>
                  <a:pt x="1022" y="549"/>
                </a:lnTo>
                <a:lnTo>
                  <a:pt x="1059" y="549"/>
                </a:lnTo>
                <a:lnTo>
                  <a:pt x="1093" y="549"/>
                </a:lnTo>
                <a:lnTo>
                  <a:pt x="1123" y="549"/>
                </a:lnTo>
                <a:lnTo>
                  <a:pt x="1147" y="549"/>
                </a:lnTo>
                <a:lnTo>
                  <a:pt x="1166" y="549"/>
                </a:lnTo>
                <a:lnTo>
                  <a:pt x="1178" y="549"/>
                </a:lnTo>
                <a:lnTo>
                  <a:pt x="1183" y="548"/>
                </a:lnTo>
                <a:lnTo>
                  <a:pt x="1352" y="533"/>
                </a:lnTo>
                <a:lnTo>
                  <a:pt x="1519" y="511"/>
                </a:lnTo>
                <a:lnTo>
                  <a:pt x="1683" y="482"/>
                </a:lnTo>
                <a:lnTo>
                  <a:pt x="1847" y="447"/>
                </a:lnTo>
                <a:lnTo>
                  <a:pt x="2009" y="406"/>
                </a:lnTo>
                <a:lnTo>
                  <a:pt x="2169" y="357"/>
                </a:lnTo>
                <a:lnTo>
                  <a:pt x="2326" y="303"/>
                </a:lnTo>
                <a:lnTo>
                  <a:pt x="2482" y="242"/>
                </a:lnTo>
                <a:lnTo>
                  <a:pt x="2636" y="175"/>
                </a:lnTo>
                <a:lnTo>
                  <a:pt x="2786" y="102"/>
                </a:lnTo>
                <a:lnTo>
                  <a:pt x="2935" y="23"/>
                </a:lnTo>
                <a:lnTo>
                  <a:pt x="2964" y="9"/>
                </a:lnTo>
                <a:lnTo>
                  <a:pt x="2995" y="2"/>
                </a:lnTo>
                <a:lnTo>
                  <a:pt x="302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101" grpId="0"/>
      <p:bldP spid="102" grpId="0"/>
      <p:bldP spid="103" grpId="0"/>
      <p:bldP spid="104" grpId="0"/>
      <p:bldP spid="105" grpId="0"/>
      <p:bldP spid="1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4343873" y="3722171"/>
            <a:ext cx="1465312" cy="1378700"/>
          </a:xfrm>
          <a:custGeom>
            <a:gdLst>
              <a:gd name="T0" fmla="*/ 778 w 822"/>
              <a:gd name="T1" fmla="*/ 203 h 774"/>
              <a:gd name="T2" fmla="*/ 581 w 822"/>
              <a:gd name="T3" fmla="*/ 131 h 774"/>
              <a:gd name="T4" fmla="*/ 292 w 822"/>
              <a:gd name="T5" fmla="*/ 131 h 774"/>
              <a:gd name="T6" fmla="*/ 146 w 822"/>
              <a:gd name="T7" fmla="*/ 0 h 774"/>
              <a:gd name="T8" fmla="*/ 0 w 822"/>
              <a:gd name="T9" fmla="*/ 147 h 774"/>
              <a:gd name="T10" fmla="*/ 146 w 822"/>
              <a:gd name="T11" fmla="*/ 293 h 774"/>
              <a:gd name="T12" fmla="*/ 289 w 822"/>
              <a:gd name="T13" fmla="*/ 180 h 774"/>
              <a:gd name="T14" fmla="*/ 581 w 822"/>
              <a:gd name="T15" fmla="*/ 180 h 774"/>
              <a:gd name="T16" fmla="*/ 773 w 822"/>
              <a:gd name="T17" fmla="*/ 330 h 774"/>
              <a:gd name="T18" fmla="*/ 773 w 822"/>
              <a:gd name="T19" fmla="*/ 774 h 774"/>
              <a:gd name="T20" fmla="*/ 822 w 822"/>
              <a:gd name="T21" fmla="*/ 774 h 774"/>
              <a:gd name="T22" fmla="*/ 822 w 822"/>
              <a:gd name="T23" fmla="*/ 330 h 774"/>
              <a:gd name="T24" fmla="*/ 778 w 822"/>
              <a:gd name="T25" fmla="*/ 203 h 774"/>
              <a:gd name="T26" fmla="*/ 146 w 822"/>
              <a:gd name="T27" fmla="*/ 233 h 774"/>
              <a:gd name="T28" fmla="*/ 60 w 822"/>
              <a:gd name="T29" fmla="*/ 147 h 774"/>
              <a:gd name="T30" fmla="*/ 146 w 822"/>
              <a:gd name="T31" fmla="*/ 61 h 774"/>
              <a:gd name="T32" fmla="*/ 232 w 822"/>
              <a:gd name="T33" fmla="*/ 147 h 774"/>
              <a:gd name="T34" fmla="*/ 146 w 822"/>
              <a:gd name="T35" fmla="*/ 233 h 7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2" h="774">
                <a:moveTo>
                  <a:pt x="778" y="203"/>
                </a:moveTo>
                <a:cubicBezTo>
                  <a:pt x="736" y="155"/>
                  <a:pt x="670" y="131"/>
                  <a:pt x="581" y="131"/>
                </a:cubicBezTo>
                <a:cubicBezTo>
                  <a:pt x="292" y="131"/>
                  <a:pt x="292" y="131"/>
                  <a:pt x="292" y="131"/>
                </a:cubicBezTo>
                <a:cubicBezTo>
                  <a:pt x="284" y="58"/>
                  <a:pt x="222" y="0"/>
                  <a:pt x="146" y="0"/>
                </a:cubicBezTo>
                <a:cubicBezTo>
                  <a:pt x="65" y="0"/>
                  <a:pt x="0" y="66"/>
                  <a:pt x="0" y="147"/>
                </a:cubicBezTo>
                <a:cubicBezTo>
                  <a:pt x="0" y="227"/>
                  <a:pt x="65" y="293"/>
                  <a:pt x="146" y="293"/>
                </a:cubicBezTo>
                <a:cubicBezTo>
                  <a:pt x="215" y="293"/>
                  <a:pt x="273" y="245"/>
                  <a:pt x="289" y="180"/>
                </a:cubicBezTo>
                <a:cubicBezTo>
                  <a:pt x="581" y="180"/>
                  <a:pt x="581" y="180"/>
                  <a:pt x="581" y="180"/>
                </a:cubicBezTo>
                <a:cubicBezTo>
                  <a:pt x="652" y="180"/>
                  <a:pt x="773" y="200"/>
                  <a:pt x="773" y="330"/>
                </a:cubicBezTo>
                <a:cubicBezTo>
                  <a:pt x="773" y="774"/>
                  <a:pt x="773" y="774"/>
                  <a:pt x="773" y="774"/>
                </a:cubicBezTo>
                <a:cubicBezTo>
                  <a:pt x="822" y="774"/>
                  <a:pt x="822" y="774"/>
                  <a:pt x="822" y="774"/>
                </a:cubicBezTo>
                <a:cubicBezTo>
                  <a:pt x="822" y="330"/>
                  <a:pt x="822" y="330"/>
                  <a:pt x="822" y="330"/>
                </a:cubicBezTo>
                <a:cubicBezTo>
                  <a:pt x="822" y="295"/>
                  <a:pt x="815" y="245"/>
                  <a:pt x="778" y="203"/>
                </a:cubicBezTo>
                <a:close/>
                <a:moveTo>
                  <a:pt x="146" y="233"/>
                </a:moveTo>
                <a:cubicBezTo>
                  <a:pt x="99" y="233"/>
                  <a:pt x="60" y="194"/>
                  <a:pt x="60" y="147"/>
                </a:cubicBezTo>
                <a:cubicBezTo>
                  <a:pt x="60" y="99"/>
                  <a:pt x="99" y="61"/>
                  <a:pt x="146" y="61"/>
                </a:cubicBezTo>
                <a:cubicBezTo>
                  <a:pt x="194" y="61"/>
                  <a:pt x="232" y="99"/>
                  <a:pt x="232" y="147"/>
                </a:cubicBezTo>
                <a:cubicBezTo>
                  <a:pt x="232" y="194"/>
                  <a:pt x="194" y="233"/>
                  <a:pt x="146" y="2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8" name="Group 40"/>
          <p:cNvGrpSpPr/>
          <p:nvPr/>
        </p:nvGrpSpPr>
        <p:grpSpPr>
          <a:xfrm>
            <a:off x="4005944" y="5100874"/>
            <a:ext cx="1803243" cy="1079107"/>
            <a:chOff x="4005943" y="5774634"/>
            <a:chExt cx="1803242" cy="1079107"/>
          </a:xfrm>
        </p:grpSpPr>
        <p:sp>
          <p:nvSpPr>
            <p:cNvPr id="9" name="Freeform 10"/>
            <p:cNvSpPr/>
            <p:nvPr/>
          </p:nvSpPr>
          <p:spPr bwMode="auto">
            <a:xfrm>
              <a:off x="4005943" y="5774634"/>
              <a:ext cx="1803242" cy="452941"/>
            </a:xfrm>
            <a:custGeom>
              <a:gdLst>
                <a:gd name="T0" fmla="*/ 1209 w 1270"/>
                <a:gd name="T1" fmla="*/ 0 h 319"/>
                <a:gd name="T2" fmla="*/ 0 w 1270"/>
                <a:gd name="T3" fmla="*/ 319 h 319"/>
                <a:gd name="T4" fmla="*/ 373 w 1270"/>
                <a:gd name="T5" fmla="*/ 319 h 319"/>
                <a:gd name="T6" fmla="*/ 1270 w 1270"/>
                <a:gd name="T7" fmla="*/ 0 h 319"/>
                <a:gd name="T8" fmla="*/ 1209 w 1270"/>
                <a:gd name="T9" fmla="*/ 0 h 3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319">
                  <a:moveTo>
                    <a:pt x="1209" y="0"/>
                  </a:moveTo>
                  <a:lnTo>
                    <a:pt x="0" y="319"/>
                  </a:lnTo>
                  <a:lnTo>
                    <a:pt x="373" y="319"/>
                  </a:lnTo>
                  <a:lnTo>
                    <a:pt x="1270" y="0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4005943" y="6227575"/>
              <a:ext cx="525354" cy="6261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4343873" y="2387488"/>
            <a:ext cx="1624339" cy="2707704"/>
          </a:xfrm>
          <a:custGeom>
            <a:gdLst>
              <a:gd name="T0" fmla="*/ 672 w 911"/>
              <a:gd name="T1" fmla="*/ 125 h 1520"/>
              <a:gd name="T2" fmla="*/ 291 w 911"/>
              <a:gd name="T3" fmla="*/ 125 h 1520"/>
              <a:gd name="T4" fmla="*/ 146 w 911"/>
              <a:gd name="T5" fmla="*/ 0 h 1520"/>
              <a:gd name="T6" fmla="*/ 0 w 911"/>
              <a:gd name="T7" fmla="*/ 146 h 1520"/>
              <a:gd name="T8" fmla="*/ 146 w 911"/>
              <a:gd name="T9" fmla="*/ 293 h 1520"/>
              <a:gd name="T10" fmla="*/ 290 w 911"/>
              <a:gd name="T11" fmla="*/ 174 h 1520"/>
              <a:gd name="T12" fmla="*/ 672 w 911"/>
              <a:gd name="T13" fmla="*/ 174 h 1520"/>
              <a:gd name="T14" fmla="*/ 862 w 911"/>
              <a:gd name="T15" fmla="*/ 318 h 1520"/>
              <a:gd name="T16" fmla="*/ 862 w 911"/>
              <a:gd name="T17" fmla="*/ 1520 h 1520"/>
              <a:gd name="T18" fmla="*/ 911 w 911"/>
              <a:gd name="T19" fmla="*/ 1520 h 1520"/>
              <a:gd name="T20" fmla="*/ 911 w 911"/>
              <a:gd name="T21" fmla="*/ 318 h 1520"/>
              <a:gd name="T22" fmla="*/ 672 w 911"/>
              <a:gd name="T23" fmla="*/ 125 h 1520"/>
              <a:gd name="T24" fmla="*/ 146 w 911"/>
              <a:gd name="T25" fmla="*/ 232 h 1520"/>
              <a:gd name="T26" fmla="*/ 60 w 911"/>
              <a:gd name="T27" fmla="*/ 146 h 1520"/>
              <a:gd name="T28" fmla="*/ 146 w 911"/>
              <a:gd name="T29" fmla="*/ 60 h 1520"/>
              <a:gd name="T30" fmla="*/ 232 w 911"/>
              <a:gd name="T31" fmla="*/ 146 h 1520"/>
              <a:gd name="T32" fmla="*/ 146 w 911"/>
              <a:gd name="T33" fmla="*/ 232 h 152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11" h="1520">
                <a:moveTo>
                  <a:pt x="672" y="125"/>
                </a:moveTo>
                <a:cubicBezTo>
                  <a:pt x="291" y="125"/>
                  <a:pt x="291" y="125"/>
                  <a:pt x="291" y="125"/>
                </a:cubicBezTo>
                <a:cubicBezTo>
                  <a:pt x="280" y="54"/>
                  <a:pt x="220" y="0"/>
                  <a:pt x="146" y="0"/>
                </a:cubicBezTo>
                <a:cubicBezTo>
                  <a:pt x="65" y="0"/>
                  <a:pt x="0" y="66"/>
                  <a:pt x="0" y="146"/>
                </a:cubicBezTo>
                <a:cubicBezTo>
                  <a:pt x="0" y="227"/>
                  <a:pt x="65" y="293"/>
                  <a:pt x="146" y="293"/>
                </a:cubicBezTo>
                <a:cubicBezTo>
                  <a:pt x="217" y="293"/>
                  <a:pt x="277" y="241"/>
                  <a:pt x="290" y="174"/>
                </a:cubicBezTo>
                <a:cubicBezTo>
                  <a:pt x="672" y="174"/>
                  <a:pt x="672" y="174"/>
                  <a:pt x="672" y="174"/>
                </a:cubicBezTo>
                <a:cubicBezTo>
                  <a:pt x="843" y="174"/>
                  <a:pt x="862" y="274"/>
                  <a:pt x="862" y="318"/>
                </a:cubicBezTo>
                <a:cubicBezTo>
                  <a:pt x="862" y="1520"/>
                  <a:pt x="862" y="1520"/>
                  <a:pt x="862" y="1520"/>
                </a:cubicBezTo>
                <a:cubicBezTo>
                  <a:pt x="911" y="1520"/>
                  <a:pt x="911" y="1520"/>
                  <a:pt x="911" y="1520"/>
                </a:cubicBezTo>
                <a:cubicBezTo>
                  <a:pt x="911" y="318"/>
                  <a:pt x="911" y="318"/>
                  <a:pt x="911" y="318"/>
                </a:cubicBezTo>
                <a:cubicBezTo>
                  <a:pt x="911" y="199"/>
                  <a:pt x="820" y="125"/>
                  <a:pt x="672" y="125"/>
                </a:cubicBezTo>
                <a:close/>
                <a:moveTo>
                  <a:pt x="146" y="232"/>
                </a:moveTo>
                <a:cubicBezTo>
                  <a:pt x="99" y="232"/>
                  <a:pt x="60" y="194"/>
                  <a:pt x="60" y="146"/>
                </a:cubicBezTo>
                <a:cubicBezTo>
                  <a:pt x="60" y="99"/>
                  <a:pt x="99" y="60"/>
                  <a:pt x="146" y="60"/>
                </a:cubicBezTo>
                <a:cubicBezTo>
                  <a:pt x="194" y="60"/>
                  <a:pt x="232" y="99"/>
                  <a:pt x="232" y="146"/>
                </a:cubicBezTo>
                <a:cubicBezTo>
                  <a:pt x="232" y="194"/>
                  <a:pt x="194" y="232"/>
                  <a:pt x="146" y="2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2" name="Group 41"/>
          <p:cNvGrpSpPr/>
          <p:nvPr/>
        </p:nvGrpSpPr>
        <p:grpSpPr>
          <a:xfrm>
            <a:off x="4913244" y="5095195"/>
            <a:ext cx="1054968" cy="1084785"/>
            <a:chOff x="4913244" y="5768955"/>
            <a:chExt cx="1054968" cy="1084785"/>
          </a:xfrm>
        </p:grpSpPr>
        <p:sp>
          <p:nvSpPr>
            <p:cNvPr id="13" name="Freeform 11"/>
            <p:cNvSpPr/>
            <p:nvPr/>
          </p:nvSpPr>
          <p:spPr bwMode="auto">
            <a:xfrm>
              <a:off x="4913244" y="5768955"/>
              <a:ext cx="1054968" cy="467140"/>
            </a:xfrm>
            <a:custGeom>
              <a:gdLst>
                <a:gd name="T0" fmla="*/ 681 w 743"/>
                <a:gd name="T1" fmla="*/ 0 h 329"/>
                <a:gd name="T2" fmla="*/ 0 w 743"/>
                <a:gd name="T3" fmla="*/ 329 h 329"/>
                <a:gd name="T4" fmla="*/ 383 w 743"/>
                <a:gd name="T5" fmla="*/ 329 h 329"/>
                <a:gd name="T6" fmla="*/ 743 w 743"/>
                <a:gd name="T7" fmla="*/ 0 h 329"/>
                <a:gd name="T8" fmla="*/ 681 w 743"/>
                <a:gd name="T9" fmla="*/ 0 h 3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3" h="329">
                  <a:moveTo>
                    <a:pt x="681" y="0"/>
                  </a:moveTo>
                  <a:lnTo>
                    <a:pt x="0" y="329"/>
                  </a:lnTo>
                  <a:lnTo>
                    <a:pt x="383" y="329"/>
                  </a:lnTo>
                  <a:lnTo>
                    <a:pt x="743" y="0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913244" y="6236094"/>
              <a:ext cx="539553" cy="61764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4343875" y="1030087"/>
            <a:ext cx="1793303" cy="4076464"/>
          </a:xfrm>
          <a:custGeom>
            <a:gdLst>
              <a:gd name="T0" fmla="*/ 914 w 1006"/>
              <a:gd name="T1" fmla="*/ 170 h 2288"/>
              <a:gd name="T2" fmla="*/ 727 w 1006"/>
              <a:gd name="T3" fmla="*/ 122 h 2288"/>
              <a:gd name="T4" fmla="*/ 290 w 1006"/>
              <a:gd name="T5" fmla="*/ 122 h 2288"/>
              <a:gd name="T6" fmla="*/ 146 w 1006"/>
              <a:gd name="T7" fmla="*/ 0 h 2288"/>
              <a:gd name="T8" fmla="*/ 0 w 1006"/>
              <a:gd name="T9" fmla="*/ 146 h 2288"/>
              <a:gd name="T10" fmla="*/ 146 w 1006"/>
              <a:gd name="T11" fmla="*/ 293 h 2288"/>
              <a:gd name="T12" fmla="*/ 290 w 1006"/>
              <a:gd name="T13" fmla="*/ 171 h 2288"/>
              <a:gd name="T14" fmla="*/ 727 w 1006"/>
              <a:gd name="T15" fmla="*/ 171 h 2288"/>
              <a:gd name="T16" fmla="*/ 957 w 1006"/>
              <a:gd name="T17" fmla="*/ 351 h 2288"/>
              <a:gd name="T18" fmla="*/ 957 w 1006"/>
              <a:gd name="T19" fmla="*/ 2288 h 2288"/>
              <a:gd name="T20" fmla="*/ 1006 w 1006"/>
              <a:gd name="T21" fmla="*/ 2288 h 2288"/>
              <a:gd name="T22" fmla="*/ 1006 w 1006"/>
              <a:gd name="T23" fmla="*/ 351 h 2288"/>
              <a:gd name="T24" fmla="*/ 914 w 1006"/>
              <a:gd name="T25" fmla="*/ 170 h 2288"/>
              <a:gd name="T26" fmla="*/ 146 w 1006"/>
              <a:gd name="T27" fmla="*/ 233 h 2288"/>
              <a:gd name="T28" fmla="*/ 60 w 1006"/>
              <a:gd name="T29" fmla="*/ 146 h 2288"/>
              <a:gd name="T30" fmla="*/ 146 w 1006"/>
              <a:gd name="T31" fmla="*/ 60 h 2288"/>
              <a:gd name="T32" fmla="*/ 232 w 1006"/>
              <a:gd name="T33" fmla="*/ 146 h 2288"/>
              <a:gd name="T34" fmla="*/ 146 w 1006"/>
              <a:gd name="T35" fmla="*/ 233 h 2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05" h="2288">
                <a:moveTo>
                  <a:pt x="914" y="170"/>
                </a:moveTo>
                <a:cubicBezTo>
                  <a:pt x="853" y="130"/>
                  <a:pt x="779" y="122"/>
                  <a:pt x="727" y="122"/>
                </a:cubicBezTo>
                <a:cubicBezTo>
                  <a:pt x="290" y="122"/>
                  <a:pt x="290" y="122"/>
                  <a:pt x="290" y="122"/>
                </a:cubicBezTo>
                <a:cubicBezTo>
                  <a:pt x="279" y="53"/>
                  <a:pt x="218" y="0"/>
                  <a:pt x="146" y="0"/>
                </a:cubicBezTo>
                <a:cubicBezTo>
                  <a:pt x="65" y="0"/>
                  <a:pt x="0" y="66"/>
                  <a:pt x="0" y="146"/>
                </a:cubicBezTo>
                <a:cubicBezTo>
                  <a:pt x="0" y="227"/>
                  <a:pt x="65" y="293"/>
                  <a:pt x="146" y="293"/>
                </a:cubicBezTo>
                <a:cubicBezTo>
                  <a:pt x="218" y="293"/>
                  <a:pt x="279" y="240"/>
                  <a:pt x="290" y="171"/>
                </a:cubicBezTo>
                <a:cubicBezTo>
                  <a:pt x="727" y="171"/>
                  <a:pt x="727" y="171"/>
                  <a:pt x="727" y="171"/>
                </a:cubicBezTo>
                <a:cubicBezTo>
                  <a:pt x="796" y="171"/>
                  <a:pt x="957" y="189"/>
                  <a:pt x="957" y="351"/>
                </a:cubicBezTo>
                <a:cubicBezTo>
                  <a:pt x="957" y="2288"/>
                  <a:pt x="957" y="2288"/>
                  <a:pt x="957" y="2288"/>
                </a:cubicBezTo>
                <a:cubicBezTo>
                  <a:pt x="1006" y="2288"/>
                  <a:pt x="1006" y="2288"/>
                  <a:pt x="1006" y="2288"/>
                </a:cubicBezTo>
                <a:cubicBezTo>
                  <a:pt x="1006" y="351"/>
                  <a:pt x="1006" y="351"/>
                  <a:pt x="1006" y="351"/>
                </a:cubicBezTo>
                <a:cubicBezTo>
                  <a:pt x="1006" y="272"/>
                  <a:pt x="974" y="210"/>
                  <a:pt x="914" y="170"/>
                </a:cubicBezTo>
                <a:close/>
                <a:moveTo>
                  <a:pt x="146" y="233"/>
                </a:moveTo>
                <a:cubicBezTo>
                  <a:pt x="99" y="233"/>
                  <a:pt x="60" y="194"/>
                  <a:pt x="60" y="146"/>
                </a:cubicBezTo>
                <a:cubicBezTo>
                  <a:pt x="60" y="99"/>
                  <a:pt x="99" y="60"/>
                  <a:pt x="146" y="60"/>
                </a:cubicBezTo>
                <a:cubicBezTo>
                  <a:pt x="194" y="60"/>
                  <a:pt x="232" y="99"/>
                  <a:pt x="232" y="146"/>
                </a:cubicBezTo>
                <a:cubicBezTo>
                  <a:pt x="232" y="194"/>
                  <a:pt x="194" y="233"/>
                  <a:pt x="146" y="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6" name="Group 42"/>
          <p:cNvGrpSpPr/>
          <p:nvPr/>
        </p:nvGrpSpPr>
        <p:grpSpPr>
          <a:xfrm>
            <a:off x="5821966" y="5106550"/>
            <a:ext cx="535295" cy="1077686"/>
            <a:chOff x="5821964" y="5780314"/>
            <a:chExt cx="535294" cy="1077686"/>
          </a:xfrm>
        </p:grpSpPr>
        <p:sp>
          <p:nvSpPr>
            <p:cNvPr id="17" name="Freeform 12"/>
            <p:cNvSpPr/>
            <p:nvPr/>
          </p:nvSpPr>
          <p:spPr bwMode="auto">
            <a:xfrm>
              <a:off x="5821964" y="5780314"/>
              <a:ext cx="535294" cy="455781"/>
            </a:xfrm>
            <a:custGeom>
              <a:gdLst>
                <a:gd name="T0" fmla="*/ 160 w 377"/>
                <a:gd name="T1" fmla="*/ 0 h 321"/>
                <a:gd name="T2" fmla="*/ 0 w 377"/>
                <a:gd name="T3" fmla="*/ 321 h 321"/>
                <a:gd name="T4" fmla="*/ 377 w 377"/>
                <a:gd name="T5" fmla="*/ 321 h 321"/>
                <a:gd name="T6" fmla="*/ 222 w 377"/>
                <a:gd name="T7" fmla="*/ 0 h 321"/>
                <a:gd name="T8" fmla="*/ 160 w 377"/>
                <a:gd name="T9" fmla="*/ 0 h 3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321">
                  <a:moveTo>
                    <a:pt x="160" y="0"/>
                  </a:moveTo>
                  <a:lnTo>
                    <a:pt x="0" y="321"/>
                  </a:lnTo>
                  <a:lnTo>
                    <a:pt x="377" y="321"/>
                  </a:lnTo>
                  <a:lnTo>
                    <a:pt x="222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821964" y="6236094"/>
              <a:ext cx="535294" cy="62190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Freeform 8"/>
          <p:cNvSpPr>
            <a:spLocks noEditPoints="1"/>
          </p:cNvSpPr>
          <p:nvPr/>
        </p:nvSpPr>
        <p:spPr bwMode="auto">
          <a:xfrm>
            <a:off x="6206751" y="1728666"/>
            <a:ext cx="1641376" cy="3366526"/>
          </a:xfrm>
          <a:custGeom>
            <a:gdLst>
              <a:gd name="T0" fmla="*/ 774 w 921"/>
              <a:gd name="T1" fmla="*/ 0 h 1890"/>
              <a:gd name="T2" fmla="*/ 631 w 921"/>
              <a:gd name="T3" fmla="*/ 115 h 1890"/>
              <a:gd name="T4" fmla="*/ 251 w 921"/>
              <a:gd name="T5" fmla="*/ 115 h 1890"/>
              <a:gd name="T6" fmla="*/ 7 w 921"/>
              <a:gd name="T7" fmla="*/ 294 h 1890"/>
              <a:gd name="T8" fmla="*/ 6 w 921"/>
              <a:gd name="T9" fmla="*/ 1890 h 1890"/>
              <a:gd name="T10" fmla="*/ 56 w 921"/>
              <a:gd name="T11" fmla="*/ 1890 h 1890"/>
              <a:gd name="T12" fmla="*/ 56 w 921"/>
              <a:gd name="T13" fmla="*/ 298 h 1890"/>
              <a:gd name="T14" fmla="*/ 251 w 921"/>
              <a:gd name="T15" fmla="*/ 165 h 1890"/>
              <a:gd name="T16" fmla="*/ 629 w 921"/>
              <a:gd name="T17" fmla="*/ 165 h 1890"/>
              <a:gd name="T18" fmla="*/ 774 w 921"/>
              <a:gd name="T19" fmla="*/ 292 h 1890"/>
              <a:gd name="T20" fmla="*/ 921 w 921"/>
              <a:gd name="T21" fmla="*/ 146 h 1890"/>
              <a:gd name="T22" fmla="*/ 774 w 921"/>
              <a:gd name="T23" fmla="*/ 0 h 1890"/>
              <a:gd name="T24" fmla="*/ 774 w 921"/>
              <a:gd name="T25" fmla="*/ 232 h 1890"/>
              <a:gd name="T26" fmla="*/ 688 w 921"/>
              <a:gd name="T27" fmla="*/ 146 h 1890"/>
              <a:gd name="T28" fmla="*/ 774 w 921"/>
              <a:gd name="T29" fmla="*/ 60 h 1890"/>
              <a:gd name="T30" fmla="*/ 861 w 921"/>
              <a:gd name="T31" fmla="*/ 146 h 1890"/>
              <a:gd name="T32" fmla="*/ 774 w 921"/>
              <a:gd name="T33" fmla="*/ 232 h 189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" h="1889">
                <a:moveTo>
                  <a:pt x="774" y="0"/>
                </a:moveTo>
                <a:cubicBezTo>
                  <a:pt x="704" y="0"/>
                  <a:pt x="646" y="49"/>
                  <a:pt x="631" y="115"/>
                </a:cubicBezTo>
                <a:cubicBezTo>
                  <a:pt x="251" y="115"/>
                  <a:pt x="251" y="115"/>
                  <a:pt x="251" y="115"/>
                </a:cubicBezTo>
                <a:cubicBezTo>
                  <a:pt x="86" y="115"/>
                  <a:pt x="15" y="167"/>
                  <a:pt x="7" y="294"/>
                </a:cubicBezTo>
                <a:cubicBezTo>
                  <a:pt x="0" y="394"/>
                  <a:pt x="6" y="1829"/>
                  <a:pt x="6" y="1890"/>
                </a:cubicBezTo>
                <a:cubicBezTo>
                  <a:pt x="56" y="1890"/>
                  <a:pt x="56" y="1890"/>
                  <a:pt x="56" y="1890"/>
                </a:cubicBezTo>
                <a:cubicBezTo>
                  <a:pt x="56" y="1875"/>
                  <a:pt x="49" y="395"/>
                  <a:pt x="56" y="298"/>
                </a:cubicBezTo>
                <a:cubicBezTo>
                  <a:pt x="60" y="227"/>
                  <a:pt x="79" y="165"/>
                  <a:pt x="251" y="165"/>
                </a:cubicBezTo>
                <a:cubicBezTo>
                  <a:pt x="629" y="165"/>
                  <a:pt x="629" y="165"/>
                  <a:pt x="629" y="165"/>
                </a:cubicBezTo>
                <a:cubicBezTo>
                  <a:pt x="638" y="237"/>
                  <a:pt x="700" y="292"/>
                  <a:pt x="774" y="292"/>
                </a:cubicBezTo>
                <a:cubicBezTo>
                  <a:pt x="855" y="292"/>
                  <a:pt x="921" y="227"/>
                  <a:pt x="921" y="146"/>
                </a:cubicBezTo>
                <a:cubicBezTo>
                  <a:pt x="921" y="65"/>
                  <a:pt x="855" y="0"/>
                  <a:pt x="774" y="0"/>
                </a:cubicBezTo>
                <a:close/>
                <a:moveTo>
                  <a:pt x="774" y="232"/>
                </a:moveTo>
                <a:cubicBezTo>
                  <a:pt x="727" y="232"/>
                  <a:pt x="688" y="194"/>
                  <a:pt x="688" y="146"/>
                </a:cubicBezTo>
                <a:cubicBezTo>
                  <a:pt x="688" y="99"/>
                  <a:pt x="727" y="60"/>
                  <a:pt x="774" y="60"/>
                </a:cubicBezTo>
                <a:cubicBezTo>
                  <a:pt x="822" y="60"/>
                  <a:pt x="861" y="99"/>
                  <a:pt x="861" y="146"/>
                </a:cubicBezTo>
                <a:cubicBezTo>
                  <a:pt x="861" y="194"/>
                  <a:pt x="822" y="232"/>
                  <a:pt x="774" y="2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0" name="Group 43"/>
          <p:cNvGrpSpPr/>
          <p:nvPr/>
        </p:nvGrpSpPr>
        <p:grpSpPr>
          <a:xfrm>
            <a:off x="6216691" y="5095195"/>
            <a:ext cx="1054968" cy="1089045"/>
            <a:chOff x="6216690" y="5768955"/>
            <a:chExt cx="1054968" cy="1089045"/>
          </a:xfrm>
        </p:grpSpPr>
        <p:sp>
          <p:nvSpPr>
            <p:cNvPr id="21" name="Freeform 13"/>
            <p:cNvSpPr/>
            <p:nvPr/>
          </p:nvSpPr>
          <p:spPr bwMode="auto">
            <a:xfrm>
              <a:off x="6216690" y="5768955"/>
              <a:ext cx="1054968" cy="469979"/>
            </a:xfrm>
            <a:custGeom>
              <a:gdLst>
                <a:gd name="T0" fmla="*/ 0 w 743"/>
                <a:gd name="T1" fmla="*/ 0 h 331"/>
                <a:gd name="T2" fmla="*/ 366 w 743"/>
                <a:gd name="T3" fmla="*/ 331 h 331"/>
                <a:gd name="T4" fmla="*/ 743 w 743"/>
                <a:gd name="T5" fmla="*/ 331 h 331"/>
                <a:gd name="T6" fmla="*/ 63 w 743"/>
                <a:gd name="T7" fmla="*/ 0 h 331"/>
                <a:gd name="T8" fmla="*/ 0 w 743"/>
                <a:gd name="T9" fmla="*/ 0 h 3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3" h="331">
                  <a:moveTo>
                    <a:pt x="0" y="0"/>
                  </a:moveTo>
                  <a:lnTo>
                    <a:pt x="366" y="331"/>
                  </a:lnTo>
                  <a:lnTo>
                    <a:pt x="743" y="331"/>
                  </a:lnTo>
                  <a:lnTo>
                    <a:pt x="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732104" y="6231834"/>
              <a:ext cx="532454" cy="62616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Freeform 9"/>
          <p:cNvSpPr>
            <a:spLocks noEditPoints="1"/>
          </p:cNvSpPr>
          <p:nvPr/>
        </p:nvSpPr>
        <p:spPr bwMode="auto">
          <a:xfrm>
            <a:off x="6370038" y="3067611"/>
            <a:ext cx="1466732" cy="2021903"/>
          </a:xfrm>
          <a:custGeom>
            <a:gdLst>
              <a:gd name="T0" fmla="*/ 676 w 823"/>
              <a:gd name="T1" fmla="*/ 0 h 1135"/>
              <a:gd name="T2" fmla="*/ 532 w 823"/>
              <a:gd name="T3" fmla="*/ 122 h 1135"/>
              <a:gd name="T4" fmla="*/ 202 w 823"/>
              <a:gd name="T5" fmla="*/ 119 h 1135"/>
              <a:gd name="T6" fmla="*/ 0 w 823"/>
              <a:gd name="T7" fmla="*/ 333 h 1135"/>
              <a:gd name="T8" fmla="*/ 0 w 823"/>
              <a:gd name="T9" fmla="*/ 1135 h 1135"/>
              <a:gd name="T10" fmla="*/ 49 w 823"/>
              <a:gd name="T11" fmla="*/ 1135 h 1135"/>
              <a:gd name="T12" fmla="*/ 49 w 823"/>
              <a:gd name="T13" fmla="*/ 333 h 1135"/>
              <a:gd name="T14" fmla="*/ 202 w 823"/>
              <a:gd name="T15" fmla="*/ 168 h 1135"/>
              <a:gd name="T16" fmla="*/ 532 w 823"/>
              <a:gd name="T17" fmla="*/ 171 h 1135"/>
              <a:gd name="T18" fmla="*/ 676 w 823"/>
              <a:gd name="T19" fmla="*/ 293 h 1135"/>
              <a:gd name="T20" fmla="*/ 823 w 823"/>
              <a:gd name="T21" fmla="*/ 147 h 1135"/>
              <a:gd name="T22" fmla="*/ 676 w 823"/>
              <a:gd name="T23" fmla="*/ 0 h 1135"/>
              <a:gd name="T24" fmla="*/ 676 w 823"/>
              <a:gd name="T25" fmla="*/ 233 h 1135"/>
              <a:gd name="T26" fmla="*/ 590 w 823"/>
              <a:gd name="T27" fmla="*/ 147 h 1135"/>
              <a:gd name="T28" fmla="*/ 676 w 823"/>
              <a:gd name="T29" fmla="*/ 60 h 1135"/>
              <a:gd name="T30" fmla="*/ 762 w 823"/>
              <a:gd name="T31" fmla="*/ 147 h 1135"/>
              <a:gd name="T32" fmla="*/ 676 w 823"/>
              <a:gd name="T33" fmla="*/ 233 h 11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3" h="1135">
                <a:moveTo>
                  <a:pt x="676" y="0"/>
                </a:moveTo>
                <a:cubicBezTo>
                  <a:pt x="604" y="0"/>
                  <a:pt x="544" y="53"/>
                  <a:pt x="532" y="122"/>
                </a:cubicBezTo>
                <a:cubicBezTo>
                  <a:pt x="463" y="121"/>
                  <a:pt x="282" y="119"/>
                  <a:pt x="202" y="119"/>
                </a:cubicBezTo>
                <a:cubicBezTo>
                  <a:pt x="90" y="119"/>
                  <a:pt x="0" y="236"/>
                  <a:pt x="0" y="333"/>
                </a:cubicBezTo>
                <a:cubicBezTo>
                  <a:pt x="0" y="1135"/>
                  <a:pt x="0" y="1135"/>
                  <a:pt x="0" y="1135"/>
                </a:cubicBezTo>
                <a:cubicBezTo>
                  <a:pt x="49" y="1135"/>
                  <a:pt x="49" y="1135"/>
                  <a:pt x="49" y="1135"/>
                </a:cubicBezTo>
                <a:cubicBezTo>
                  <a:pt x="49" y="333"/>
                  <a:pt x="49" y="333"/>
                  <a:pt x="49" y="333"/>
                </a:cubicBezTo>
                <a:cubicBezTo>
                  <a:pt x="49" y="268"/>
                  <a:pt x="115" y="168"/>
                  <a:pt x="202" y="168"/>
                </a:cubicBezTo>
                <a:cubicBezTo>
                  <a:pt x="282" y="168"/>
                  <a:pt x="463" y="170"/>
                  <a:pt x="532" y="171"/>
                </a:cubicBezTo>
                <a:cubicBezTo>
                  <a:pt x="544" y="240"/>
                  <a:pt x="604" y="293"/>
                  <a:pt x="676" y="293"/>
                </a:cubicBezTo>
                <a:cubicBezTo>
                  <a:pt x="757" y="293"/>
                  <a:pt x="823" y="227"/>
                  <a:pt x="823" y="147"/>
                </a:cubicBezTo>
                <a:cubicBezTo>
                  <a:pt x="823" y="66"/>
                  <a:pt x="757" y="0"/>
                  <a:pt x="676" y="0"/>
                </a:cubicBezTo>
                <a:close/>
                <a:moveTo>
                  <a:pt x="676" y="233"/>
                </a:moveTo>
                <a:cubicBezTo>
                  <a:pt x="629" y="233"/>
                  <a:pt x="590" y="194"/>
                  <a:pt x="590" y="147"/>
                </a:cubicBezTo>
                <a:cubicBezTo>
                  <a:pt x="590" y="99"/>
                  <a:pt x="629" y="60"/>
                  <a:pt x="676" y="60"/>
                </a:cubicBezTo>
                <a:cubicBezTo>
                  <a:pt x="724" y="60"/>
                  <a:pt x="762" y="99"/>
                  <a:pt x="762" y="147"/>
                </a:cubicBezTo>
                <a:cubicBezTo>
                  <a:pt x="762" y="194"/>
                  <a:pt x="724" y="233"/>
                  <a:pt x="676" y="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4" name="Group 44"/>
          <p:cNvGrpSpPr/>
          <p:nvPr/>
        </p:nvGrpSpPr>
        <p:grpSpPr>
          <a:xfrm>
            <a:off x="6370036" y="5089515"/>
            <a:ext cx="1816021" cy="1090465"/>
            <a:chOff x="6370036" y="5763275"/>
            <a:chExt cx="1816021" cy="1090465"/>
          </a:xfrm>
        </p:grpSpPr>
        <p:sp>
          <p:nvSpPr>
            <p:cNvPr id="25" name="Freeform 14"/>
            <p:cNvSpPr/>
            <p:nvPr/>
          </p:nvSpPr>
          <p:spPr bwMode="auto">
            <a:xfrm>
              <a:off x="6370036" y="5763275"/>
              <a:ext cx="1811761" cy="479918"/>
            </a:xfrm>
            <a:custGeom>
              <a:gdLst>
                <a:gd name="T0" fmla="*/ 0 w 1276"/>
                <a:gd name="T1" fmla="*/ 0 h 338"/>
                <a:gd name="T2" fmla="*/ 895 w 1276"/>
                <a:gd name="T3" fmla="*/ 338 h 338"/>
                <a:gd name="T4" fmla="*/ 1276 w 1276"/>
                <a:gd name="T5" fmla="*/ 338 h 338"/>
                <a:gd name="T6" fmla="*/ 62 w 1276"/>
                <a:gd name="T7" fmla="*/ 0 h 338"/>
                <a:gd name="T8" fmla="*/ 0 w 1276"/>
                <a:gd name="T9" fmla="*/ 0 h 3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" h="338">
                  <a:moveTo>
                    <a:pt x="0" y="0"/>
                  </a:moveTo>
                  <a:lnTo>
                    <a:pt x="895" y="338"/>
                  </a:lnTo>
                  <a:lnTo>
                    <a:pt x="1276" y="3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7640825" y="6243193"/>
              <a:ext cx="545232" cy="6105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b="1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Inhaltsplatzhalter 4"/>
          <p:cNvSpPr txBox="1"/>
          <p:nvPr/>
        </p:nvSpPr>
        <p:spPr>
          <a:xfrm>
            <a:off x="698817" y="3488129"/>
            <a:ext cx="298449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8486597" y="2808525"/>
            <a:ext cx="294193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698817" y="2157914"/>
            <a:ext cx="298449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Inhaltsplatzhalter 4"/>
          <p:cNvSpPr txBox="1"/>
          <p:nvPr/>
        </p:nvSpPr>
        <p:spPr>
          <a:xfrm>
            <a:off x="1104902" y="798383"/>
            <a:ext cx="2578415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Inhaltsplatzhalter 4"/>
          <p:cNvSpPr txBox="1"/>
          <p:nvPr/>
        </p:nvSpPr>
        <p:spPr>
          <a:xfrm>
            <a:off x="8486597" y="1432449"/>
            <a:ext cx="294193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Freeform 29"/>
          <p:cNvSpPr>
            <a:spLocks noEditPoints="1"/>
          </p:cNvSpPr>
          <p:nvPr/>
        </p:nvSpPr>
        <p:spPr bwMode="auto">
          <a:xfrm>
            <a:off x="3802347" y="2444713"/>
            <a:ext cx="449263" cy="365125"/>
          </a:xfrm>
          <a:custGeom>
            <a:cxnLst>
              <a:cxn ang="0">
                <a:pos x="229" y="22"/>
              </a:cxn>
              <a:cxn ang="0">
                <a:pos x="202" y="29"/>
              </a:cxn>
              <a:cxn ang="0">
                <a:pos x="223" y="3"/>
              </a:cxn>
              <a:cxn ang="0">
                <a:pos x="193" y="15"/>
              </a:cxn>
              <a:cxn ang="0">
                <a:pos x="158" y="0"/>
              </a:cxn>
              <a:cxn ang="0">
                <a:pos x="111" y="47"/>
              </a:cxn>
              <a:cxn ang="0">
                <a:pos x="113" y="58"/>
              </a:cxn>
              <a:cxn ang="0">
                <a:pos x="16" y="8"/>
              </a:cxn>
              <a:cxn ang="0">
                <a:pos x="9" y="32"/>
              </a:cxn>
              <a:cxn ang="0">
                <a:pos x="30" y="71"/>
              </a:cxn>
              <a:cxn ang="0">
                <a:pos x="9" y="65"/>
              </a:cxn>
              <a:cxn ang="0">
                <a:pos x="9" y="66"/>
              </a:cxn>
              <a:cxn ang="0">
                <a:pos x="47" y="112"/>
              </a:cxn>
              <a:cxn ang="0">
                <a:pos x="34" y="114"/>
              </a:cxn>
              <a:cxn ang="0">
                <a:pos x="26" y="113"/>
              </a:cxn>
              <a:cxn ang="0">
                <a:pos x="69" y="145"/>
              </a:cxn>
              <a:cxn ang="0">
                <a:pos x="11" y="165"/>
              </a:cxn>
              <a:cxn ang="0">
                <a:pos x="0" y="165"/>
              </a:cxn>
              <a:cxn ang="0">
                <a:pos x="72" y="186"/>
              </a:cxn>
              <a:cxn ang="0">
                <a:pos x="206" y="52"/>
              </a:cxn>
              <a:cxn ang="0">
                <a:pos x="205" y="46"/>
              </a:cxn>
              <a:cxn ang="0">
                <a:pos x="229" y="22"/>
              </a:cxn>
              <a:cxn ang="0">
                <a:pos x="229" y="22"/>
              </a:cxn>
              <a:cxn ang="0">
                <a:pos x="229" y="22"/>
              </a:cxn>
            </a:cxnLst>
            <a:rect l="0" t="0" r="r" b="b"/>
            <a:pathLst>
              <a:path w="229" h="186">
                <a:moveTo>
                  <a:pt x="229" y="22"/>
                </a:moveTo>
                <a:cubicBezTo>
                  <a:pt x="221" y="26"/>
                  <a:pt x="211" y="28"/>
                  <a:pt x="202" y="29"/>
                </a:cubicBezTo>
                <a:cubicBezTo>
                  <a:pt x="212" y="23"/>
                  <a:pt x="219" y="14"/>
                  <a:pt x="223" y="3"/>
                </a:cubicBezTo>
                <a:cubicBezTo>
                  <a:pt x="214" y="9"/>
                  <a:pt x="203" y="13"/>
                  <a:pt x="193" y="15"/>
                </a:cubicBezTo>
                <a:cubicBezTo>
                  <a:pt x="184" y="6"/>
                  <a:pt x="172" y="0"/>
                  <a:pt x="158" y="0"/>
                </a:cubicBezTo>
                <a:cubicBezTo>
                  <a:pt x="133" y="0"/>
                  <a:pt x="111" y="21"/>
                  <a:pt x="111" y="47"/>
                </a:cubicBezTo>
                <a:cubicBezTo>
                  <a:pt x="111" y="51"/>
                  <a:pt x="112" y="54"/>
                  <a:pt x="113" y="58"/>
                </a:cubicBezTo>
                <a:cubicBezTo>
                  <a:pt x="74" y="56"/>
                  <a:pt x="39" y="37"/>
                  <a:pt x="16" y="8"/>
                </a:cubicBezTo>
                <a:cubicBezTo>
                  <a:pt x="12" y="15"/>
                  <a:pt x="9" y="23"/>
                  <a:pt x="9" y="32"/>
                </a:cubicBezTo>
                <a:cubicBezTo>
                  <a:pt x="9" y="48"/>
                  <a:pt x="18" y="63"/>
                  <a:pt x="30" y="71"/>
                </a:cubicBezTo>
                <a:cubicBezTo>
                  <a:pt x="23" y="71"/>
                  <a:pt x="15" y="69"/>
                  <a:pt x="9" y="65"/>
                </a:cubicBezTo>
                <a:cubicBezTo>
                  <a:pt x="9" y="66"/>
                  <a:pt x="9" y="66"/>
                  <a:pt x="9" y="66"/>
                </a:cubicBezTo>
                <a:cubicBezTo>
                  <a:pt x="9" y="89"/>
                  <a:pt x="25" y="108"/>
                  <a:pt x="47" y="112"/>
                </a:cubicBezTo>
                <a:cubicBezTo>
                  <a:pt x="43" y="113"/>
                  <a:pt x="39" y="114"/>
                  <a:pt x="34" y="114"/>
                </a:cubicBezTo>
                <a:cubicBezTo>
                  <a:pt x="31" y="114"/>
                  <a:pt x="28" y="113"/>
                  <a:pt x="26" y="113"/>
                </a:cubicBezTo>
                <a:cubicBezTo>
                  <a:pt x="32" y="131"/>
                  <a:pt x="49" y="145"/>
                  <a:pt x="69" y="145"/>
                </a:cubicBezTo>
                <a:cubicBezTo>
                  <a:pt x="53" y="158"/>
                  <a:pt x="33" y="165"/>
                  <a:pt x="11" y="165"/>
                </a:cubicBezTo>
                <a:cubicBezTo>
                  <a:pt x="7" y="165"/>
                  <a:pt x="4" y="165"/>
                  <a:pt x="0" y="165"/>
                </a:cubicBezTo>
                <a:cubicBezTo>
                  <a:pt x="21" y="178"/>
                  <a:pt x="45" y="186"/>
                  <a:pt x="72" y="186"/>
                </a:cubicBezTo>
                <a:cubicBezTo>
                  <a:pt x="158" y="186"/>
                  <a:pt x="206" y="114"/>
                  <a:pt x="206" y="52"/>
                </a:cubicBezTo>
                <a:cubicBezTo>
                  <a:pt x="205" y="46"/>
                  <a:pt x="205" y="46"/>
                  <a:pt x="205" y="46"/>
                </a:cubicBezTo>
                <a:cubicBezTo>
                  <a:pt x="215" y="40"/>
                  <a:pt x="223" y="31"/>
                  <a:pt x="229" y="22"/>
                </a:cubicBezTo>
                <a:close/>
                <a:moveTo>
                  <a:pt x="229" y="22"/>
                </a:moveTo>
                <a:cubicBezTo>
                  <a:pt x="229" y="22"/>
                  <a:pt x="229" y="22"/>
                  <a:pt x="229" y="22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3" name="Freeform 30"/>
          <p:cNvSpPr>
            <a:spLocks noEditPoints="1"/>
          </p:cNvSpPr>
          <p:nvPr/>
        </p:nvSpPr>
        <p:spPr bwMode="auto">
          <a:xfrm>
            <a:off x="3918232" y="3757463"/>
            <a:ext cx="217488" cy="400050"/>
          </a:xfrm>
          <a:custGeom>
            <a:cxnLst>
              <a:cxn ang="0">
                <a:pos x="107" y="0"/>
              </a:cxn>
              <a:cxn ang="0">
                <a:pos x="80" y="0"/>
              </a:cxn>
              <a:cxn ang="0">
                <a:pos x="31" y="50"/>
              </a:cxn>
              <a:cxn ang="0">
                <a:pos x="31" y="73"/>
              </a:cxn>
              <a:cxn ang="0">
                <a:pos x="4" y="73"/>
              </a:cxn>
              <a:cxn ang="0">
                <a:pos x="0" y="77"/>
              </a:cxn>
              <a:cxn ang="0">
                <a:pos x="0" y="111"/>
              </a:cxn>
              <a:cxn ang="0">
                <a:pos x="4" y="115"/>
              </a:cxn>
              <a:cxn ang="0">
                <a:pos x="31" y="115"/>
              </a:cxn>
              <a:cxn ang="0">
                <a:pos x="31" y="200"/>
              </a:cxn>
              <a:cxn ang="0">
                <a:pos x="35" y="204"/>
              </a:cxn>
              <a:cxn ang="0">
                <a:pos x="70" y="204"/>
              </a:cxn>
              <a:cxn ang="0">
                <a:pos x="74" y="200"/>
              </a:cxn>
              <a:cxn ang="0">
                <a:pos x="74" y="115"/>
              </a:cxn>
              <a:cxn ang="0">
                <a:pos x="105" y="115"/>
              </a:cxn>
              <a:cxn ang="0">
                <a:pos x="110" y="111"/>
              </a:cxn>
              <a:cxn ang="0">
                <a:pos x="110" y="77"/>
              </a:cxn>
              <a:cxn ang="0">
                <a:pos x="108" y="74"/>
              </a:cxn>
              <a:cxn ang="0">
                <a:pos x="105" y="73"/>
              </a:cxn>
              <a:cxn ang="0">
                <a:pos x="74" y="73"/>
              </a:cxn>
              <a:cxn ang="0">
                <a:pos x="74" y="53"/>
              </a:cxn>
              <a:cxn ang="0">
                <a:pos x="89" y="39"/>
              </a:cxn>
              <a:cxn ang="0">
                <a:pos x="107" y="39"/>
              </a:cxn>
              <a:cxn ang="0">
                <a:pos x="111" y="35"/>
              </a:cxn>
              <a:cxn ang="0">
                <a:pos x="111" y="4"/>
              </a:cxn>
              <a:cxn ang="0">
                <a:pos x="107" y="0"/>
              </a:cxn>
              <a:cxn ang="0">
                <a:pos x="107" y="0"/>
              </a:cxn>
              <a:cxn ang="0">
                <a:pos x="107" y="0"/>
              </a:cxn>
            </a:cxnLst>
            <a:rect l="0" t="0" r="r" b="b"/>
            <a:pathLst>
              <a:path w="110" h="204">
                <a:moveTo>
                  <a:pt x="107" y="0"/>
                </a:moveTo>
                <a:cubicBezTo>
                  <a:pt x="80" y="0"/>
                  <a:pt x="80" y="0"/>
                  <a:pt x="80" y="0"/>
                </a:cubicBezTo>
                <a:cubicBezTo>
                  <a:pt x="50" y="0"/>
                  <a:pt x="31" y="19"/>
                  <a:pt x="31" y="50"/>
                </a:cubicBezTo>
                <a:cubicBezTo>
                  <a:pt x="31" y="73"/>
                  <a:pt x="31" y="73"/>
                  <a:pt x="31" y="73"/>
                </a:cubicBezTo>
                <a:cubicBezTo>
                  <a:pt x="4" y="73"/>
                  <a:pt x="4" y="73"/>
                  <a:pt x="4" y="73"/>
                </a:cubicBezTo>
                <a:cubicBezTo>
                  <a:pt x="2" y="73"/>
                  <a:pt x="0" y="75"/>
                  <a:pt x="0" y="77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3"/>
                  <a:pt x="2" y="115"/>
                  <a:pt x="4" y="115"/>
                </a:cubicBezTo>
                <a:cubicBezTo>
                  <a:pt x="31" y="115"/>
                  <a:pt x="31" y="115"/>
                  <a:pt x="31" y="115"/>
                </a:cubicBezTo>
                <a:cubicBezTo>
                  <a:pt x="31" y="200"/>
                  <a:pt x="31" y="200"/>
                  <a:pt x="31" y="200"/>
                </a:cubicBezTo>
                <a:cubicBezTo>
                  <a:pt x="31" y="202"/>
                  <a:pt x="33" y="204"/>
                  <a:pt x="35" y="204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2" y="204"/>
                  <a:pt x="74" y="202"/>
                  <a:pt x="74" y="200"/>
                </a:cubicBezTo>
                <a:cubicBezTo>
                  <a:pt x="74" y="115"/>
                  <a:pt x="74" y="115"/>
                  <a:pt x="74" y="115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108" y="115"/>
                  <a:pt x="110" y="113"/>
                  <a:pt x="110" y="111"/>
                </a:cubicBezTo>
                <a:cubicBezTo>
                  <a:pt x="110" y="77"/>
                  <a:pt x="110" y="77"/>
                  <a:pt x="110" y="77"/>
                </a:cubicBezTo>
                <a:cubicBezTo>
                  <a:pt x="110" y="76"/>
                  <a:pt x="109" y="75"/>
                  <a:pt x="108" y="74"/>
                </a:cubicBezTo>
                <a:cubicBezTo>
                  <a:pt x="108" y="74"/>
                  <a:pt x="106" y="73"/>
                  <a:pt x="105" y="73"/>
                </a:cubicBezTo>
                <a:cubicBezTo>
                  <a:pt x="74" y="73"/>
                  <a:pt x="74" y="73"/>
                  <a:pt x="74" y="73"/>
                </a:cubicBezTo>
                <a:cubicBezTo>
                  <a:pt x="74" y="53"/>
                  <a:pt x="74" y="53"/>
                  <a:pt x="74" y="53"/>
                </a:cubicBezTo>
                <a:cubicBezTo>
                  <a:pt x="74" y="44"/>
                  <a:pt x="76" y="39"/>
                  <a:pt x="89" y="39"/>
                </a:cubicBezTo>
                <a:cubicBezTo>
                  <a:pt x="107" y="39"/>
                  <a:pt x="107" y="39"/>
                  <a:pt x="107" y="39"/>
                </a:cubicBezTo>
                <a:cubicBezTo>
                  <a:pt x="109" y="39"/>
                  <a:pt x="111" y="37"/>
                  <a:pt x="111" y="35"/>
                </a:cubicBezTo>
                <a:cubicBezTo>
                  <a:pt x="111" y="4"/>
                  <a:pt x="111" y="4"/>
                  <a:pt x="111" y="4"/>
                </a:cubicBezTo>
                <a:cubicBezTo>
                  <a:pt x="111" y="1"/>
                  <a:pt x="109" y="0"/>
                  <a:pt x="107" y="0"/>
                </a:cubicBezTo>
                <a:close/>
                <a:moveTo>
                  <a:pt x="107" y="0"/>
                </a:moveTo>
                <a:cubicBezTo>
                  <a:pt x="107" y="0"/>
                  <a:pt x="107" y="0"/>
                  <a:pt x="107" y="0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4" name="Freeform 31"/>
          <p:cNvSpPr>
            <a:spLocks noEditPoints="1"/>
          </p:cNvSpPr>
          <p:nvPr/>
        </p:nvSpPr>
        <p:spPr bwMode="auto">
          <a:xfrm>
            <a:off x="3832508" y="1081213"/>
            <a:ext cx="388939" cy="373063"/>
          </a:xfrm>
          <a:custGeom>
            <a:cxnLst>
              <a:cxn ang="0">
                <a:pos x="199" y="116"/>
              </a:cxn>
              <a:cxn ang="0">
                <a:pos x="199" y="190"/>
              </a:cxn>
              <a:cxn ang="0">
                <a:pos x="156" y="190"/>
              </a:cxn>
              <a:cxn ang="0">
                <a:pos x="156" y="121"/>
              </a:cxn>
              <a:cxn ang="0">
                <a:pos x="135" y="92"/>
              </a:cxn>
              <a:cxn ang="0">
                <a:pos x="113" y="108"/>
              </a:cxn>
              <a:cxn ang="0">
                <a:pos x="112" y="118"/>
              </a:cxn>
              <a:cxn ang="0">
                <a:pos x="112" y="190"/>
              </a:cxn>
              <a:cxn ang="0">
                <a:pos x="69" y="190"/>
              </a:cxn>
              <a:cxn ang="0">
                <a:pos x="69" y="62"/>
              </a:cxn>
              <a:cxn ang="0">
                <a:pos x="112" y="62"/>
              </a:cxn>
              <a:cxn ang="0">
                <a:pos x="112" y="80"/>
              </a:cxn>
              <a:cxn ang="0">
                <a:pos x="111" y="80"/>
              </a:cxn>
              <a:cxn ang="0">
                <a:pos x="112" y="80"/>
              </a:cxn>
              <a:cxn ang="0">
                <a:pos x="112" y="80"/>
              </a:cxn>
              <a:cxn ang="0">
                <a:pos x="150" y="59"/>
              </a:cxn>
              <a:cxn ang="0">
                <a:pos x="199" y="116"/>
              </a:cxn>
              <a:cxn ang="0">
                <a:pos x="25" y="0"/>
              </a:cxn>
              <a:cxn ang="0">
                <a:pos x="0" y="22"/>
              </a:cxn>
              <a:cxn ang="0">
                <a:pos x="24" y="44"/>
              </a:cxn>
              <a:cxn ang="0">
                <a:pos x="24" y="44"/>
              </a:cxn>
              <a:cxn ang="0">
                <a:pos x="48" y="22"/>
              </a:cxn>
              <a:cxn ang="0">
                <a:pos x="25" y="0"/>
              </a:cxn>
              <a:cxn ang="0">
                <a:pos x="3" y="190"/>
              </a:cxn>
              <a:cxn ang="0">
                <a:pos x="46" y="190"/>
              </a:cxn>
              <a:cxn ang="0">
                <a:pos x="46" y="62"/>
              </a:cxn>
              <a:cxn ang="0">
                <a:pos x="3" y="62"/>
              </a:cxn>
              <a:cxn ang="0">
                <a:pos x="3" y="190"/>
              </a:cxn>
              <a:cxn ang="0">
                <a:pos x="3" y="190"/>
              </a:cxn>
              <a:cxn ang="0">
                <a:pos x="3" y="190"/>
              </a:cxn>
            </a:cxnLst>
            <a:rect l="0" t="0" r="r" b="b"/>
            <a:pathLst>
              <a:path w="199" h="190">
                <a:moveTo>
                  <a:pt x="199" y="116"/>
                </a:moveTo>
                <a:cubicBezTo>
                  <a:pt x="199" y="190"/>
                  <a:pt x="199" y="190"/>
                  <a:pt x="199" y="190"/>
                </a:cubicBezTo>
                <a:cubicBezTo>
                  <a:pt x="156" y="190"/>
                  <a:pt x="156" y="190"/>
                  <a:pt x="156" y="190"/>
                </a:cubicBezTo>
                <a:cubicBezTo>
                  <a:pt x="156" y="121"/>
                  <a:pt x="156" y="121"/>
                  <a:pt x="156" y="121"/>
                </a:cubicBezTo>
                <a:cubicBezTo>
                  <a:pt x="156" y="104"/>
                  <a:pt x="150" y="92"/>
                  <a:pt x="135" y="92"/>
                </a:cubicBezTo>
                <a:cubicBezTo>
                  <a:pt x="123" y="92"/>
                  <a:pt x="116" y="100"/>
                  <a:pt x="113" y="108"/>
                </a:cubicBezTo>
                <a:cubicBezTo>
                  <a:pt x="112" y="110"/>
                  <a:pt x="112" y="114"/>
                  <a:pt x="112" y="118"/>
                </a:cubicBezTo>
                <a:cubicBezTo>
                  <a:pt x="112" y="190"/>
                  <a:pt x="112" y="190"/>
                  <a:pt x="112" y="190"/>
                </a:cubicBezTo>
                <a:cubicBezTo>
                  <a:pt x="69" y="190"/>
                  <a:pt x="69" y="190"/>
                  <a:pt x="69" y="190"/>
                </a:cubicBezTo>
                <a:cubicBezTo>
                  <a:pt x="69" y="190"/>
                  <a:pt x="70" y="74"/>
                  <a:pt x="69" y="62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80"/>
                  <a:pt x="111" y="80"/>
                  <a:pt x="111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17" y="71"/>
                  <a:pt x="127" y="59"/>
                  <a:pt x="150" y="59"/>
                </a:cubicBezTo>
                <a:cubicBezTo>
                  <a:pt x="178" y="59"/>
                  <a:pt x="199" y="77"/>
                  <a:pt x="199" y="116"/>
                </a:cubicBezTo>
                <a:close/>
                <a:moveTo>
                  <a:pt x="25" y="0"/>
                </a:moveTo>
                <a:cubicBezTo>
                  <a:pt x="10" y="0"/>
                  <a:pt x="0" y="9"/>
                  <a:pt x="0" y="22"/>
                </a:cubicBezTo>
                <a:cubicBezTo>
                  <a:pt x="0" y="34"/>
                  <a:pt x="10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39" y="44"/>
                  <a:pt x="48" y="34"/>
                  <a:pt x="48" y="22"/>
                </a:cubicBezTo>
                <a:cubicBezTo>
                  <a:pt x="48" y="9"/>
                  <a:pt x="39" y="0"/>
                  <a:pt x="25" y="0"/>
                </a:cubicBezTo>
                <a:close/>
                <a:moveTo>
                  <a:pt x="3" y="190"/>
                </a:moveTo>
                <a:cubicBezTo>
                  <a:pt x="46" y="190"/>
                  <a:pt x="46" y="190"/>
                  <a:pt x="46" y="190"/>
                </a:cubicBezTo>
                <a:cubicBezTo>
                  <a:pt x="46" y="62"/>
                  <a:pt x="46" y="62"/>
                  <a:pt x="46" y="62"/>
                </a:cubicBezTo>
                <a:cubicBezTo>
                  <a:pt x="3" y="62"/>
                  <a:pt x="3" y="62"/>
                  <a:pt x="3" y="62"/>
                </a:cubicBezTo>
                <a:lnTo>
                  <a:pt x="3" y="190"/>
                </a:lnTo>
                <a:close/>
                <a:moveTo>
                  <a:pt x="3" y="190"/>
                </a:moveTo>
                <a:cubicBezTo>
                  <a:pt x="3" y="190"/>
                  <a:pt x="3" y="190"/>
                  <a:pt x="3" y="190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5" name="Freeform 32"/>
          <p:cNvSpPr>
            <a:spLocks noEditPoints="1"/>
          </p:cNvSpPr>
          <p:nvPr/>
        </p:nvSpPr>
        <p:spPr bwMode="auto">
          <a:xfrm>
            <a:off x="7983070" y="3146092"/>
            <a:ext cx="345940" cy="432858"/>
          </a:xfrm>
          <a:custGeom>
            <a:cxnLst>
              <a:cxn ang="0">
                <a:pos x="154" y="59"/>
              </a:cxn>
              <a:cxn ang="0">
                <a:pos x="68" y="5"/>
              </a:cxn>
              <a:cxn ang="0">
                <a:pos x="1" y="73"/>
              </a:cxn>
              <a:cxn ang="0">
                <a:pos x="29" y="119"/>
              </a:cxn>
              <a:cxn ang="0">
                <a:pos x="24" y="86"/>
              </a:cxn>
              <a:cxn ang="0">
                <a:pos x="116" y="36"/>
              </a:cxn>
              <a:cxn ang="0">
                <a:pos x="86" y="127"/>
              </a:cxn>
              <a:cxn ang="0">
                <a:pos x="75" y="49"/>
              </a:cxn>
              <a:cxn ang="0">
                <a:pos x="49" y="97"/>
              </a:cxn>
              <a:cxn ang="0">
                <a:pos x="34" y="202"/>
              </a:cxn>
              <a:cxn ang="0">
                <a:pos x="64" y="135"/>
              </a:cxn>
              <a:cxn ang="0">
                <a:pos x="91" y="148"/>
              </a:cxn>
              <a:cxn ang="0">
                <a:pos x="154" y="59"/>
              </a:cxn>
              <a:cxn ang="0">
                <a:pos x="154" y="59"/>
              </a:cxn>
              <a:cxn ang="0">
                <a:pos x="154" y="59"/>
              </a:cxn>
            </a:cxnLst>
            <a:rect l="0" t="0" r="r" b="b"/>
            <a:pathLst>
              <a:path w="161" h="201">
                <a:moveTo>
                  <a:pt x="154" y="59"/>
                </a:moveTo>
                <a:cubicBezTo>
                  <a:pt x="149" y="20"/>
                  <a:pt x="110" y="0"/>
                  <a:pt x="68" y="5"/>
                </a:cubicBezTo>
                <a:cubicBezTo>
                  <a:pt x="35" y="8"/>
                  <a:pt x="2" y="35"/>
                  <a:pt x="1" y="73"/>
                </a:cubicBezTo>
                <a:cubicBezTo>
                  <a:pt x="0" y="96"/>
                  <a:pt x="7" y="114"/>
                  <a:pt x="29" y="119"/>
                </a:cubicBezTo>
                <a:cubicBezTo>
                  <a:pt x="39" y="102"/>
                  <a:pt x="26" y="98"/>
                  <a:pt x="24" y="86"/>
                </a:cubicBezTo>
                <a:cubicBezTo>
                  <a:pt x="16" y="35"/>
                  <a:pt x="82" y="1"/>
                  <a:pt x="116" y="36"/>
                </a:cubicBezTo>
                <a:cubicBezTo>
                  <a:pt x="140" y="61"/>
                  <a:pt x="125" y="135"/>
                  <a:pt x="86" y="127"/>
                </a:cubicBezTo>
                <a:cubicBezTo>
                  <a:pt x="49" y="120"/>
                  <a:pt x="104" y="61"/>
                  <a:pt x="75" y="49"/>
                </a:cubicBezTo>
                <a:cubicBezTo>
                  <a:pt x="51" y="39"/>
                  <a:pt x="38" y="78"/>
                  <a:pt x="49" y="97"/>
                </a:cubicBezTo>
                <a:cubicBezTo>
                  <a:pt x="43" y="130"/>
                  <a:pt x="28" y="161"/>
                  <a:pt x="34" y="202"/>
                </a:cubicBezTo>
                <a:cubicBezTo>
                  <a:pt x="53" y="189"/>
                  <a:pt x="59" y="162"/>
                  <a:pt x="64" y="135"/>
                </a:cubicBezTo>
                <a:cubicBezTo>
                  <a:pt x="74" y="141"/>
                  <a:pt x="79" y="147"/>
                  <a:pt x="91" y="148"/>
                </a:cubicBezTo>
                <a:cubicBezTo>
                  <a:pt x="136" y="151"/>
                  <a:pt x="161" y="103"/>
                  <a:pt x="154" y="59"/>
                </a:cubicBezTo>
                <a:close/>
                <a:moveTo>
                  <a:pt x="154" y="59"/>
                </a:moveTo>
                <a:cubicBezTo>
                  <a:pt x="154" y="59"/>
                  <a:pt x="154" y="59"/>
                  <a:pt x="154" y="59"/>
                </a:cubicBezTo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 33"/>
          <p:cNvSpPr>
            <a:spLocks noEditPoints="1"/>
          </p:cNvSpPr>
          <p:nvPr/>
        </p:nvSpPr>
        <p:spPr bwMode="auto">
          <a:xfrm>
            <a:off x="7934585" y="1769751"/>
            <a:ext cx="442913" cy="433388"/>
          </a:xfrm>
          <a:custGeom>
            <a:cxnLst>
              <a:cxn ang="0">
                <a:pos x="12" y="55"/>
              </a:cxn>
              <a:cxn ang="0">
                <a:pos x="31" y="95"/>
              </a:cxn>
              <a:cxn ang="0">
                <a:pos x="59" y="103"/>
              </a:cxn>
              <a:cxn ang="0">
                <a:pos x="63" y="103"/>
              </a:cxn>
              <a:cxn ang="0">
                <a:pos x="70" y="128"/>
              </a:cxn>
              <a:cxn ang="0">
                <a:pos x="70" y="128"/>
              </a:cxn>
              <a:cxn ang="0">
                <a:pos x="0" y="175"/>
              </a:cxn>
              <a:cxn ang="0">
                <a:pos x="59" y="221"/>
              </a:cxn>
              <a:cxn ang="0">
                <a:pos x="60" y="221"/>
              </a:cxn>
              <a:cxn ang="0">
                <a:pos x="62" y="221"/>
              </a:cxn>
              <a:cxn ang="0">
                <a:pos x="99" y="213"/>
              </a:cxn>
              <a:cxn ang="0">
                <a:pos x="129" y="164"/>
              </a:cxn>
              <a:cxn ang="0">
                <a:pos x="103" y="119"/>
              </a:cxn>
              <a:cxn ang="0">
                <a:pos x="90" y="103"/>
              </a:cxn>
              <a:cxn ang="0">
                <a:pos x="100" y="90"/>
              </a:cxn>
              <a:cxn ang="0">
                <a:pos x="117" y="50"/>
              </a:cxn>
              <a:cxn ang="0">
                <a:pos x="100" y="12"/>
              </a:cxn>
              <a:cxn ang="0">
                <a:pos x="109" y="10"/>
              </a:cxn>
              <a:cxn ang="0">
                <a:pos x="129" y="1"/>
              </a:cxn>
              <a:cxn ang="0">
                <a:pos x="129" y="0"/>
              </a:cxn>
              <a:cxn ang="0">
                <a:pos x="71" y="0"/>
              </a:cxn>
              <a:cxn ang="0">
                <a:pos x="12" y="55"/>
              </a:cxn>
              <a:cxn ang="0">
                <a:pos x="106" y="169"/>
              </a:cxn>
              <a:cxn ang="0">
                <a:pos x="69" y="201"/>
              </a:cxn>
              <a:cxn ang="0">
                <a:pos x="26" y="175"/>
              </a:cxn>
              <a:cxn ang="0">
                <a:pos x="36" y="151"/>
              </a:cxn>
              <a:cxn ang="0">
                <a:pos x="65" y="139"/>
              </a:cxn>
              <a:cxn ang="0">
                <a:pos x="69" y="139"/>
              </a:cxn>
              <a:cxn ang="0">
                <a:pos x="106" y="169"/>
              </a:cxn>
              <a:cxn ang="0">
                <a:pos x="91" y="43"/>
              </a:cxn>
              <a:cxn ang="0">
                <a:pos x="74" y="88"/>
              </a:cxn>
              <a:cxn ang="0">
                <a:pos x="69" y="88"/>
              </a:cxn>
              <a:cxn ang="0">
                <a:pos x="40" y="58"/>
              </a:cxn>
              <a:cxn ang="0">
                <a:pos x="40" y="32"/>
              </a:cxn>
              <a:cxn ang="0">
                <a:pos x="55" y="16"/>
              </a:cxn>
              <a:cxn ang="0">
                <a:pos x="60" y="16"/>
              </a:cxn>
              <a:cxn ang="0">
                <a:pos x="91" y="43"/>
              </a:cxn>
              <a:cxn ang="0">
                <a:pos x="188" y="86"/>
              </a:cxn>
              <a:cxn ang="0">
                <a:pos x="188" y="49"/>
              </a:cxn>
              <a:cxn ang="0">
                <a:pos x="164" y="49"/>
              </a:cxn>
              <a:cxn ang="0">
                <a:pos x="164" y="86"/>
              </a:cxn>
              <a:cxn ang="0">
                <a:pos x="127" y="86"/>
              </a:cxn>
              <a:cxn ang="0">
                <a:pos x="127" y="110"/>
              </a:cxn>
              <a:cxn ang="0">
                <a:pos x="164" y="110"/>
              </a:cxn>
              <a:cxn ang="0">
                <a:pos x="164" y="148"/>
              </a:cxn>
              <a:cxn ang="0">
                <a:pos x="188" y="148"/>
              </a:cxn>
              <a:cxn ang="0">
                <a:pos x="188" y="110"/>
              </a:cxn>
              <a:cxn ang="0">
                <a:pos x="226" y="110"/>
              </a:cxn>
              <a:cxn ang="0">
                <a:pos x="226" y="86"/>
              </a:cxn>
              <a:cxn ang="0">
                <a:pos x="188" y="86"/>
              </a:cxn>
              <a:cxn ang="0">
                <a:pos x="188" y="86"/>
              </a:cxn>
              <a:cxn ang="0">
                <a:pos x="188" y="86"/>
              </a:cxn>
            </a:cxnLst>
            <a:rect l="0" t="0" r="r" b="b"/>
            <a:pathLst>
              <a:path w="226" h="221">
                <a:moveTo>
                  <a:pt x="12" y="55"/>
                </a:moveTo>
                <a:cubicBezTo>
                  <a:pt x="12" y="74"/>
                  <a:pt x="19" y="87"/>
                  <a:pt x="31" y="95"/>
                </a:cubicBezTo>
                <a:cubicBezTo>
                  <a:pt x="41" y="102"/>
                  <a:pt x="53" y="103"/>
                  <a:pt x="59" y="103"/>
                </a:cubicBezTo>
                <a:cubicBezTo>
                  <a:pt x="61" y="103"/>
                  <a:pt x="62" y="103"/>
                  <a:pt x="63" y="103"/>
                </a:cubicBezTo>
                <a:cubicBezTo>
                  <a:pt x="63" y="103"/>
                  <a:pt x="61" y="115"/>
                  <a:pt x="70" y="128"/>
                </a:cubicBezTo>
                <a:cubicBezTo>
                  <a:pt x="70" y="128"/>
                  <a:pt x="70" y="128"/>
                  <a:pt x="70" y="128"/>
                </a:cubicBezTo>
                <a:cubicBezTo>
                  <a:pt x="53" y="128"/>
                  <a:pt x="0" y="131"/>
                  <a:pt x="0" y="175"/>
                </a:cubicBezTo>
                <a:cubicBezTo>
                  <a:pt x="0" y="219"/>
                  <a:pt x="49" y="221"/>
                  <a:pt x="59" y="221"/>
                </a:cubicBezTo>
                <a:cubicBezTo>
                  <a:pt x="60" y="221"/>
                  <a:pt x="60" y="221"/>
                  <a:pt x="60" y="221"/>
                </a:cubicBezTo>
                <a:cubicBezTo>
                  <a:pt x="60" y="221"/>
                  <a:pt x="61" y="221"/>
                  <a:pt x="62" y="221"/>
                </a:cubicBezTo>
                <a:cubicBezTo>
                  <a:pt x="68" y="221"/>
                  <a:pt x="84" y="221"/>
                  <a:pt x="99" y="213"/>
                </a:cubicBezTo>
                <a:cubicBezTo>
                  <a:pt x="119" y="204"/>
                  <a:pt x="129" y="187"/>
                  <a:pt x="129" y="164"/>
                </a:cubicBezTo>
                <a:cubicBezTo>
                  <a:pt x="129" y="142"/>
                  <a:pt x="114" y="129"/>
                  <a:pt x="103" y="119"/>
                </a:cubicBezTo>
                <a:cubicBezTo>
                  <a:pt x="96" y="113"/>
                  <a:pt x="90" y="108"/>
                  <a:pt x="90" y="103"/>
                </a:cubicBezTo>
                <a:cubicBezTo>
                  <a:pt x="90" y="98"/>
                  <a:pt x="94" y="95"/>
                  <a:pt x="100" y="90"/>
                </a:cubicBezTo>
                <a:cubicBezTo>
                  <a:pt x="108" y="82"/>
                  <a:pt x="117" y="71"/>
                  <a:pt x="117" y="50"/>
                </a:cubicBezTo>
                <a:cubicBezTo>
                  <a:pt x="117" y="32"/>
                  <a:pt x="114" y="19"/>
                  <a:pt x="100" y="12"/>
                </a:cubicBezTo>
                <a:cubicBezTo>
                  <a:pt x="101" y="11"/>
                  <a:pt x="107" y="10"/>
                  <a:pt x="109" y="10"/>
                </a:cubicBezTo>
                <a:cubicBezTo>
                  <a:pt x="117" y="9"/>
                  <a:pt x="129" y="8"/>
                  <a:pt x="129" y="1"/>
                </a:cubicBezTo>
                <a:cubicBezTo>
                  <a:pt x="129" y="0"/>
                  <a:pt x="129" y="0"/>
                  <a:pt x="129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0" y="0"/>
                  <a:pt x="12" y="2"/>
                  <a:pt x="12" y="55"/>
                </a:cubicBezTo>
                <a:close/>
                <a:moveTo>
                  <a:pt x="106" y="169"/>
                </a:moveTo>
                <a:cubicBezTo>
                  <a:pt x="107" y="186"/>
                  <a:pt x="92" y="199"/>
                  <a:pt x="69" y="201"/>
                </a:cubicBezTo>
                <a:cubicBezTo>
                  <a:pt x="46" y="203"/>
                  <a:pt x="27" y="192"/>
                  <a:pt x="26" y="175"/>
                </a:cubicBezTo>
                <a:cubicBezTo>
                  <a:pt x="25" y="166"/>
                  <a:pt x="29" y="158"/>
                  <a:pt x="36" y="151"/>
                </a:cubicBezTo>
                <a:cubicBezTo>
                  <a:pt x="44" y="144"/>
                  <a:pt x="54" y="140"/>
                  <a:pt x="65" y="139"/>
                </a:cubicBezTo>
                <a:cubicBezTo>
                  <a:pt x="66" y="139"/>
                  <a:pt x="68" y="139"/>
                  <a:pt x="69" y="139"/>
                </a:cubicBezTo>
                <a:cubicBezTo>
                  <a:pt x="90" y="139"/>
                  <a:pt x="105" y="152"/>
                  <a:pt x="106" y="169"/>
                </a:cubicBezTo>
                <a:close/>
                <a:moveTo>
                  <a:pt x="91" y="43"/>
                </a:moveTo>
                <a:cubicBezTo>
                  <a:pt x="96" y="63"/>
                  <a:pt x="88" y="84"/>
                  <a:pt x="74" y="88"/>
                </a:cubicBezTo>
                <a:cubicBezTo>
                  <a:pt x="73" y="88"/>
                  <a:pt x="71" y="88"/>
                  <a:pt x="69" y="88"/>
                </a:cubicBezTo>
                <a:cubicBezTo>
                  <a:pt x="57" y="88"/>
                  <a:pt x="44" y="76"/>
                  <a:pt x="40" y="58"/>
                </a:cubicBezTo>
                <a:cubicBezTo>
                  <a:pt x="37" y="48"/>
                  <a:pt x="37" y="40"/>
                  <a:pt x="40" y="32"/>
                </a:cubicBezTo>
                <a:cubicBezTo>
                  <a:pt x="43" y="24"/>
                  <a:pt x="48" y="18"/>
                  <a:pt x="55" y="16"/>
                </a:cubicBezTo>
                <a:cubicBezTo>
                  <a:pt x="57" y="16"/>
                  <a:pt x="58" y="16"/>
                  <a:pt x="60" y="16"/>
                </a:cubicBezTo>
                <a:cubicBezTo>
                  <a:pt x="75" y="16"/>
                  <a:pt x="85" y="22"/>
                  <a:pt x="91" y="43"/>
                </a:cubicBezTo>
                <a:close/>
                <a:moveTo>
                  <a:pt x="188" y="86"/>
                </a:moveTo>
                <a:cubicBezTo>
                  <a:pt x="188" y="49"/>
                  <a:pt x="188" y="49"/>
                  <a:pt x="188" y="49"/>
                </a:cubicBezTo>
                <a:cubicBezTo>
                  <a:pt x="164" y="49"/>
                  <a:pt x="164" y="49"/>
                  <a:pt x="164" y="49"/>
                </a:cubicBezTo>
                <a:cubicBezTo>
                  <a:pt x="164" y="86"/>
                  <a:pt x="164" y="86"/>
                  <a:pt x="164" y="86"/>
                </a:cubicBezTo>
                <a:cubicBezTo>
                  <a:pt x="127" y="86"/>
                  <a:pt x="127" y="86"/>
                  <a:pt x="127" y="86"/>
                </a:cubicBezTo>
                <a:cubicBezTo>
                  <a:pt x="127" y="110"/>
                  <a:pt x="127" y="110"/>
                  <a:pt x="127" y="110"/>
                </a:cubicBezTo>
                <a:cubicBezTo>
                  <a:pt x="164" y="110"/>
                  <a:pt x="164" y="110"/>
                  <a:pt x="164" y="110"/>
                </a:cubicBezTo>
                <a:cubicBezTo>
                  <a:pt x="164" y="148"/>
                  <a:pt x="164" y="148"/>
                  <a:pt x="164" y="148"/>
                </a:cubicBezTo>
                <a:cubicBezTo>
                  <a:pt x="188" y="148"/>
                  <a:pt x="188" y="148"/>
                  <a:pt x="188" y="148"/>
                </a:cubicBezTo>
                <a:cubicBezTo>
                  <a:pt x="188" y="110"/>
                  <a:pt x="188" y="110"/>
                  <a:pt x="188" y="110"/>
                </a:cubicBezTo>
                <a:cubicBezTo>
                  <a:pt x="226" y="110"/>
                  <a:pt x="226" y="110"/>
                  <a:pt x="226" y="110"/>
                </a:cubicBezTo>
                <a:cubicBezTo>
                  <a:pt x="226" y="86"/>
                  <a:pt x="226" y="86"/>
                  <a:pt x="226" y="86"/>
                </a:cubicBezTo>
                <a:lnTo>
                  <a:pt x="188" y="86"/>
                </a:lnTo>
                <a:close/>
                <a:moveTo>
                  <a:pt x="188" y="86"/>
                </a:moveTo>
                <a:cubicBezTo>
                  <a:pt x="188" y="86"/>
                  <a:pt x="188" y="86"/>
                  <a:pt x="188" y="86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cs typeface="+mn-ea"/>
              <a:sym typeface="+mn-lt"/>
            </a:endParaRPr>
          </a:p>
        </p:txBody>
      </p:sp>
      <p:sp>
        <p:nvSpPr>
          <p:cNvPr id="37" name="Inhaltsplatzhalter 4"/>
          <p:cNvSpPr txBox="1"/>
          <p:nvPr/>
        </p:nvSpPr>
        <p:spPr>
          <a:xfrm>
            <a:off x="4796281" y="4123070"/>
            <a:ext cx="88524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1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Inhaltsplatzhalter 4"/>
          <p:cNvSpPr txBox="1"/>
          <p:nvPr/>
        </p:nvSpPr>
        <p:spPr>
          <a:xfrm>
            <a:off x="4863640" y="2750049"/>
            <a:ext cx="88524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1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Inhaltsplatzhalter 4"/>
          <p:cNvSpPr txBox="1"/>
          <p:nvPr/>
        </p:nvSpPr>
        <p:spPr>
          <a:xfrm>
            <a:off x="4936721" y="1385189"/>
            <a:ext cx="88524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1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0" name="Inhaltsplatzhalter 4"/>
          <p:cNvSpPr txBox="1"/>
          <p:nvPr/>
        </p:nvSpPr>
        <p:spPr>
          <a:xfrm>
            <a:off x="6426645" y="2100202"/>
            <a:ext cx="88524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50%</a:t>
            </a:r>
            <a:endParaRPr lang="en-US" sz="18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1" name="Inhaltsplatzhalter 4"/>
          <p:cNvSpPr txBox="1"/>
          <p:nvPr/>
        </p:nvSpPr>
        <p:spPr>
          <a:xfrm>
            <a:off x="6514585" y="3433345"/>
            <a:ext cx="885243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60%</a:t>
            </a:r>
            <a:endParaRPr lang="en-US" sz="1800">
              <a:solidFill>
                <a:schemeClr val="accent5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19" grpId="0" animBg="1"/>
      <p:bldP spid="23" grpId="0" animBg="1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Group 16"/>
          <p:cNvGrpSpPr/>
          <p:nvPr/>
        </p:nvGrpSpPr>
        <p:grpSpPr>
          <a:xfrm>
            <a:off x="4083413" y="1475882"/>
            <a:ext cx="2067411" cy="1849561"/>
            <a:chOff x="4083413" y="2133600"/>
            <a:chExt cx="2067411" cy="1849561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83413" y="2133600"/>
              <a:ext cx="1855332" cy="18495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5896906" y="2882370"/>
              <a:ext cx="253918" cy="352022"/>
            </a:xfrm>
            <a:custGeom>
              <a:gdLst>
                <a:gd name="T0" fmla="*/ 0 w 176"/>
                <a:gd name="T1" fmla="*/ 0 h 244"/>
                <a:gd name="T2" fmla="*/ 176 w 176"/>
                <a:gd name="T3" fmla="*/ 122 h 244"/>
                <a:gd name="T4" fmla="*/ 0 w 176"/>
                <a:gd name="T5" fmla="*/ 244 h 244"/>
                <a:gd name="T6" fmla="*/ 0 w 176"/>
                <a:gd name="T7" fmla="*/ 0 h 2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244">
                  <a:moveTo>
                    <a:pt x="0" y="0"/>
                  </a:moveTo>
                  <a:lnTo>
                    <a:pt x="176" y="122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279625" y="1677862"/>
            <a:ext cx="1442715" cy="14456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1" name="Group 17"/>
          <p:cNvGrpSpPr/>
          <p:nvPr/>
        </p:nvGrpSpPr>
        <p:grpSpPr>
          <a:xfrm>
            <a:off x="6274901" y="1475878"/>
            <a:ext cx="1853889" cy="2045770"/>
            <a:chOff x="6274898" y="2133600"/>
            <a:chExt cx="1853889" cy="2045770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274898" y="2133600"/>
              <a:ext cx="1853889" cy="18495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7023666" y="3925452"/>
              <a:ext cx="350580" cy="253918"/>
            </a:xfrm>
            <a:custGeom>
              <a:gdLst>
                <a:gd name="T0" fmla="*/ 243 w 243"/>
                <a:gd name="T1" fmla="*/ 0 h 176"/>
                <a:gd name="T2" fmla="*/ 122 w 243"/>
                <a:gd name="T3" fmla="*/ 176 h 176"/>
                <a:gd name="T4" fmla="*/ 0 w 243"/>
                <a:gd name="T5" fmla="*/ 0 h 176"/>
                <a:gd name="T6" fmla="*/ 243 w 243"/>
                <a:gd name="T7" fmla="*/ 0 h 1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" h="176">
                  <a:moveTo>
                    <a:pt x="243" y="0"/>
                  </a:moveTo>
                  <a:lnTo>
                    <a:pt x="122" y="176"/>
                  </a:lnTo>
                  <a:lnTo>
                    <a:pt x="0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481209" y="1677862"/>
            <a:ext cx="1441273" cy="14456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5" name="Group 18"/>
          <p:cNvGrpSpPr/>
          <p:nvPr/>
        </p:nvGrpSpPr>
        <p:grpSpPr>
          <a:xfrm>
            <a:off x="6057047" y="3639955"/>
            <a:ext cx="2071740" cy="1853889"/>
            <a:chOff x="6057047" y="4297673"/>
            <a:chExt cx="2071740" cy="1853889"/>
          </a:xfrm>
        </p:grpSpPr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6274898" y="4297673"/>
              <a:ext cx="1853889" cy="1853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6057047" y="5046442"/>
              <a:ext cx="253918" cy="352022"/>
            </a:xfrm>
            <a:custGeom>
              <a:gdLst>
                <a:gd name="T0" fmla="*/ 176 w 176"/>
                <a:gd name="T1" fmla="*/ 244 h 244"/>
                <a:gd name="T2" fmla="*/ 0 w 176"/>
                <a:gd name="T3" fmla="*/ 122 h 244"/>
                <a:gd name="T4" fmla="*/ 176 w 176"/>
                <a:gd name="T5" fmla="*/ 0 h 244"/>
                <a:gd name="T6" fmla="*/ 176 w 176"/>
                <a:gd name="T7" fmla="*/ 244 h 24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6" h="244">
                  <a:moveTo>
                    <a:pt x="176" y="244"/>
                  </a:moveTo>
                  <a:lnTo>
                    <a:pt x="0" y="122"/>
                  </a:lnTo>
                  <a:lnTo>
                    <a:pt x="176" y="0"/>
                  </a:lnTo>
                  <a:lnTo>
                    <a:pt x="176" y="2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8" name="Group 19"/>
          <p:cNvGrpSpPr/>
          <p:nvPr/>
        </p:nvGrpSpPr>
        <p:grpSpPr>
          <a:xfrm>
            <a:off x="4063218" y="3413449"/>
            <a:ext cx="1853889" cy="2080395"/>
            <a:chOff x="4063215" y="4071167"/>
            <a:chExt cx="1853889" cy="2080395"/>
          </a:xfrm>
        </p:grpSpPr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063215" y="4297673"/>
              <a:ext cx="1853889" cy="1853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Freeform 14"/>
            <p:cNvSpPr/>
            <p:nvPr/>
          </p:nvSpPr>
          <p:spPr bwMode="auto">
            <a:xfrm>
              <a:off x="4811985" y="4071167"/>
              <a:ext cx="352022" cy="252476"/>
            </a:xfrm>
            <a:custGeom>
              <a:gdLst>
                <a:gd name="T0" fmla="*/ 0 w 244"/>
                <a:gd name="T1" fmla="*/ 175 h 175"/>
                <a:gd name="T2" fmla="*/ 122 w 244"/>
                <a:gd name="T3" fmla="*/ 0 h 175"/>
                <a:gd name="T4" fmla="*/ 244 w 244"/>
                <a:gd name="T5" fmla="*/ 175 h 175"/>
                <a:gd name="T6" fmla="*/ 0 w 244"/>
                <a:gd name="T7" fmla="*/ 175 h 1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175">
                  <a:moveTo>
                    <a:pt x="0" y="175"/>
                  </a:moveTo>
                  <a:lnTo>
                    <a:pt x="122" y="0"/>
                  </a:lnTo>
                  <a:lnTo>
                    <a:pt x="244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4269526" y="3841935"/>
            <a:ext cx="1441273" cy="14456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481209" y="3864502"/>
            <a:ext cx="1441273" cy="14456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3" name="Inhaltsplatzhalter 4"/>
          <p:cNvSpPr txBox="1"/>
          <p:nvPr/>
        </p:nvSpPr>
        <p:spPr>
          <a:xfrm>
            <a:off x="1104900" y="1931301"/>
            <a:ext cx="2642360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4" name="Inhaltsplatzhalter 4"/>
          <p:cNvSpPr txBox="1"/>
          <p:nvPr/>
        </p:nvSpPr>
        <p:spPr>
          <a:xfrm>
            <a:off x="1104900" y="4095374"/>
            <a:ext cx="2642360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8426560" y="1931301"/>
            <a:ext cx="2660541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8426561" y="4095374"/>
            <a:ext cx="2782059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Inhaltsplatzhalter 4"/>
          <p:cNvSpPr txBox="1"/>
          <p:nvPr/>
        </p:nvSpPr>
        <p:spPr>
          <a:xfrm>
            <a:off x="4396120" y="2576672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OPTION 01</a:t>
            </a:r>
            <a:endParaRPr lang="en-US" sz="110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4385297" y="4818649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OPTION 04</a:t>
            </a:r>
            <a:endParaRPr lang="en-US" sz="11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6596981" y="2576672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OPTION 02</a:t>
            </a:r>
            <a:endParaRPr lang="en-US" sz="11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Inhaltsplatzhalter 4"/>
          <p:cNvSpPr txBox="1"/>
          <p:nvPr/>
        </p:nvSpPr>
        <p:spPr>
          <a:xfrm>
            <a:off x="6596981" y="4818649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OPTION 03</a:t>
            </a:r>
            <a:endParaRPr lang="en-US" sz="11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1" name="Group 28"/>
          <p:cNvGrpSpPr/>
          <p:nvPr/>
        </p:nvGrpSpPr>
        <p:grpSpPr>
          <a:xfrm>
            <a:off x="4693299" y="4110082"/>
            <a:ext cx="593725" cy="595312"/>
            <a:chOff x="1571625" y="2668588"/>
            <a:chExt cx="593725" cy="59531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2" name="Rectangle 340"/>
            <p:cNvSpPr>
              <a:spLocks noChangeArrowheads="1"/>
            </p:cNvSpPr>
            <p:nvPr/>
          </p:nvSpPr>
          <p:spPr bwMode="auto">
            <a:xfrm>
              <a:off x="2055813" y="2725738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341"/>
            <p:cNvSpPr>
              <a:spLocks noEditPoints="1"/>
            </p:cNvSpPr>
            <p:nvPr/>
          </p:nvSpPr>
          <p:spPr bwMode="auto">
            <a:xfrm>
              <a:off x="1571625" y="2668588"/>
              <a:ext cx="593725" cy="595312"/>
            </a:xfrm>
            <a:custGeom>
              <a:gdLst>
                <a:gd name="T0" fmla="*/ 144 w 3366"/>
                <a:gd name="T1" fmla="*/ 797 h 3375"/>
                <a:gd name="T2" fmla="*/ 144 w 3366"/>
                <a:gd name="T3" fmla="*/ 3231 h 3375"/>
                <a:gd name="T4" fmla="*/ 3223 w 3366"/>
                <a:gd name="T5" fmla="*/ 3231 h 3375"/>
                <a:gd name="T6" fmla="*/ 3223 w 3366"/>
                <a:gd name="T7" fmla="*/ 797 h 3375"/>
                <a:gd name="T8" fmla="*/ 144 w 3366"/>
                <a:gd name="T9" fmla="*/ 797 h 3375"/>
                <a:gd name="T10" fmla="*/ 144 w 3366"/>
                <a:gd name="T11" fmla="*/ 144 h 3375"/>
                <a:gd name="T12" fmla="*/ 144 w 3366"/>
                <a:gd name="T13" fmla="*/ 654 h 3375"/>
                <a:gd name="T14" fmla="*/ 3223 w 3366"/>
                <a:gd name="T15" fmla="*/ 654 h 3375"/>
                <a:gd name="T16" fmla="*/ 3223 w 3366"/>
                <a:gd name="T17" fmla="*/ 144 h 3375"/>
                <a:gd name="T18" fmla="*/ 144 w 3366"/>
                <a:gd name="T19" fmla="*/ 144 h 3375"/>
                <a:gd name="T20" fmla="*/ 0 w 3366"/>
                <a:gd name="T21" fmla="*/ 0 h 3375"/>
                <a:gd name="T22" fmla="*/ 3366 w 3366"/>
                <a:gd name="T23" fmla="*/ 0 h 3375"/>
                <a:gd name="T24" fmla="*/ 3366 w 3366"/>
                <a:gd name="T25" fmla="*/ 3375 h 3375"/>
                <a:gd name="T26" fmla="*/ 0 w 3366"/>
                <a:gd name="T27" fmla="*/ 3375 h 3375"/>
                <a:gd name="T28" fmla="*/ 0 w 3366"/>
                <a:gd name="T29" fmla="*/ 0 h 33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6" h="3375">
                  <a:moveTo>
                    <a:pt x="144" y="797"/>
                  </a:moveTo>
                  <a:lnTo>
                    <a:pt x="144" y="3231"/>
                  </a:lnTo>
                  <a:lnTo>
                    <a:pt x="3223" y="3231"/>
                  </a:lnTo>
                  <a:lnTo>
                    <a:pt x="3223" y="797"/>
                  </a:lnTo>
                  <a:lnTo>
                    <a:pt x="144" y="797"/>
                  </a:lnTo>
                  <a:close/>
                  <a:moveTo>
                    <a:pt x="144" y="144"/>
                  </a:moveTo>
                  <a:lnTo>
                    <a:pt x="144" y="654"/>
                  </a:lnTo>
                  <a:lnTo>
                    <a:pt x="3223" y="654"/>
                  </a:lnTo>
                  <a:lnTo>
                    <a:pt x="3223" y="144"/>
                  </a:lnTo>
                  <a:lnTo>
                    <a:pt x="144" y="144"/>
                  </a:lnTo>
                  <a:close/>
                  <a:moveTo>
                    <a:pt x="0" y="0"/>
                  </a:moveTo>
                  <a:lnTo>
                    <a:pt x="3366" y="0"/>
                  </a:lnTo>
                  <a:lnTo>
                    <a:pt x="3366" y="3375"/>
                  </a:lnTo>
                  <a:lnTo>
                    <a:pt x="0" y="3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4" name="Rectangle 342"/>
            <p:cNvSpPr>
              <a:spLocks noChangeArrowheads="1"/>
            </p:cNvSpPr>
            <p:nvPr/>
          </p:nvSpPr>
          <p:spPr bwMode="auto">
            <a:xfrm>
              <a:off x="1985963" y="2725738"/>
              <a:ext cx="28575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5" name="Rectangle 343"/>
            <p:cNvSpPr>
              <a:spLocks noChangeArrowheads="1"/>
            </p:cNvSpPr>
            <p:nvPr/>
          </p:nvSpPr>
          <p:spPr bwMode="auto">
            <a:xfrm>
              <a:off x="1916113" y="2725738"/>
              <a:ext cx="28575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344"/>
            <p:cNvSpPr>
              <a:spLocks noEditPoints="1"/>
            </p:cNvSpPr>
            <p:nvPr/>
          </p:nvSpPr>
          <p:spPr bwMode="auto">
            <a:xfrm>
              <a:off x="1738313" y="2867025"/>
              <a:ext cx="260350" cy="314325"/>
            </a:xfrm>
            <a:custGeom>
              <a:gdLst>
                <a:gd name="T0" fmla="*/ 759 w 1473"/>
                <a:gd name="T1" fmla="*/ 357 h 1786"/>
                <a:gd name="T2" fmla="*/ 730 w 1473"/>
                <a:gd name="T3" fmla="*/ 361 h 1786"/>
                <a:gd name="T4" fmla="*/ 143 w 1473"/>
                <a:gd name="T5" fmla="*/ 170 h 1786"/>
                <a:gd name="T6" fmla="*/ 146 w 1473"/>
                <a:gd name="T7" fmla="*/ 973 h 1786"/>
                <a:gd name="T8" fmla="*/ 171 w 1473"/>
                <a:gd name="T9" fmla="*/ 1068 h 1786"/>
                <a:gd name="T10" fmla="*/ 216 w 1473"/>
                <a:gd name="T11" fmla="*/ 1159 h 1786"/>
                <a:gd name="T12" fmla="*/ 274 w 1473"/>
                <a:gd name="T13" fmla="*/ 1245 h 1786"/>
                <a:gd name="T14" fmla="*/ 342 w 1473"/>
                <a:gd name="T15" fmla="*/ 1324 h 1786"/>
                <a:gd name="T16" fmla="*/ 415 w 1473"/>
                <a:gd name="T17" fmla="*/ 1395 h 1786"/>
                <a:gd name="T18" fmla="*/ 489 w 1473"/>
                <a:gd name="T19" fmla="*/ 1459 h 1786"/>
                <a:gd name="T20" fmla="*/ 564 w 1473"/>
                <a:gd name="T21" fmla="*/ 1518 h 1786"/>
                <a:gd name="T22" fmla="*/ 633 w 1473"/>
                <a:gd name="T23" fmla="*/ 1566 h 1786"/>
                <a:gd name="T24" fmla="*/ 692 w 1473"/>
                <a:gd name="T25" fmla="*/ 1603 h 1786"/>
                <a:gd name="T26" fmla="*/ 738 w 1473"/>
                <a:gd name="T27" fmla="*/ 1628 h 1786"/>
                <a:gd name="T28" fmla="*/ 784 w 1473"/>
                <a:gd name="T29" fmla="*/ 1603 h 1786"/>
                <a:gd name="T30" fmla="*/ 843 w 1473"/>
                <a:gd name="T31" fmla="*/ 1566 h 1786"/>
                <a:gd name="T32" fmla="*/ 911 w 1473"/>
                <a:gd name="T33" fmla="*/ 1518 h 1786"/>
                <a:gd name="T34" fmla="*/ 986 w 1473"/>
                <a:gd name="T35" fmla="*/ 1459 h 1786"/>
                <a:gd name="T36" fmla="*/ 1060 w 1473"/>
                <a:gd name="T37" fmla="*/ 1395 h 1786"/>
                <a:gd name="T38" fmla="*/ 1133 w 1473"/>
                <a:gd name="T39" fmla="*/ 1325 h 1786"/>
                <a:gd name="T40" fmla="*/ 1201 w 1473"/>
                <a:gd name="T41" fmla="*/ 1247 h 1786"/>
                <a:gd name="T42" fmla="*/ 1259 w 1473"/>
                <a:gd name="T43" fmla="*/ 1162 h 1786"/>
                <a:gd name="T44" fmla="*/ 1304 w 1473"/>
                <a:gd name="T45" fmla="*/ 1071 h 1786"/>
                <a:gd name="T46" fmla="*/ 1329 w 1473"/>
                <a:gd name="T47" fmla="*/ 974 h 1786"/>
                <a:gd name="T48" fmla="*/ 1332 w 1473"/>
                <a:gd name="T49" fmla="*/ 170 h 1786"/>
                <a:gd name="T50" fmla="*/ 80 w 1473"/>
                <a:gd name="T51" fmla="*/ 1 h 1786"/>
                <a:gd name="T52" fmla="*/ 737 w 1473"/>
                <a:gd name="T53" fmla="*/ 213 h 1786"/>
                <a:gd name="T54" fmla="*/ 1401 w 1473"/>
                <a:gd name="T55" fmla="*/ 1 h 1786"/>
                <a:gd name="T56" fmla="*/ 1438 w 1473"/>
                <a:gd name="T57" fmla="*/ 9 h 1786"/>
                <a:gd name="T58" fmla="*/ 1464 w 1473"/>
                <a:gd name="T59" fmla="*/ 34 h 1786"/>
                <a:gd name="T60" fmla="*/ 1473 w 1473"/>
                <a:gd name="T61" fmla="*/ 70 h 1786"/>
                <a:gd name="T62" fmla="*/ 1469 w 1473"/>
                <a:gd name="T63" fmla="*/ 985 h 1786"/>
                <a:gd name="T64" fmla="*/ 1441 w 1473"/>
                <a:gd name="T65" fmla="*/ 1107 h 1786"/>
                <a:gd name="T66" fmla="*/ 1383 w 1473"/>
                <a:gd name="T67" fmla="*/ 1229 h 1786"/>
                <a:gd name="T68" fmla="*/ 1297 w 1473"/>
                <a:gd name="T69" fmla="*/ 1352 h 1786"/>
                <a:gd name="T70" fmla="*/ 1183 w 1473"/>
                <a:gd name="T71" fmla="*/ 1474 h 1786"/>
                <a:gd name="T72" fmla="*/ 1076 w 1473"/>
                <a:gd name="T73" fmla="*/ 1567 h 1786"/>
                <a:gd name="T74" fmla="*/ 1000 w 1473"/>
                <a:gd name="T75" fmla="*/ 1624 h 1786"/>
                <a:gd name="T76" fmla="*/ 931 w 1473"/>
                <a:gd name="T77" fmla="*/ 1673 h 1786"/>
                <a:gd name="T78" fmla="*/ 870 w 1473"/>
                <a:gd name="T79" fmla="*/ 1713 h 1786"/>
                <a:gd name="T80" fmla="*/ 822 w 1473"/>
                <a:gd name="T81" fmla="*/ 1744 h 1786"/>
                <a:gd name="T82" fmla="*/ 788 w 1473"/>
                <a:gd name="T83" fmla="*/ 1763 h 1786"/>
                <a:gd name="T84" fmla="*/ 772 w 1473"/>
                <a:gd name="T85" fmla="*/ 1771 h 1786"/>
                <a:gd name="T86" fmla="*/ 742 w 1473"/>
                <a:gd name="T87" fmla="*/ 1784 h 1786"/>
                <a:gd name="T88" fmla="*/ 722 w 1473"/>
                <a:gd name="T89" fmla="*/ 1786 h 1786"/>
                <a:gd name="T90" fmla="*/ 706 w 1473"/>
                <a:gd name="T91" fmla="*/ 1782 h 1786"/>
                <a:gd name="T92" fmla="*/ 696 w 1473"/>
                <a:gd name="T93" fmla="*/ 1775 h 1786"/>
                <a:gd name="T94" fmla="*/ 675 w 1473"/>
                <a:gd name="T95" fmla="*/ 1763 h 1786"/>
                <a:gd name="T96" fmla="*/ 638 w 1473"/>
                <a:gd name="T97" fmla="*/ 1742 h 1786"/>
                <a:gd name="T98" fmla="*/ 588 w 1473"/>
                <a:gd name="T99" fmla="*/ 1711 h 1786"/>
                <a:gd name="T100" fmla="*/ 529 w 1473"/>
                <a:gd name="T101" fmla="*/ 1672 h 1786"/>
                <a:gd name="T102" fmla="*/ 463 w 1473"/>
                <a:gd name="T103" fmla="*/ 1625 h 1786"/>
                <a:gd name="T104" fmla="*/ 392 w 1473"/>
                <a:gd name="T105" fmla="*/ 1571 h 1786"/>
                <a:gd name="T106" fmla="*/ 289 w 1473"/>
                <a:gd name="T107" fmla="*/ 1481 h 1786"/>
                <a:gd name="T108" fmla="*/ 176 w 1473"/>
                <a:gd name="T109" fmla="*/ 1359 h 1786"/>
                <a:gd name="T110" fmla="*/ 89 w 1473"/>
                <a:gd name="T111" fmla="*/ 1236 h 1786"/>
                <a:gd name="T112" fmla="*/ 32 w 1473"/>
                <a:gd name="T113" fmla="*/ 1114 h 1786"/>
                <a:gd name="T114" fmla="*/ 3 w 1473"/>
                <a:gd name="T115" fmla="*/ 991 h 1786"/>
                <a:gd name="T116" fmla="*/ 0 w 1473"/>
                <a:gd name="T117" fmla="*/ 70 h 1786"/>
                <a:gd name="T118" fmla="*/ 7 w 1473"/>
                <a:gd name="T119" fmla="*/ 34 h 1786"/>
                <a:gd name="T120" fmla="*/ 26 w 1473"/>
                <a:gd name="T121" fmla="*/ 11 h 1786"/>
                <a:gd name="T122" fmla="*/ 53 w 1473"/>
                <a:gd name="T123" fmla="*/ 1 h 17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73" h="1786">
                  <a:moveTo>
                    <a:pt x="1332" y="170"/>
                  </a:moveTo>
                  <a:lnTo>
                    <a:pt x="759" y="357"/>
                  </a:lnTo>
                  <a:lnTo>
                    <a:pt x="744" y="361"/>
                  </a:lnTo>
                  <a:lnTo>
                    <a:pt x="730" y="361"/>
                  </a:lnTo>
                  <a:lnTo>
                    <a:pt x="716" y="357"/>
                  </a:lnTo>
                  <a:lnTo>
                    <a:pt x="143" y="170"/>
                  </a:lnTo>
                  <a:lnTo>
                    <a:pt x="143" y="925"/>
                  </a:lnTo>
                  <a:lnTo>
                    <a:pt x="146" y="973"/>
                  </a:lnTo>
                  <a:lnTo>
                    <a:pt x="157" y="1021"/>
                  </a:lnTo>
                  <a:lnTo>
                    <a:pt x="171" y="1068"/>
                  </a:lnTo>
                  <a:lnTo>
                    <a:pt x="191" y="1114"/>
                  </a:lnTo>
                  <a:lnTo>
                    <a:pt x="216" y="1159"/>
                  </a:lnTo>
                  <a:lnTo>
                    <a:pt x="243" y="1203"/>
                  </a:lnTo>
                  <a:lnTo>
                    <a:pt x="274" y="1245"/>
                  </a:lnTo>
                  <a:lnTo>
                    <a:pt x="308" y="1286"/>
                  </a:lnTo>
                  <a:lnTo>
                    <a:pt x="342" y="1324"/>
                  </a:lnTo>
                  <a:lnTo>
                    <a:pt x="379" y="1361"/>
                  </a:lnTo>
                  <a:lnTo>
                    <a:pt x="415" y="1395"/>
                  </a:lnTo>
                  <a:lnTo>
                    <a:pt x="451" y="1427"/>
                  </a:lnTo>
                  <a:lnTo>
                    <a:pt x="489" y="1459"/>
                  </a:lnTo>
                  <a:lnTo>
                    <a:pt x="527" y="1489"/>
                  </a:lnTo>
                  <a:lnTo>
                    <a:pt x="564" y="1518"/>
                  </a:lnTo>
                  <a:lnTo>
                    <a:pt x="599" y="1542"/>
                  </a:lnTo>
                  <a:lnTo>
                    <a:pt x="633" y="1566"/>
                  </a:lnTo>
                  <a:lnTo>
                    <a:pt x="664" y="1585"/>
                  </a:lnTo>
                  <a:lnTo>
                    <a:pt x="692" y="1603"/>
                  </a:lnTo>
                  <a:lnTo>
                    <a:pt x="717" y="1617"/>
                  </a:lnTo>
                  <a:lnTo>
                    <a:pt x="738" y="1628"/>
                  </a:lnTo>
                  <a:lnTo>
                    <a:pt x="758" y="1617"/>
                  </a:lnTo>
                  <a:lnTo>
                    <a:pt x="784" y="1603"/>
                  </a:lnTo>
                  <a:lnTo>
                    <a:pt x="811" y="1585"/>
                  </a:lnTo>
                  <a:lnTo>
                    <a:pt x="843" y="1566"/>
                  </a:lnTo>
                  <a:lnTo>
                    <a:pt x="877" y="1542"/>
                  </a:lnTo>
                  <a:lnTo>
                    <a:pt x="911" y="1518"/>
                  </a:lnTo>
                  <a:lnTo>
                    <a:pt x="948" y="1489"/>
                  </a:lnTo>
                  <a:lnTo>
                    <a:pt x="986" y="1459"/>
                  </a:lnTo>
                  <a:lnTo>
                    <a:pt x="1025" y="1427"/>
                  </a:lnTo>
                  <a:lnTo>
                    <a:pt x="1060" y="1395"/>
                  </a:lnTo>
                  <a:lnTo>
                    <a:pt x="1096" y="1361"/>
                  </a:lnTo>
                  <a:lnTo>
                    <a:pt x="1133" y="1325"/>
                  </a:lnTo>
                  <a:lnTo>
                    <a:pt x="1167" y="1287"/>
                  </a:lnTo>
                  <a:lnTo>
                    <a:pt x="1201" y="1247"/>
                  </a:lnTo>
                  <a:lnTo>
                    <a:pt x="1232" y="1205"/>
                  </a:lnTo>
                  <a:lnTo>
                    <a:pt x="1259" y="1162"/>
                  </a:lnTo>
                  <a:lnTo>
                    <a:pt x="1284" y="1117"/>
                  </a:lnTo>
                  <a:lnTo>
                    <a:pt x="1304" y="1071"/>
                  </a:lnTo>
                  <a:lnTo>
                    <a:pt x="1319" y="1023"/>
                  </a:lnTo>
                  <a:lnTo>
                    <a:pt x="1329" y="974"/>
                  </a:lnTo>
                  <a:lnTo>
                    <a:pt x="1332" y="925"/>
                  </a:lnTo>
                  <a:lnTo>
                    <a:pt x="1332" y="170"/>
                  </a:lnTo>
                  <a:close/>
                  <a:moveTo>
                    <a:pt x="66" y="0"/>
                  </a:moveTo>
                  <a:lnTo>
                    <a:pt x="80" y="1"/>
                  </a:lnTo>
                  <a:lnTo>
                    <a:pt x="92" y="4"/>
                  </a:lnTo>
                  <a:lnTo>
                    <a:pt x="737" y="213"/>
                  </a:lnTo>
                  <a:lnTo>
                    <a:pt x="1380" y="4"/>
                  </a:lnTo>
                  <a:lnTo>
                    <a:pt x="1401" y="1"/>
                  </a:lnTo>
                  <a:lnTo>
                    <a:pt x="1420" y="2"/>
                  </a:lnTo>
                  <a:lnTo>
                    <a:pt x="1438" y="9"/>
                  </a:lnTo>
                  <a:lnTo>
                    <a:pt x="1453" y="19"/>
                  </a:lnTo>
                  <a:lnTo>
                    <a:pt x="1464" y="34"/>
                  </a:lnTo>
                  <a:lnTo>
                    <a:pt x="1471" y="50"/>
                  </a:lnTo>
                  <a:lnTo>
                    <a:pt x="1473" y="70"/>
                  </a:lnTo>
                  <a:lnTo>
                    <a:pt x="1473" y="925"/>
                  </a:lnTo>
                  <a:lnTo>
                    <a:pt x="1469" y="985"/>
                  </a:lnTo>
                  <a:lnTo>
                    <a:pt x="1459" y="1045"/>
                  </a:lnTo>
                  <a:lnTo>
                    <a:pt x="1441" y="1107"/>
                  </a:lnTo>
                  <a:lnTo>
                    <a:pt x="1415" y="1168"/>
                  </a:lnTo>
                  <a:lnTo>
                    <a:pt x="1383" y="1229"/>
                  </a:lnTo>
                  <a:lnTo>
                    <a:pt x="1344" y="1291"/>
                  </a:lnTo>
                  <a:lnTo>
                    <a:pt x="1297" y="1352"/>
                  </a:lnTo>
                  <a:lnTo>
                    <a:pt x="1244" y="1413"/>
                  </a:lnTo>
                  <a:lnTo>
                    <a:pt x="1183" y="1474"/>
                  </a:lnTo>
                  <a:lnTo>
                    <a:pt x="1115" y="1534"/>
                  </a:lnTo>
                  <a:lnTo>
                    <a:pt x="1076" y="1567"/>
                  </a:lnTo>
                  <a:lnTo>
                    <a:pt x="1038" y="1596"/>
                  </a:lnTo>
                  <a:lnTo>
                    <a:pt x="1000" y="1624"/>
                  </a:lnTo>
                  <a:lnTo>
                    <a:pt x="964" y="1650"/>
                  </a:lnTo>
                  <a:lnTo>
                    <a:pt x="931" y="1673"/>
                  </a:lnTo>
                  <a:lnTo>
                    <a:pt x="899" y="1695"/>
                  </a:lnTo>
                  <a:lnTo>
                    <a:pt x="870" y="1713"/>
                  </a:lnTo>
                  <a:lnTo>
                    <a:pt x="844" y="1729"/>
                  </a:lnTo>
                  <a:lnTo>
                    <a:pt x="822" y="1744"/>
                  </a:lnTo>
                  <a:lnTo>
                    <a:pt x="802" y="1755"/>
                  </a:lnTo>
                  <a:lnTo>
                    <a:pt x="788" y="1763"/>
                  </a:lnTo>
                  <a:lnTo>
                    <a:pt x="778" y="1768"/>
                  </a:lnTo>
                  <a:lnTo>
                    <a:pt x="772" y="1771"/>
                  </a:lnTo>
                  <a:lnTo>
                    <a:pt x="755" y="1778"/>
                  </a:lnTo>
                  <a:lnTo>
                    <a:pt x="742" y="1784"/>
                  </a:lnTo>
                  <a:lnTo>
                    <a:pt x="731" y="1786"/>
                  </a:lnTo>
                  <a:lnTo>
                    <a:pt x="722" y="1786"/>
                  </a:lnTo>
                  <a:lnTo>
                    <a:pt x="714" y="1784"/>
                  </a:lnTo>
                  <a:lnTo>
                    <a:pt x="706" y="1782"/>
                  </a:lnTo>
                  <a:lnTo>
                    <a:pt x="700" y="1778"/>
                  </a:lnTo>
                  <a:lnTo>
                    <a:pt x="696" y="1775"/>
                  </a:lnTo>
                  <a:lnTo>
                    <a:pt x="688" y="1770"/>
                  </a:lnTo>
                  <a:lnTo>
                    <a:pt x="675" y="1763"/>
                  </a:lnTo>
                  <a:lnTo>
                    <a:pt x="658" y="1753"/>
                  </a:lnTo>
                  <a:lnTo>
                    <a:pt x="638" y="1742"/>
                  </a:lnTo>
                  <a:lnTo>
                    <a:pt x="615" y="1727"/>
                  </a:lnTo>
                  <a:lnTo>
                    <a:pt x="588" y="1711"/>
                  </a:lnTo>
                  <a:lnTo>
                    <a:pt x="560" y="1693"/>
                  </a:lnTo>
                  <a:lnTo>
                    <a:pt x="529" y="1672"/>
                  </a:lnTo>
                  <a:lnTo>
                    <a:pt x="496" y="1650"/>
                  </a:lnTo>
                  <a:lnTo>
                    <a:pt x="463" y="1625"/>
                  </a:lnTo>
                  <a:lnTo>
                    <a:pt x="428" y="1600"/>
                  </a:lnTo>
                  <a:lnTo>
                    <a:pt x="392" y="1571"/>
                  </a:lnTo>
                  <a:lnTo>
                    <a:pt x="358" y="1541"/>
                  </a:lnTo>
                  <a:lnTo>
                    <a:pt x="289" y="1481"/>
                  </a:lnTo>
                  <a:lnTo>
                    <a:pt x="229" y="1420"/>
                  </a:lnTo>
                  <a:lnTo>
                    <a:pt x="176" y="1359"/>
                  </a:lnTo>
                  <a:lnTo>
                    <a:pt x="129" y="1298"/>
                  </a:lnTo>
                  <a:lnTo>
                    <a:pt x="89" y="1236"/>
                  </a:lnTo>
                  <a:lnTo>
                    <a:pt x="57" y="1175"/>
                  </a:lnTo>
                  <a:lnTo>
                    <a:pt x="32" y="1114"/>
                  </a:lnTo>
                  <a:lnTo>
                    <a:pt x="14" y="1052"/>
                  </a:lnTo>
                  <a:lnTo>
                    <a:pt x="3" y="991"/>
                  </a:lnTo>
                  <a:lnTo>
                    <a:pt x="0" y="931"/>
                  </a:lnTo>
                  <a:lnTo>
                    <a:pt x="0" y="70"/>
                  </a:lnTo>
                  <a:lnTo>
                    <a:pt x="2" y="50"/>
                  </a:lnTo>
                  <a:lnTo>
                    <a:pt x="7" y="34"/>
                  </a:lnTo>
                  <a:lnTo>
                    <a:pt x="15" y="21"/>
                  </a:lnTo>
                  <a:lnTo>
                    <a:pt x="26" y="11"/>
                  </a:lnTo>
                  <a:lnTo>
                    <a:pt x="38" y="5"/>
                  </a:lnTo>
                  <a:lnTo>
                    <a:pt x="53" y="1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Freeform 345"/>
            <p:cNvSpPr>
              <a:spLocks noEditPoints="1"/>
            </p:cNvSpPr>
            <p:nvPr/>
          </p:nvSpPr>
          <p:spPr bwMode="auto">
            <a:xfrm>
              <a:off x="1833563" y="2954338"/>
              <a:ext cx="69850" cy="157162"/>
            </a:xfrm>
            <a:custGeom>
              <a:gdLst>
                <a:gd name="T0" fmla="*/ 243 w 400"/>
                <a:gd name="T1" fmla="*/ 712 h 895"/>
                <a:gd name="T2" fmla="*/ 281 w 400"/>
                <a:gd name="T3" fmla="*/ 687 h 895"/>
                <a:gd name="T4" fmla="*/ 305 w 400"/>
                <a:gd name="T5" fmla="*/ 650 h 895"/>
                <a:gd name="T6" fmla="*/ 314 w 400"/>
                <a:gd name="T7" fmla="*/ 604 h 895"/>
                <a:gd name="T8" fmla="*/ 305 w 400"/>
                <a:gd name="T9" fmla="*/ 559 h 895"/>
                <a:gd name="T10" fmla="*/ 280 w 400"/>
                <a:gd name="T11" fmla="*/ 523 h 895"/>
                <a:gd name="T12" fmla="*/ 243 w 400"/>
                <a:gd name="T13" fmla="*/ 498 h 895"/>
                <a:gd name="T14" fmla="*/ 137 w 400"/>
                <a:gd name="T15" fmla="*/ 193 h 895"/>
                <a:gd name="T16" fmla="*/ 105 w 400"/>
                <a:gd name="T17" fmla="*/ 224 h 895"/>
                <a:gd name="T18" fmla="*/ 88 w 400"/>
                <a:gd name="T19" fmla="*/ 266 h 895"/>
                <a:gd name="T20" fmla="*/ 88 w 400"/>
                <a:gd name="T21" fmla="*/ 313 h 895"/>
                <a:gd name="T22" fmla="*/ 105 w 400"/>
                <a:gd name="T23" fmla="*/ 354 h 895"/>
                <a:gd name="T24" fmla="*/ 138 w 400"/>
                <a:gd name="T25" fmla="*/ 386 h 895"/>
                <a:gd name="T26" fmla="*/ 157 w 400"/>
                <a:gd name="T27" fmla="*/ 182 h 895"/>
                <a:gd name="T28" fmla="*/ 243 w 400"/>
                <a:gd name="T29" fmla="*/ 0 h 895"/>
                <a:gd name="T30" fmla="*/ 275 w 400"/>
                <a:gd name="T31" fmla="*/ 104 h 895"/>
                <a:gd name="T32" fmla="*/ 332 w 400"/>
                <a:gd name="T33" fmla="*/ 139 h 895"/>
                <a:gd name="T34" fmla="*/ 373 w 400"/>
                <a:gd name="T35" fmla="*/ 191 h 895"/>
                <a:gd name="T36" fmla="*/ 397 w 400"/>
                <a:gd name="T37" fmla="*/ 255 h 895"/>
                <a:gd name="T38" fmla="*/ 314 w 400"/>
                <a:gd name="T39" fmla="*/ 290 h 895"/>
                <a:gd name="T40" fmla="*/ 305 w 400"/>
                <a:gd name="T41" fmla="*/ 244 h 895"/>
                <a:gd name="T42" fmla="*/ 280 w 400"/>
                <a:gd name="T43" fmla="*/ 208 h 895"/>
                <a:gd name="T44" fmla="*/ 243 w 400"/>
                <a:gd name="T45" fmla="*/ 183 h 895"/>
                <a:gd name="T46" fmla="*/ 275 w 400"/>
                <a:gd name="T47" fmla="*/ 419 h 895"/>
                <a:gd name="T48" fmla="*/ 332 w 400"/>
                <a:gd name="T49" fmla="*/ 454 h 895"/>
                <a:gd name="T50" fmla="*/ 373 w 400"/>
                <a:gd name="T51" fmla="*/ 506 h 895"/>
                <a:gd name="T52" fmla="*/ 397 w 400"/>
                <a:gd name="T53" fmla="*/ 570 h 895"/>
                <a:gd name="T54" fmla="*/ 397 w 400"/>
                <a:gd name="T55" fmla="*/ 640 h 895"/>
                <a:gd name="T56" fmla="*/ 373 w 400"/>
                <a:gd name="T57" fmla="*/ 704 h 895"/>
                <a:gd name="T58" fmla="*/ 332 w 400"/>
                <a:gd name="T59" fmla="*/ 755 h 895"/>
                <a:gd name="T60" fmla="*/ 275 w 400"/>
                <a:gd name="T61" fmla="*/ 791 h 895"/>
                <a:gd name="T62" fmla="*/ 243 w 400"/>
                <a:gd name="T63" fmla="*/ 895 h 895"/>
                <a:gd name="T64" fmla="*/ 157 w 400"/>
                <a:gd name="T65" fmla="*/ 801 h 895"/>
                <a:gd name="T66" fmla="*/ 95 w 400"/>
                <a:gd name="T67" fmla="*/ 775 h 895"/>
                <a:gd name="T68" fmla="*/ 45 w 400"/>
                <a:gd name="T69" fmla="*/ 731 h 895"/>
                <a:gd name="T70" fmla="*/ 12 w 400"/>
                <a:gd name="T71" fmla="*/ 673 h 895"/>
                <a:gd name="T72" fmla="*/ 0 w 400"/>
                <a:gd name="T73" fmla="*/ 604 h 895"/>
                <a:gd name="T74" fmla="*/ 88 w 400"/>
                <a:gd name="T75" fmla="*/ 628 h 895"/>
                <a:gd name="T76" fmla="*/ 105 w 400"/>
                <a:gd name="T77" fmla="*/ 670 h 895"/>
                <a:gd name="T78" fmla="*/ 138 w 400"/>
                <a:gd name="T79" fmla="*/ 701 h 895"/>
                <a:gd name="T80" fmla="*/ 157 w 400"/>
                <a:gd name="T81" fmla="*/ 486 h 895"/>
                <a:gd name="T82" fmla="*/ 95 w 400"/>
                <a:gd name="T83" fmla="*/ 460 h 895"/>
                <a:gd name="T84" fmla="*/ 45 w 400"/>
                <a:gd name="T85" fmla="*/ 416 h 895"/>
                <a:gd name="T86" fmla="*/ 12 w 400"/>
                <a:gd name="T87" fmla="*/ 358 h 895"/>
                <a:gd name="T88" fmla="*/ 0 w 400"/>
                <a:gd name="T89" fmla="*/ 290 h 895"/>
                <a:gd name="T90" fmla="*/ 12 w 400"/>
                <a:gd name="T91" fmla="*/ 222 h 895"/>
                <a:gd name="T92" fmla="*/ 45 w 400"/>
                <a:gd name="T93" fmla="*/ 164 h 895"/>
                <a:gd name="T94" fmla="*/ 95 w 400"/>
                <a:gd name="T95" fmla="*/ 120 h 895"/>
                <a:gd name="T96" fmla="*/ 157 w 400"/>
                <a:gd name="T97" fmla="*/ 94 h 8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0" h="895">
                  <a:moveTo>
                    <a:pt x="243" y="498"/>
                  </a:moveTo>
                  <a:lnTo>
                    <a:pt x="243" y="712"/>
                  </a:lnTo>
                  <a:lnTo>
                    <a:pt x="263" y="701"/>
                  </a:lnTo>
                  <a:lnTo>
                    <a:pt x="281" y="687"/>
                  </a:lnTo>
                  <a:lnTo>
                    <a:pt x="295" y="670"/>
                  </a:lnTo>
                  <a:lnTo>
                    <a:pt x="305" y="650"/>
                  </a:lnTo>
                  <a:lnTo>
                    <a:pt x="312" y="628"/>
                  </a:lnTo>
                  <a:lnTo>
                    <a:pt x="314" y="604"/>
                  </a:lnTo>
                  <a:lnTo>
                    <a:pt x="312" y="581"/>
                  </a:lnTo>
                  <a:lnTo>
                    <a:pt x="305" y="559"/>
                  </a:lnTo>
                  <a:lnTo>
                    <a:pt x="295" y="540"/>
                  </a:lnTo>
                  <a:lnTo>
                    <a:pt x="280" y="523"/>
                  </a:lnTo>
                  <a:lnTo>
                    <a:pt x="262" y="508"/>
                  </a:lnTo>
                  <a:lnTo>
                    <a:pt x="243" y="498"/>
                  </a:lnTo>
                  <a:close/>
                  <a:moveTo>
                    <a:pt x="157" y="182"/>
                  </a:moveTo>
                  <a:lnTo>
                    <a:pt x="137" y="193"/>
                  </a:lnTo>
                  <a:lnTo>
                    <a:pt x="119" y="208"/>
                  </a:lnTo>
                  <a:lnTo>
                    <a:pt x="105" y="224"/>
                  </a:lnTo>
                  <a:lnTo>
                    <a:pt x="95" y="244"/>
                  </a:lnTo>
                  <a:lnTo>
                    <a:pt x="88" y="266"/>
                  </a:lnTo>
                  <a:lnTo>
                    <a:pt x="86" y="289"/>
                  </a:lnTo>
                  <a:lnTo>
                    <a:pt x="88" y="313"/>
                  </a:lnTo>
                  <a:lnTo>
                    <a:pt x="95" y="334"/>
                  </a:lnTo>
                  <a:lnTo>
                    <a:pt x="105" y="354"/>
                  </a:lnTo>
                  <a:lnTo>
                    <a:pt x="120" y="371"/>
                  </a:lnTo>
                  <a:lnTo>
                    <a:pt x="138" y="386"/>
                  </a:lnTo>
                  <a:lnTo>
                    <a:pt x="157" y="396"/>
                  </a:lnTo>
                  <a:lnTo>
                    <a:pt x="157" y="182"/>
                  </a:lnTo>
                  <a:close/>
                  <a:moveTo>
                    <a:pt x="157" y="0"/>
                  </a:moveTo>
                  <a:lnTo>
                    <a:pt x="243" y="0"/>
                  </a:lnTo>
                  <a:lnTo>
                    <a:pt x="243" y="94"/>
                  </a:lnTo>
                  <a:lnTo>
                    <a:pt x="275" y="104"/>
                  </a:lnTo>
                  <a:lnTo>
                    <a:pt x="305" y="120"/>
                  </a:lnTo>
                  <a:lnTo>
                    <a:pt x="332" y="139"/>
                  </a:lnTo>
                  <a:lnTo>
                    <a:pt x="355" y="164"/>
                  </a:lnTo>
                  <a:lnTo>
                    <a:pt x="373" y="191"/>
                  </a:lnTo>
                  <a:lnTo>
                    <a:pt x="388" y="222"/>
                  </a:lnTo>
                  <a:lnTo>
                    <a:pt x="397" y="255"/>
                  </a:lnTo>
                  <a:lnTo>
                    <a:pt x="400" y="290"/>
                  </a:lnTo>
                  <a:lnTo>
                    <a:pt x="314" y="290"/>
                  </a:lnTo>
                  <a:lnTo>
                    <a:pt x="312" y="267"/>
                  </a:lnTo>
                  <a:lnTo>
                    <a:pt x="305" y="244"/>
                  </a:lnTo>
                  <a:lnTo>
                    <a:pt x="295" y="225"/>
                  </a:lnTo>
                  <a:lnTo>
                    <a:pt x="280" y="208"/>
                  </a:lnTo>
                  <a:lnTo>
                    <a:pt x="262" y="193"/>
                  </a:lnTo>
                  <a:lnTo>
                    <a:pt x="243" y="183"/>
                  </a:lnTo>
                  <a:lnTo>
                    <a:pt x="243" y="409"/>
                  </a:lnTo>
                  <a:lnTo>
                    <a:pt x="275" y="419"/>
                  </a:lnTo>
                  <a:lnTo>
                    <a:pt x="305" y="435"/>
                  </a:lnTo>
                  <a:lnTo>
                    <a:pt x="332" y="454"/>
                  </a:lnTo>
                  <a:lnTo>
                    <a:pt x="355" y="479"/>
                  </a:lnTo>
                  <a:lnTo>
                    <a:pt x="373" y="506"/>
                  </a:lnTo>
                  <a:lnTo>
                    <a:pt x="388" y="537"/>
                  </a:lnTo>
                  <a:lnTo>
                    <a:pt x="397" y="570"/>
                  </a:lnTo>
                  <a:lnTo>
                    <a:pt x="400" y="604"/>
                  </a:lnTo>
                  <a:lnTo>
                    <a:pt x="397" y="640"/>
                  </a:lnTo>
                  <a:lnTo>
                    <a:pt x="388" y="673"/>
                  </a:lnTo>
                  <a:lnTo>
                    <a:pt x="373" y="704"/>
                  </a:lnTo>
                  <a:lnTo>
                    <a:pt x="355" y="731"/>
                  </a:lnTo>
                  <a:lnTo>
                    <a:pt x="332" y="755"/>
                  </a:lnTo>
                  <a:lnTo>
                    <a:pt x="305" y="775"/>
                  </a:lnTo>
                  <a:lnTo>
                    <a:pt x="275" y="791"/>
                  </a:lnTo>
                  <a:lnTo>
                    <a:pt x="243" y="801"/>
                  </a:lnTo>
                  <a:lnTo>
                    <a:pt x="243" y="895"/>
                  </a:lnTo>
                  <a:lnTo>
                    <a:pt x="157" y="895"/>
                  </a:lnTo>
                  <a:lnTo>
                    <a:pt x="157" y="801"/>
                  </a:lnTo>
                  <a:lnTo>
                    <a:pt x="125" y="791"/>
                  </a:lnTo>
                  <a:lnTo>
                    <a:pt x="95" y="775"/>
                  </a:lnTo>
                  <a:lnTo>
                    <a:pt x="68" y="755"/>
                  </a:lnTo>
                  <a:lnTo>
                    <a:pt x="45" y="731"/>
                  </a:lnTo>
                  <a:lnTo>
                    <a:pt x="27" y="704"/>
                  </a:lnTo>
                  <a:lnTo>
                    <a:pt x="12" y="673"/>
                  </a:lnTo>
                  <a:lnTo>
                    <a:pt x="3" y="640"/>
                  </a:lnTo>
                  <a:lnTo>
                    <a:pt x="0" y="604"/>
                  </a:lnTo>
                  <a:lnTo>
                    <a:pt x="86" y="604"/>
                  </a:lnTo>
                  <a:lnTo>
                    <a:pt x="88" y="628"/>
                  </a:lnTo>
                  <a:lnTo>
                    <a:pt x="95" y="650"/>
                  </a:lnTo>
                  <a:lnTo>
                    <a:pt x="105" y="670"/>
                  </a:lnTo>
                  <a:lnTo>
                    <a:pt x="120" y="687"/>
                  </a:lnTo>
                  <a:lnTo>
                    <a:pt x="138" y="701"/>
                  </a:lnTo>
                  <a:lnTo>
                    <a:pt x="157" y="712"/>
                  </a:lnTo>
                  <a:lnTo>
                    <a:pt x="157" y="486"/>
                  </a:lnTo>
                  <a:lnTo>
                    <a:pt x="125" y="476"/>
                  </a:lnTo>
                  <a:lnTo>
                    <a:pt x="95" y="460"/>
                  </a:lnTo>
                  <a:lnTo>
                    <a:pt x="68" y="441"/>
                  </a:lnTo>
                  <a:lnTo>
                    <a:pt x="45" y="416"/>
                  </a:lnTo>
                  <a:lnTo>
                    <a:pt x="27" y="389"/>
                  </a:lnTo>
                  <a:lnTo>
                    <a:pt x="12" y="358"/>
                  </a:lnTo>
                  <a:lnTo>
                    <a:pt x="3" y="325"/>
                  </a:lnTo>
                  <a:lnTo>
                    <a:pt x="0" y="290"/>
                  </a:lnTo>
                  <a:lnTo>
                    <a:pt x="3" y="255"/>
                  </a:lnTo>
                  <a:lnTo>
                    <a:pt x="12" y="222"/>
                  </a:lnTo>
                  <a:lnTo>
                    <a:pt x="27" y="191"/>
                  </a:lnTo>
                  <a:lnTo>
                    <a:pt x="45" y="164"/>
                  </a:lnTo>
                  <a:lnTo>
                    <a:pt x="68" y="140"/>
                  </a:lnTo>
                  <a:lnTo>
                    <a:pt x="95" y="120"/>
                  </a:lnTo>
                  <a:lnTo>
                    <a:pt x="125" y="104"/>
                  </a:lnTo>
                  <a:lnTo>
                    <a:pt x="157" y="94"/>
                  </a:lnTo>
                  <a:lnTo>
                    <a:pt x="1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8" name="Group 35"/>
          <p:cNvGrpSpPr/>
          <p:nvPr/>
        </p:nvGrpSpPr>
        <p:grpSpPr>
          <a:xfrm>
            <a:off x="4704120" y="1880368"/>
            <a:ext cx="593725" cy="595312"/>
            <a:chOff x="5330825" y="2668588"/>
            <a:chExt cx="593725" cy="59531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Freeform 382"/>
            <p:cNvSpPr>
              <a:spLocks noEditPoints="1"/>
            </p:cNvSpPr>
            <p:nvPr/>
          </p:nvSpPr>
          <p:spPr bwMode="auto">
            <a:xfrm>
              <a:off x="5330825" y="2668588"/>
              <a:ext cx="593725" cy="595312"/>
            </a:xfrm>
            <a:custGeom>
              <a:gdLst>
                <a:gd name="T0" fmla="*/ 144 w 3366"/>
                <a:gd name="T1" fmla="*/ 797 h 3375"/>
                <a:gd name="T2" fmla="*/ 144 w 3366"/>
                <a:gd name="T3" fmla="*/ 3231 h 3375"/>
                <a:gd name="T4" fmla="*/ 3223 w 3366"/>
                <a:gd name="T5" fmla="*/ 3231 h 3375"/>
                <a:gd name="T6" fmla="*/ 3223 w 3366"/>
                <a:gd name="T7" fmla="*/ 797 h 3375"/>
                <a:gd name="T8" fmla="*/ 144 w 3366"/>
                <a:gd name="T9" fmla="*/ 797 h 3375"/>
                <a:gd name="T10" fmla="*/ 144 w 3366"/>
                <a:gd name="T11" fmla="*/ 144 h 3375"/>
                <a:gd name="T12" fmla="*/ 144 w 3366"/>
                <a:gd name="T13" fmla="*/ 654 h 3375"/>
                <a:gd name="T14" fmla="*/ 3223 w 3366"/>
                <a:gd name="T15" fmla="*/ 654 h 3375"/>
                <a:gd name="T16" fmla="*/ 3223 w 3366"/>
                <a:gd name="T17" fmla="*/ 144 h 3375"/>
                <a:gd name="T18" fmla="*/ 144 w 3366"/>
                <a:gd name="T19" fmla="*/ 144 h 3375"/>
                <a:gd name="T20" fmla="*/ 0 w 3366"/>
                <a:gd name="T21" fmla="*/ 0 h 3375"/>
                <a:gd name="T22" fmla="*/ 3366 w 3366"/>
                <a:gd name="T23" fmla="*/ 0 h 3375"/>
                <a:gd name="T24" fmla="*/ 3366 w 3366"/>
                <a:gd name="T25" fmla="*/ 3375 h 3375"/>
                <a:gd name="T26" fmla="*/ 0 w 3366"/>
                <a:gd name="T27" fmla="*/ 3375 h 3375"/>
                <a:gd name="T28" fmla="*/ 0 w 3366"/>
                <a:gd name="T29" fmla="*/ 0 h 33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66" h="3375">
                  <a:moveTo>
                    <a:pt x="144" y="797"/>
                  </a:moveTo>
                  <a:lnTo>
                    <a:pt x="144" y="3231"/>
                  </a:lnTo>
                  <a:lnTo>
                    <a:pt x="3223" y="3231"/>
                  </a:lnTo>
                  <a:lnTo>
                    <a:pt x="3223" y="797"/>
                  </a:lnTo>
                  <a:lnTo>
                    <a:pt x="144" y="797"/>
                  </a:lnTo>
                  <a:close/>
                  <a:moveTo>
                    <a:pt x="144" y="144"/>
                  </a:moveTo>
                  <a:lnTo>
                    <a:pt x="144" y="654"/>
                  </a:lnTo>
                  <a:lnTo>
                    <a:pt x="3223" y="654"/>
                  </a:lnTo>
                  <a:lnTo>
                    <a:pt x="3223" y="144"/>
                  </a:lnTo>
                  <a:lnTo>
                    <a:pt x="144" y="144"/>
                  </a:lnTo>
                  <a:close/>
                  <a:moveTo>
                    <a:pt x="0" y="0"/>
                  </a:moveTo>
                  <a:lnTo>
                    <a:pt x="3366" y="0"/>
                  </a:lnTo>
                  <a:lnTo>
                    <a:pt x="3366" y="3375"/>
                  </a:lnTo>
                  <a:lnTo>
                    <a:pt x="0" y="3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Rectangle 383"/>
            <p:cNvSpPr>
              <a:spLocks noChangeArrowheads="1"/>
            </p:cNvSpPr>
            <p:nvPr/>
          </p:nvSpPr>
          <p:spPr bwMode="auto">
            <a:xfrm>
              <a:off x="5829300" y="2725738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1" name="Rectangle 384"/>
            <p:cNvSpPr>
              <a:spLocks noChangeArrowheads="1"/>
            </p:cNvSpPr>
            <p:nvPr/>
          </p:nvSpPr>
          <p:spPr bwMode="auto">
            <a:xfrm>
              <a:off x="5759450" y="2725738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Rectangle 385"/>
            <p:cNvSpPr>
              <a:spLocks noChangeArrowheads="1"/>
            </p:cNvSpPr>
            <p:nvPr/>
          </p:nvSpPr>
          <p:spPr bwMode="auto">
            <a:xfrm>
              <a:off x="5689600" y="2725738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386"/>
            <p:cNvSpPr/>
            <p:nvPr/>
          </p:nvSpPr>
          <p:spPr bwMode="auto">
            <a:xfrm>
              <a:off x="5462588" y="2903538"/>
              <a:ext cx="330200" cy="165100"/>
            </a:xfrm>
            <a:custGeom>
              <a:gdLst>
                <a:gd name="T0" fmla="*/ 1015 w 1876"/>
                <a:gd name="T1" fmla="*/ 3 h 940"/>
                <a:gd name="T2" fmla="*/ 1162 w 1876"/>
                <a:gd name="T3" fmla="*/ 27 h 940"/>
                <a:gd name="T4" fmla="*/ 1302 w 1876"/>
                <a:gd name="T5" fmla="*/ 74 h 940"/>
                <a:gd name="T6" fmla="*/ 1432 w 1876"/>
                <a:gd name="T7" fmla="*/ 142 h 940"/>
                <a:gd name="T8" fmla="*/ 1548 w 1876"/>
                <a:gd name="T9" fmla="*/ 228 h 940"/>
                <a:gd name="T10" fmla="*/ 1650 w 1876"/>
                <a:gd name="T11" fmla="*/ 330 h 940"/>
                <a:gd name="T12" fmla="*/ 1736 w 1876"/>
                <a:gd name="T13" fmla="*/ 446 h 940"/>
                <a:gd name="T14" fmla="*/ 1802 w 1876"/>
                <a:gd name="T15" fmla="*/ 575 h 940"/>
                <a:gd name="T16" fmla="*/ 1849 w 1876"/>
                <a:gd name="T17" fmla="*/ 715 h 940"/>
                <a:gd name="T18" fmla="*/ 1873 w 1876"/>
                <a:gd name="T19" fmla="*/ 864 h 940"/>
                <a:gd name="T20" fmla="*/ 1733 w 1876"/>
                <a:gd name="T21" fmla="*/ 940 h 940"/>
                <a:gd name="T22" fmla="*/ 1720 w 1876"/>
                <a:gd name="T23" fmla="*/ 798 h 940"/>
                <a:gd name="T24" fmla="*/ 1683 w 1876"/>
                <a:gd name="T25" fmla="*/ 663 h 940"/>
                <a:gd name="T26" fmla="*/ 1623 w 1876"/>
                <a:gd name="T27" fmla="*/ 540 h 940"/>
                <a:gd name="T28" fmla="*/ 1545 w 1876"/>
                <a:gd name="T29" fmla="*/ 428 h 940"/>
                <a:gd name="T30" fmla="*/ 1449 w 1876"/>
                <a:gd name="T31" fmla="*/ 332 h 940"/>
                <a:gd name="T32" fmla="*/ 1338 w 1876"/>
                <a:gd name="T33" fmla="*/ 253 h 940"/>
                <a:gd name="T34" fmla="*/ 1214 w 1876"/>
                <a:gd name="T35" fmla="*/ 194 h 940"/>
                <a:gd name="T36" fmla="*/ 1081 w 1876"/>
                <a:gd name="T37" fmla="*/ 157 h 940"/>
                <a:gd name="T38" fmla="*/ 938 w 1876"/>
                <a:gd name="T39" fmla="*/ 144 h 940"/>
                <a:gd name="T40" fmla="*/ 795 w 1876"/>
                <a:gd name="T41" fmla="*/ 157 h 940"/>
                <a:gd name="T42" fmla="*/ 662 w 1876"/>
                <a:gd name="T43" fmla="*/ 194 h 940"/>
                <a:gd name="T44" fmla="*/ 538 w 1876"/>
                <a:gd name="T45" fmla="*/ 253 h 940"/>
                <a:gd name="T46" fmla="*/ 427 w 1876"/>
                <a:gd name="T47" fmla="*/ 332 h 940"/>
                <a:gd name="T48" fmla="*/ 331 w 1876"/>
                <a:gd name="T49" fmla="*/ 428 h 940"/>
                <a:gd name="T50" fmla="*/ 253 w 1876"/>
                <a:gd name="T51" fmla="*/ 540 h 940"/>
                <a:gd name="T52" fmla="*/ 193 w 1876"/>
                <a:gd name="T53" fmla="*/ 664 h 940"/>
                <a:gd name="T54" fmla="*/ 156 w 1876"/>
                <a:gd name="T55" fmla="*/ 798 h 940"/>
                <a:gd name="T56" fmla="*/ 143 w 1876"/>
                <a:gd name="T57" fmla="*/ 940 h 940"/>
                <a:gd name="T58" fmla="*/ 3 w 1876"/>
                <a:gd name="T59" fmla="*/ 864 h 940"/>
                <a:gd name="T60" fmla="*/ 27 w 1876"/>
                <a:gd name="T61" fmla="*/ 715 h 940"/>
                <a:gd name="T62" fmla="*/ 74 w 1876"/>
                <a:gd name="T63" fmla="*/ 575 h 940"/>
                <a:gd name="T64" fmla="*/ 140 w 1876"/>
                <a:gd name="T65" fmla="*/ 446 h 940"/>
                <a:gd name="T66" fmla="*/ 226 w 1876"/>
                <a:gd name="T67" fmla="*/ 330 h 940"/>
                <a:gd name="T68" fmla="*/ 328 w 1876"/>
                <a:gd name="T69" fmla="*/ 228 h 940"/>
                <a:gd name="T70" fmla="*/ 444 w 1876"/>
                <a:gd name="T71" fmla="*/ 142 h 940"/>
                <a:gd name="T72" fmla="*/ 574 w 1876"/>
                <a:gd name="T73" fmla="*/ 74 h 940"/>
                <a:gd name="T74" fmla="*/ 714 w 1876"/>
                <a:gd name="T75" fmla="*/ 27 h 940"/>
                <a:gd name="T76" fmla="*/ 862 w 1876"/>
                <a:gd name="T77" fmla="*/ 3 h 9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76" h="940">
                  <a:moveTo>
                    <a:pt x="938" y="0"/>
                  </a:moveTo>
                  <a:lnTo>
                    <a:pt x="1015" y="3"/>
                  </a:lnTo>
                  <a:lnTo>
                    <a:pt x="1090" y="13"/>
                  </a:lnTo>
                  <a:lnTo>
                    <a:pt x="1162" y="27"/>
                  </a:lnTo>
                  <a:lnTo>
                    <a:pt x="1234" y="49"/>
                  </a:lnTo>
                  <a:lnTo>
                    <a:pt x="1302" y="74"/>
                  </a:lnTo>
                  <a:lnTo>
                    <a:pt x="1368" y="106"/>
                  </a:lnTo>
                  <a:lnTo>
                    <a:pt x="1432" y="142"/>
                  </a:lnTo>
                  <a:lnTo>
                    <a:pt x="1491" y="183"/>
                  </a:lnTo>
                  <a:lnTo>
                    <a:pt x="1548" y="228"/>
                  </a:lnTo>
                  <a:lnTo>
                    <a:pt x="1601" y="277"/>
                  </a:lnTo>
                  <a:lnTo>
                    <a:pt x="1650" y="330"/>
                  </a:lnTo>
                  <a:lnTo>
                    <a:pt x="1695" y="386"/>
                  </a:lnTo>
                  <a:lnTo>
                    <a:pt x="1736" y="446"/>
                  </a:lnTo>
                  <a:lnTo>
                    <a:pt x="1771" y="510"/>
                  </a:lnTo>
                  <a:lnTo>
                    <a:pt x="1802" y="575"/>
                  </a:lnTo>
                  <a:lnTo>
                    <a:pt x="1828" y="645"/>
                  </a:lnTo>
                  <a:lnTo>
                    <a:pt x="1849" y="715"/>
                  </a:lnTo>
                  <a:lnTo>
                    <a:pt x="1864" y="789"/>
                  </a:lnTo>
                  <a:lnTo>
                    <a:pt x="1873" y="864"/>
                  </a:lnTo>
                  <a:lnTo>
                    <a:pt x="1876" y="940"/>
                  </a:lnTo>
                  <a:lnTo>
                    <a:pt x="1733" y="940"/>
                  </a:lnTo>
                  <a:lnTo>
                    <a:pt x="1730" y="869"/>
                  </a:lnTo>
                  <a:lnTo>
                    <a:pt x="1720" y="798"/>
                  </a:lnTo>
                  <a:lnTo>
                    <a:pt x="1704" y="730"/>
                  </a:lnTo>
                  <a:lnTo>
                    <a:pt x="1683" y="663"/>
                  </a:lnTo>
                  <a:lnTo>
                    <a:pt x="1656" y="600"/>
                  </a:lnTo>
                  <a:lnTo>
                    <a:pt x="1623" y="540"/>
                  </a:lnTo>
                  <a:lnTo>
                    <a:pt x="1587" y="482"/>
                  </a:lnTo>
                  <a:lnTo>
                    <a:pt x="1545" y="428"/>
                  </a:lnTo>
                  <a:lnTo>
                    <a:pt x="1499" y="378"/>
                  </a:lnTo>
                  <a:lnTo>
                    <a:pt x="1449" y="332"/>
                  </a:lnTo>
                  <a:lnTo>
                    <a:pt x="1395" y="290"/>
                  </a:lnTo>
                  <a:lnTo>
                    <a:pt x="1338" y="253"/>
                  </a:lnTo>
                  <a:lnTo>
                    <a:pt x="1278" y="221"/>
                  </a:lnTo>
                  <a:lnTo>
                    <a:pt x="1214" y="194"/>
                  </a:lnTo>
                  <a:lnTo>
                    <a:pt x="1148" y="172"/>
                  </a:lnTo>
                  <a:lnTo>
                    <a:pt x="1081" y="157"/>
                  </a:lnTo>
                  <a:lnTo>
                    <a:pt x="1010" y="147"/>
                  </a:lnTo>
                  <a:lnTo>
                    <a:pt x="938" y="144"/>
                  </a:lnTo>
                  <a:lnTo>
                    <a:pt x="866" y="147"/>
                  </a:lnTo>
                  <a:lnTo>
                    <a:pt x="795" y="157"/>
                  </a:lnTo>
                  <a:lnTo>
                    <a:pt x="728" y="172"/>
                  </a:lnTo>
                  <a:lnTo>
                    <a:pt x="662" y="194"/>
                  </a:lnTo>
                  <a:lnTo>
                    <a:pt x="598" y="221"/>
                  </a:lnTo>
                  <a:lnTo>
                    <a:pt x="538" y="253"/>
                  </a:lnTo>
                  <a:lnTo>
                    <a:pt x="481" y="291"/>
                  </a:lnTo>
                  <a:lnTo>
                    <a:pt x="427" y="332"/>
                  </a:lnTo>
                  <a:lnTo>
                    <a:pt x="377" y="378"/>
                  </a:lnTo>
                  <a:lnTo>
                    <a:pt x="331" y="428"/>
                  </a:lnTo>
                  <a:lnTo>
                    <a:pt x="289" y="482"/>
                  </a:lnTo>
                  <a:lnTo>
                    <a:pt x="253" y="540"/>
                  </a:lnTo>
                  <a:lnTo>
                    <a:pt x="220" y="601"/>
                  </a:lnTo>
                  <a:lnTo>
                    <a:pt x="193" y="664"/>
                  </a:lnTo>
                  <a:lnTo>
                    <a:pt x="172" y="730"/>
                  </a:lnTo>
                  <a:lnTo>
                    <a:pt x="156" y="798"/>
                  </a:lnTo>
                  <a:lnTo>
                    <a:pt x="146" y="869"/>
                  </a:lnTo>
                  <a:lnTo>
                    <a:pt x="143" y="940"/>
                  </a:lnTo>
                  <a:lnTo>
                    <a:pt x="0" y="940"/>
                  </a:lnTo>
                  <a:lnTo>
                    <a:pt x="3" y="864"/>
                  </a:lnTo>
                  <a:lnTo>
                    <a:pt x="12" y="789"/>
                  </a:lnTo>
                  <a:lnTo>
                    <a:pt x="27" y="715"/>
                  </a:lnTo>
                  <a:lnTo>
                    <a:pt x="48" y="645"/>
                  </a:lnTo>
                  <a:lnTo>
                    <a:pt x="74" y="575"/>
                  </a:lnTo>
                  <a:lnTo>
                    <a:pt x="105" y="510"/>
                  </a:lnTo>
                  <a:lnTo>
                    <a:pt x="140" y="446"/>
                  </a:lnTo>
                  <a:lnTo>
                    <a:pt x="181" y="386"/>
                  </a:lnTo>
                  <a:lnTo>
                    <a:pt x="226" y="330"/>
                  </a:lnTo>
                  <a:lnTo>
                    <a:pt x="275" y="277"/>
                  </a:lnTo>
                  <a:lnTo>
                    <a:pt x="328" y="228"/>
                  </a:lnTo>
                  <a:lnTo>
                    <a:pt x="385" y="183"/>
                  </a:lnTo>
                  <a:lnTo>
                    <a:pt x="444" y="142"/>
                  </a:lnTo>
                  <a:lnTo>
                    <a:pt x="508" y="106"/>
                  </a:lnTo>
                  <a:lnTo>
                    <a:pt x="574" y="74"/>
                  </a:lnTo>
                  <a:lnTo>
                    <a:pt x="642" y="49"/>
                  </a:lnTo>
                  <a:lnTo>
                    <a:pt x="714" y="27"/>
                  </a:lnTo>
                  <a:lnTo>
                    <a:pt x="786" y="13"/>
                  </a:lnTo>
                  <a:lnTo>
                    <a:pt x="862" y="3"/>
                  </a:lnTo>
                  <a:lnTo>
                    <a:pt x="9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387"/>
            <p:cNvSpPr>
              <a:spLocks noEditPoints="1"/>
            </p:cNvSpPr>
            <p:nvPr/>
          </p:nvSpPr>
          <p:spPr bwMode="auto">
            <a:xfrm>
              <a:off x="5578475" y="2973388"/>
              <a:ext cx="95250" cy="171450"/>
            </a:xfrm>
            <a:custGeom>
              <a:gdLst>
                <a:gd name="T0" fmla="*/ 249 w 534"/>
                <a:gd name="T1" fmla="*/ 594 h 972"/>
                <a:gd name="T2" fmla="*/ 204 w 534"/>
                <a:gd name="T3" fmla="*/ 616 h 972"/>
                <a:gd name="T4" fmla="*/ 173 w 534"/>
                <a:gd name="T5" fmla="*/ 655 h 972"/>
                <a:gd name="T6" fmla="*/ 162 w 534"/>
                <a:gd name="T7" fmla="*/ 706 h 972"/>
                <a:gd name="T8" fmla="*/ 173 w 534"/>
                <a:gd name="T9" fmla="*/ 757 h 972"/>
                <a:gd name="T10" fmla="*/ 204 w 534"/>
                <a:gd name="T11" fmla="*/ 796 h 972"/>
                <a:gd name="T12" fmla="*/ 249 w 534"/>
                <a:gd name="T13" fmla="*/ 819 h 972"/>
                <a:gd name="T14" fmla="*/ 303 w 534"/>
                <a:gd name="T15" fmla="*/ 819 h 972"/>
                <a:gd name="T16" fmla="*/ 348 w 534"/>
                <a:gd name="T17" fmla="*/ 796 h 972"/>
                <a:gd name="T18" fmla="*/ 379 w 534"/>
                <a:gd name="T19" fmla="*/ 757 h 972"/>
                <a:gd name="T20" fmla="*/ 390 w 534"/>
                <a:gd name="T21" fmla="*/ 706 h 972"/>
                <a:gd name="T22" fmla="*/ 382 w 534"/>
                <a:gd name="T23" fmla="*/ 664 h 972"/>
                <a:gd name="T24" fmla="*/ 358 w 534"/>
                <a:gd name="T25" fmla="*/ 627 h 972"/>
                <a:gd name="T26" fmla="*/ 321 w 534"/>
                <a:gd name="T27" fmla="*/ 601 h 972"/>
                <a:gd name="T28" fmla="*/ 276 w 534"/>
                <a:gd name="T29" fmla="*/ 592 h 972"/>
                <a:gd name="T30" fmla="*/ 276 w 534"/>
                <a:gd name="T31" fmla="*/ 455 h 972"/>
                <a:gd name="T32" fmla="*/ 350 w 534"/>
                <a:gd name="T33" fmla="*/ 466 h 972"/>
                <a:gd name="T34" fmla="*/ 417 w 534"/>
                <a:gd name="T35" fmla="*/ 496 h 972"/>
                <a:gd name="T36" fmla="*/ 471 w 534"/>
                <a:gd name="T37" fmla="*/ 543 h 972"/>
                <a:gd name="T38" fmla="*/ 510 w 534"/>
                <a:gd name="T39" fmla="*/ 604 h 972"/>
                <a:gd name="T40" fmla="*/ 531 w 534"/>
                <a:gd name="T41" fmla="*/ 675 h 972"/>
                <a:gd name="T42" fmla="*/ 531 w 534"/>
                <a:gd name="T43" fmla="*/ 752 h 972"/>
                <a:gd name="T44" fmla="*/ 510 w 534"/>
                <a:gd name="T45" fmla="*/ 823 h 972"/>
                <a:gd name="T46" fmla="*/ 471 w 534"/>
                <a:gd name="T47" fmla="*/ 883 h 972"/>
                <a:gd name="T48" fmla="*/ 417 w 534"/>
                <a:gd name="T49" fmla="*/ 930 h 972"/>
                <a:gd name="T50" fmla="*/ 350 w 534"/>
                <a:gd name="T51" fmla="*/ 961 h 972"/>
                <a:gd name="T52" fmla="*/ 276 w 534"/>
                <a:gd name="T53" fmla="*/ 972 h 972"/>
                <a:gd name="T54" fmla="*/ 202 w 534"/>
                <a:gd name="T55" fmla="*/ 961 h 972"/>
                <a:gd name="T56" fmla="*/ 135 w 534"/>
                <a:gd name="T57" fmla="*/ 931 h 972"/>
                <a:gd name="T58" fmla="*/ 81 w 534"/>
                <a:gd name="T59" fmla="*/ 884 h 972"/>
                <a:gd name="T60" fmla="*/ 42 w 534"/>
                <a:gd name="T61" fmla="*/ 823 h 972"/>
                <a:gd name="T62" fmla="*/ 21 w 534"/>
                <a:gd name="T63" fmla="*/ 752 h 972"/>
                <a:gd name="T64" fmla="*/ 21 w 534"/>
                <a:gd name="T65" fmla="*/ 674 h 972"/>
                <a:gd name="T66" fmla="*/ 43 w 534"/>
                <a:gd name="T67" fmla="*/ 603 h 972"/>
                <a:gd name="T68" fmla="*/ 83 w 534"/>
                <a:gd name="T69" fmla="*/ 541 h 972"/>
                <a:gd name="T70" fmla="*/ 138 w 534"/>
                <a:gd name="T71" fmla="*/ 494 h 972"/>
                <a:gd name="T72" fmla="*/ 136 w 534"/>
                <a:gd name="T73" fmla="*/ 0 h 9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34" h="972">
                  <a:moveTo>
                    <a:pt x="276" y="592"/>
                  </a:moveTo>
                  <a:lnTo>
                    <a:pt x="249" y="594"/>
                  </a:lnTo>
                  <a:lnTo>
                    <a:pt x="225" y="603"/>
                  </a:lnTo>
                  <a:lnTo>
                    <a:pt x="204" y="616"/>
                  </a:lnTo>
                  <a:lnTo>
                    <a:pt x="186" y="633"/>
                  </a:lnTo>
                  <a:lnTo>
                    <a:pt x="173" y="655"/>
                  </a:lnTo>
                  <a:lnTo>
                    <a:pt x="164" y="680"/>
                  </a:lnTo>
                  <a:lnTo>
                    <a:pt x="162" y="706"/>
                  </a:lnTo>
                  <a:lnTo>
                    <a:pt x="164" y="733"/>
                  </a:lnTo>
                  <a:lnTo>
                    <a:pt x="173" y="757"/>
                  </a:lnTo>
                  <a:lnTo>
                    <a:pt x="186" y="779"/>
                  </a:lnTo>
                  <a:lnTo>
                    <a:pt x="204" y="796"/>
                  </a:lnTo>
                  <a:lnTo>
                    <a:pt x="225" y="809"/>
                  </a:lnTo>
                  <a:lnTo>
                    <a:pt x="249" y="819"/>
                  </a:lnTo>
                  <a:lnTo>
                    <a:pt x="276" y="821"/>
                  </a:lnTo>
                  <a:lnTo>
                    <a:pt x="303" y="819"/>
                  </a:lnTo>
                  <a:lnTo>
                    <a:pt x="327" y="809"/>
                  </a:lnTo>
                  <a:lnTo>
                    <a:pt x="348" y="796"/>
                  </a:lnTo>
                  <a:lnTo>
                    <a:pt x="366" y="779"/>
                  </a:lnTo>
                  <a:lnTo>
                    <a:pt x="379" y="757"/>
                  </a:lnTo>
                  <a:lnTo>
                    <a:pt x="388" y="733"/>
                  </a:lnTo>
                  <a:lnTo>
                    <a:pt x="390" y="706"/>
                  </a:lnTo>
                  <a:lnTo>
                    <a:pt x="388" y="685"/>
                  </a:lnTo>
                  <a:lnTo>
                    <a:pt x="382" y="664"/>
                  </a:lnTo>
                  <a:lnTo>
                    <a:pt x="372" y="645"/>
                  </a:lnTo>
                  <a:lnTo>
                    <a:pt x="358" y="627"/>
                  </a:lnTo>
                  <a:lnTo>
                    <a:pt x="340" y="612"/>
                  </a:lnTo>
                  <a:lnTo>
                    <a:pt x="321" y="601"/>
                  </a:lnTo>
                  <a:lnTo>
                    <a:pt x="299" y="594"/>
                  </a:lnTo>
                  <a:lnTo>
                    <a:pt x="276" y="592"/>
                  </a:lnTo>
                  <a:close/>
                  <a:moveTo>
                    <a:pt x="136" y="0"/>
                  </a:moveTo>
                  <a:lnTo>
                    <a:pt x="276" y="455"/>
                  </a:lnTo>
                  <a:lnTo>
                    <a:pt x="315" y="458"/>
                  </a:lnTo>
                  <a:lnTo>
                    <a:pt x="350" y="466"/>
                  </a:lnTo>
                  <a:lnTo>
                    <a:pt x="385" y="479"/>
                  </a:lnTo>
                  <a:lnTo>
                    <a:pt x="417" y="496"/>
                  </a:lnTo>
                  <a:lnTo>
                    <a:pt x="445" y="518"/>
                  </a:lnTo>
                  <a:lnTo>
                    <a:pt x="471" y="543"/>
                  </a:lnTo>
                  <a:lnTo>
                    <a:pt x="492" y="572"/>
                  </a:lnTo>
                  <a:lnTo>
                    <a:pt x="510" y="604"/>
                  </a:lnTo>
                  <a:lnTo>
                    <a:pt x="523" y="639"/>
                  </a:lnTo>
                  <a:lnTo>
                    <a:pt x="531" y="675"/>
                  </a:lnTo>
                  <a:lnTo>
                    <a:pt x="534" y="713"/>
                  </a:lnTo>
                  <a:lnTo>
                    <a:pt x="531" y="752"/>
                  </a:lnTo>
                  <a:lnTo>
                    <a:pt x="523" y="789"/>
                  </a:lnTo>
                  <a:lnTo>
                    <a:pt x="510" y="823"/>
                  </a:lnTo>
                  <a:lnTo>
                    <a:pt x="492" y="854"/>
                  </a:lnTo>
                  <a:lnTo>
                    <a:pt x="471" y="883"/>
                  </a:lnTo>
                  <a:lnTo>
                    <a:pt x="445" y="909"/>
                  </a:lnTo>
                  <a:lnTo>
                    <a:pt x="417" y="930"/>
                  </a:lnTo>
                  <a:lnTo>
                    <a:pt x="385" y="948"/>
                  </a:lnTo>
                  <a:lnTo>
                    <a:pt x="350" y="961"/>
                  </a:lnTo>
                  <a:lnTo>
                    <a:pt x="314" y="969"/>
                  </a:lnTo>
                  <a:lnTo>
                    <a:pt x="276" y="972"/>
                  </a:lnTo>
                  <a:lnTo>
                    <a:pt x="238" y="969"/>
                  </a:lnTo>
                  <a:lnTo>
                    <a:pt x="202" y="961"/>
                  </a:lnTo>
                  <a:lnTo>
                    <a:pt x="167" y="948"/>
                  </a:lnTo>
                  <a:lnTo>
                    <a:pt x="135" y="931"/>
                  </a:lnTo>
                  <a:lnTo>
                    <a:pt x="107" y="909"/>
                  </a:lnTo>
                  <a:lnTo>
                    <a:pt x="81" y="884"/>
                  </a:lnTo>
                  <a:lnTo>
                    <a:pt x="60" y="855"/>
                  </a:lnTo>
                  <a:lnTo>
                    <a:pt x="42" y="823"/>
                  </a:lnTo>
                  <a:lnTo>
                    <a:pt x="29" y="789"/>
                  </a:lnTo>
                  <a:lnTo>
                    <a:pt x="21" y="752"/>
                  </a:lnTo>
                  <a:lnTo>
                    <a:pt x="18" y="713"/>
                  </a:lnTo>
                  <a:lnTo>
                    <a:pt x="21" y="674"/>
                  </a:lnTo>
                  <a:lnTo>
                    <a:pt x="29" y="638"/>
                  </a:lnTo>
                  <a:lnTo>
                    <a:pt x="43" y="603"/>
                  </a:lnTo>
                  <a:lnTo>
                    <a:pt x="61" y="571"/>
                  </a:lnTo>
                  <a:lnTo>
                    <a:pt x="83" y="541"/>
                  </a:lnTo>
                  <a:lnTo>
                    <a:pt x="110" y="516"/>
                  </a:lnTo>
                  <a:lnTo>
                    <a:pt x="138" y="494"/>
                  </a:lnTo>
                  <a:lnTo>
                    <a:pt x="0" y="42"/>
                  </a:lnTo>
                  <a:lnTo>
                    <a:pt x="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Rectangle 388"/>
            <p:cNvSpPr>
              <a:spLocks noChangeArrowheads="1"/>
            </p:cNvSpPr>
            <p:nvPr/>
          </p:nvSpPr>
          <p:spPr bwMode="auto">
            <a:xfrm>
              <a:off x="5399088" y="2725738"/>
              <a:ext cx="219075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6" name="Group 43"/>
          <p:cNvGrpSpPr/>
          <p:nvPr/>
        </p:nvGrpSpPr>
        <p:grpSpPr>
          <a:xfrm>
            <a:off x="6906568" y="1885130"/>
            <a:ext cx="590551" cy="590550"/>
            <a:chOff x="6259513" y="2670175"/>
            <a:chExt cx="590550" cy="5905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7" name="Freeform 393"/>
            <p:cNvSpPr>
              <a:spLocks noEditPoints="1"/>
            </p:cNvSpPr>
            <p:nvPr/>
          </p:nvSpPr>
          <p:spPr bwMode="auto">
            <a:xfrm>
              <a:off x="6259513" y="2670175"/>
              <a:ext cx="590550" cy="590550"/>
            </a:xfrm>
            <a:custGeom>
              <a:gdLst>
                <a:gd name="T0" fmla="*/ 142 w 3345"/>
                <a:gd name="T1" fmla="*/ 790 h 3346"/>
                <a:gd name="T2" fmla="*/ 142 w 3345"/>
                <a:gd name="T3" fmla="*/ 3203 h 3346"/>
                <a:gd name="T4" fmla="*/ 3204 w 3345"/>
                <a:gd name="T5" fmla="*/ 3203 h 3346"/>
                <a:gd name="T6" fmla="*/ 3204 w 3345"/>
                <a:gd name="T7" fmla="*/ 790 h 3346"/>
                <a:gd name="T8" fmla="*/ 142 w 3345"/>
                <a:gd name="T9" fmla="*/ 790 h 3346"/>
                <a:gd name="T10" fmla="*/ 142 w 3345"/>
                <a:gd name="T11" fmla="*/ 142 h 3346"/>
                <a:gd name="T12" fmla="*/ 142 w 3345"/>
                <a:gd name="T13" fmla="*/ 648 h 3346"/>
                <a:gd name="T14" fmla="*/ 3204 w 3345"/>
                <a:gd name="T15" fmla="*/ 648 h 3346"/>
                <a:gd name="T16" fmla="*/ 3204 w 3345"/>
                <a:gd name="T17" fmla="*/ 142 h 3346"/>
                <a:gd name="T18" fmla="*/ 142 w 3345"/>
                <a:gd name="T19" fmla="*/ 142 h 3346"/>
                <a:gd name="T20" fmla="*/ 0 w 3345"/>
                <a:gd name="T21" fmla="*/ 0 h 3346"/>
                <a:gd name="T22" fmla="*/ 3345 w 3345"/>
                <a:gd name="T23" fmla="*/ 0 h 3346"/>
                <a:gd name="T24" fmla="*/ 3345 w 3345"/>
                <a:gd name="T25" fmla="*/ 3346 h 3346"/>
                <a:gd name="T26" fmla="*/ 0 w 3345"/>
                <a:gd name="T27" fmla="*/ 3346 h 3346"/>
                <a:gd name="T28" fmla="*/ 0 w 3345"/>
                <a:gd name="T29" fmla="*/ 0 h 33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45" h="3345">
                  <a:moveTo>
                    <a:pt x="142" y="790"/>
                  </a:moveTo>
                  <a:lnTo>
                    <a:pt x="142" y="3203"/>
                  </a:lnTo>
                  <a:lnTo>
                    <a:pt x="3204" y="3203"/>
                  </a:lnTo>
                  <a:lnTo>
                    <a:pt x="3204" y="790"/>
                  </a:lnTo>
                  <a:lnTo>
                    <a:pt x="142" y="790"/>
                  </a:lnTo>
                  <a:close/>
                  <a:moveTo>
                    <a:pt x="142" y="142"/>
                  </a:moveTo>
                  <a:lnTo>
                    <a:pt x="142" y="648"/>
                  </a:lnTo>
                  <a:lnTo>
                    <a:pt x="3204" y="648"/>
                  </a:lnTo>
                  <a:lnTo>
                    <a:pt x="3204" y="142"/>
                  </a:lnTo>
                  <a:lnTo>
                    <a:pt x="142" y="142"/>
                  </a:lnTo>
                  <a:close/>
                  <a:moveTo>
                    <a:pt x="0" y="0"/>
                  </a:moveTo>
                  <a:lnTo>
                    <a:pt x="3345" y="0"/>
                  </a:lnTo>
                  <a:lnTo>
                    <a:pt x="3345" y="3346"/>
                  </a:lnTo>
                  <a:lnTo>
                    <a:pt x="0" y="334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8" name="Rectangle 394"/>
            <p:cNvSpPr>
              <a:spLocks noChangeArrowheads="1"/>
            </p:cNvSpPr>
            <p:nvPr/>
          </p:nvSpPr>
          <p:spPr bwMode="auto">
            <a:xfrm>
              <a:off x="6740526" y="2727325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Rectangle 395"/>
            <p:cNvSpPr>
              <a:spLocks noChangeArrowheads="1"/>
            </p:cNvSpPr>
            <p:nvPr/>
          </p:nvSpPr>
          <p:spPr bwMode="auto">
            <a:xfrm>
              <a:off x="6670676" y="2727325"/>
              <a:ext cx="28575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0" name="Rectangle 396"/>
            <p:cNvSpPr>
              <a:spLocks noChangeArrowheads="1"/>
            </p:cNvSpPr>
            <p:nvPr/>
          </p:nvSpPr>
          <p:spPr bwMode="auto">
            <a:xfrm>
              <a:off x="6602413" y="2727325"/>
              <a:ext cx="26988" cy="254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1" name="Freeform 397"/>
            <p:cNvSpPr>
              <a:spLocks noEditPoints="1"/>
            </p:cNvSpPr>
            <p:nvPr/>
          </p:nvSpPr>
          <p:spPr bwMode="auto">
            <a:xfrm>
              <a:off x="6386513" y="2921000"/>
              <a:ext cx="334963" cy="204788"/>
            </a:xfrm>
            <a:custGeom>
              <a:gdLst>
                <a:gd name="T0" fmla="*/ 876 w 1901"/>
                <a:gd name="T1" fmla="*/ 139 h 1154"/>
                <a:gd name="T2" fmla="*/ 731 w 1901"/>
                <a:gd name="T3" fmla="*/ 162 h 1154"/>
                <a:gd name="T4" fmla="*/ 593 w 1901"/>
                <a:gd name="T5" fmla="*/ 208 h 1154"/>
                <a:gd name="T6" fmla="*/ 465 w 1901"/>
                <a:gd name="T7" fmla="*/ 273 h 1154"/>
                <a:gd name="T8" fmla="*/ 347 w 1901"/>
                <a:gd name="T9" fmla="*/ 355 h 1154"/>
                <a:gd name="T10" fmla="*/ 243 w 1901"/>
                <a:gd name="T11" fmla="*/ 455 h 1154"/>
                <a:gd name="T12" fmla="*/ 153 w 1901"/>
                <a:gd name="T13" fmla="*/ 570 h 1154"/>
                <a:gd name="T14" fmla="*/ 234 w 1901"/>
                <a:gd name="T15" fmla="*/ 680 h 1154"/>
                <a:gd name="T16" fmla="*/ 329 w 1901"/>
                <a:gd name="T17" fmla="*/ 774 h 1154"/>
                <a:gd name="T18" fmla="*/ 436 w 1901"/>
                <a:gd name="T19" fmla="*/ 855 h 1154"/>
                <a:gd name="T20" fmla="*/ 554 w 1901"/>
                <a:gd name="T21" fmla="*/ 919 h 1154"/>
                <a:gd name="T22" fmla="*/ 679 w 1901"/>
                <a:gd name="T23" fmla="*/ 966 h 1154"/>
                <a:gd name="T24" fmla="*/ 812 w 1901"/>
                <a:gd name="T25" fmla="*/ 994 h 1154"/>
                <a:gd name="T26" fmla="*/ 950 w 1901"/>
                <a:gd name="T27" fmla="*/ 1004 h 1154"/>
                <a:gd name="T28" fmla="*/ 1099 w 1901"/>
                <a:gd name="T29" fmla="*/ 993 h 1154"/>
                <a:gd name="T30" fmla="*/ 1240 w 1901"/>
                <a:gd name="T31" fmla="*/ 960 h 1154"/>
                <a:gd name="T32" fmla="*/ 1374 w 1901"/>
                <a:gd name="T33" fmla="*/ 906 h 1154"/>
                <a:gd name="T34" fmla="*/ 1497 w 1901"/>
                <a:gd name="T35" fmla="*/ 831 h 1154"/>
                <a:gd name="T36" fmla="*/ 1608 w 1901"/>
                <a:gd name="T37" fmla="*/ 740 h 1154"/>
                <a:gd name="T38" fmla="*/ 1705 w 1901"/>
                <a:gd name="T39" fmla="*/ 631 h 1154"/>
                <a:gd name="T40" fmla="*/ 1709 w 1901"/>
                <a:gd name="T41" fmla="*/ 514 h 1154"/>
                <a:gd name="T42" fmla="*/ 1622 w 1901"/>
                <a:gd name="T43" fmla="*/ 411 h 1154"/>
                <a:gd name="T44" fmla="*/ 1520 w 1901"/>
                <a:gd name="T45" fmla="*/ 324 h 1154"/>
                <a:gd name="T46" fmla="*/ 1408 w 1901"/>
                <a:gd name="T47" fmla="*/ 251 h 1154"/>
                <a:gd name="T48" fmla="*/ 1286 w 1901"/>
                <a:gd name="T49" fmla="*/ 196 h 1154"/>
                <a:gd name="T50" fmla="*/ 1157 w 1901"/>
                <a:gd name="T51" fmla="*/ 158 h 1154"/>
                <a:gd name="T52" fmla="*/ 1021 w 1901"/>
                <a:gd name="T53" fmla="*/ 139 h 1154"/>
                <a:gd name="T54" fmla="*/ 950 w 1901"/>
                <a:gd name="T55" fmla="*/ 0 h 1154"/>
                <a:gd name="T56" fmla="*/ 1103 w 1901"/>
                <a:gd name="T57" fmla="*/ 10 h 1154"/>
                <a:gd name="T58" fmla="*/ 1251 w 1901"/>
                <a:gd name="T59" fmla="*/ 43 h 1154"/>
                <a:gd name="T60" fmla="*/ 1392 w 1901"/>
                <a:gd name="T61" fmla="*/ 94 h 1154"/>
                <a:gd name="T62" fmla="*/ 1525 w 1901"/>
                <a:gd name="T63" fmla="*/ 164 h 1154"/>
                <a:gd name="T64" fmla="*/ 1647 w 1901"/>
                <a:gd name="T65" fmla="*/ 251 h 1154"/>
                <a:gd name="T66" fmla="*/ 1756 w 1901"/>
                <a:gd name="T67" fmla="*/ 356 h 1154"/>
                <a:gd name="T68" fmla="*/ 1850 w 1901"/>
                <a:gd name="T69" fmla="*/ 476 h 1154"/>
                <a:gd name="T70" fmla="*/ 1898 w 1901"/>
                <a:gd name="T71" fmla="*/ 555 h 1154"/>
                <a:gd name="T72" fmla="*/ 1901 w 1901"/>
                <a:gd name="T73" fmla="*/ 584 h 1154"/>
                <a:gd name="T74" fmla="*/ 1890 w 1901"/>
                <a:gd name="T75" fmla="*/ 613 h 1154"/>
                <a:gd name="T76" fmla="*/ 1805 w 1901"/>
                <a:gd name="T77" fmla="*/ 740 h 1154"/>
                <a:gd name="T78" fmla="*/ 1703 w 1901"/>
                <a:gd name="T79" fmla="*/ 852 h 1154"/>
                <a:gd name="T80" fmla="*/ 1587 w 1901"/>
                <a:gd name="T81" fmla="*/ 947 h 1154"/>
                <a:gd name="T82" fmla="*/ 1460 w 1901"/>
                <a:gd name="T83" fmla="*/ 1027 h 1154"/>
                <a:gd name="T84" fmla="*/ 1323 w 1901"/>
                <a:gd name="T85" fmla="*/ 1088 h 1154"/>
                <a:gd name="T86" fmla="*/ 1177 w 1901"/>
                <a:gd name="T87" fmla="*/ 1129 h 1154"/>
                <a:gd name="T88" fmla="*/ 1028 w 1901"/>
                <a:gd name="T89" fmla="*/ 1151 h 1154"/>
                <a:gd name="T90" fmla="*/ 874 w 1901"/>
                <a:gd name="T91" fmla="*/ 1151 h 1154"/>
                <a:gd name="T92" fmla="*/ 724 w 1901"/>
                <a:gd name="T93" fmla="*/ 1129 h 1154"/>
                <a:gd name="T94" fmla="*/ 579 w 1901"/>
                <a:gd name="T95" fmla="*/ 1088 h 1154"/>
                <a:gd name="T96" fmla="*/ 442 w 1901"/>
                <a:gd name="T97" fmla="*/ 1027 h 1154"/>
                <a:gd name="T98" fmla="*/ 315 w 1901"/>
                <a:gd name="T99" fmla="*/ 948 h 1154"/>
                <a:gd name="T100" fmla="*/ 199 w 1901"/>
                <a:gd name="T101" fmla="*/ 852 h 1154"/>
                <a:gd name="T102" fmla="*/ 97 w 1901"/>
                <a:gd name="T103" fmla="*/ 740 h 1154"/>
                <a:gd name="T104" fmla="*/ 11 w 1901"/>
                <a:gd name="T105" fmla="*/ 613 h 1154"/>
                <a:gd name="T106" fmla="*/ 0 w 1901"/>
                <a:gd name="T107" fmla="*/ 584 h 1154"/>
                <a:gd name="T108" fmla="*/ 4 w 1901"/>
                <a:gd name="T109" fmla="*/ 555 h 1154"/>
                <a:gd name="T110" fmla="*/ 52 w 1901"/>
                <a:gd name="T111" fmla="*/ 476 h 1154"/>
                <a:gd name="T112" fmla="*/ 146 w 1901"/>
                <a:gd name="T113" fmla="*/ 356 h 1154"/>
                <a:gd name="T114" fmla="*/ 255 w 1901"/>
                <a:gd name="T115" fmla="*/ 251 h 1154"/>
                <a:gd name="T116" fmla="*/ 377 w 1901"/>
                <a:gd name="T117" fmla="*/ 164 h 1154"/>
                <a:gd name="T118" fmla="*/ 509 w 1901"/>
                <a:gd name="T119" fmla="*/ 94 h 1154"/>
                <a:gd name="T120" fmla="*/ 650 w 1901"/>
                <a:gd name="T121" fmla="*/ 43 h 1154"/>
                <a:gd name="T122" fmla="*/ 799 w 1901"/>
                <a:gd name="T123" fmla="*/ 10 h 1154"/>
                <a:gd name="T124" fmla="*/ 950 w 1901"/>
                <a:gd name="T125" fmla="*/ 0 h 11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01" h="1154">
                  <a:moveTo>
                    <a:pt x="950" y="136"/>
                  </a:moveTo>
                  <a:lnTo>
                    <a:pt x="876" y="139"/>
                  </a:lnTo>
                  <a:lnTo>
                    <a:pt x="802" y="148"/>
                  </a:lnTo>
                  <a:lnTo>
                    <a:pt x="731" y="162"/>
                  </a:lnTo>
                  <a:lnTo>
                    <a:pt x="661" y="182"/>
                  </a:lnTo>
                  <a:lnTo>
                    <a:pt x="593" y="208"/>
                  </a:lnTo>
                  <a:lnTo>
                    <a:pt x="527" y="237"/>
                  </a:lnTo>
                  <a:lnTo>
                    <a:pt x="465" y="273"/>
                  </a:lnTo>
                  <a:lnTo>
                    <a:pt x="405" y="312"/>
                  </a:lnTo>
                  <a:lnTo>
                    <a:pt x="347" y="355"/>
                  </a:lnTo>
                  <a:lnTo>
                    <a:pt x="293" y="403"/>
                  </a:lnTo>
                  <a:lnTo>
                    <a:pt x="243" y="455"/>
                  </a:lnTo>
                  <a:lnTo>
                    <a:pt x="197" y="511"/>
                  </a:lnTo>
                  <a:lnTo>
                    <a:pt x="153" y="570"/>
                  </a:lnTo>
                  <a:lnTo>
                    <a:pt x="192" y="626"/>
                  </a:lnTo>
                  <a:lnTo>
                    <a:pt x="234" y="680"/>
                  </a:lnTo>
                  <a:lnTo>
                    <a:pt x="280" y="729"/>
                  </a:lnTo>
                  <a:lnTo>
                    <a:pt x="329" y="774"/>
                  </a:lnTo>
                  <a:lnTo>
                    <a:pt x="381" y="816"/>
                  </a:lnTo>
                  <a:lnTo>
                    <a:pt x="436" y="855"/>
                  </a:lnTo>
                  <a:lnTo>
                    <a:pt x="494" y="888"/>
                  </a:lnTo>
                  <a:lnTo>
                    <a:pt x="554" y="919"/>
                  </a:lnTo>
                  <a:lnTo>
                    <a:pt x="616" y="944"/>
                  </a:lnTo>
                  <a:lnTo>
                    <a:pt x="679" y="966"/>
                  </a:lnTo>
                  <a:lnTo>
                    <a:pt x="745" y="982"/>
                  </a:lnTo>
                  <a:lnTo>
                    <a:pt x="812" y="994"/>
                  </a:lnTo>
                  <a:lnTo>
                    <a:pt x="881" y="1001"/>
                  </a:lnTo>
                  <a:lnTo>
                    <a:pt x="950" y="1004"/>
                  </a:lnTo>
                  <a:lnTo>
                    <a:pt x="1026" y="1001"/>
                  </a:lnTo>
                  <a:lnTo>
                    <a:pt x="1099" y="993"/>
                  </a:lnTo>
                  <a:lnTo>
                    <a:pt x="1171" y="979"/>
                  </a:lnTo>
                  <a:lnTo>
                    <a:pt x="1240" y="960"/>
                  </a:lnTo>
                  <a:lnTo>
                    <a:pt x="1309" y="935"/>
                  </a:lnTo>
                  <a:lnTo>
                    <a:pt x="1374" y="906"/>
                  </a:lnTo>
                  <a:lnTo>
                    <a:pt x="1437" y="871"/>
                  </a:lnTo>
                  <a:lnTo>
                    <a:pt x="1497" y="831"/>
                  </a:lnTo>
                  <a:lnTo>
                    <a:pt x="1554" y="788"/>
                  </a:lnTo>
                  <a:lnTo>
                    <a:pt x="1608" y="740"/>
                  </a:lnTo>
                  <a:lnTo>
                    <a:pt x="1659" y="687"/>
                  </a:lnTo>
                  <a:lnTo>
                    <a:pt x="1705" y="631"/>
                  </a:lnTo>
                  <a:lnTo>
                    <a:pt x="1748" y="570"/>
                  </a:lnTo>
                  <a:lnTo>
                    <a:pt x="1709" y="514"/>
                  </a:lnTo>
                  <a:lnTo>
                    <a:pt x="1668" y="461"/>
                  </a:lnTo>
                  <a:lnTo>
                    <a:pt x="1622" y="411"/>
                  </a:lnTo>
                  <a:lnTo>
                    <a:pt x="1573" y="365"/>
                  </a:lnTo>
                  <a:lnTo>
                    <a:pt x="1520" y="324"/>
                  </a:lnTo>
                  <a:lnTo>
                    <a:pt x="1466" y="285"/>
                  </a:lnTo>
                  <a:lnTo>
                    <a:pt x="1408" y="251"/>
                  </a:lnTo>
                  <a:lnTo>
                    <a:pt x="1348" y="222"/>
                  </a:lnTo>
                  <a:lnTo>
                    <a:pt x="1286" y="196"/>
                  </a:lnTo>
                  <a:lnTo>
                    <a:pt x="1222" y="174"/>
                  </a:lnTo>
                  <a:lnTo>
                    <a:pt x="1157" y="158"/>
                  </a:lnTo>
                  <a:lnTo>
                    <a:pt x="1089" y="146"/>
                  </a:lnTo>
                  <a:lnTo>
                    <a:pt x="1021" y="139"/>
                  </a:lnTo>
                  <a:lnTo>
                    <a:pt x="950" y="136"/>
                  </a:lnTo>
                  <a:close/>
                  <a:moveTo>
                    <a:pt x="950" y="0"/>
                  </a:moveTo>
                  <a:lnTo>
                    <a:pt x="1028" y="2"/>
                  </a:lnTo>
                  <a:lnTo>
                    <a:pt x="1103" y="10"/>
                  </a:lnTo>
                  <a:lnTo>
                    <a:pt x="1177" y="24"/>
                  </a:lnTo>
                  <a:lnTo>
                    <a:pt x="1251" y="43"/>
                  </a:lnTo>
                  <a:lnTo>
                    <a:pt x="1323" y="66"/>
                  </a:lnTo>
                  <a:lnTo>
                    <a:pt x="1392" y="94"/>
                  </a:lnTo>
                  <a:lnTo>
                    <a:pt x="1460" y="127"/>
                  </a:lnTo>
                  <a:lnTo>
                    <a:pt x="1525" y="164"/>
                  </a:lnTo>
                  <a:lnTo>
                    <a:pt x="1587" y="206"/>
                  </a:lnTo>
                  <a:lnTo>
                    <a:pt x="1647" y="251"/>
                  </a:lnTo>
                  <a:lnTo>
                    <a:pt x="1703" y="302"/>
                  </a:lnTo>
                  <a:lnTo>
                    <a:pt x="1756" y="356"/>
                  </a:lnTo>
                  <a:lnTo>
                    <a:pt x="1805" y="414"/>
                  </a:lnTo>
                  <a:lnTo>
                    <a:pt x="1850" y="476"/>
                  </a:lnTo>
                  <a:lnTo>
                    <a:pt x="1890" y="541"/>
                  </a:lnTo>
                  <a:lnTo>
                    <a:pt x="1898" y="555"/>
                  </a:lnTo>
                  <a:lnTo>
                    <a:pt x="1901" y="569"/>
                  </a:lnTo>
                  <a:lnTo>
                    <a:pt x="1901" y="584"/>
                  </a:lnTo>
                  <a:lnTo>
                    <a:pt x="1898" y="599"/>
                  </a:lnTo>
                  <a:lnTo>
                    <a:pt x="1890" y="613"/>
                  </a:lnTo>
                  <a:lnTo>
                    <a:pt x="1850" y="678"/>
                  </a:lnTo>
                  <a:lnTo>
                    <a:pt x="1805" y="740"/>
                  </a:lnTo>
                  <a:lnTo>
                    <a:pt x="1756" y="798"/>
                  </a:lnTo>
                  <a:lnTo>
                    <a:pt x="1703" y="852"/>
                  </a:lnTo>
                  <a:lnTo>
                    <a:pt x="1647" y="902"/>
                  </a:lnTo>
                  <a:lnTo>
                    <a:pt x="1587" y="947"/>
                  </a:lnTo>
                  <a:lnTo>
                    <a:pt x="1525" y="989"/>
                  </a:lnTo>
                  <a:lnTo>
                    <a:pt x="1460" y="1027"/>
                  </a:lnTo>
                  <a:lnTo>
                    <a:pt x="1392" y="1059"/>
                  </a:lnTo>
                  <a:lnTo>
                    <a:pt x="1323" y="1088"/>
                  </a:lnTo>
                  <a:lnTo>
                    <a:pt x="1251" y="1111"/>
                  </a:lnTo>
                  <a:lnTo>
                    <a:pt x="1177" y="1129"/>
                  </a:lnTo>
                  <a:lnTo>
                    <a:pt x="1103" y="1143"/>
                  </a:lnTo>
                  <a:lnTo>
                    <a:pt x="1028" y="1151"/>
                  </a:lnTo>
                  <a:lnTo>
                    <a:pt x="950" y="1154"/>
                  </a:lnTo>
                  <a:lnTo>
                    <a:pt x="874" y="1151"/>
                  </a:lnTo>
                  <a:lnTo>
                    <a:pt x="799" y="1143"/>
                  </a:lnTo>
                  <a:lnTo>
                    <a:pt x="724" y="1129"/>
                  </a:lnTo>
                  <a:lnTo>
                    <a:pt x="650" y="1111"/>
                  </a:lnTo>
                  <a:lnTo>
                    <a:pt x="579" y="1088"/>
                  </a:lnTo>
                  <a:lnTo>
                    <a:pt x="509" y="1060"/>
                  </a:lnTo>
                  <a:lnTo>
                    <a:pt x="442" y="1027"/>
                  </a:lnTo>
                  <a:lnTo>
                    <a:pt x="377" y="990"/>
                  </a:lnTo>
                  <a:lnTo>
                    <a:pt x="315" y="948"/>
                  </a:lnTo>
                  <a:lnTo>
                    <a:pt x="255" y="902"/>
                  </a:lnTo>
                  <a:lnTo>
                    <a:pt x="199" y="852"/>
                  </a:lnTo>
                  <a:lnTo>
                    <a:pt x="146" y="798"/>
                  </a:lnTo>
                  <a:lnTo>
                    <a:pt x="97" y="740"/>
                  </a:lnTo>
                  <a:lnTo>
                    <a:pt x="52" y="678"/>
                  </a:lnTo>
                  <a:lnTo>
                    <a:pt x="11" y="613"/>
                  </a:lnTo>
                  <a:lnTo>
                    <a:pt x="4" y="599"/>
                  </a:lnTo>
                  <a:lnTo>
                    <a:pt x="0" y="584"/>
                  </a:lnTo>
                  <a:lnTo>
                    <a:pt x="0" y="569"/>
                  </a:lnTo>
                  <a:lnTo>
                    <a:pt x="4" y="555"/>
                  </a:lnTo>
                  <a:lnTo>
                    <a:pt x="11" y="541"/>
                  </a:lnTo>
                  <a:lnTo>
                    <a:pt x="52" y="476"/>
                  </a:lnTo>
                  <a:lnTo>
                    <a:pt x="97" y="414"/>
                  </a:lnTo>
                  <a:lnTo>
                    <a:pt x="146" y="356"/>
                  </a:lnTo>
                  <a:lnTo>
                    <a:pt x="199" y="302"/>
                  </a:lnTo>
                  <a:lnTo>
                    <a:pt x="255" y="251"/>
                  </a:lnTo>
                  <a:lnTo>
                    <a:pt x="315" y="206"/>
                  </a:lnTo>
                  <a:lnTo>
                    <a:pt x="377" y="164"/>
                  </a:lnTo>
                  <a:lnTo>
                    <a:pt x="442" y="127"/>
                  </a:lnTo>
                  <a:lnTo>
                    <a:pt x="509" y="94"/>
                  </a:lnTo>
                  <a:lnTo>
                    <a:pt x="579" y="66"/>
                  </a:lnTo>
                  <a:lnTo>
                    <a:pt x="650" y="43"/>
                  </a:lnTo>
                  <a:lnTo>
                    <a:pt x="724" y="24"/>
                  </a:lnTo>
                  <a:lnTo>
                    <a:pt x="799" y="10"/>
                  </a:lnTo>
                  <a:lnTo>
                    <a:pt x="874" y="2"/>
                  </a:lnTo>
                  <a:lnTo>
                    <a:pt x="9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Freeform 398"/>
            <p:cNvSpPr/>
            <p:nvPr/>
          </p:nvSpPr>
          <p:spPr bwMode="auto">
            <a:xfrm>
              <a:off x="6500813" y="2968625"/>
              <a:ext cx="107950" cy="107950"/>
            </a:xfrm>
            <a:custGeom>
              <a:gdLst>
                <a:gd name="T0" fmla="*/ 348 w 612"/>
                <a:gd name="T1" fmla="*/ 3 h 612"/>
                <a:gd name="T2" fmla="*/ 426 w 612"/>
                <a:gd name="T3" fmla="*/ 23 h 612"/>
                <a:gd name="T4" fmla="*/ 494 w 612"/>
                <a:gd name="T5" fmla="*/ 63 h 612"/>
                <a:gd name="T6" fmla="*/ 549 w 612"/>
                <a:gd name="T7" fmla="*/ 118 h 612"/>
                <a:gd name="T8" fmla="*/ 588 w 612"/>
                <a:gd name="T9" fmla="*/ 186 h 612"/>
                <a:gd name="T10" fmla="*/ 610 w 612"/>
                <a:gd name="T11" fmla="*/ 264 h 612"/>
                <a:gd name="T12" fmla="*/ 610 w 612"/>
                <a:gd name="T13" fmla="*/ 348 h 612"/>
                <a:gd name="T14" fmla="*/ 588 w 612"/>
                <a:gd name="T15" fmla="*/ 426 h 612"/>
                <a:gd name="T16" fmla="*/ 549 w 612"/>
                <a:gd name="T17" fmla="*/ 494 h 612"/>
                <a:gd name="T18" fmla="*/ 494 w 612"/>
                <a:gd name="T19" fmla="*/ 549 h 612"/>
                <a:gd name="T20" fmla="*/ 426 w 612"/>
                <a:gd name="T21" fmla="*/ 589 h 612"/>
                <a:gd name="T22" fmla="*/ 348 w 612"/>
                <a:gd name="T23" fmla="*/ 610 h 612"/>
                <a:gd name="T24" fmla="*/ 264 w 612"/>
                <a:gd name="T25" fmla="*/ 610 h 612"/>
                <a:gd name="T26" fmla="*/ 185 w 612"/>
                <a:gd name="T27" fmla="*/ 589 h 612"/>
                <a:gd name="T28" fmla="*/ 118 w 612"/>
                <a:gd name="T29" fmla="*/ 549 h 612"/>
                <a:gd name="T30" fmla="*/ 63 w 612"/>
                <a:gd name="T31" fmla="*/ 494 h 612"/>
                <a:gd name="T32" fmla="*/ 24 w 612"/>
                <a:gd name="T33" fmla="*/ 426 h 612"/>
                <a:gd name="T34" fmla="*/ 2 w 612"/>
                <a:gd name="T35" fmla="*/ 348 h 612"/>
                <a:gd name="T36" fmla="*/ 143 w 612"/>
                <a:gd name="T37" fmla="*/ 305 h 612"/>
                <a:gd name="T38" fmla="*/ 152 w 612"/>
                <a:gd name="T39" fmla="*/ 363 h 612"/>
                <a:gd name="T40" fmla="*/ 180 w 612"/>
                <a:gd name="T41" fmla="*/ 412 h 612"/>
                <a:gd name="T42" fmla="*/ 222 w 612"/>
                <a:gd name="T43" fmla="*/ 447 h 612"/>
                <a:gd name="T44" fmla="*/ 276 w 612"/>
                <a:gd name="T45" fmla="*/ 467 h 612"/>
                <a:gd name="T46" fmla="*/ 336 w 612"/>
                <a:gd name="T47" fmla="*/ 467 h 612"/>
                <a:gd name="T48" fmla="*/ 389 w 612"/>
                <a:gd name="T49" fmla="*/ 447 h 612"/>
                <a:gd name="T50" fmla="*/ 432 w 612"/>
                <a:gd name="T51" fmla="*/ 412 h 612"/>
                <a:gd name="T52" fmla="*/ 459 w 612"/>
                <a:gd name="T53" fmla="*/ 363 h 612"/>
                <a:gd name="T54" fmla="*/ 469 w 612"/>
                <a:gd name="T55" fmla="*/ 305 h 612"/>
                <a:gd name="T56" fmla="*/ 459 w 612"/>
                <a:gd name="T57" fmla="*/ 248 h 612"/>
                <a:gd name="T58" fmla="*/ 432 w 612"/>
                <a:gd name="T59" fmla="*/ 199 h 612"/>
                <a:gd name="T60" fmla="*/ 389 w 612"/>
                <a:gd name="T61" fmla="*/ 163 h 612"/>
                <a:gd name="T62" fmla="*/ 336 w 612"/>
                <a:gd name="T63" fmla="*/ 144 h 612"/>
                <a:gd name="T64" fmla="*/ 305 w 612"/>
                <a:gd name="T65" fmla="*/ 0 h 61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12" h="612">
                  <a:moveTo>
                    <a:pt x="305" y="0"/>
                  </a:moveTo>
                  <a:lnTo>
                    <a:pt x="348" y="3"/>
                  </a:lnTo>
                  <a:lnTo>
                    <a:pt x="388" y="11"/>
                  </a:lnTo>
                  <a:lnTo>
                    <a:pt x="426" y="23"/>
                  </a:lnTo>
                  <a:lnTo>
                    <a:pt x="461" y="41"/>
                  </a:lnTo>
                  <a:lnTo>
                    <a:pt x="494" y="63"/>
                  </a:lnTo>
                  <a:lnTo>
                    <a:pt x="523" y="88"/>
                  </a:lnTo>
                  <a:lnTo>
                    <a:pt x="549" y="118"/>
                  </a:lnTo>
                  <a:lnTo>
                    <a:pt x="571" y="150"/>
                  </a:lnTo>
                  <a:lnTo>
                    <a:pt x="588" y="186"/>
                  </a:lnTo>
                  <a:lnTo>
                    <a:pt x="601" y="223"/>
                  </a:lnTo>
                  <a:lnTo>
                    <a:pt x="610" y="264"/>
                  </a:lnTo>
                  <a:lnTo>
                    <a:pt x="612" y="306"/>
                  </a:lnTo>
                  <a:lnTo>
                    <a:pt x="610" y="348"/>
                  </a:lnTo>
                  <a:lnTo>
                    <a:pt x="601" y="388"/>
                  </a:lnTo>
                  <a:lnTo>
                    <a:pt x="588" y="426"/>
                  </a:lnTo>
                  <a:lnTo>
                    <a:pt x="571" y="462"/>
                  </a:lnTo>
                  <a:lnTo>
                    <a:pt x="549" y="494"/>
                  </a:lnTo>
                  <a:lnTo>
                    <a:pt x="523" y="524"/>
                  </a:lnTo>
                  <a:lnTo>
                    <a:pt x="494" y="549"/>
                  </a:lnTo>
                  <a:lnTo>
                    <a:pt x="461" y="571"/>
                  </a:lnTo>
                  <a:lnTo>
                    <a:pt x="426" y="589"/>
                  </a:lnTo>
                  <a:lnTo>
                    <a:pt x="388" y="602"/>
                  </a:lnTo>
                  <a:lnTo>
                    <a:pt x="348" y="610"/>
                  </a:lnTo>
                  <a:lnTo>
                    <a:pt x="305" y="612"/>
                  </a:lnTo>
                  <a:lnTo>
                    <a:pt x="264" y="610"/>
                  </a:lnTo>
                  <a:lnTo>
                    <a:pt x="224" y="602"/>
                  </a:lnTo>
                  <a:lnTo>
                    <a:pt x="185" y="589"/>
                  </a:lnTo>
                  <a:lnTo>
                    <a:pt x="151" y="571"/>
                  </a:lnTo>
                  <a:lnTo>
                    <a:pt x="118" y="549"/>
                  </a:lnTo>
                  <a:lnTo>
                    <a:pt x="89" y="524"/>
                  </a:lnTo>
                  <a:lnTo>
                    <a:pt x="63" y="494"/>
                  </a:lnTo>
                  <a:lnTo>
                    <a:pt x="41" y="462"/>
                  </a:lnTo>
                  <a:lnTo>
                    <a:pt x="24" y="426"/>
                  </a:lnTo>
                  <a:lnTo>
                    <a:pt x="10" y="387"/>
                  </a:lnTo>
                  <a:lnTo>
                    <a:pt x="2" y="348"/>
                  </a:lnTo>
                  <a:lnTo>
                    <a:pt x="0" y="305"/>
                  </a:lnTo>
                  <a:lnTo>
                    <a:pt x="143" y="305"/>
                  </a:lnTo>
                  <a:lnTo>
                    <a:pt x="145" y="335"/>
                  </a:lnTo>
                  <a:lnTo>
                    <a:pt x="152" y="363"/>
                  </a:lnTo>
                  <a:lnTo>
                    <a:pt x="164" y="388"/>
                  </a:lnTo>
                  <a:lnTo>
                    <a:pt x="180" y="412"/>
                  </a:lnTo>
                  <a:lnTo>
                    <a:pt x="200" y="431"/>
                  </a:lnTo>
                  <a:lnTo>
                    <a:pt x="222" y="447"/>
                  </a:lnTo>
                  <a:lnTo>
                    <a:pt x="248" y="458"/>
                  </a:lnTo>
                  <a:lnTo>
                    <a:pt x="276" y="467"/>
                  </a:lnTo>
                  <a:lnTo>
                    <a:pt x="305" y="469"/>
                  </a:lnTo>
                  <a:lnTo>
                    <a:pt x="336" y="467"/>
                  </a:lnTo>
                  <a:lnTo>
                    <a:pt x="363" y="458"/>
                  </a:lnTo>
                  <a:lnTo>
                    <a:pt x="389" y="447"/>
                  </a:lnTo>
                  <a:lnTo>
                    <a:pt x="412" y="431"/>
                  </a:lnTo>
                  <a:lnTo>
                    <a:pt x="432" y="412"/>
                  </a:lnTo>
                  <a:lnTo>
                    <a:pt x="447" y="388"/>
                  </a:lnTo>
                  <a:lnTo>
                    <a:pt x="459" y="363"/>
                  </a:lnTo>
                  <a:lnTo>
                    <a:pt x="466" y="335"/>
                  </a:lnTo>
                  <a:lnTo>
                    <a:pt x="469" y="305"/>
                  </a:lnTo>
                  <a:lnTo>
                    <a:pt x="466" y="275"/>
                  </a:lnTo>
                  <a:lnTo>
                    <a:pt x="459" y="248"/>
                  </a:lnTo>
                  <a:lnTo>
                    <a:pt x="448" y="222"/>
                  </a:lnTo>
                  <a:lnTo>
                    <a:pt x="432" y="199"/>
                  </a:lnTo>
                  <a:lnTo>
                    <a:pt x="412" y="180"/>
                  </a:lnTo>
                  <a:lnTo>
                    <a:pt x="389" y="163"/>
                  </a:lnTo>
                  <a:lnTo>
                    <a:pt x="363" y="152"/>
                  </a:lnTo>
                  <a:lnTo>
                    <a:pt x="336" y="144"/>
                  </a:lnTo>
                  <a:lnTo>
                    <a:pt x="305" y="142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3" name="Group 58"/>
          <p:cNvGrpSpPr/>
          <p:nvPr/>
        </p:nvGrpSpPr>
        <p:grpSpPr>
          <a:xfrm>
            <a:off x="6906568" y="4113261"/>
            <a:ext cx="590551" cy="592137"/>
            <a:chOff x="9983788" y="1898650"/>
            <a:chExt cx="590550" cy="59213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4" name="Rectangle 542"/>
            <p:cNvSpPr>
              <a:spLocks noChangeArrowheads="1"/>
            </p:cNvSpPr>
            <p:nvPr/>
          </p:nvSpPr>
          <p:spPr bwMode="auto">
            <a:xfrm>
              <a:off x="10425113" y="1951038"/>
              <a:ext cx="25400" cy="2381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Rectangle 543"/>
            <p:cNvSpPr>
              <a:spLocks noChangeArrowheads="1"/>
            </p:cNvSpPr>
            <p:nvPr/>
          </p:nvSpPr>
          <p:spPr bwMode="auto">
            <a:xfrm>
              <a:off x="10361613" y="1951038"/>
              <a:ext cx="25400" cy="2381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Rectangle 544"/>
            <p:cNvSpPr>
              <a:spLocks noChangeArrowheads="1"/>
            </p:cNvSpPr>
            <p:nvPr/>
          </p:nvSpPr>
          <p:spPr bwMode="auto">
            <a:xfrm>
              <a:off x="10298113" y="1951038"/>
              <a:ext cx="25400" cy="2381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7" name="Freeform 545"/>
            <p:cNvSpPr/>
            <p:nvPr/>
          </p:nvSpPr>
          <p:spPr bwMode="auto">
            <a:xfrm>
              <a:off x="10133013" y="2090738"/>
              <a:ext cx="85725" cy="90487"/>
            </a:xfrm>
            <a:custGeom>
              <a:gdLst>
                <a:gd name="T0" fmla="*/ 493 w 493"/>
                <a:gd name="T1" fmla="*/ 0 h 515"/>
                <a:gd name="T2" fmla="*/ 493 w 493"/>
                <a:gd name="T3" fmla="*/ 92 h 515"/>
                <a:gd name="T4" fmla="*/ 100 w 493"/>
                <a:gd name="T5" fmla="*/ 257 h 515"/>
                <a:gd name="T6" fmla="*/ 493 w 493"/>
                <a:gd name="T7" fmla="*/ 422 h 515"/>
                <a:gd name="T8" fmla="*/ 493 w 493"/>
                <a:gd name="T9" fmla="*/ 515 h 515"/>
                <a:gd name="T10" fmla="*/ 0 w 493"/>
                <a:gd name="T11" fmla="*/ 293 h 515"/>
                <a:gd name="T12" fmla="*/ 0 w 493"/>
                <a:gd name="T13" fmla="*/ 207 h 515"/>
                <a:gd name="T14" fmla="*/ 493 w 493"/>
                <a:gd name="T15" fmla="*/ 0 h 5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2" h="515">
                  <a:moveTo>
                    <a:pt x="493" y="0"/>
                  </a:moveTo>
                  <a:lnTo>
                    <a:pt x="493" y="92"/>
                  </a:lnTo>
                  <a:lnTo>
                    <a:pt x="100" y="257"/>
                  </a:lnTo>
                  <a:lnTo>
                    <a:pt x="493" y="422"/>
                  </a:lnTo>
                  <a:lnTo>
                    <a:pt x="493" y="515"/>
                  </a:lnTo>
                  <a:lnTo>
                    <a:pt x="0" y="293"/>
                  </a:lnTo>
                  <a:lnTo>
                    <a:pt x="0" y="207"/>
                  </a:lnTo>
                  <a:lnTo>
                    <a:pt x="4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546"/>
            <p:cNvSpPr/>
            <p:nvPr/>
          </p:nvSpPr>
          <p:spPr bwMode="auto">
            <a:xfrm>
              <a:off x="10229851" y="2065338"/>
              <a:ext cx="49213" cy="134937"/>
            </a:xfrm>
            <a:custGeom>
              <a:gdLst>
                <a:gd name="T0" fmla="*/ 214 w 285"/>
                <a:gd name="T1" fmla="*/ 0 h 771"/>
                <a:gd name="T2" fmla="*/ 285 w 285"/>
                <a:gd name="T3" fmla="*/ 0 h 771"/>
                <a:gd name="T4" fmla="*/ 71 w 285"/>
                <a:gd name="T5" fmla="*/ 771 h 771"/>
                <a:gd name="T6" fmla="*/ 0 w 285"/>
                <a:gd name="T7" fmla="*/ 771 h 771"/>
                <a:gd name="T8" fmla="*/ 214 w 285"/>
                <a:gd name="T9" fmla="*/ 0 h 7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" h="771">
                  <a:moveTo>
                    <a:pt x="214" y="0"/>
                  </a:moveTo>
                  <a:lnTo>
                    <a:pt x="285" y="0"/>
                  </a:lnTo>
                  <a:lnTo>
                    <a:pt x="71" y="771"/>
                  </a:lnTo>
                  <a:lnTo>
                    <a:pt x="0" y="771"/>
                  </a:lnTo>
                  <a:lnTo>
                    <a:pt x="2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Freeform 547"/>
            <p:cNvSpPr/>
            <p:nvPr/>
          </p:nvSpPr>
          <p:spPr bwMode="auto">
            <a:xfrm>
              <a:off x="10290176" y="2089150"/>
              <a:ext cx="87313" cy="90487"/>
            </a:xfrm>
            <a:custGeom>
              <a:gdLst>
                <a:gd name="T0" fmla="*/ 0 w 493"/>
                <a:gd name="T1" fmla="*/ 0 h 516"/>
                <a:gd name="T2" fmla="*/ 493 w 493"/>
                <a:gd name="T3" fmla="*/ 208 h 516"/>
                <a:gd name="T4" fmla="*/ 493 w 493"/>
                <a:gd name="T5" fmla="*/ 301 h 516"/>
                <a:gd name="T6" fmla="*/ 0 w 493"/>
                <a:gd name="T7" fmla="*/ 516 h 516"/>
                <a:gd name="T8" fmla="*/ 0 w 493"/>
                <a:gd name="T9" fmla="*/ 423 h 516"/>
                <a:gd name="T10" fmla="*/ 394 w 493"/>
                <a:gd name="T11" fmla="*/ 258 h 516"/>
                <a:gd name="T12" fmla="*/ 0 w 493"/>
                <a:gd name="T13" fmla="*/ 93 h 516"/>
                <a:gd name="T14" fmla="*/ 0 w 493"/>
                <a:gd name="T15" fmla="*/ 0 h 51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2" h="516">
                  <a:moveTo>
                    <a:pt x="0" y="0"/>
                  </a:moveTo>
                  <a:lnTo>
                    <a:pt x="493" y="208"/>
                  </a:lnTo>
                  <a:lnTo>
                    <a:pt x="493" y="301"/>
                  </a:lnTo>
                  <a:lnTo>
                    <a:pt x="0" y="516"/>
                  </a:lnTo>
                  <a:lnTo>
                    <a:pt x="0" y="423"/>
                  </a:lnTo>
                  <a:lnTo>
                    <a:pt x="394" y="258"/>
                  </a:lnTo>
                  <a:lnTo>
                    <a:pt x="0" y="9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0" name="Freeform 548"/>
            <p:cNvSpPr>
              <a:spLocks noEditPoints="1"/>
            </p:cNvSpPr>
            <p:nvPr/>
          </p:nvSpPr>
          <p:spPr bwMode="auto">
            <a:xfrm>
              <a:off x="10355263" y="2270125"/>
              <a:ext cx="138113" cy="139700"/>
            </a:xfrm>
            <a:custGeom>
              <a:gdLst>
                <a:gd name="T0" fmla="*/ 352 w 785"/>
                <a:gd name="T1" fmla="*/ 146 h 786"/>
                <a:gd name="T2" fmla="*/ 278 w 785"/>
                <a:gd name="T3" fmla="*/ 171 h 786"/>
                <a:gd name="T4" fmla="*/ 216 w 785"/>
                <a:gd name="T5" fmla="*/ 217 h 786"/>
                <a:gd name="T6" fmla="*/ 170 w 785"/>
                <a:gd name="T7" fmla="*/ 278 h 786"/>
                <a:gd name="T8" fmla="*/ 146 w 785"/>
                <a:gd name="T9" fmla="*/ 353 h 786"/>
                <a:gd name="T10" fmla="*/ 146 w 785"/>
                <a:gd name="T11" fmla="*/ 433 h 786"/>
                <a:gd name="T12" fmla="*/ 170 w 785"/>
                <a:gd name="T13" fmla="*/ 506 h 786"/>
                <a:gd name="T14" fmla="*/ 216 w 785"/>
                <a:gd name="T15" fmla="*/ 569 h 786"/>
                <a:gd name="T16" fmla="*/ 278 w 785"/>
                <a:gd name="T17" fmla="*/ 615 h 786"/>
                <a:gd name="T18" fmla="*/ 352 w 785"/>
                <a:gd name="T19" fmla="*/ 639 h 786"/>
                <a:gd name="T20" fmla="*/ 428 w 785"/>
                <a:gd name="T21" fmla="*/ 640 h 786"/>
                <a:gd name="T22" fmla="*/ 497 w 785"/>
                <a:gd name="T23" fmla="*/ 619 h 786"/>
                <a:gd name="T24" fmla="*/ 556 w 785"/>
                <a:gd name="T25" fmla="*/ 581 h 786"/>
                <a:gd name="T26" fmla="*/ 602 w 785"/>
                <a:gd name="T27" fmla="*/ 528 h 786"/>
                <a:gd name="T28" fmla="*/ 632 w 785"/>
                <a:gd name="T29" fmla="*/ 464 h 786"/>
                <a:gd name="T30" fmla="*/ 642 w 785"/>
                <a:gd name="T31" fmla="*/ 393 h 786"/>
                <a:gd name="T32" fmla="*/ 630 w 785"/>
                <a:gd name="T33" fmla="*/ 314 h 786"/>
                <a:gd name="T34" fmla="*/ 594 w 785"/>
                <a:gd name="T35" fmla="*/ 246 h 786"/>
                <a:gd name="T36" fmla="*/ 538 w 785"/>
                <a:gd name="T37" fmla="*/ 191 h 786"/>
                <a:gd name="T38" fmla="*/ 470 w 785"/>
                <a:gd name="T39" fmla="*/ 156 h 786"/>
                <a:gd name="T40" fmla="*/ 392 w 785"/>
                <a:gd name="T41" fmla="*/ 142 h 786"/>
                <a:gd name="T42" fmla="*/ 441 w 785"/>
                <a:gd name="T43" fmla="*/ 3 h 786"/>
                <a:gd name="T44" fmla="*/ 533 w 785"/>
                <a:gd name="T45" fmla="*/ 27 h 786"/>
                <a:gd name="T46" fmla="*/ 615 w 785"/>
                <a:gd name="T47" fmla="*/ 71 h 786"/>
                <a:gd name="T48" fmla="*/ 685 w 785"/>
                <a:gd name="T49" fmla="*/ 133 h 786"/>
                <a:gd name="T50" fmla="*/ 739 w 785"/>
                <a:gd name="T51" fmla="*/ 209 h 786"/>
                <a:gd name="T52" fmla="*/ 773 w 785"/>
                <a:gd name="T53" fmla="*/ 297 h 786"/>
                <a:gd name="T54" fmla="*/ 785 w 785"/>
                <a:gd name="T55" fmla="*/ 393 h 786"/>
                <a:gd name="T56" fmla="*/ 773 w 785"/>
                <a:gd name="T57" fmla="*/ 489 h 786"/>
                <a:gd name="T58" fmla="*/ 739 w 785"/>
                <a:gd name="T59" fmla="*/ 576 h 786"/>
                <a:gd name="T60" fmla="*/ 685 w 785"/>
                <a:gd name="T61" fmla="*/ 653 h 786"/>
                <a:gd name="T62" fmla="*/ 615 w 785"/>
                <a:gd name="T63" fmla="*/ 715 h 786"/>
                <a:gd name="T64" fmla="*/ 533 w 785"/>
                <a:gd name="T65" fmla="*/ 759 h 786"/>
                <a:gd name="T66" fmla="*/ 440 w 785"/>
                <a:gd name="T67" fmla="*/ 782 h 786"/>
                <a:gd name="T68" fmla="*/ 343 w 785"/>
                <a:gd name="T69" fmla="*/ 782 h 786"/>
                <a:gd name="T70" fmla="*/ 251 w 785"/>
                <a:gd name="T71" fmla="*/ 759 h 786"/>
                <a:gd name="T72" fmla="*/ 168 w 785"/>
                <a:gd name="T73" fmla="*/ 715 h 786"/>
                <a:gd name="T74" fmla="*/ 99 w 785"/>
                <a:gd name="T75" fmla="*/ 653 h 786"/>
                <a:gd name="T76" fmla="*/ 46 w 785"/>
                <a:gd name="T77" fmla="*/ 576 h 786"/>
                <a:gd name="T78" fmla="*/ 11 w 785"/>
                <a:gd name="T79" fmla="*/ 489 h 786"/>
                <a:gd name="T80" fmla="*/ 0 w 785"/>
                <a:gd name="T81" fmla="*/ 393 h 786"/>
                <a:gd name="T82" fmla="*/ 11 w 785"/>
                <a:gd name="T83" fmla="*/ 297 h 786"/>
                <a:gd name="T84" fmla="*/ 46 w 785"/>
                <a:gd name="T85" fmla="*/ 209 h 786"/>
                <a:gd name="T86" fmla="*/ 99 w 785"/>
                <a:gd name="T87" fmla="*/ 133 h 786"/>
                <a:gd name="T88" fmla="*/ 168 w 785"/>
                <a:gd name="T89" fmla="*/ 71 h 786"/>
                <a:gd name="T90" fmla="*/ 251 w 785"/>
                <a:gd name="T91" fmla="*/ 27 h 786"/>
                <a:gd name="T92" fmla="*/ 343 w 785"/>
                <a:gd name="T93" fmla="*/ 3 h 7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85" h="786">
                  <a:moveTo>
                    <a:pt x="392" y="142"/>
                  </a:moveTo>
                  <a:lnTo>
                    <a:pt x="352" y="146"/>
                  </a:lnTo>
                  <a:lnTo>
                    <a:pt x="314" y="156"/>
                  </a:lnTo>
                  <a:lnTo>
                    <a:pt x="278" y="171"/>
                  </a:lnTo>
                  <a:lnTo>
                    <a:pt x="245" y="191"/>
                  </a:lnTo>
                  <a:lnTo>
                    <a:pt x="216" y="217"/>
                  </a:lnTo>
                  <a:lnTo>
                    <a:pt x="191" y="246"/>
                  </a:lnTo>
                  <a:lnTo>
                    <a:pt x="170" y="278"/>
                  </a:lnTo>
                  <a:lnTo>
                    <a:pt x="155" y="314"/>
                  </a:lnTo>
                  <a:lnTo>
                    <a:pt x="146" y="353"/>
                  </a:lnTo>
                  <a:lnTo>
                    <a:pt x="142" y="393"/>
                  </a:lnTo>
                  <a:lnTo>
                    <a:pt x="146" y="433"/>
                  </a:lnTo>
                  <a:lnTo>
                    <a:pt x="155" y="471"/>
                  </a:lnTo>
                  <a:lnTo>
                    <a:pt x="170" y="506"/>
                  </a:lnTo>
                  <a:lnTo>
                    <a:pt x="191" y="539"/>
                  </a:lnTo>
                  <a:lnTo>
                    <a:pt x="216" y="569"/>
                  </a:lnTo>
                  <a:lnTo>
                    <a:pt x="245" y="594"/>
                  </a:lnTo>
                  <a:lnTo>
                    <a:pt x="278" y="615"/>
                  </a:lnTo>
                  <a:lnTo>
                    <a:pt x="314" y="630"/>
                  </a:lnTo>
                  <a:lnTo>
                    <a:pt x="352" y="639"/>
                  </a:lnTo>
                  <a:lnTo>
                    <a:pt x="392" y="642"/>
                  </a:lnTo>
                  <a:lnTo>
                    <a:pt x="428" y="640"/>
                  </a:lnTo>
                  <a:lnTo>
                    <a:pt x="464" y="632"/>
                  </a:lnTo>
                  <a:lnTo>
                    <a:pt x="497" y="619"/>
                  </a:lnTo>
                  <a:lnTo>
                    <a:pt x="527" y="602"/>
                  </a:lnTo>
                  <a:lnTo>
                    <a:pt x="556" y="581"/>
                  </a:lnTo>
                  <a:lnTo>
                    <a:pt x="580" y="556"/>
                  </a:lnTo>
                  <a:lnTo>
                    <a:pt x="602" y="528"/>
                  </a:lnTo>
                  <a:lnTo>
                    <a:pt x="619" y="497"/>
                  </a:lnTo>
                  <a:lnTo>
                    <a:pt x="632" y="464"/>
                  </a:lnTo>
                  <a:lnTo>
                    <a:pt x="640" y="430"/>
                  </a:lnTo>
                  <a:lnTo>
                    <a:pt x="642" y="393"/>
                  </a:lnTo>
                  <a:lnTo>
                    <a:pt x="639" y="353"/>
                  </a:lnTo>
                  <a:lnTo>
                    <a:pt x="630" y="314"/>
                  </a:lnTo>
                  <a:lnTo>
                    <a:pt x="614" y="278"/>
                  </a:lnTo>
                  <a:lnTo>
                    <a:pt x="594" y="246"/>
                  </a:lnTo>
                  <a:lnTo>
                    <a:pt x="568" y="217"/>
                  </a:lnTo>
                  <a:lnTo>
                    <a:pt x="538" y="191"/>
                  </a:lnTo>
                  <a:lnTo>
                    <a:pt x="506" y="171"/>
                  </a:lnTo>
                  <a:lnTo>
                    <a:pt x="470" y="156"/>
                  </a:lnTo>
                  <a:lnTo>
                    <a:pt x="432" y="146"/>
                  </a:lnTo>
                  <a:lnTo>
                    <a:pt x="392" y="142"/>
                  </a:lnTo>
                  <a:close/>
                  <a:moveTo>
                    <a:pt x="392" y="0"/>
                  </a:moveTo>
                  <a:lnTo>
                    <a:pt x="441" y="3"/>
                  </a:lnTo>
                  <a:lnTo>
                    <a:pt x="488" y="12"/>
                  </a:lnTo>
                  <a:lnTo>
                    <a:pt x="533" y="27"/>
                  </a:lnTo>
                  <a:lnTo>
                    <a:pt x="576" y="46"/>
                  </a:lnTo>
                  <a:lnTo>
                    <a:pt x="615" y="71"/>
                  </a:lnTo>
                  <a:lnTo>
                    <a:pt x="652" y="100"/>
                  </a:lnTo>
                  <a:lnTo>
                    <a:pt x="685" y="133"/>
                  </a:lnTo>
                  <a:lnTo>
                    <a:pt x="714" y="170"/>
                  </a:lnTo>
                  <a:lnTo>
                    <a:pt x="739" y="209"/>
                  </a:lnTo>
                  <a:lnTo>
                    <a:pt x="758" y="252"/>
                  </a:lnTo>
                  <a:lnTo>
                    <a:pt x="773" y="297"/>
                  </a:lnTo>
                  <a:lnTo>
                    <a:pt x="782" y="344"/>
                  </a:lnTo>
                  <a:lnTo>
                    <a:pt x="785" y="393"/>
                  </a:lnTo>
                  <a:lnTo>
                    <a:pt x="782" y="442"/>
                  </a:lnTo>
                  <a:lnTo>
                    <a:pt x="773" y="489"/>
                  </a:lnTo>
                  <a:lnTo>
                    <a:pt x="758" y="534"/>
                  </a:lnTo>
                  <a:lnTo>
                    <a:pt x="739" y="576"/>
                  </a:lnTo>
                  <a:lnTo>
                    <a:pt x="713" y="616"/>
                  </a:lnTo>
                  <a:lnTo>
                    <a:pt x="685" y="653"/>
                  </a:lnTo>
                  <a:lnTo>
                    <a:pt x="652" y="685"/>
                  </a:lnTo>
                  <a:lnTo>
                    <a:pt x="615" y="715"/>
                  </a:lnTo>
                  <a:lnTo>
                    <a:pt x="575" y="739"/>
                  </a:lnTo>
                  <a:lnTo>
                    <a:pt x="533" y="759"/>
                  </a:lnTo>
                  <a:lnTo>
                    <a:pt x="488" y="773"/>
                  </a:lnTo>
                  <a:lnTo>
                    <a:pt x="440" y="782"/>
                  </a:lnTo>
                  <a:lnTo>
                    <a:pt x="392" y="786"/>
                  </a:lnTo>
                  <a:lnTo>
                    <a:pt x="343" y="782"/>
                  </a:lnTo>
                  <a:lnTo>
                    <a:pt x="296" y="773"/>
                  </a:lnTo>
                  <a:lnTo>
                    <a:pt x="251" y="759"/>
                  </a:lnTo>
                  <a:lnTo>
                    <a:pt x="208" y="739"/>
                  </a:lnTo>
                  <a:lnTo>
                    <a:pt x="168" y="715"/>
                  </a:lnTo>
                  <a:lnTo>
                    <a:pt x="133" y="685"/>
                  </a:lnTo>
                  <a:lnTo>
                    <a:pt x="99" y="653"/>
                  </a:lnTo>
                  <a:lnTo>
                    <a:pt x="70" y="616"/>
                  </a:lnTo>
                  <a:lnTo>
                    <a:pt x="46" y="576"/>
                  </a:lnTo>
                  <a:lnTo>
                    <a:pt x="26" y="534"/>
                  </a:lnTo>
                  <a:lnTo>
                    <a:pt x="11" y="489"/>
                  </a:lnTo>
                  <a:lnTo>
                    <a:pt x="3" y="442"/>
                  </a:lnTo>
                  <a:lnTo>
                    <a:pt x="0" y="393"/>
                  </a:lnTo>
                  <a:lnTo>
                    <a:pt x="3" y="344"/>
                  </a:lnTo>
                  <a:lnTo>
                    <a:pt x="11" y="297"/>
                  </a:lnTo>
                  <a:lnTo>
                    <a:pt x="26" y="252"/>
                  </a:lnTo>
                  <a:lnTo>
                    <a:pt x="46" y="209"/>
                  </a:lnTo>
                  <a:lnTo>
                    <a:pt x="70" y="170"/>
                  </a:lnTo>
                  <a:lnTo>
                    <a:pt x="99" y="133"/>
                  </a:lnTo>
                  <a:lnTo>
                    <a:pt x="133" y="100"/>
                  </a:lnTo>
                  <a:lnTo>
                    <a:pt x="168" y="71"/>
                  </a:lnTo>
                  <a:lnTo>
                    <a:pt x="208" y="46"/>
                  </a:lnTo>
                  <a:lnTo>
                    <a:pt x="251" y="27"/>
                  </a:lnTo>
                  <a:lnTo>
                    <a:pt x="296" y="12"/>
                  </a:lnTo>
                  <a:lnTo>
                    <a:pt x="343" y="3"/>
                  </a:lnTo>
                  <a:lnTo>
                    <a:pt x="3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Freeform 549"/>
            <p:cNvSpPr>
              <a:spLocks noEditPoints="1"/>
            </p:cNvSpPr>
            <p:nvPr/>
          </p:nvSpPr>
          <p:spPr bwMode="auto">
            <a:xfrm>
              <a:off x="9983788" y="1898650"/>
              <a:ext cx="590550" cy="592137"/>
            </a:xfrm>
            <a:custGeom>
              <a:gdLst>
                <a:gd name="T0" fmla="*/ 2333 w 3348"/>
                <a:gd name="T1" fmla="*/ 1986 h 3359"/>
                <a:gd name="T2" fmla="*/ 2155 w 3348"/>
                <a:gd name="T3" fmla="*/ 2081 h 3359"/>
                <a:gd name="T4" fmla="*/ 2040 w 3348"/>
                <a:gd name="T5" fmla="*/ 2206 h 3359"/>
                <a:gd name="T6" fmla="*/ 1962 w 3348"/>
                <a:gd name="T7" fmla="*/ 2394 h 3359"/>
                <a:gd name="T8" fmla="*/ 1954 w 3348"/>
                <a:gd name="T9" fmla="*/ 2565 h 3359"/>
                <a:gd name="T10" fmla="*/ 2015 w 3348"/>
                <a:gd name="T11" fmla="*/ 2762 h 3359"/>
                <a:gd name="T12" fmla="*/ 2035 w 3348"/>
                <a:gd name="T13" fmla="*/ 3050 h 3359"/>
                <a:gd name="T14" fmla="*/ 2284 w 3348"/>
                <a:gd name="T15" fmla="*/ 3008 h 3359"/>
                <a:gd name="T16" fmla="*/ 2435 w 3348"/>
                <a:gd name="T17" fmla="*/ 3216 h 3359"/>
                <a:gd name="T18" fmla="*/ 2657 w 3348"/>
                <a:gd name="T19" fmla="*/ 3025 h 3359"/>
                <a:gd name="T20" fmla="*/ 2835 w 3348"/>
                <a:gd name="T21" fmla="*/ 2930 h 3359"/>
                <a:gd name="T22" fmla="*/ 2949 w 3348"/>
                <a:gd name="T23" fmla="*/ 2806 h 3359"/>
                <a:gd name="T24" fmla="*/ 3027 w 3348"/>
                <a:gd name="T25" fmla="*/ 2618 h 3359"/>
                <a:gd name="T26" fmla="*/ 3035 w 3348"/>
                <a:gd name="T27" fmla="*/ 2447 h 3359"/>
                <a:gd name="T28" fmla="*/ 2975 w 3348"/>
                <a:gd name="T29" fmla="*/ 2250 h 3359"/>
                <a:gd name="T30" fmla="*/ 2954 w 3348"/>
                <a:gd name="T31" fmla="*/ 1962 h 3359"/>
                <a:gd name="T32" fmla="*/ 2704 w 3348"/>
                <a:gd name="T33" fmla="*/ 2004 h 3359"/>
                <a:gd name="T34" fmla="*/ 2554 w 3348"/>
                <a:gd name="T35" fmla="*/ 1796 h 3359"/>
                <a:gd name="T36" fmla="*/ 1794 w 3348"/>
                <a:gd name="T37" fmla="*/ 2930 h 3359"/>
                <a:gd name="T38" fmla="*/ 1887 w 3348"/>
                <a:gd name="T39" fmla="*/ 2758 h 3359"/>
                <a:gd name="T40" fmla="*/ 1694 w 3348"/>
                <a:gd name="T41" fmla="*/ 2700 h 3359"/>
                <a:gd name="T42" fmla="*/ 1644 w 3348"/>
                <a:gd name="T43" fmla="*/ 2639 h 3359"/>
                <a:gd name="T44" fmla="*/ 1652 w 3348"/>
                <a:gd name="T45" fmla="*/ 2355 h 3359"/>
                <a:gd name="T46" fmla="*/ 1714 w 3348"/>
                <a:gd name="T47" fmla="*/ 2305 h 3359"/>
                <a:gd name="T48" fmla="*/ 1908 w 3348"/>
                <a:gd name="T49" fmla="*/ 2207 h 3359"/>
                <a:gd name="T50" fmla="*/ 1786 w 3348"/>
                <a:gd name="T51" fmla="*/ 2057 h 3359"/>
                <a:gd name="T52" fmla="*/ 1813 w 3348"/>
                <a:gd name="T53" fmla="*/ 1981 h 3359"/>
                <a:gd name="T54" fmla="*/ 2026 w 3348"/>
                <a:gd name="T55" fmla="*/ 1797 h 3359"/>
                <a:gd name="T56" fmla="*/ 2101 w 3348"/>
                <a:gd name="T57" fmla="*/ 1825 h 3359"/>
                <a:gd name="T58" fmla="*/ 2292 w 3348"/>
                <a:gd name="T59" fmla="*/ 1746 h 3359"/>
                <a:gd name="T60" fmla="*/ 2325 w 3348"/>
                <a:gd name="T61" fmla="*/ 1673 h 3359"/>
                <a:gd name="T62" fmla="*/ 2606 w 3348"/>
                <a:gd name="T63" fmla="*/ 1653 h 3359"/>
                <a:gd name="T64" fmla="*/ 2678 w 3348"/>
                <a:gd name="T65" fmla="*/ 1688 h 3359"/>
                <a:gd name="T66" fmla="*/ 2699 w 3348"/>
                <a:gd name="T67" fmla="*/ 1880 h 3359"/>
                <a:gd name="T68" fmla="*/ 2904 w 3348"/>
                <a:gd name="T69" fmla="*/ 1811 h 3359"/>
                <a:gd name="T70" fmla="*/ 142 w 3348"/>
                <a:gd name="T71" fmla="*/ 143 h 3359"/>
                <a:gd name="T72" fmla="*/ 142 w 3348"/>
                <a:gd name="T73" fmla="*/ 143 h 3359"/>
                <a:gd name="T74" fmla="*/ 3176 w 3348"/>
                <a:gd name="T75" fmla="*/ 1981 h 3359"/>
                <a:gd name="T76" fmla="*/ 3204 w 3348"/>
                <a:gd name="T77" fmla="*/ 2057 h 3359"/>
                <a:gd name="T78" fmla="*/ 3082 w 3348"/>
                <a:gd name="T79" fmla="*/ 2207 h 3359"/>
                <a:gd name="T80" fmla="*/ 3276 w 3348"/>
                <a:gd name="T81" fmla="*/ 2305 h 3359"/>
                <a:gd name="T82" fmla="*/ 3339 w 3348"/>
                <a:gd name="T83" fmla="*/ 2355 h 3359"/>
                <a:gd name="T84" fmla="*/ 3345 w 3348"/>
                <a:gd name="T85" fmla="*/ 2638 h 3359"/>
                <a:gd name="T86" fmla="*/ 3296 w 3348"/>
                <a:gd name="T87" fmla="*/ 2700 h 3359"/>
                <a:gd name="T88" fmla="*/ 3104 w 3348"/>
                <a:gd name="T89" fmla="*/ 2757 h 3359"/>
                <a:gd name="T90" fmla="*/ 3200 w 3348"/>
                <a:gd name="T91" fmla="*/ 2934 h 3359"/>
                <a:gd name="T92" fmla="*/ 3191 w 3348"/>
                <a:gd name="T93" fmla="*/ 3014 h 3359"/>
                <a:gd name="T94" fmla="*/ 2985 w 3348"/>
                <a:gd name="T95" fmla="*/ 3210 h 3359"/>
                <a:gd name="T96" fmla="*/ 2905 w 3348"/>
                <a:gd name="T97" fmla="*/ 3200 h 3359"/>
                <a:gd name="T98" fmla="*/ 2700 w 3348"/>
                <a:gd name="T99" fmla="*/ 3132 h 3359"/>
                <a:gd name="T100" fmla="*/ 2679 w 3348"/>
                <a:gd name="T101" fmla="*/ 3323 h 3359"/>
                <a:gd name="T102" fmla="*/ 2607 w 3348"/>
                <a:gd name="T103" fmla="*/ 3359 h 3359"/>
                <a:gd name="T104" fmla="*/ 2326 w 3348"/>
                <a:gd name="T105" fmla="*/ 3338 h 3359"/>
                <a:gd name="T106" fmla="*/ 2292 w 3348"/>
                <a:gd name="T107" fmla="*/ 3266 h 3359"/>
                <a:gd name="T108" fmla="*/ 2102 w 3348"/>
                <a:gd name="T109" fmla="*/ 3187 h 3359"/>
                <a:gd name="T110" fmla="*/ 2026 w 3348"/>
                <a:gd name="T111" fmla="*/ 3214 h 3359"/>
                <a:gd name="T112" fmla="*/ 1856 w 3348"/>
                <a:gd name="T113" fmla="*/ 3073 h 3359"/>
                <a:gd name="T114" fmla="*/ 19 w 3348"/>
                <a:gd name="T115" fmla="*/ 3054 h 3359"/>
                <a:gd name="T116" fmla="*/ 0 w 3348"/>
                <a:gd name="T117" fmla="*/ 0 h 33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48" h="3359">
                  <a:moveTo>
                    <a:pt x="2435" y="1796"/>
                  </a:moveTo>
                  <a:lnTo>
                    <a:pt x="2435" y="1965"/>
                  </a:lnTo>
                  <a:lnTo>
                    <a:pt x="2383" y="1973"/>
                  </a:lnTo>
                  <a:lnTo>
                    <a:pt x="2333" y="1986"/>
                  </a:lnTo>
                  <a:lnTo>
                    <a:pt x="2284" y="2004"/>
                  </a:lnTo>
                  <a:lnTo>
                    <a:pt x="2238" y="2025"/>
                  </a:lnTo>
                  <a:lnTo>
                    <a:pt x="2196" y="2052"/>
                  </a:lnTo>
                  <a:lnTo>
                    <a:pt x="2155" y="2081"/>
                  </a:lnTo>
                  <a:lnTo>
                    <a:pt x="2035" y="1962"/>
                  </a:lnTo>
                  <a:lnTo>
                    <a:pt x="1950" y="2047"/>
                  </a:lnTo>
                  <a:lnTo>
                    <a:pt x="2070" y="2165"/>
                  </a:lnTo>
                  <a:lnTo>
                    <a:pt x="2040" y="2206"/>
                  </a:lnTo>
                  <a:lnTo>
                    <a:pt x="2015" y="2250"/>
                  </a:lnTo>
                  <a:lnTo>
                    <a:pt x="1993" y="2296"/>
                  </a:lnTo>
                  <a:lnTo>
                    <a:pt x="1976" y="2344"/>
                  </a:lnTo>
                  <a:lnTo>
                    <a:pt x="1962" y="2394"/>
                  </a:lnTo>
                  <a:lnTo>
                    <a:pt x="1954" y="2447"/>
                  </a:lnTo>
                  <a:lnTo>
                    <a:pt x="1785" y="2447"/>
                  </a:lnTo>
                  <a:lnTo>
                    <a:pt x="1785" y="2565"/>
                  </a:lnTo>
                  <a:lnTo>
                    <a:pt x="1954" y="2565"/>
                  </a:lnTo>
                  <a:lnTo>
                    <a:pt x="1962" y="2617"/>
                  </a:lnTo>
                  <a:lnTo>
                    <a:pt x="1976" y="2667"/>
                  </a:lnTo>
                  <a:lnTo>
                    <a:pt x="1993" y="2717"/>
                  </a:lnTo>
                  <a:lnTo>
                    <a:pt x="2015" y="2762"/>
                  </a:lnTo>
                  <a:lnTo>
                    <a:pt x="2040" y="2806"/>
                  </a:lnTo>
                  <a:lnTo>
                    <a:pt x="2070" y="2845"/>
                  </a:lnTo>
                  <a:lnTo>
                    <a:pt x="1950" y="2965"/>
                  </a:lnTo>
                  <a:lnTo>
                    <a:pt x="2035" y="3050"/>
                  </a:lnTo>
                  <a:lnTo>
                    <a:pt x="2155" y="2930"/>
                  </a:lnTo>
                  <a:lnTo>
                    <a:pt x="2196" y="2960"/>
                  </a:lnTo>
                  <a:lnTo>
                    <a:pt x="2238" y="2986"/>
                  </a:lnTo>
                  <a:lnTo>
                    <a:pt x="2284" y="3008"/>
                  </a:lnTo>
                  <a:lnTo>
                    <a:pt x="2333" y="3025"/>
                  </a:lnTo>
                  <a:lnTo>
                    <a:pt x="2383" y="3039"/>
                  </a:lnTo>
                  <a:lnTo>
                    <a:pt x="2435" y="3047"/>
                  </a:lnTo>
                  <a:lnTo>
                    <a:pt x="2435" y="3216"/>
                  </a:lnTo>
                  <a:lnTo>
                    <a:pt x="2554" y="3216"/>
                  </a:lnTo>
                  <a:lnTo>
                    <a:pt x="2554" y="3047"/>
                  </a:lnTo>
                  <a:lnTo>
                    <a:pt x="2607" y="3039"/>
                  </a:lnTo>
                  <a:lnTo>
                    <a:pt x="2657" y="3025"/>
                  </a:lnTo>
                  <a:lnTo>
                    <a:pt x="2705" y="3008"/>
                  </a:lnTo>
                  <a:lnTo>
                    <a:pt x="2751" y="2986"/>
                  </a:lnTo>
                  <a:lnTo>
                    <a:pt x="2794" y="2960"/>
                  </a:lnTo>
                  <a:lnTo>
                    <a:pt x="2835" y="2930"/>
                  </a:lnTo>
                  <a:lnTo>
                    <a:pt x="2954" y="3051"/>
                  </a:lnTo>
                  <a:lnTo>
                    <a:pt x="3038" y="2966"/>
                  </a:lnTo>
                  <a:lnTo>
                    <a:pt x="2920" y="2846"/>
                  </a:lnTo>
                  <a:lnTo>
                    <a:pt x="2949" y="2806"/>
                  </a:lnTo>
                  <a:lnTo>
                    <a:pt x="2975" y="2763"/>
                  </a:lnTo>
                  <a:lnTo>
                    <a:pt x="2996" y="2717"/>
                  </a:lnTo>
                  <a:lnTo>
                    <a:pt x="3014" y="2668"/>
                  </a:lnTo>
                  <a:lnTo>
                    <a:pt x="3027" y="2618"/>
                  </a:lnTo>
                  <a:lnTo>
                    <a:pt x="3035" y="2566"/>
                  </a:lnTo>
                  <a:lnTo>
                    <a:pt x="3204" y="2566"/>
                  </a:lnTo>
                  <a:lnTo>
                    <a:pt x="3204" y="2447"/>
                  </a:lnTo>
                  <a:lnTo>
                    <a:pt x="3035" y="2447"/>
                  </a:lnTo>
                  <a:lnTo>
                    <a:pt x="3027" y="2394"/>
                  </a:lnTo>
                  <a:lnTo>
                    <a:pt x="3014" y="2343"/>
                  </a:lnTo>
                  <a:lnTo>
                    <a:pt x="2996" y="2295"/>
                  </a:lnTo>
                  <a:lnTo>
                    <a:pt x="2975" y="2250"/>
                  </a:lnTo>
                  <a:lnTo>
                    <a:pt x="2949" y="2206"/>
                  </a:lnTo>
                  <a:lnTo>
                    <a:pt x="2920" y="2165"/>
                  </a:lnTo>
                  <a:lnTo>
                    <a:pt x="3038" y="2047"/>
                  </a:lnTo>
                  <a:lnTo>
                    <a:pt x="2954" y="1962"/>
                  </a:lnTo>
                  <a:lnTo>
                    <a:pt x="2835" y="2081"/>
                  </a:lnTo>
                  <a:lnTo>
                    <a:pt x="2794" y="2052"/>
                  </a:lnTo>
                  <a:lnTo>
                    <a:pt x="2750" y="2025"/>
                  </a:lnTo>
                  <a:lnTo>
                    <a:pt x="2704" y="2004"/>
                  </a:lnTo>
                  <a:lnTo>
                    <a:pt x="2656" y="1986"/>
                  </a:lnTo>
                  <a:lnTo>
                    <a:pt x="2606" y="1973"/>
                  </a:lnTo>
                  <a:lnTo>
                    <a:pt x="2554" y="1965"/>
                  </a:lnTo>
                  <a:lnTo>
                    <a:pt x="2554" y="1796"/>
                  </a:lnTo>
                  <a:lnTo>
                    <a:pt x="2435" y="1796"/>
                  </a:lnTo>
                  <a:close/>
                  <a:moveTo>
                    <a:pt x="135" y="737"/>
                  </a:moveTo>
                  <a:lnTo>
                    <a:pt x="135" y="2930"/>
                  </a:lnTo>
                  <a:lnTo>
                    <a:pt x="1794" y="2930"/>
                  </a:lnTo>
                  <a:lnTo>
                    <a:pt x="1802" y="2914"/>
                  </a:lnTo>
                  <a:lnTo>
                    <a:pt x="1814" y="2900"/>
                  </a:lnTo>
                  <a:lnTo>
                    <a:pt x="1908" y="2805"/>
                  </a:lnTo>
                  <a:lnTo>
                    <a:pt x="1887" y="2758"/>
                  </a:lnTo>
                  <a:lnTo>
                    <a:pt x="1868" y="2709"/>
                  </a:lnTo>
                  <a:lnTo>
                    <a:pt x="1734" y="2709"/>
                  </a:lnTo>
                  <a:lnTo>
                    <a:pt x="1714" y="2707"/>
                  </a:lnTo>
                  <a:lnTo>
                    <a:pt x="1694" y="2700"/>
                  </a:lnTo>
                  <a:lnTo>
                    <a:pt x="1677" y="2690"/>
                  </a:lnTo>
                  <a:lnTo>
                    <a:pt x="1663" y="2676"/>
                  </a:lnTo>
                  <a:lnTo>
                    <a:pt x="1652" y="2658"/>
                  </a:lnTo>
                  <a:lnTo>
                    <a:pt x="1644" y="2639"/>
                  </a:lnTo>
                  <a:lnTo>
                    <a:pt x="1642" y="2617"/>
                  </a:lnTo>
                  <a:lnTo>
                    <a:pt x="1642" y="2395"/>
                  </a:lnTo>
                  <a:lnTo>
                    <a:pt x="1644" y="2374"/>
                  </a:lnTo>
                  <a:lnTo>
                    <a:pt x="1652" y="2355"/>
                  </a:lnTo>
                  <a:lnTo>
                    <a:pt x="1663" y="2337"/>
                  </a:lnTo>
                  <a:lnTo>
                    <a:pt x="1677" y="2323"/>
                  </a:lnTo>
                  <a:lnTo>
                    <a:pt x="1693" y="2312"/>
                  </a:lnTo>
                  <a:lnTo>
                    <a:pt x="1714" y="2305"/>
                  </a:lnTo>
                  <a:lnTo>
                    <a:pt x="1734" y="2302"/>
                  </a:lnTo>
                  <a:lnTo>
                    <a:pt x="1868" y="2302"/>
                  </a:lnTo>
                  <a:lnTo>
                    <a:pt x="1887" y="2254"/>
                  </a:lnTo>
                  <a:lnTo>
                    <a:pt x="1908" y="2207"/>
                  </a:lnTo>
                  <a:lnTo>
                    <a:pt x="1813" y="2113"/>
                  </a:lnTo>
                  <a:lnTo>
                    <a:pt x="1800" y="2096"/>
                  </a:lnTo>
                  <a:lnTo>
                    <a:pt x="1791" y="2077"/>
                  </a:lnTo>
                  <a:lnTo>
                    <a:pt x="1786" y="2057"/>
                  </a:lnTo>
                  <a:lnTo>
                    <a:pt x="1786" y="2036"/>
                  </a:lnTo>
                  <a:lnTo>
                    <a:pt x="1791" y="2017"/>
                  </a:lnTo>
                  <a:lnTo>
                    <a:pt x="1800" y="1998"/>
                  </a:lnTo>
                  <a:lnTo>
                    <a:pt x="1813" y="1981"/>
                  </a:lnTo>
                  <a:lnTo>
                    <a:pt x="1970" y="1825"/>
                  </a:lnTo>
                  <a:lnTo>
                    <a:pt x="1987" y="1810"/>
                  </a:lnTo>
                  <a:lnTo>
                    <a:pt x="2005" y="1802"/>
                  </a:lnTo>
                  <a:lnTo>
                    <a:pt x="2026" y="1797"/>
                  </a:lnTo>
                  <a:lnTo>
                    <a:pt x="2046" y="1797"/>
                  </a:lnTo>
                  <a:lnTo>
                    <a:pt x="2066" y="1802"/>
                  </a:lnTo>
                  <a:lnTo>
                    <a:pt x="2085" y="1810"/>
                  </a:lnTo>
                  <a:lnTo>
                    <a:pt x="2101" y="1825"/>
                  </a:lnTo>
                  <a:lnTo>
                    <a:pt x="2197" y="1919"/>
                  </a:lnTo>
                  <a:lnTo>
                    <a:pt x="2243" y="1898"/>
                  </a:lnTo>
                  <a:lnTo>
                    <a:pt x="2292" y="1880"/>
                  </a:lnTo>
                  <a:lnTo>
                    <a:pt x="2292" y="1746"/>
                  </a:lnTo>
                  <a:lnTo>
                    <a:pt x="2294" y="1725"/>
                  </a:lnTo>
                  <a:lnTo>
                    <a:pt x="2301" y="1705"/>
                  </a:lnTo>
                  <a:lnTo>
                    <a:pt x="2311" y="1688"/>
                  </a:lnTo>
                  <a:lnTo>
                    <a:pt x="2325" y="1673"/>
                  </a:lnTo>
                  <a:lnTo>
                    <a:pt x="2343" y="1663"/>
                  </a:lnTo>
                  <a:lnTo>
                    <a:pt x="2362" y="1656"/>
                  </a:lnTo>
                  <a:lnTo>
                    <a:pt x="2384" y="1653"/>
                  </a:lnTo>
                  <a:lnTo>
                    <a:pt x="2606" y="1653"/>
                  </a:lnTo>
                  <a:lnTo>
                    <a:pt x="2627" y="1656"/>
                  </a:lnTo>
                  <a:lnTo>
                    <a:pt x="2646" y="1662"/>
                  </a:lnTo>
                  <a:lnTo>
                    <a:pt x="2664" y="1673"/>
                  </a:lnTo>
                  <a:lnTo>
                    <a:pt x="2678" y="1688"/>
                  </a:lnTo>
                  <a:lnTo>
                    <a:pt x="2689" y="1705"/>
                  </a:lnTo>
                  <a:lnTo>
                    <a:pt x="2697" y="1725"/>
                  </a:lnTo>
                  <a:lnTo>
                    <a:pt x="2699" y="1746"/>
                  </a:lnTo>
                  <a:lnTo>
                    <a:pt x="2699" y="1880"/>
                  </a:lnTo>
                  <a:lnTo>
                    <a:pt x="2747" y="1897"/>
                  </a:lnTo>
                  <a:lnTo>
                    <a:pt x="2794" y="1919"/>
                  </a:lnTo>
                  <a:lnTo>
                    <a:pt x="2888" y="1825"/>
                  </a:lnTo>
                  <a:lnTo>
                    <a:pt x="2904" y="1811"/>
                  </a:lnTo>
                  <a:lnTo>
                    <a:pt x="2922" y="1803"/>
                  </a:lnTo>
                  <a:lnTo>
                    <a:pt x="2922" y="737"/>
                  </a:lnTo>
                  <a:lnTo>
                    <a:pt x="135" y="737"/>
                  </a:lnTo>
                  <a:close/>
                  <a:moveTo>
                    <a:pt x="142" y="143"/>
                  </a:moveTo>
                  <a:lnTo>
                    <a:pt x="142" y="593"/>
                  </a:lnTo>
                  <a:lnTo>
                    <a:pt x="2930" y="593"/>
                  </a:lnTo>
                  <a:lnTo>
                    <a:pt x="2930" y="143"/>
                  </a:lnTo>
                  <a:lnTo>
                    <a:pt x="142" y="143"/>
                  </a:lnTo>
                  <a:close/>
                  <a:moveTo>
                    <a:pt x="0" y="0"/>
                  </a:moveTo>
                  <a:lnTo>
                    <a:pt x="3072" y="0"/>
                  </a:lnTo>
                  <a:lnTo>
                    <a:pt x="3072" y="1877"/>
                  </a:lnTo>
                  <a:lnTo>
                    <a:pt x="3176" y="1981"/>
                  </a:lnTo>
                  <a:lnTo>
                    <a:pt x="3191" y="1998"/>
                  </a:lnTo>
                  <a:lnTo>
                    <a:pt x="3199" y="2017"/>
                  </a:lnTo>
                  <a:lnTo>
                    <a:pt x="3204" y="2036"/>
                  </a:lnTo>
                  <a:lnTo>
                    <a:pt x="3204" y="2057"/>
                  </a:lnTo>
                  <a:lnTo>
                    <a:pt x="3199" y="2077"/>
                  </a:lnTo>
                  <a:lnTo>
                    <a:pt x="3191" y="2096"/>
                  </a:lnTo>
                  <a:lnTo>
                    <a:pt x="3176" y="2113"/>
                  </a:lnTo>
                  <a:lnTo>
                    <a:pt x="3082" y="2207"/>
                  </a:lnTo>
                  <a:lnTo>
                    <a:pt x="3103" y="2254"/>
                  </a:lnTo>
                  <a:lnTo>
                    <a:pt x="3121" y="2302"/>
                  </a:lnTo>
                  <a:lnTo>
                    <a:pt x="3255" y="2302"/>
                  </a:lnTo>
                  <a:lnTo>
                    <a:pt x="3276" y="2305"/>
                  </a:lnTo>
                  <a:lnTo>
                    <a:pt x="3296" y="2312"/>
                  </a:lnTo>
                  <a:lnTo>
                    <a:pt x="3313" y="2323"/>
                  </a:lnTo>
                  <a:lnTo>
                    <a:pt x="3328" y="2337"/>
                  </a:lnTo>
                  <a:lnTo>
                    <a:pt x="3339" y="2355"/>
                  </a:lnTo>
                  <a:lnTo>
                    <a:pt x="3346" y="2374"/>
                  </a:lnTo>
                  <a:lnTo>
                    <a:pt x="3348" y="2394"/>
                  </a:lnTo>
                  <a:lnTo>
                    <a:pt x="3348" y="2616"/>
                  </a:lnTo>
                  <a:lnTo>
                    <a:pt x="3345" y="2638"/>
                  </a:lnTo>
                  <a:lnTo>
                    <a:pt x="3339" y="2657"/>
                  </a:lnTo>
                  <a:lnTo>
                    <a:pt x="3328" y="2675"/>
                  </a:lnTo>
                  <a:lnTo>
                    <a:pt x="3313" y="2689"/>
                  </a:lnTo>
                  <a:lnTo>
                    <a:pt x="3296" y="2700"/>
                  </a:lnTo>
                  <a:lnTo>
                    <a:pt x="3276" y="2706"/>
                  </a:lnTo>
                  <a:lnTo>
                    <a:pt x="3255" y="2709"/>
                  </a:lnTo>
                  <a:lnTo>
                    <a:pt x="3122" y="2709"/>
                  </a:lnTo>
                  <a:lnTo>
                    <a:pt x="3104" y="2757"/>
                  </a:lnTo>
                  <a:lnTo>
                    <a:pt x="3082" y="2803"/>
                  </a:lnTo>
                  <a:lnTo>
                    <a:pt x="3177" y="2899"/>
                  </a:lnTo>
                  <a:lnTo>
                    <a:pt x="3191" y="2916"/>
                  </a:lnTo>
                  <a:lnTo>
                    <a:pt x="3200" y="2934"/>
                  </a:lnTo>
                  <a:lnTo>
                    <a:pt x="3204" y="2955"/>
                  </a:lnTo>
                  <a:lnTo>
                    <a:pt x="3204" y="2975"/>
                  </a:lnTo>
                  <a:lnTo>
                    <a:pt x="3200" y="2995"/>
                  </a:lnTo>
                  <a:lnTo>
                    <a:pt x="3191" y="3014"/>
                  </a:lnTo>
                  <a:lnTo>
                    <a:pt x="3177" y="3031"/>
                  </a:lnTo>
                  <a:lnTo>
                    <a:pt x="3021" y="3187"/>
                  </a:lnTo>
                  <a:lnTo>
                    <a:pt x="3003" y="3200"/>
                  </a:lnTo>
                  <a:lnTo>
                    <a:pt x="2985" y="3210"/>
                  </a:lnTo>
                  <a:lnTo>
                    <a:pt x="2965" y="3214"/>
                  </a:lnTo>
                  <a:lnTo>
                    <a:pt x="2945" y="3214"/>
                  </a:lnTo>
                  <a:lnTo>
                    <a:pt x="2925" y="3210"/>
                  </a:lnTo>
                  <a:lnTo>
                    <a:pt x="2905" y="3200"/>
                  </a:lnTo>
                  <a:lnTo>
                    <a:pt x="2889" y="3187"/>
                  </a:lnTo>
                  <a:lnTo>
                    <a:pt x="2794" y="3093"/>
                  </a:lnTo>
                  <a:lnTo>
                    <a:pt x="2748" y="3113"/>
                  </a:lnTo>
                  <a:lnTo>
                    <a:pt x="2700" y="3132"/>
                  </a:lnTo>
                  <a:lnTo>
                    <a:pt x="2700" y="3266"/>
                  </a:lnTo>
                  <a:lnTo>
                    <a:pt x="2697" y="3287"/>
                  </a:lnTo>
                  <a:lnTo>
                    <a:pt x="2689" y="3307"/>
                  </a:lnTo>
                  <a:lnTo>
                    <a:pt x="2679" y="3323"/>
                  </a:lnTo>
                  <a:lnTo>
                    <a:pt x="2665" y="3338"/>
                  </a:lnTo>
                  <a:lnTo>
                    <a:pt x="2648" y="3349"/>
                  </a:lnTo>
                  <a:lnTo>
                    <a:pt x="2628" y="3356"/>
                  </a:lnTo>
                  <a:lnTo>
                    <a:pt x="2607" y="3359"/>
                  </a:lnTo>
                  <a:lnTo>
                    <a:pt x="2385" y="3359"/>
                  </a:lnTo>
                  <a:lnTo>
                    <a:pt x="2363" y="3356"/>
                  </a:lnTo>
                  <a:lnTo>
                    <a:pt x="2344" y="3349"/>
                  </a:lnTo>
                  <a:lnTo>
                    <a:pt x="2326" y="3338"/>
                  </a:lnTo>
                  <a:lnTo>
                    <a:pt x="2312" y="3324"/>
                  </a:lnTo>
                  <a:lnTo>
                    <a:pt x="2302" y="3307"/>
                  </a:lnTo>
                  <a:lnTo>
                    <a:pt x="2295" y="3287"/>
                  </a:lnTo>
                  <a:lnTo>
                    <a:pt x="2292" y="3266"/>
                  </a:lnTo>
                  <a:lnTo>
                    <a:pt x="2292" y="3132"/>
                  </a:lnTo>
                  <a:lnTo>
                    <a:pt x="2244" y="3114"/>
                  </a:lnTo>
                  <a:lnTo>
                    <a:pt x="2198" y="3093"/>
                  </a:lnTo>
                  <a:lnTo>
                    <a:pt x="2102" y="3187"/>
                  </a:lnTo>
                  <a:lnTo>
                    <a:pt x="2085" y="3200"/>
                  </a:lnTo>
                  <a:lnTo>
                    <a:pt x="2067" y="3210"/>
                  </a:lnTo>
                  <a:lnTo>
                    <a:pt x="2046" y="3214"/>
                  </a:lnTo>
                  <a:lnTo>
                    <a:pt x="2026" y="3214"/>
                  </a:lnTo>
                  <a:lnTo>
                    <a:pt x="2006" y="3210"/>
                  </a:lnTo>
                  <a:lnTo>
                    <a:pt x="1987" y="3200"/>
                  </a:lnTo>
                  <a:lnTo>
                    <a:pt x="1971" y="3187"/>
                  </a:lnTo>
                  <a:lnTo>
                    <a:pt x="1856" y="3073"/>
                  </a:lnTo>
                  <a:lnTo>
                    <a:pt x="71" y="3073"/>
                  </a:lnTo>
                  <a:lnTo>
                    <a:pt x="51" y="3071"/>
                  </a:lnTo>
                  <a:lnTo>
                    <a:pt x="34" y="3064"/>
                  </a:lnTo>
                  <a:lnTo>
                    <a:pt x="19" y="3054"/>
                  </a:lnTo>
                  <a:lnTo>
                    <a:pt x="8" y="3040"/>
                  </a:lnTo>
                  <a:lnTo>
                    <a:pt x="2" y="3022"/>
                  </a:lnTo>
                  <a:lnTo>
                    <a:pt x="0" y="300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8553452" y="1556342"/>
            <a:ext cx="2513013" cy="2517775"/>
          </a:xfrm>
          <a:custGeom>
            <a:gdLst>
              <a:gd name="T0" fmla="*/ 409 w 817"/>
              <a:gd name="T1" fmla="*/ 0 h 817"/>
              <a:gd name="T2" fmla="*/ 817 w 817"/>
              <a:gd name="T3" fmla="*/ 409 h 817"/>
              <a:gd name="T4" fmla="*/ 409 w 817"/>
              <a:gd name="T5" fmla="*/ 817 h 817"/>
              <a:gd name="T6" fmla="*/ 0 w 817"/>
              <a:gd name="T7" fmla="*/ 409 h 817"/>
              <a:gd name="T8" fmla="*/ 409 w 817"/>
              <a:gd name="T9" fmla="*/ 0 h 817"/>
              <a:gd name="T10" fmla="*/ 409 w 817"/>
              <a:gd name="T11" fmla="*/ 12 h 817"/>
              <a:gd name="T12" fmla="*/ 12 w 817"/>
              <a:gd name="T13" fmla="*/ 409 h 817"/>
              <a:gd name="T14" fmla="*/ 409 w 817"/>
              <a:gd name="T15" fmla="*/ 806 h 817"/>
              <a:gd name="T16" fmla="*/ 806 w 817"/>
              <a:gd name="T17" fmla="*/ 409 h 817"/>
              <a:gd name="T18" fmla="*/ 409 w 817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" h="817">
                <a:moveTo>
                  <a:pt x="409" y="0"/>
                </a:moveTo>
                <a:cubicBezTo>
                  <a:pt x="634" y="0"/>
                  <a:pt x="817" y="183"/>
                  <a:pt x="817" y="409"/>
                </a:cubicBezTo>
                <a:cubicBezTo>
                  <a:pt x="817" y="634"/>
                  <a:pt x="634" y="817"/>
                  <a:pt x="409" y="817"/>
                </a:cubicBezTo>
                <a:cubicBezTo>
                  <a:pt x="183" y="817"/>
                  <a:pt x="0" y="634"/>
                  <a:pt x="0" y="409"/>
                </a:cubicBezTo>
                <a:cubicBezTo>
                  <a:pt x="0" y="183"/>
                  <a:pt x="183" y="0"/>
                  <a:pt x="409" y="0"/>
                </a:cubicBezTo>
                <a:close/>
                <a:moveTo>
                  <a:pt x="409" y="12"/>
                </a:moveTo>
                <a:cubicBezTo>
                  <a:pt x="190" y="12"/>
                  <a:pt x="12" y="189"/>
                  <a:pt x="12" y="409"/>
                </a:cubicBezTo>
                <a:cubicBezTo>
                  <a:pt x="12" y="628"/>
                  <a:pt x="190" y="806"/>
                  <a:pt x="409" y="806"/>
                </a:cubicBezTo>
                <a:cubicBezTo>
                  <a:pt x="628" y="806"/>
                  <a:pt x="806" y="628"/>
                  <a:pt x="806" y="409"/>
                </a:cubicBezTo>
                <a:cubicBezTo>
                  <a:pt x="806" y="189"/>
                  <a:pt x="628" y="12"/>
                  <a:pt x="409" y="1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125540" y="1556342"/>
            <a:ext cx="2513013" cy="2517775"/>
          </a:xfrm>
          <a:custGeom>
            <a:gdLst>
              <a:gd name="T0" fmla="*/ 409 w 817"/>
              <a:gd name="T1" fmla="*/ 0 h 817"/>
              <a:gd name="T2" fmla="*/ 817 w 817"/>
              <a:gd name="T3" fmla="*/ 409 h 817"/>
              <a:gd name="T4" fmla="*/ 409 w 817"/>
              <a:gd name="T5" fmla="*/ 817 h 817"/>
              <a:gd name="T6" fmla="*/ 0 w 817"/>
              <a:gd name="T7" fmla="*/ 409 h 817"/>
              <a:gd name="T8" fmla="*/ 409 w 817"/>
              <a:gd name="T9" fmla="*/ 0 h 817"/>
              <a:gd name="T10" fmla="*/ 409 w 817"/>
              <a:gd name="T11" fmla="*/ 12 h 817"/>
              <a:gd name="T12" fmla="*/ 12 w 817"/>
              <a:gd name="T13" fmla="*/ 409 h 817"/>
              <a:gd name="T14" fmla="*/ 409 w 817"/>
              <a:gd name="T15" fmla="*/ 806 h 817"/>
              <a:gd name="T16" fmla="*/ 806 w 817"/>
              <a:gd name="T17" fmla="*/ 409 h 817"/>
              <a:gd name="T18" fmla="*/ 409 w 817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" h="817">
                <a:moveTo>
                  <a:pt x="409" y="0"/>
                </a:moveTo>
                <a:cubicBezTo>
                  <a:pt x="634" y="0"/>
                  <a:pt x="817" y="183"/>
                  <a:pt x="817" y="409"/>
                </a:cubicBezTo>
                <a:cubicBezTo>
                  <a:pt x="817" y="634"/>
                  <a:pt x="634" y="817"/>
                  <a:pt x="409" y="817"/>
                </a:cubicBezTo>
                <a:cubicBezTo>
                  <a:pt x="183" y="817"/>
                  <a:pt x="0" y="634"/>
                  <a:pt x="0" y="409"/>
                </a:cubicBezTo>
                <a:cubicBezTo>
                  <a:pt x="0" y="183"/>
                  <a:pt x="183" y="0"/>
                  <a:pt x="409" y="0"/>
                </a:cubicBezTo>
                <a:close/>
                <a:moveTo>
                  <a:pt x="409" y="12"/>
                </a:moveTo>
                <a:cubicBezTo>
                  <a:pt x="189" y="12"/>
                  <a:pt x="12" y="189"/>
                  <a:pt x="12" y="409"/>
                </a:cubicBezTo>
                <a:cubicBezTo>
                  <a:pt x="12" y="628"/>
                  <a:pt x="189" y="806"/>
                  <a:pt x="409" y="806"/>
                </a:cubicBezTo>
                <a:cubicBezTo>
                  <a:pt x="628" y="806"/>
                  <a:pt x="806" y="628"/>
                  <a:pt x="806" y="409"/>
                </a:cubicBezTo>
                <a:cubicBezTo>
                  <a:pt x="806" y="189"/>
                  <a:pt x="628" y="12"/>
                  <a:pt x="409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2611439" y="1556342"/>
            <a:ext cx="2514600" cy="2517775"/>
          </a:xfrm>
          <a:custGeom>
            <a:gdLst>
              <a:gd name="T0" fmla="*/ 409 w 817"/>
              <a:gd name="T1" fmla="*/ 0 h 817"/>
              <a:gd name="T2" fmla="*/ 817 w 817"/>
              <a:gd name="T3" fmla="*/ 409 h 817"/>
              <a:gd name="T4" fmla="*/ 409 w 817"/>
              <a:gd name="T5" fmla="*/ 817 h 817"/>
              <a:gd name="T6" fmla="*/ 0 w 817"/>
              <a:gd name="T7" fmla="*/ 409 h 817"/>
              <a:gd name="T8" fmla="*/ 409 w 817"/>
              <a:gd name="T9" fmla="*/ 0 h 817"/>
              <a:gd name="T10" fmla="*/ 409 w 817"/>
              <a:gd name="T11" fmla="*/ 12 h 817"/>
              <a:gd name="T12" fmla="*/ 12 w 817"/>
              <a:gd name="T13" fmla="*/ 409 h 817"/>
              <a:gd name="T14" fmla="*/ 409 w 817"/>
              <a:gd name="T15" fmla="*/ 806 h 817"/>
              <a:gd name="T16" fmla="*/ 805 w 817"/>
              <a:gd name="T17" fmla="*/ 409 h 817"/>
              <a:gd name="T18" fmla="*/ 409 w 817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" h="817">
                <a:moveTo>
                  <a:pt x="409" y="0"/>
                </a:moveTo>
                <a:cubicBezTo>
                  <a:pt x="634" y="0"/>
                  <a:pt x="817" y="183"/>
                  <a:pt x="817" y="409"/>
                </a:cubicBezTo>
                <a:cubicBezTo>
                  <a:pt x="817" y="634"/>
                  <a:pt x="634" y="817"/>
                  <a:pt x="409" y="817"/>
                </a:cubicBezTo>
                <a:cubicBezTo>
                  <a:pt x="183" y="817"/>
                  <a:pt x="0" y="634"/>
                  <a:pt x="0" y="409"/>
                </a:cubicBezTo>
                <a:cubicBezTo>
                  <a:pt x="0" y="183"/>
                  <a:pt x="183" y="0"/>
                  <a:pt x="409" y="0"/>
                </a:cubicBezTo>
                <a:close/>
                <a:moveTo>
                  <a:pt x="409" y="12"/>
                </a:moveTo>
                <a:cubicBezTo>
                  <a:pt x="189" y="12"/>
                  <a:pt x="12" y="189"/>
                  <a:pt x="12" y="409"/>
                </a:cubicBezTo>
                <a:cubicBezTo>
                  <a:pt x="12" y="628"/>
                  <a:pt x="189" y="806"/>
                  <a:pt x="409" y="806"/>
                </a:cubicBezTo>
                <a:cubicBezTo>
                  <a:pt x="628" y="806"/>
                  <a:pt x="805" y="628"/>
                  <a:pt x="805" y="409"/>
                </a:cubicBezTo>
                <a:cubicBezTo>
                  <a:pt x="805" y="189"/>
                  <a:pt x="628" y="12"/>
                  <a:pt x="409" y="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4097339" y="1556342"/>
            <a:ext cx="2514600" cy="2517775"/>
          </a:xfrm>
          <a:custGeom>
            <a:gdLst>
              <a:gd name="T0" fmla="*/ 408 w 817"/>
              <a:gd name="T1" fmla="*/ 0 h 817"/>
              <a:gd name="T2" fmla="*/ 817 w 817"/>
              <a:gd name="T3" fmla="*/ 409 h 817"/>
              <a:gd name="T4" fmla="*/ 408 w 817"/>
              <a:gd name="T5" fmla="*/ 817 h 817"/>
              <a:gd name="T6" fmla="*/ 0 w 817"/>
              <a:gd name="T7" fmla="*/ 409 h 817"/>
              <a:gd name="T8" fmla="*/ 408 w 817"/>
              <a:gd name="T9" fmla="*/ 0 h 817"/>
              <a:gd name="T10" fmla="*/ 408 w 817"/>
              <a:gd name="T11" fmla="*/ 12 h 817"/>
              <a:gd name="T12" fmla="*/ 11 w 817"/>
              <a:gd name="T13" fmla="*/ 409 h 817"/>
              <a:gd name="T14" fmla="*/ 408 w 817"/>
              <a:gd name="T15" fmla="*/ 806 h 817"/>
              <a:gd name="T16" fmla="*/ 805 w 817"/>
              <a:gd name="T17" fmla="*/ 409 h 817"/>
              <a:gd name="T18" fmla="*/ 408 w 817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" h="817">
                <a:moveTo>
                  <a:pt x="408" y="0"/>
                </a:moveTo>
                <a:cubicBezTo>
                  <a:pt x="634" y="0"/>
                  <a:pt x="817" y="183"/>
                  <a:pt x="817" y="409"/>
                </a:cubicBezTo>
                <a:cubicBezTo>
                  <a:pt x="817" y="634"/>
                  <a:pt x="634" y="817"/>
                  <a:pt x="408" y="817"/>
                </a:cubicBezTo>
                <a:cubicBezTo>
                  <a:pt x="183" y="817"/>
                  <a:pt x="0" y="634"/>
                  <a:pt x="0" y="409"/>
                </a:cubicBezTo>
                <a:cubicBezTo>
                  <a:pt x="0" y="183"/>
                  <a:pt x="183" y="0"/>
                  <a:pt x="408" y="0"/>
                </a:cubicBezTo>
                <a:close/>
                <a:moveTo>
                  <a:pt x="408" y="12"/>
                </a:moveTo>
                <a:cubicBezTo>
                  <a:pt x="189" y="12"/>
                  <a:pt x="11" y="189"/>
                  <a:pt x="11" y="409"/>
                </a:cubicBezTo>
                <a:cubicBezTo>
                  <a:pt x="11" y="628"/>
                  <a:pt x="189" y="806"/>
                  <a:pt x="408" y="806"/>
                </a:cubicBezTo>
                <a:cubicBezTo>
                  <a:pt x="628" y="806"/>
                  <a:pt x="805" y="628"/>
                  <a:pt x="805" y="409"/>
                </a:cubicBezTo>
                <a:cubicBezTo>
                  <a:pt x="805" y="189"/>
                  <a:pt x="628" y="12"/>
                  <a:pt x="408" y="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5583241" y="1556342"/>
            <a:ext cx="2511425" cy="2517775"/>
          </a:xfrm>
          <a:custGeom>
            <a:gdLst>
              <a:gd name="T0" fmla="*/ 408 w 816"/>
              <a:gd name="T1" fmla="*/ 0 h 817"/>
              <a:gd name="T2" fmla="*/ 816 w 816"/>
              <a:gd name="T3" fmla="*/ 409 h 817"/>
              <a:gd name="T4" fmla="*/ 408 w 816"/>
              <a:gd name="T5" fmla="*/ 817 h 817"/>
              <a:gd name="T6" fmla="*/ 0 w 816"/>
              <a:gd name="T7" fmla="*/ 409 h 817"/>
              <a:gd name="T8" fmla="*/ 408 w 816"/>
              <a:gd name="T9" fmla="*/ 0 h 817"/>
              <a:gd name="T10" fmla="*/ 408 w 816"/>
              <a:gd name="T11" fmla="*/ 12 h 817"/>
              <a:gd name="T12" fmla="*/ 11 w 816"/>
              <a:gd name="T13" fmla="*/ 409 h 817"/>
              <a:gd name="T14" fmla="*/ 408 w 816"/>
              <a:gd name="T15" fmla="*/ 806 h 817"/>
              <a:gd name="T16" fmla="*/ 805 w 816"/>
              <a:gd name="T17" fmla="*/ 409 h 817"/>
              <a:gd name="T18" fmla="*/ 408 w 816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6" h="817">
                <a:moveTo>
                  <a:pt x="408" y="0"/>
                </a:moveTo>
                <a:cubicBezTo>
                  <a:pt x="634" y="0"/>
                  <a:pt x="816" y="183"/>
                  <a:pt x="816" y="409"/>
                </a:cubicBezTo>
                <a:cubicBezTo>
                  <a:pt x="816" y="634"/>
                  <a:pt x="634" y="817"/>
                  <a:pt x="408" y="817"/>
                </a:cubicBezTo>
                <a:cubicBezTo>
                  <a:pt x="183" y="817"/>
                  <a:pt x="0" y="634"/>
                  <a:pt x="0" y="409"/>
                </a:cubicBezTo>
                <a:cubicBezTo>
                  <a:pt x="0" y="183"/>
                  <a:pt x="183" y="0"/>
                  <a:pt x="408" y="0"/>
                </a:cubicBezTo>
                <a:close/>
                <a:moveTo>
                  <a:pt x="408" y="12"/>
                </a:moveTo>
                <a:cubicBezTo>
                  <a:pt x="189" y="12"/>
                  <a:pt x="11" y="189"/>
                  <a:pt x="11" y="409"/>
                </a:cubicBezTo>
                <a:cubicBezTo>
                  <a:pt x="11" y="628"/>
                  <a:pt x="189" y="806"/>
                  <a:pt x="408" y="806"/>
                </a:cubicBezTo>
                <a:cubicBezTo>
                  <a:pt x="627" y="806"/>
                  <a:pt x="805" y="628"/>
                  <a:pt x="805" y="409"/>
                </a:cubicBezTo>
                <a:cubicBezTo>
                  <a:pt x="805" y="189"/>
                  <a:pt x="627" y="12"/>
                  <a:pt x="408" y="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7069139" y="1556342"/>
            <a:ext cx="2511425" cy="2517775"/>
          </a:xfrm>
          <a:custGeom>
            <a:gdLst>
              <a:gd name="T0" fmla="*/ 408 w 816"/>
              <a:gd name="T1" fmla="*/ 0 h 817"/>
              <a:gd name="T2" fmla="*/ 816 w 816"/>
              <a:gd name="T3" fmla="*/ 409 h 817"/>
              <a:gd name="T4" fmla="*/ 408 w 816"/>
              <a:gd name="T5" fmla="*/ 817 h 817"/>
              <a:gd name="T6" fmla="*/ 0 w 816"/>
              <a:gd name="T7" fmla="*/ 409 h 817"/>
              <a:gd name="T8" fmla="*/ 408 w 816"/>
              <a:gd name="T9" fmla="*/ 0 h 817"/>
              <a:gd name="T10" fmla="*/ 408 w 816"/>
              <a:gd name="T11" fmla="*/ 12 h 817"/>
              <a:gd name="T12" fmla="*/ 11 w 816"/>
              <a:gd name="T13" fmla="*/ 409 h 817"/>
              <a:gd name="T14" fmla="*/ 408 w 816"/>
              <a:gd name="T15" fmla="*/ 806 h 817"/>
              <a:gd name="T16" fmla="*/ 805 w 816"/>
              <a:gd name="T17" fmla="*/ 409 h 817"/>
              <a:gd name="T18" fmla="*/ 408 w 816"/>
              <a:gd name="T19" fmla="*/ 12 h 8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6" h="817">
                <a:moveTo>
                  <a:pt x="408" y="0"/>
                </a:moveTo>
                <a:cubicBezTo>
                  <a:pt x="633" y="0"/>
                  <a:pt x="816" y="183"/>
                  <a:pt x="816" y="409"/>
                </a:cubicBezTo>
                <a:cubicBezTo>
                  <a:pt x="816" y="634"/>
                  <a:pt x="633" y="817"/>
                  <a:pt x="408" y="817"/>
                </a:cubicBezTo>
                <a:cubicBezTo>
                  <a:pt x="182" y="817"/>
                  <a:pt x="0" y="634"/>
                  <a:pt x="0" y="409"/>
                </a:cubicBezTo>
                <a:cubicBezTo>
                  <a:pt x="0" y="183"/>
                  <a:pt x="182" y="0"/>
                  <a:pt x="408" y="0"/>
                </a:cubicBezTo>
                <a:close/>
                <a:moveTo>
                  <a:pt x="408" y="12"/>
                </a:moveTo>
                <a:cubicBezTo>
                  <a:pt x="189" y="12"/>
                  <a:pt x="11" y="189"/>
                  <a:pt x="11" y="409"/>
                </a:cubicBezTo>
                <a:cubicBezTo>
                  <a:pt x="11" y="628"/>
                  <a:pt x="189" y="806"/>
                  <a:pt x="408" y="806"/>
                </a:cubicBezTo>
                <a:cubicBezTo>
                  <a:pt x="627" y="806"/>
                  <a:pt x="805" y="628"/>
                  <a:pt x="805" y="409"/>
                </a:cubicBezTo>
                <a:cubicBezTo>
                  <a:pt x="805" y="189"/>
                  <a:pt x="627" y="12"/>
                  <a:pt x="408" y="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8918579" y="1923051"/>
            <a:ext cx="1781175" cy="17843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Freeform 12"/>
          <p:cNvSpPr/>
          <p:nvPr/>
        </p:nvSpPr>
        <p:spPr bwMode="auto">
          <a:xfrm>
            <a:off x="7439029" y="1923051"/>
            <a:ext cx="1922463" cy="1784350"/>
          </a:xfrm>
          <a:custGeom>
            <a:gdLst>
              <a:gd name="T0" fmla="*/ 0 w 625"/>
              <a:gd name="T1" fmla="*/ 290 h 579"/>
              <a:gd name="T2" fmla="*/ 289 w 625"/>
              <a:gd name="T3" fmla="*/ 0 h 579"/>
              <a:gd name="T4" fmla="*/ 570 w 625"/>
              <a:gd name="T5" fmla="*/ 220 h 579"/>
              <a:gd name="T6" fmla="*/ 625 w 625"/>
              <a:gd name="T7" fmla="*/ 290 h 579"/>
              <a:gd name="T8" fmla="*/ 570 w 625"/>
              <a:gd name="T9" fmla="*/ 359 h 579"/>
              <a:gd name="T10" fmla="*/ 289 w 625"/>
              <a:gd name="T11" fmla="*/ 579 h 579"/>
              <a:gd name="T12" fmla="*/ 0 w 625"/>
              <a:gd name="T13" fmla="*/ 290 h 5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579">
                <a:moveTo>
                  <a:pt x="0" y="290"/>
                </a:moveTo>
                <a:cubicBezTo>
                  <a:pt x="0" y="130"/>
                  <a:pt x="130" y="0"/>
                  <a:pt x="289" y="0"/>
                </a:cubicBezTo>
                <a:cubicBezTo>
                  <a:pt x="425" y="0"/>
                  <a:pt x="539" y="94"/>
                  <a:pt x="570" y="220"/>
                </a:cubicBezTo>
                <a:cubicBezTo>
                  <a:pt x="625" y="290"/>
                  <a:pt x="625" y="290"/>
                  <a:pt x="625" y="29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39" y="485"/>
                  <a:pt x="425" y="579"/>
                  <a:pt x="289" y="579"/>
                </a:cubicBezTo>
                <a:cubicBezTo>
                  <a:pt x="130" y="579"/>
                  <a:pt x="0" y="449"/>
                  <a:pt x="0" y="2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" name="Freeform 13"/>
          <p:cNvSpPr/>
          <p:nvPr/>
        </p:nvSpPr>
        <p:spPr bwMode="auto">
          <a:xfrm>
            <a:off x="5953129" y="1923051"/>
            <a:ext cx="1922463" cy="1784350"/>
          </a:xfrm>
          <a:custGeom>
            <a:gdLst>
              <a:gd name="T0" fmla="*/ 0 w 625"/>
              <a:gd name="T1" fmla="*/ 290 h 579"/>
              <a:gd name="T2" fmla="*/ 290 w 625"/>
              <a:gd name="T3" fmla="*/ 0 h 579"/>
              <a:gd name="T4" fmla="*/ 571 w 625"/>
              <a:gd name="T5" fmla="*/ 220 h 579"/>
              <a:gd name="T6" fmla="*/ 625 w 625"/>
              <a:gd name="T7" fmla="*/ 290 h 579"/>
              <a:gd name="T8" fmla="*/ 571 w 625"/>
              <a:gd name="T9" fmla="*/ 359 h 579"/>
              <a:gd name="T10" fmla="*/ 290 w 625"/>
              <a:gd name="T11" fmla="*/ 579 h 579"/>
              <a:gd name="T12" fmla="*/ 0 w 625"/>
              <a:gd name="T13" fmla="*/ 290 h 5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579">
                <a:moveTo>
                  <a:pt x="0" y="290"/>
                </a:moveTo>
                <a:cubicBezTo>
                  <a:pt x="0" y="130"/>
                  <a:pt x="130" y="0"/>
                  <a:pt x="290" y="0"/>
                </a:cubicBezTo>
                <a:cubicBezTo>
                  <a:pt x="425" y="0"/>
                  <a:pt x="539" y="94"/>
                  <a:pt x="571" y="220"/>
                </a:cubicBezTo>
                <a:cubicBezTo>
                  <a:pt x="625" y="290"/>
                  <a:pt x="625" y="290"/>
                  <a:pt x="625" y="290"/>
                </a:cubicBezTo>
                <a:cubicBezTo>
                  <a:pt x="571" y="359"/>
                  <a:pt x="571" y="359"/>
                  <a:pt x="571" y="359"/>
                </a:cubicBezTo>
                <a:cubicBezTo>
                  <a:pt x="539" y="485"/>
                  <a:pt x="425" y="579"/>
                  <a:pt x="290" y="579"/>
                </a:cubicBezTo>
                <a:cubicBezTo>
                  <a:pt x="130" y="579"/>
                  <a:pt x="0" y="449"/>
                  <a:pt x="0" y="2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6" name="Freeform 14"/>
          <p:cNvSpPr/>
          <p:nvPr/>
        </p:nvSpPr>
        <p:spPr bwMode="auto">
          <a:xfrm>
            <a:off x="4470401" y="1923051"/>
            <a:ext cx="1919288" cy="1784350"/>
          </a:xfrm>
          <a:custGeom>
            <a:gdLst>
              <a:gd name="T0" fmla="*/ 0 w 624"/>
              <a:gd name="T1" fmla="*/ 290 h 579"/>
              <a:gd name="T2" fmla="*/ 289 w 624"/>
              <a:gd name="T3" fmla="*/ 0 h 579"/>
              <a:gd name="T4" fmla="*/ 570 w 624"/>
              <a:gd name="T5" fmla="*/ 220 h 579"/>
              <a:gd name="T6" fmla="*/ 624 w 624"/>
              <a:gd name="T7" fmla="*/ 290 h 579"/>
              <a:gd name="T8" fmla="*/ 570 w 624"/>
              <a:gd name="T9" fmla="*/ 359 h 579"/>
              <a:gd name="T10" fmla="*/ 289 w 624"/>
              <a:gd name="T11" fmla="*/ 579 h 579"/>
              <a:gd name="T12" fmla="*/ 0 w 624"/>
              <a:gd name="T13" fmla="*/ 290 h 5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579">
                <a:moveTo>
                  <a:pt x="0" y="290"/>
                </a:moveTo>
                <a:cubicBezTo>
                  <a:pt x="0" y="130"/>
                  <a:pt x="129" y="0"/>
                  <a:pt x="289" y="0"/>
                </a:cubicBezTo>
                <a:cubicBezTo>
                  <a:pt x="425" y="0"/>
                  <a:pt x="539" y="94"/>
                  <a:pt x="570" y="220"/>
                </a:cubicBezTo>
                <a:cubicBezTo>
                  <a:pt x="624" y="290"/>
                  <a:pt x="624" y="290"/>
                  <a:pt x="624" y="29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39" y="485"/>
                  <a:pt x="425" y="579"/>
                  <a:pt x="289" y="579"/>
                </a:cubicBezTo>
                <a:cubicBezTo>
                  <a:pt x="129" y="579"/>
                  <a:pt x="0" y="449"/>
                  <a:pt x="0" y="2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7" name="Freeform 15"/>
          <p:cNvSpPr/>
          <p:nvPr/>
        </p:nvSpPr>
        <p:spPr bwMode="auto">
          <a:xfrm>
            <a:off x="2984501" y="1923051"/>
            <a:ext cx="1919288" cy="1784350"/>
          </a:xfrm>
          <a:custGeom>
            <a:gdLst>
              <a:gd name="T0" fmla="*/ 0 w 624"/>
              <a:gd name="T1" fmla="*/ 290 h 579"/>
              <a:gd name="T2" fmla="*/ 289 w 624"/>
              <a:gd name="T3" fmla="*/ 0 h 579"/>
              <a:gd name="T4" fmla="*/ 570 w 624"/>
              <a:gd name="T5" fmla="*/ 220 h 579"/>
              <a:gd name="T6" fmla="*/ 624 w 624"/>
              <a:gd name="T7" fmla="*/ 290 h 579"/>
              <a:gd name="T8" fmla="*/ 570 w 624"/>
              <a:gd name="T9" fmla="*/ 359 h 579"/>
              <a:gd name="T10" fmla="*/ 289 w 624"/>
              <a:gd name="T11" fmla="*/ 579 h 579"/>
              <a:gd name="T12" fmla="*/ 0 w 624"/>
              <a:gd name="T13" fmla="*/ 290 h 5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579">
                <a:moveTo>
                  <a:pt x="0" y="290"/>
                </a:moveTo>
                <a:cubicBezTo>
                  <a:pt x="0" y="130"/>
                  <a:pt x="129" y="0"/>
                  <a:pt x="289" y="0"/>
                </a:cubicBezTo>
                <a:cubicBezTo>
                  <a:pt x="425" y="0"/>
                  <a:pt x="539" y="94"/>
                  <a:pt x="570" y="220"/>
                </a:cubicBezTo>
                <a:cubicBezTo>
                  <a:pt x="624" y="290"/>
                  <a:pt x="624" y="290"/>
                  <a:pt x="624" y="29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39" y="485"/>
                  <a:pt x="425" y="579"/>
                  <a:pt x="289" y="579"/>
                </a:cubicBezTo>
                <a:cubicBezTo>
                  <a:pt x="129" y="579"/>
                  <a:pt x="0" y="449"/>
                  <a:pt x="0" y="29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" name="Freeform 16"/>
          <p:cNvSpPr/>
          <p:nvPr/>
        </p:nvSpPr>
        <p:spPr bwMode="auto">
          <a:xfrm>
            <a:off x="1498601" y="1923051"/>
            <a:ext cx="1919288" cy="1784350"/>
          </a:xfrm>
          <a:custGeom>
            <a:gdLst>
              <a:gd name="T0" fmla="*/ 0 w 624"/>
              <a:gd name="T1" fmla="*/ 290 h 579"/>
              <a:gd name="T2" fmla="*/ 289 w 624"/>
              <a:gd name="T3" fmla="*/ 0 h 579"/>
              <a:gd name="T4" fmla="*/ 570 w 624"/>
              <a:gd name="T5" fmla="*/ 220 h 579"/>
              <a:gd name="T6" fmla="*/ 624 w 624"/>
              <a:gd name="T7" fmla="*/ 290 h 579"/>
              <a:gd name="T8" fmla="*/ 570 w 624"/>
              <a:gd name="T9" fmla="*/ 359 h 579"/>
              <a:gd name="T10" fmla="*/ 289 w 624"/>
              <a:gd name="T11" fmla="*/ 579 h 579"/>
              <a:gd name="T12" fmla="*/ 0 w 624"/>
              <a:gd name="T13" fmla="*/ 290 h 5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4" h="579">
                <a:moveTo>
                  <a:pt x="0" y="290"/>
                </a:moveTo>
                <a:cubicBezTo>
                  <a:pt x="0" y="130"/>
                  <a:pt x="129" y="0"/>
                  <a:pt x="289" y="0"/>
                </a:cubicBezTo>
                <a:cubicBezTo>
                  <a:pt x="425" y="0"/>
                  <a:pt x="539" y="94"/>
                  <a:pt x="570" y="220"/>
                </a:cubicBezTo>
                <a:cubicBezTo>
                  <a:pt x="624" y="290"/>
                  <a:pt x="624" y="290"/>
                  <a:pt x="624" y="290"/>
                </a:cubicBezTo>
                <a:cubicBezTo>
                  <a:pt x="570" y="359"/>
                  <a:pt x="570" y="359"/>
                  <a:pt x="570" y="359"/>
                </a:cubicBezTo>
                <a:cubicBezTo>
                  <a:pt x="539" y="485"/>
                  <a:pt x="425" y="579"/>
                  <a:pt x="289" y="579"/>
                </a:cubicBezTo>
                <a:cubicBezTo>
                  <a:pt x="129" y="579"/>
                  <a:pt x="0" y="449"/>
                  <a:pt x="0" y="2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9" name="Freeform 17"/>
          <p:cNvSpPr/>
          <p:nvPr/>
        </p:nvSpPr>
        <p:spPr bwMode="auto">
          <a:xfrm>
            <a:off x="2344739" y="4043955"/>
            <a:ext cx="76200" cy="766763"/>
          </a:xfrm>
          <a:custGeom>
            <a:gdLst>
              <a:gd name="T0" fmla="*/ 13 w 25"/>
              <a:gd name="T1" fmla="*/ 0 h 249"/>
              <a:gd name="T2" fmla="*/ 25 w 25"/>
              <a:gd name="T3" fmla="*/ 13 h 249"/>
              <a:gd name="T4" fmla="*/ 16 w 25"/>
              <a:gd name="T5" fmla="*/ 25 h 249"/>
              <a:gd name="T6" fmla="*/ 16 w 25"/>
              <a:gd name="T7" fmla="*/ 224 h 249"/>
              <a:gd name="T8" fmla="*/ 25 w 25"/>
              <a:gd name="T9" fmla="*/ 236 h 249"/>
              <a:gd name="T10" fmla="*/ 13 w 25"/>
              <a:gd name="T11" fmla="*/ 249 h 249"/>
              <a:gd name="T12" fmla="*/ 0 w 25"/>
              <a:gd name="T13" fmla="*/ 236 h 249"/>
              <a:gd name="T14" fmla="*/ 9 w 25"/>
              <a:gd name="T15" fmla="*/ 224 h 249"/>
              <a:gd name="T16" fmla="*/ 9 w 25"/>
              <a:gd name="T17" fmla="*/ 25 h 249"/>
              <a:gd name="T18" fmla="*/ 0 w 25"/>
              <a:gd name="T19" fmla="*/ 13 h 249"/>
              <a:gd name="T20" fmla="*/ 13 w 25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249">
                <a:moveTo>
                  <a:pt x="13" y="0"/>
                </a:moveTo>
                <a:cubicBezTo>
                  <a:pt x="20" y="0"/>
                  <a:pt x="25" y="7"/>
                  <a:pt x="25" y="13"/>
                </a:cubicBezTo>
                <a:cubicBezTo>
                  <a:pt x="25" y="19"/>
                  <a:pt x="22" y="24"/>
                  <a:pt x="16" y="25"/>
                </a:cubicBezTo>
                <a:cubicBezTo>
                  <a:pt x="16" y="224"/>
                  <a:pt x="16" y="224"/>
                  <a:pt x="16" y="224"/>
                </a:cubicBezTo>
                <a:cubicBezTo>
                  <a:pt x="22" y="225"/>
                  <a:pt x="25" y="230"/>
                  <a:pt x="25" y="236"/>
                </a:cubicBezTo>
                <a:cubicBezTo>
                  <a:pt x="25" y="242"/>
                  <a:pt x="20" y="249"/>
                  <a:pt x="13" y="249"/>
                </a:cubicBezTo>
                <a:cubicBezTo>
                  <a:pt x="6" y="249"/>
                  <a:pt x="0" y="242"/>
                  <a:pt x="0" y="236"/>
                </a:cubicBezTo>
                <a:cubicBezTo>
                  <a:pt x="0" y="230"/>
                  <a:pt x="4" y="225"/>
                  <a:pt x="9" y="224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24"/>
                  <a:pt x="0" y="19"/>
                  <a:pt x="0" y="13"/>
                </a:cubicBezTo>
                <a:cubicBezTo>
                  <a:pt x="0" y="6"/>
                  <a:pt x="6" y="0"/>
                  <a:pt x="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0" name="Freeform 18"/>
          <p:cNvSpPr/>
          <p:nvPr/>
        </p:nvSpPr>
        <p:spPr bwMode="auto">
          <a:xfrm>
            <a:off x="3830639" y="4043955"/>
            <a:ext cx="76200" cy="766763"/>
          </a:xfrm>
          <a:custGeom>
            <a:gdLst>
              <a:gd name="T0" fmla="*/ 13 w 25"/>
              <a:gd name="T1" fmla="*/ 0 h 249"/>
              <a:gd name="T2" fmla="*/ 25 w 25"/>
              <a:gd name="T3" fmla="*/ 13 h 249"/>
              <a:gd name="T4" fmla="*/ 16 w 25"/>
              <a:gd name="T5" fmla="*/ 25 h 249"/>
              <a:gd name="T6" fmla="*/ 16 w 25"/>
              <a:gd name="T7" fmla="*/ 224 h 249"/>
              <a:gd name="T8" fmla="*/ 25 w 25"/>
              <a:gd name="T9" fmla="*/ 236 h 249"/>
              <a:gd name="T10" fmla="*/ 13 w 25"/>
              <a:gd name="T11" fmla="*/ 249 h 249"/>
              <a:gd name="T12" fmla="*/ 0 w 25"/>
              <a:gd name="T13" fmla="*/ 236 h 249"/>
              <a:gd name="T14" fmla="*/ 9 w 25"/>
              <a:gd name="T15" fmla="*/ 224 h 249"/>
              <a:gd name="T16" fmla="*/ 9 w 25"/>
              <a:gd name="T17" fmla="*/ 25 h 249"/>
              <a:gd name="T18" fmla="*/ 0 w 25"/>
              <a:gd name="T19" fmla="*/ 13 h 249"/>
              <a:gd name="T20" fmla="*/ 13 w 25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249">
                <a:moveTo>
                  <a:pt x="13" y="0"/>
                </a:moveTo>
                <a:cubicBezTo>
                  <a:pt x="20" y="0"/>
                  <a:pt x="25" y="7"/>
                  <a:pt x="25" y="13"/>
                </a:cubicBezTo>
                <a:cubicBezTo>
                  <a:pt x="25" y="19"/>
                  <a:pt x="21" y="24"/>
                  <a:pt x="16" y="25"/>
                </a:cubicBezTo>
                <a:cubicBezTo>
                  <a:pt x="16" y="224"/>
                  <a:pt x="16" y="224"/>
                  <a:pt x="16" y="224"/>
                </a:cubicBezTo>
                <a:cubicBezTo>
                  <a:pt x="21" y="225"/>
                  <a:pt x="25" y="230"/>
                  <a:pt x="25" y="236"/>
                </a:cubicBezTo>
                <a:cubicBezTo>
                  <a:pt x="25" y="242"/>
                  <a:pt x="20" y="249"/>
                  <a:pt x="13" y="249"/>
                </a:cubicBezTo>
                <a:cubicBezTo>
                  <a:pt x="5" y="249"/>
                  <a:pt x="0" y="242"/>
                  <a:pt x="0" y="236"/>
                </a:cubicBezTo>
                <a:cubicBezTo>
                  <a:pt x="0" y="230"/>
                  <a:pt x="4" y="225"/>
                  <a:pt x="9" y="224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24"/>
                  <a:pt x="0" y="19"/>
                  <a:pt x="0" y="13"/>
                </a:cubicBezTo>
                <a:cubicBezTo>
                  <a:pt x="0" y="6"/>
                  <a:pt x="5" y="0"/>
                  <a:pt x="1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1" name="Freeform 19"/>
          <p:cNvSpPr/>
          <p:nvPr/>
        </p:nvSpPr>
        <p:spPr bwMode="auto">
          <a:xfrm>
            <a:off x="5316539" y="4043955"/>
            <a:ext cx="76200" cy="766763"/>
          </a:xfrm>
          <a:custGeom>
            <a:gdLst>
              <a:gd name="T0" fmla="*/ 12 w 25"/>
              <a:gd name="T1" fmla="*/ 0 h 249"/>
              <a:gd name="T2" fmla="*/ 25 w 25"/>
              <a:gd name="T3" fmla="*/ 13 h 249"/>
              <a:gd name="T4" fmla="*/ 16 w 25"/>
              <a:gd name="T5" fmla="*/ 25 h 249"/>
              <a:gd name="T6" fmla="*/ 16 w 25"/>
              <a:gd name="T7" fmla="*/ 224 h 249"/>
              <a:gd name="T8" fmla="*/ 25 w 25"/>
              <a:gd name="T9" fmla="*/ 236 h 249"/>
              <a:gd name="T10" fmla="*/ 12 w 25"/>
              <a:gd name="T11" fmla="*/ 249 h 249"/>
              <a:gd name="T12" fmla="*/ 0 w 25"/>
              <a:gd name="T13" fmla="*/ 236 h 249"/>
              <a:gd name="T14" fmla="*/ 9 w 25"/>
              <a:gd name="T15" fmla="*/ 224 h 249"/>
              <a:gd name="T16" fmla="*/ 9 w 25"/>
              <a:gd name="T17" fmla="*/ 25 h 249"/>
              <a:gd name="T18" fmla="*/ 0 w 25"/>
              <a:gd name="T19" fmla="*/ 13 h 249"/>
              <a:gd name="T20" fmla="*/ 12 w 25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249">
                <a:moveTo>
                  <a:pt x="12" y="0"/>
                </a:moveTo>
                <a:cubicBezTo>
                  <a:pt x="19" y="0"/>
                  <a:pt x="25" y="7"/>
                  <a:pt x="25" y="13"/>
                </a:cubicBezTo>
                <a:cubicBezTo>
                  <a:pt x="25" y="19"/>
                  <a:pt x="21" y="24"/>
                  <a:pt x="16" y="25"/>
                </a:cubicBezTo>
                <a:cubicBezTo>
                  <a:pt x="16" y="224"/>
                  <a:pt x="16" y="224"/>
                  <a:pt x="16" y="224"/>
                </a:cubicBezTo>
                <a:cubicBezTo>
                  <a:pt x="21" y="225"/>
                  <a:pt x="25" y="230"/>
                  <a:pt x="25" y="236"/>
                </a:cubicBezTo>
                <a:cubicBezTo>
                  <a:pt x="25" y="242"/>
                  <a:pt x="19" y="249"/>
                  <a:pt x="12" y="249"/>
                </a:cubicBezTo>
                <a:cubicBezTo>
                  <a:pt x="5" y="249"/>
                  <a:pt x="0" y="242"/>
                  <a:pt x="0" y="236"/>
                </a:cubicBezTo>
                <a:cubicBezTo>
                  <a:pt x="0" y="230"/>
                  <a:pt x="3" y="225"/>
                  <a:pt x="9" y="224"/>
                </a:cubicBezTo>
                <a:cubicBezTo>
                  <a:pt x="9" y="25"/>
                  <a:pt x="9" y="25"/>
                  <a:pt x="9" y="25"/>
                </a:cubicBezTo>
                <a:cubicBezTo>
                  <a:pt x="3" y="24"/>
                  <a:pt x="0" y="19"/>
                  <a:pt x="0" y="13"/>
                </a:cubicBezTo>
                <a:cubicBezTo>
                  <a:pt x="0" y="6"/>
                  <a:pt x="5" y="0"/>
                  <a:pt x="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2" name="Freeform 20"/>
          <p:cNvSpPr/>
          <p:nvPr/>
        </p:nvSpPr>
        <p:spPr bwMode="auto">
          <a:xfrm>
            <a:off x="6799266" y="4043955"/>
            <a:ext cx="79375" cy="766763"/>
          </a:xfrm>
          <a:custGeom>
            <a:gdLst>
              <a:gd name="T0" fmla="*/ 13 w 26"/>
              <a:gd name="T1" fmla="*/ 0 h 249"/>
              <a:gd name="T2" fmla="*/ 26 w 26"/>
              <a:gd name="T3" fmla="*/ 13 h 249"/>
              <a:gd name="T4" fmla="*/ 17 w 26"/>
              <a:gd name="T5" fmla="*/ 25 h 249"/>
              <a:gd name="T6" fmla="*/ 17 w 26"/>
              <a:gd name="T7" fmla="*/ 224 h 249"/>
              <a:gd name="T8" fmla="*/ 26 w 26"/>
              <a:gd name="T9" fmla="*/ 236 h 249"/>
              <a:gd name="T10" fmla="*/ 13 w 26"/>
              <a:gd name="T11" fmla="*/ 249 h 249"/>
              <a:gd name="T12" fmla="*/ 0 w 26"/>
              <a:gd name="T13" fmla="*/ 236 h 249"/>
              <a:gd name="T14" fmla="*/ 10 w 26"/>
              <a:gd name="T15" fmla="*/ 224 h 249"/>
              <a:gd name="T16" fmla="*/ 10 w 26"/>
              <a:gd name="T17" fmla="*/ 25 h 249"/>
              <a:gd name="T18" fmla="*/ 0 w 26"/>
              <a:gd name="T19" fmla="*/ 13 h 249"/>
              <a:gd name="T20" fmla="*/ 13 w 26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" h="249">
                <a:moveTo>
                  <a:pt x="13" y="0"/>
                </a:moveTo>
                <a:cubicBezTo>
                  <a:pt x="20" y="0"/>
                  <a:pt x="26" y="7"/>
                  <a:pt x="26" y="13"/>
                </a:cubicBezTo>
                <a:cubicBezTo>
                  <a:pt x="26" y="19"/>
                  <a:pt x="22" y="24"/>
                  <a:pt x="17" y="25"/>
                </a:cubicBezTo>
                <a:cubicBezTo>
                  <a:pt x="17" y="224"/>
                  <a:pt x="17" y="224"/>
                  <a:pt x="17" y="224"/>
                </a:cubicBezTo>
                <a:cubicBezTo>
                  <a:pt x="22" y="225"/>
                  <a:pt x="26" y="230"/>
                  <a:pt x="26" y="236"/>
                </a:cubicBezTo>
                <a:cubicBezTo>
                  <a:pt x="26" y="242"/>
                  <a:pt x="20" y="249"/>
                  <a:pt x="13" y="249"/>
                </a:cubicBezTo>
                <a:cubicBezTo>
                  <a:pt x="6" y="249"/>
                  <a:pt x="0" y="242"/>
                  <a:pt x="0" y="236"/>
                </a:cubicBezTo>
                <a:cubicBezTo>
                  <a:pt x="0" y="230"/>
                  <a:pt x="4" y="225"/>
                  <a:pt x="10" y="224"/>
                </a:cubicBezTo>
                <a:cubicBezTo>
                  <a:pt x="10" y="25"/>
                  <a:pt x="10" y="25"/>
                  <a:pt x="10" y="25"/>
                </a:cubicBezTo>
                <a:cubicBezTo>
                  <a:pt x="4" y="24"/>
                  <a:pt x="0" y="19"/>
                  <a:pt x="0" y="13"/>
                </a:cubicBezTo>
                <a:cubicBezTo>
                  <a:pt x="0" y="6"/>
                  <a:pt x="6" y="0"/>
                  <a:pt x="1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3" name="Freeform 21"/>
          <p:cNvSpPr/>
          <p:nvPr/>
        </p:nvSpPr>
        <p:spPr bwMode="auto">
          <a:xfrm>
            <a:off x="8285164" y="4043955"/>
            <a:ext cx="79375" cy="766763"/>
          </a:xfrm>
          <a:custGeom>
            <a:gdLst>
              <a:gd name="T0" fmla="*/ 13 w 26"/>
              <a:gd name="T1" fmla="*/ 0 h 249"/>
              <a:gd name="T2" fmla="*/ 26 w 26"/>
              <a:gd name="T3" fmla="*/ 13 h 249"/>
              <a:gd name="T4" fmla="*/ 16 w 26"/>
              <a:gd name="T5" fmla="*/ 25 h 249"/>
              <a:gd name="T6" fmla="*/ 16 w 26"/>
              <a:gd name="T7" fmla="*/ 224 h 249"/>
              <a:gd name="T8" fmla="*/ 26 w 26"/>
              <a:gd name="T9" fmla="*/ 236 h 249"/>
              <a:gd name="T10" fmla="*/ 13 w 26"/>
              <a:gd name="T11" fmla="*/ 249 h 249"/>
              <a:gd name="T12" fmla="*/ 0 w 26"/>
              <a:gd name="T13" fmla="*/ 236 h 249"/>
              <a:gd name="T14" fmla="*/ 9 w 26"/>
              <a:gd name="T15" fmla="*/ 224 h 249"/>
              <a:gd name="T16" fmla="*/ 9 w 26"/>
              <a:gd name="T17" fmla="*/ 25 h 249"/>
              <a:gd name="T18" fmla="*/ 0 w 26"/>
              <a:gd name="T19" fmla="*/ 13 h 249"/>
              <a:gd name="T20" fmla="*/ 13 w 26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" h="249">
                <a:moveTo>
                  <a:pt x="13" y="0"/>
                </a:moveTo>
                <a:cubicBezTo>
                  <a:pt x="20" y="0"/>
                  <a:pt x="26" y="7"/>
                  <a:pt x="26" y="13"/>
                </a:cubicBezTo>
                <a:cubicBezTo>
                  <a:pt x="26" y="19"/>
                  <a:pt x="22" y="24"/>
                  <a:pt x="16" y="25"/>
                </a:cubicBezTo>
                <a:cubicBezTo>
                  <a:pt x="16" y="224"/>
                  <a:pt x="16" y="224"/>
                  <a:pt x="16" y="224"/>
                </a:cubicBezTo>
                <a:cubicBezTo>
                  <a:pt x="22" y="225"/>
                  <a:pt x="26" y="230"/>
                  <a:pt x="26" y="236"/>
                </a:cubicBezTo>
                <a:cubicBezTo>
                  <a:pt x="26" y="242"/>
                  <a:pt x="20" y="249"/>
                  <a:pt x="13" y="249"/>
                </a:cubicBezTo>
                <a:cubicBezTo>
                  <a:pt x="6" y="249"/>
                  <a:pt x="0" y="242"/>
                  <a:pt x="0" y="236"/>
                </a:cubicBezTo>
                <a:cubicBezTo>
                  <a:pt x="0" y="230"/>
                  <a:pt x="4" y="225"/>
                  <a:pt x="9" y="224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24"/>
                  <a:pt x="0" y="19"/>
                  <a:pt x="0" y="13"/>
                </a:cubicBezTo>
                <a:cubicBezTo>
                  <a:pt x="0" y="6"/>
                  <a:pt x="6" y="0"/>
                  <a:pt x="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4" name="Freeform 22"/>
          <p:cNvSpPr/>
          <p:nvPr/>
        </p:nvSpPr>
        <p:spPr bwMode="auto">
          <a:xfrm>
            <a:off x="9771063" y="4043955"/>
            <a:ext cx="77788" cy="766763"/>
          </a:xfrm>
          <a:custGeom>
            <a:gdLst>
              <a:gd name="T0" fmla="*/ 13 w 25"/>
              <a:gd name="T1" fmla="*/ 0 h 249"/>
              <a:gd name="T2" fmla="*/ 25 w 25"/>
              <a:gd name="T3" fmla="*/ 13 h 249"/>
              <a:gd name="T4" fmla="*/ 16 w 25"/>
              <a:gd name="T5" fmla="*/ 25 h 249"/>
              <a:gd name="T6" fmla="*/ 16 w 25"/>
              <a:gd name="T7" fmla="*/ 224 h 249"/>
              <a:gd name="T8" fmla="*/ 25 w 25"/>
              <a:gd name="T9" fmla="*/ 236 h 249"/>
              <a:gd name="T10" fmla="*/ 13 w 25"/>
              <a:gd name="T11" fmla="*/ 249 h 249"/>
              <a:gd name="T12" fmla="*/ 0 w 25"/>
              <a:gd name="T13" fmla="*/ 236 h 249"/>
              <a:gd name="T14" fmla="*/ 9 w 25"/>
              <a:gd name="T15" fmla="*/ 224 h 249"/>
              <a:gd name="T16" fmla="*/ 9 w 25"/>
              <a:gd name="T17" fmla="*/ 25 h 249"/>
              <a:gd name="T18" fmla="*/ 0 w 25"/>
              <a:gd name="T19" fmla="*/ 13 h 249"/>
              <a:gd name="T20" fmla="*/ 13 w 25"/>
              <a:gd name="T21" fmla="*/ 0 h 2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" h="249">
                <a:moveTo>
                  <a:pt x="13" y="0"/>
                </a:moveTo>
                <a:cubicBezTo>
                  <a:pt x="20" y="0"/>
                  <a:pt x="25" y="7"/>
                  <a:pt x="25" y="13"/>
                </a:cubicBezTo>
                <a:cubicBezTo>
                  <a:pt x="25" y="19"/>
                  <a:pt x="22" y="24"/>
                  <a:pt x="16" y="25"/>
                </a:cubicBezTo>
                <a:cubicBezTo>
                  <a:pt x="16" y="224"/>
                  <a:pt x="16" y="224"/>
                  <a:pt x="16" y="224"/>
                </a:cubicBezTo>
                <a:cubicBezTo>
                  <a:pt x="22" y="225"/>
                  <a:pt x="25" y="230"/>
                  <a:pt x="25" y="236"/>
                </a:cubicBezTo>
                <a:cubicBezTo>
                  <a:pt x="25" y="242"/>
                  <a:pt x="20" y="249"/>
                  <a:pt x="13" y="249"/>
                </a:cubicBezTo>
                <a:cubicBezTo>
                  <a:pt x="6" y="249"/>
                  <a:pt x="0" y="242"/>
                  <a:pt x="0" y="236"/>
                </a:cubicBezTo>
                <a:cubicBezTo>
                  <a:pt x="0" y="230"/>
                  <a:pt x="4" y="225"/>
                  <a:pt x="9" y="224"/>
                </a:cubicBezTo>
                <a:cubicBezTo>
                  <a:pt x="9" y="25"/>
                  <a:pt x="9" y="25"/>
                  <a:pt x="9" y="25"/>
                </a:cubicBezTo>
                <a:cubicBezTo>
                  <a:pt x="4" y="24"/>
                  <a:pt x="0" y="19"/>
                  <a:pt x="0" y="13"/>
                </a:cubicBezTo>
                <a:cubicBezTo>
                  <a:pt x="0" y="6"/>
                  <a:pt x="6" y="0"/>
                  <a:pt x="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1816077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6282513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04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7" name="Inhaltsplatzhalter 4"/>
          <p:cNvSpPr txBox="1"/>
          <p:nvPr/>
        </p:nvSpPr>
        <p:spPr>
          <a:xfrm>
            <a:off x="3257720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02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4758464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03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7759676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05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30" name="Inhaltsplatzhalter 4"/>
          <p:cNvSpPr txBox="1"/>
          <p:nvPr/>
        </p:nvSpPr>
        <p:spPr>
          <a:xfrm>
            <a:off x="9237689" y="3031047"/>
            <a:ext cx="12097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06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31" name="Inhaltsplatzhalter 4"/>
          <p:cNvSpPr txBox="1"/>
          <p:nvPr/>
        </p:nvSpPr>
        <p:spPr>
          <a:xfrm>
            <a:off x="1692280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Inhaltsplatzhalter 4"/>
          <p:cNvSpPr txBox="1"/>
          <p:nvPr/>
        </p:nvSpPr>
        <p:spPr>
          <a:xfrm>
            <a:off x="3177545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Inhaltsplatzhalter 4"/>
          <p:cNvSpPr txBox="1"/>
          <p:nvPr/>
        </p:nvSpPr>
        <p:spPr>
          <a:xfrm>
            <a:off x="4662811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Inhaltsplatzhalter 4"/>
          <p:cNvSpPr txBox="1"/>
          <p:nvPr/>
        </p:nvSpPr>
        <p:spPr>
          <a:xfrm>
            <a:off x="6148075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</a:t>
            </a:r>
            <a:r>
              <a:rPr lang="zh-CN" altLang="en-US" sz="160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11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Inhaltsplatzhalter 4"/>
          <p:cNvSpPr txBox="1"/>
          <p:nvPr/>
        </p:nvSpPr>
        <p:spPr>
          <a:xfrm>
            <a:off x="7633340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Inhaltsplatzhalter 4"/>
          <p:cNvSpPr txBox="1"/>
          <p:nvPr/>
        </p:nvSpPr>
        <p:spPr>
          <a:xfrm>
            <a:off x="9118603" y="4876069"/>
            <a:ext cx="1381120" cy="11695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7" name="Group 35"/>
          <p:cNvGrpSpPr/>
          <p:nvPr/>
        </p:nvGrpSpPr>
        <p:grpSpPr>
          <a:xfrm>
            <a:off x="2061101" y="2321516"/>
            <a:ext cx="614363" cy="612775"/>
            <a:chOff x="674688" y="3432176"/>
            <a:chExt cx="614363" cy="612775"/>
          </a:xfrm>
          <a:solidFill>
            <a:schemeClr val="bg1"/>
          </a:solidFill>
        </p:grpSpPr>
        <p:sp>
          <p:nvSpPr>
            <p:cNvPr id="38" name="Freeform 36"/>
            <p:cNvSpPr/>
            <p:nvPr/>
          </p:nvSpPr>
          <p:spPr bwMode="auto">
            <a:xfrm>
              <a:off x="674688" y="3432176"/>
              <a:ext cx="361950" cy="287338"/>
            </a:xfrm>
            <a:custGeom>
              <a:gdLst>
                <a:gd name="T0" fmla="*/ 1151 w 2052"/>
                <a:gd name="T1" fmla="*/ 3 h 1632"/>
                <a:gd name="T2" fmla="*/ 1296 w 2052"/>
                <a:gd name="T3" fmla="*/ 22 h 1632"/>
                <a:gd name="T4" fmla="*/ 1436 w 2052"/>
                <a:gd name="T5" fmla="*/ 60 h 1632"/>
                <a:gd name="T6" fmla="*/ 1569 w 2052"/>
                <a:gd name="T7" fmla="*/ 116 h 1632"/>
                <a:gd name="T8" fmla="*/ 1694 w 2052"/>
                <a:gd name="T9" fmla="*/ 189 h 1632"/>
                <a:gd name="T10" fmla="*/ 1810 w 2052"/>
                <a:gd name="T11" fmla="*/ 280 h 1632"/>
                <a:gd name="T12" fmla="*/ 1914 w 2052"/>
                <a:gd name="T13" fmla="*/ 386 h 1632"/>
                <a:gd name="T14" fmla="*/ 2003 w 2052"/>
                <a:gd name="T15" fmla="*/ 509 h 1632"/>
                <a:gd name="T16" fmla="*/ 2050 w 2052"/>
                <a:gd name="T17" fmla="*/ 594 h 1632"/>
                <a:gd name="T18" fmla="*/ 2049 w 2052"/>
                <a:gd name="T19" fmla="*/ 632 h 1632"/>
                <a:gd name="T20" fmla="*/ 2029 w 2052"/>
                <a:gd name="T21" fmla="*/ 666 h 1632"/>
                <a:gd name="T22" fmla="*/ 1993 w 2052"/>
                <a:gd name="T23" fmla="*/ 686 h 1632"/>
                <a:gd name="T24" fmla="*/ 1954 w 2052"/>
                <a:gd name="T25" fmla="*/ 686 h 1632"/>
                <a:gd name="T26" fmla="*/ 1920 w 2052"/>
                <a:gd name="T27" fmla="*/ 665 h 1632"/>
                <a:gd name="T28" fmla="*/ 1872 w 2052"/>
                <a:gd name="T29" fmla="*/ 585 h 1632"/>
                <a:gd name="T30" fmla="*/ 1788 w 2052"/>
                <a:gd name="T31" fmla="*/ 467 h 1632"/>
                <a:gd name="T32" fmla="*/ 1689 w 2052"/>
                <a:gd name="T33" fmla="*/ 367 h 1632"/>
                <a:gd name="T34" fmla="*/ 1579 w 2052"/>
                <a:gd name="T35" fmla="*/ 285 h 1632"/>
                <a:gd name="T36" fmla="*/ 1458 w 2052"/>
                <a:gd name="T37" fmla="*/ 221 h 1632"/>
                <a:gd name="T38" fmla="*/ 1329 w 2052"/>
                <a:gd name="T39" fmla="*/ 175 h 1632"/>
                <a:gd name="T40" fmla="*/ 1196 w 2052"/>
                <a:gd name="T41" fmla="*/ 150 h 1632"/>
                <a:gd name="T42" fmla="*/ 1058 w 2052"/>
                <a:gd name="T43" fmla="*/ 143 h 1632"/>
                <a:gd name="T44" fmla="*/ 920 w 2052"/>
                <a:gd name="T45" fmla="*/ 158 h 1632"/>
                <a:gd name="T46" fmla="*/ 783 w 2052"/>
                <a:gd name="T47" fmla="*/ 195 h 1632"/>
                <a:gd name="T48" fmla="*/ 648 w 2052"/>
                <a:gd name="T49" fmla="*/ 253 h 1632"/>
                <a:gd name="T50" fmla="*/ 525 w 2052"/>
                <a:gd name="T51" fmla="*/ 332 h 1632"/>
                <a:gd name="T52" fmla="*/ 418 w 2052"/>
                <a:gd name="T53" fmla="*/ 425 h 1632"/>
                <a:gd name="T54" fmla="*/ 328 w 2052"/>
                <a:gd name="T55" fmla="*/ 532 h 1632"/>
                <a:gd name="T56" fmla="*/ 256 w 2052"/>
                <a:gd name="T57" fmla="*/ 649 h 1632"/>
                <a:gd name="T58" fmla="*/ 202 w 2052"/>
                <a:gd name="T59" fmla="*/ 776 h 1632"/>
                <a:gd name="T60" fmla="*/ 167 w 2052"/>
                <a:gd name="T61" fmla="*/ 909 h 1632"/>
                <a:gd name="T62" fmla="*/ 151 w 2052"/>
                <a:gd name="T63" fmla="*/ 1045 h 1632"/>
                <a:gd name="T64" fmla="*/ 155 w 2052"/>
                <a:gd name="T65" fmla="*/ 1183 h 1632"/>
                <a:gd name="T66" fmla="*/ 181 w 2052"/>
                <a:gd name="T67" fmla="*/ 1320 h 1632"/>
                <a:gd name="T68" fmla="*/ 228 w 2052"/>
                <a:gd name="T69" fmla="*/ 1455 h 1632"/>
                <a:gd name="T70" fmla="*/ 268 w 2052"/>
                <a:gd name="T71" fmla="*/ 1540 h 1632"/>
                <a:gd name="T72" fmla="*/ 267 w 2052"/>
                <a:gd name="T73" fmla="*/ 1578 h 1632"/>
                <a:gd name="T74" fmla="*/ 247 w 2052"/>
                <a:gd name="T75" fmla="*/ 1610 h 1632"/>
                <a:gd name="T76" fmla="*/ 211 w 2052"/>
                <a:gd name="T77" fmla="*/ 1631 h 1632"/>
                <a:gd name="T78" fmla="*/ 175 w 2052"/>
                <a:gd name="T79" fmla="*/ 1628 h 1632"/>
                <a:gd name="T80" fmla="*/ 145 w 2052"/>
                <a:gd name="T81" fmla="*/ 1614 h 1632"/>
                <a:gd name="T82" fmla="*/ 127 w 2052"/>
                <a:gd name="T83" fmla="*/ 1594 h 1632"/>
                <a:gd name="T84" fmla="*/ 65 w 2052"/>
                <a:gd name="T85" fmla="*/ 1454 h 1632"/>
                <a:gd name="T86" fmla="*/ 23 w 2052"/>
                <a:gd name="T87" fmla="*/ 1310 h 1632"/>
                <a:gd name="T88" fmla="*/ 3 w 2052"/>
                <a:gd name="T89" fmla="*/ 1164 h 1632"/>
                <a:gd name="T90" fmla="*/ 2 w 2052"/>
                <a:gd name="T91" fmla="*/ 1018 h 1632"/>
                <a:gd name="T92" fmla="*/ 21 w 2052"/>
                <a:gd name="T93" fmla="*/ 874 h 1632"/>
                <a:gd name="T94" fmla="*/ 59 w 2052"/>
                <a:gd name="T95" fmla="*/ 734 h 1632"/>
                <a:gd name="T96" fmla="*/ 116 w 2052"/>
                <a:gd name="T97" fmla="*/ 600 h 1632"/>
                <a:gd name="T98" fmla="*/ 189 w 2052"/>
                <a:gd name="T99" fmla="*/ 475 h 1632"/>
                <a:gd name="T100" fmla="*/ 279 w 2052"/>
                <a:gd name="T101" fmla="*/ 358 h 1632"/>
                <a:gd name="T102" fmla="*/ 386 w 2052"/>
                <a:gd name="T103" fmla="*/ 256 h 1632"/>
                <a:gd name="T104" fmla="*/ 508 w 2052"/>
                <a:gd name="T105" fmla="*/ 166 h 1632"/>
                <a:gd name="T106" fmla="*/ 645 w 2052"/>
                <a:gd name="T107" fmla="*/ 94 h 1632"/>
                <a:gd name="T108" fmla="*/ 787 w 2052"/>
                <a:gd name="T109" fmla="*/ 42 h 1632"/>
                <a:gd name="T110" fmla="*/ 933 w 2052"/>
                <a:gd name="T111" fmla="*/ 11 h 1632"/>
                <a:gd name="T112" fmla="*/ 1079 w 2052"/>
                <a:gd name="T113" fmla="*/ 0 h 16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52" h="1632">
                  <a:moveTo>
                    <a:pt x="1079" y="0"/>
                  </a:moveTo>
                  <a:lnTo>
                    <a:pt x="1151" y="3"/>
                  </a:lnTo>
                  <a:lnTo>
                    <a:pt x="1224" y="10"/>
                  </a:lnTo>
                  <a:lnTo>
                    <a:pt x="1296" y="22"/>
                  </a:lnTo>
                  <a:lnTo>
                    <a:pt x="1367" y="39"/>
                  </a:lnTo>
                  <a:lnTo>
                    <a:pt x="1436" y="60"/>
                  </a:lnTo>
                  <a:lnTo>
                    <a:pt x="1503" y="85"/>
                  </a:lnTo>
                  <a:lnTo>
                    <a:pt x="1569" y="116"/>
                  </a:lnTo>
                  <a:lnTo>
                    <a:pt x="1633" y="150"/>
                  </a:lnTo>
                  <a:lnTo>
                    <a:pt x="1694" y="189"/>
                  </a:lnTo>
                  <a:lnTo>
                    <a:pt x="1754" y="232"/>
                  </a:lnTo>
                  <a:lnTo>
                    <a:pt x="1810" y="280"/>
                  </a:lnTo>
                  <a:lnTo>
                    <a:pt x="1863" y="331"/>
                  </a:lnTo>
                  <a:lnTo>
                    <a:pt x="1914" y="386"/>
                  </a:lnTo>
                  <a:lnTo>
                    <a:pt x="1960" y="445"/>
                  </a:lnTo>
                  <a:lnTo>
                    <a:pt x="2003" y="509"/>
                  </a:lnTo>
                  <a:lnTo>
                    <a:pt x="2041" y="575"/>
                  </a:lnTo>
                  <a:lnTo>
                    <a:pt x="2050" y="594"/>
                  </a:lnTo>
                  <a:lnTo>
                    <a:pt x="2052" y="613"/>
                  </a:lnTo>
                  <a:lnTo>
                    <a:pt x="2049" y="632"/>
                  </a:lnTo>
                  <a:lnTo>
                    <a:pt x="2040" y="650"/>
                  </a:lnTo>
                  <a:lnTo>
                    <a:pt x="2029" y="666"/>
                  </a:lnTo>
                  <a:lnTo>
                    <a:pt x="2012" y="679"/>
                  </a:lnTo>
                  <a:lnTo>
                    <a:pt x="1993" y="686"/>
                  </a:lnTo>
                  <a:lnTo>
                    <a:pt x="1974" y="690"/>
                  </a:lnTo>
                  <a:lnTo>
                    <a:pt x="1954" y="686"/>
                  </a:lnTo>
                  <a:lnTo>
                    <a:pt x="1936" y="678"/>
                  </a:lnTo>
                  <a:lnTo>
                    <a:pt x="1920" y="665"/>
                  </a:lnTo>
                  <a:lnTo>
                    <a:pt x="1908" y="649"/>
                  </a:lnTo>
                  <a:lnTo>
                    <a:pt x="1872" y="585"/>
                  </a:lnTo>
                  <a:lnTo>
                    <a:pt x="1831" y="523"/>
                  </a:lnTo>
                  <a:lnTo>
                    <a:pt x="1788" y="467"/>
                  </a:lnTo>
                  <a:lnTo>
                    <a:pt x="1740" y="415"/>
                  </a:lnTo>
                  <a:lnTo>
                    <a:pt x="1689" y="367"/>
                  </a:lnTo>
                  <a:lnTo>
                    <a:pt x="1635" y="323"/>
                  </a:lnTo>
                  <a:lnTo>
                    <a:pt x="1579" y="285"/>
                  </a:lnTo>
                  <a:lnTo>
                    <a:pt x="1519" y="250"/>
                  </a:lnTo>
                  <a:lnTo>
                    <a:pt x="1458" y="221"/>
                  </a:lnTo>
                  <a:lnTo>
                    <a:pt x="1394" y="195"/>
                  </a:lnTo>
                  <a:lnTo>
                    <a:pt x="1329" y="175"/>
                  </a:lnTo>
                  <a:lnTo>
                    <a:pt x="1263" y="160"/>
                  </a:lnTo>
                  <a:lnTo>
                    <a:pt x="1196" y="150"/>
                  </a:lnTo>
                  <a:lnTo>
                    <a:pt x="1127" y="144"/>
                  </a:lnTo>
                  <a:lnTo>
                    <a:pt x="1058" y="143"/>
                  </a:lnTo>
                  <a:lnTo>
                    <a:pt x="989" y="149"/>
                  </a:lnTo>
                  <a:lnTo>
                    <a:pt x="920" y="158"/>
                  </a:lnTo>
                  <a:lnTo>
                    <a:pt x="851" y="174"/>
                  </a:lnTo>
                  <a:lnTo>
                    <a:pt x="783" y="195"/>
                  </a:lnTo>
                  <a:lnTo>
                    <a:pt x="715" y="222"/>
                  </a:lnTo>
                  <a:lnTo>
                    <a:pt x="648" y="253"/>
                  </a:lnTo>
                  <a:lnTo>
                    <a:pt x="585" y="290"/>
                  </a:lnTo>
                  <a:lnTo>
                    <a:pt x="525" y="332"/>
                  </a:lnTo>
                  <a:lnTo>
                    <a:pt x="470" y="376"/>
                  </a:lnTo>
                  <a:lnTo>
                    <a:pt x="418" y="425"/>
                  </a:lnTo>
                  <a:lnTo>
                    <a:pt x="371" y="477"/>
                  </a:lnTo>
                  <a:lnTo>
                    <a:pt x="328" y="532"/>
                  </a:lnTo>
                  <a:lnTo>
                    <a:pt x="290" y="590"/>
                  </a:lnTo>
                  <a:lnTo>
                    <a:pt x="256" y="649"/>
                  </a:lnTo>
                  <a:lnTo>
                    <a:pt x="226" y="712"/>
                  </a:lnTo>
                  <a:lnTo>
                    <a:pt x="202" y="776"/>
                  </a:lnTo>
                  <a:lnTo>
                    <a:pt x="181" y="842"/>
                  </a:lnTo>
                  <a:lnTo>
                    <a:pt x="167" y="909"/>
                  </a:lnTo>
                  <a:lnTo>
                    <a:pt x="156" y="976"/>
                  </a:lnTo>
                  <a:lnTo>
                    <a:pt x="151" y="1045"/>
                  </a:lnTo>
                  <a:lnTo>
                    <a:pt x="151" y="1114"/>
                  </a:lnTo>
                  <a:lnTo>
                    <a:pt x="155" y="1183"/>
                  </a:lnTo>
                  <a:lnTo>
                    <a:pt x="165" y="1252"/>
                  </a:lnTo>
                  <a:lnTo>
                    <a:pt x="181" y="1320"/>
                  </a:lnTo>
                  <a:lnTo>
                    <a:pt x="202" y="1388"/>
                  </a:lnTo>
                  <a:lnTo>
                    <a:pt x="228" y="1455"/>
                  </a:lnTo>
                  <a:lnTo>
                    <a:pt x="261" y="1520"/>
                  </a:lnTo>
                  <a:lnTo>
                    <a:pt x="268" y="1540"/>
                  </a:lnTo>
                  <a:lnTo>
                    <a:pt x="271" y="1559"/>
                  </a:lnTo>
                  <a:lnTo>
                    <a:pt x="267" y="1578"/>
                  </a:lnTo>
                  <a:lnTo>
                    <a:pt x="260" y="1596"/>
                  </a:lnTo>
                  <a:lnTo>
                    <a:pt x="247" y="1610"/>
                  </a:lnTo>
                  <a:lnTo>
                    <a:pt x="230" y="1623"/>
                  </a:lnTo>
                  <a:lnTo>
                    <a:pt x="211" y="1631"/>
                  </a:lnTo>
                  <a:lnTo>
                    <a:pt x="192" y="1632"/>
                  </a:lnTo>
                  <a:lnTo>
                    <a:pt x="175" y="1628"/>
                  </a:lnTo>
                  <a:lnTo>
                    <a:pt x="159" y="1622"/>
                  </a:lnTo>
                  <a:lnTo>
                    <a:pt x="145" y="1614"/>
                  </a:lnTo>
                  <a:lnTo>
                    <a:pt x="135" y="1604"/>
                  </a:lnTo>
                  <a:lnTo>
                    <a:pt x="127" y="1594"/>
                  </a:lnTo>
                  <a:lnTo>
                    <a:pt x="93" y="1525"/>
                  </a:lnTo>
                  <a:lnTo>
                    <a:pt x="65" y="1454"/>
                  </a:lnTo>
                  <a:lnTo>
                    <a:pt x="41" y="1382"/>
                  </a:lnTo>
                  <a:lnTo>
                    <a:pt x="23" y="1310"/>
                  </a:lnTo>
                  <a:lnTo>
                    <a:pt x="11" y="1237"/>
                  </a:lnTo>
                  <a:lnTo>
                    <a:pt x="3" y="1164"/>
                  </a:lnTo>
                  <a:lnTo>
                    <a:pt x="0" y="1091"/>
                  </a:lnTo>
                  <a:lnTo>
                    <a:pt x="2" y="1018"/>
                  </a:lnTo>
                  <a:lnTo>
                    <a:pt x="9" y="945"/>
                  </a:lnTo>
                  <a:lnTo>
                    <a:pt x="21" y="874"/>
                  </a:lnTo>
                  <a:lnTo>
                    <a:pt x="38" y="803"/>
                  </a:lnTo>
                  <a:lnTo>
                    <a:pt x="59" y="734"/>
                  </a:lnTo>
                  <a:lnTo>
                    <a:pt x="85" y="666"/>
                  </a:lnTo>
                  <a:lnTo>
                    <a:pt x="116" y="600"/>
                  </a:lnTo>
                  <a:lnTo>
                    <a:pt x="150" y="536"/>
                  </a:lnTo>
                  <a:lnTo>
                    <a:pt x="189" y="475"/>
                  </a:lnTo>
                  <a:lnTo>
                    <a:pt x="232" y="415"/>
                  </a:lnTo>
                  <a:lnTo>
                    <a:pt x="279" y="358"/>
                  </a:lnTo>
                  <a:lnTo>
                    <a:pt x="331" y="305"/>
                  </a:lnTo>
                  <a:lnTo>
                    <a:pt x="386" y="256"/>
                  </a:lnTo>
                  <a:lnTo>
                    <a:pt x="446" y="209"/>
                  </a:lnTo>
                  <a:lnTo>
                    <a:pt x="508" y="166"/>
                  </a:lnTo>
                  <a:lnTo>
                    <a:pt x="575" y="127"/>
                  </a:lnTo>
                  <a:lnTo>
                    <a:pt x="645" y="94"/>
                  </a:lnTo>
                  <a:lnTo>
                    <a:pt x="715" y="65"/>
                  </a:lnTo>
                  <a:lnTo>
                    <a:pt x="787" y="42"/>
                  </a:lnTo>
                  <a:lnTo>
                    <a:pt x="859" y="24"/>
                  </a:lnTo>
                  <a:lnTo>
                    <a:pt x="933" y="11"/>
                  </a:lnTo>
                  <a:lnTo>
                    <a:pt x="1006" y="4"/>
                  </a:lnTo>
                  <a:lnTo>
                    <a:pt x="10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Freeform 37"/>
            <p:cNvSpPr/>
            <p:nvPr/>
          </p:nvSpPr>
          <p:spPr bwMode="auto">
            <a:xfrm>
              <a:off x="757238" y="3513138"/>
              <a:ext cx="207963" cy="168275"/>
            </a:xfrm>
            <a:custGeom>
              <a:gdLst>
                <a:gd name="T0" fmla="*/ 679 w 1174"/>
                <a:gd name="T1" fmla="*/ 4 h 954"/>
                <a:gd name="T2" fmla="*/ 801 w 1174"/>
                <a:gd name="T3" fmla="*/ 31 h 954"/>
                <a:gd name="T4" fmla="*/ 901 w 1174"/>
                <a:gd name="T5" fmla="*/ 70 h 954"/>
                <a:gd name="T6" fmla="*/ 992 w 1174"/>
                <a:gd name="T7" fmla="*/ 127 h 954"/>
                <a:gd name="T8" fmla="*/ 1071 w 1174"/>
                <a:gd name="T9" fmla="*/ 201 h 954"/>
                <a:gd name="T10" fmla="*/ 1136 w 1174"/>
                <a:gd name="T11" fmla="*/ 288 h 954"/>
                <a:gd name="T12" fmla="*/ 1171 w 1174"/>
                <a:gd name="T13" fmla="*/ 355 h 954"/>
                <a:gd name="T14" fmla="*/ 1170 w 1174"/>
                <a:gd name="T15" fmla="*/ 393 h 954"/>
                <a:gd name="T16" fmla="*/ 1150 w 1174"/>
                <a:gd name="T17" fmla="*/ 426 h 954"/>
                <a:gd name="T18" fmla="*/ 1114 w 1174"/>
                <a:gd name="T19" fmla="*/ 448 h 954"/>
                <a:gd name="T20" fmla="*/ 1076 w 1174"/>
                <a:gd name="T21" fmla="*/ 447 h 954"/>
                <a:gd name="T22" fmla="*/ 1043 w 1174"/>
                <a:gd name="T23" fmla="*/ 425 h 954"/>
                <a:gd name="T24" fmla="*/ 1008 w 1174"/>
                <a:gd name="T25" fmla="*/ 367 h 954"/>
                <a:gd name="T26" fmla="*/ 952 w 1174"/>
                <a:gd name="T27" fmla="*/ 292 h 954"/>
                <a:gd name="T28" fmla="*/ 881 w 1174"/>
                <a:gd name="T29" fmla="*/ 233 h 954"/>
                <a:gd name="T30" fmla="*/ 800 w 1174"/>
                <a:gd name="T31" fmla="*/ 188 h 954"/>
                <a:gd name="T32" fmla="*/ 705 w 1174"/>
                <a:gd name="T33" fmla="*/ 159 h 954"/>
                <a:gd name="T34" fmla="*/ 601 w 1174"/>
                <a:gd name="T35" fmla="*/ 151 h 954"/>
                <a:gd name="T36" fmla="*/ 498 w 1174"/>
                <a:gd name="T37" fmla="*/ 168 h 954"/>
                <a:gd name="T38" fmla="*/ 400 w 1174"/>
                <a:gd name="T39" fmla="*/ 208 h 954"/>
                <a:gd name="T40" fmla="*/ 323 w 1174"/>
                <a:gd name="T41" fmla="*/ 259 h 954"/>
                <a:gd name="T42" fmla="*/ 257 w 1174"/>
                <a:gd name="T43" fmla="*/ 323 h 954"/>
                <a:gd name="T44" fmla="*/ 206 w 1174"/>
                <a:gd name="T45" fmla="*/ 400 h 954"/>
                <a:gd name="T46" fmla="*/ 170 w 1174"/>
                <a:gd name="T47" fmla="*/ 489 h 954"/>
                <a:gd name="T48" fmla="*/ 151 w 1174"/>
                <a:gd name="T49" fmla="*/ 592 h 954"/>
                <a:gd name="T50" fmla="*/ 155 w 1174"/>
                <a:gd name="T51" fmla="*/ 695 h 954"/>
                <a:gd name="T52" fmla="*/ 184 w 1174"/>
                <a:gd name="T53" fmla="*/ 796 h 954"/>
                <a:gd name="T54" fmla="*/ 213 w 1174"/>
                <a:gd name="T55" fmla="*/ 864 h 954"/>
                <a:gd name="T56" fmla="*/ 213 w 1174"/>
                <a:gd name="T57" fmla="*/ 903 h 954"/>
                <a:gd name="T58" fmla="*/ 193 w 1174"/>
                <a:gd name="T59" fmla="*/ 936 h 954"/>
                <a:gd name="T60" fmla="*/ 157 w 1174"/>
                <a:gd name="T61" fmla="*/ 954 h 954"/>
                <a:gd name="T62" fmla="*/ 120 w 1174"/>
                <a:gd name="T63" fmla="*/ 949 h 954"/>
                <a:gd name="T64" fmla="*/ 91 w 1174"/>
                <a:gd name="T65" fmla="*/ 931 h 954"/>
                <a:gd name="T66" fmla="*/ 73 w 1174"/>
                <a:gd name="T67" fmla="*/ 911 h 954"/>
                <a:gd name="T68" fmla="*/ 27 w 1174"/>
                <a:gd name="T69" fmla="*/ 801 h 954"/>
                <a:gd name="T70" fmla="*/ 3 w 1174"/>
                <a:gd name="T71" fmla="*/ 689 h 954"/>
                <a:gd name="T72" fmla="*/ 1 w 1174"/>
                <a:gd name="T73" fmla="*/ 576 h 954"/>
                <a:gd name="T74" fmla="*/ 19 w 1174"/>
                <a:gd name="T75" fmla="*/ 466 h 954"/>
                <a:gd name="T76" fmla="*/ 57 w 1174"/>
                <a:gd name="T77" fmla="*/ 361 h 954"/>
                <a:gd name="T78" fmla="*/ 114 w 1174"/>
                <a:gd name="T79" fmla="*/ 265 h 954"/>
                <a:gd name="T80" fmla="*/ 187 w 1174"/>
                <a:gd name="T81" fmla="*/ 178 h 954"/>
                <a:gd name="T82" fmla="*/ 276 w 1174"/>
                <a:gd name="T83" fmla="*/ 105 h 954"/>
                <a:gd name="T84" fmla="*/ 383 w 1174"/>
                <a:gd name="T85" fmla="*/ 46 h 954"/>
                <a:gd name="T86" fmla="*/ 499 w 1174"/>
                <a:gd name="T87" fmla="*/ 11 h 954"/>
                <a:gd name="T88" fmla="*/ 619 w 1174"/>
                <a:gd name="T89" fmla="*/ 0 h 9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4" h="954">
                  <a:moveTo>
                    <a:pt x="619" y="0"/>
                  </a:moveTo>
                  <a:lnTo>
                    <a:pt x="679" y="4"/>
                  </a:lnTo>
                  <a:lnTo>
                    <a:pt x="740" y="14"/>
                  </a:lnTo>
                  <a:lnTo>
                    <a:pt x="801" y="31"/>
                  </a:lnTo>
                  <a:lnTo>
                    <a:pt x="852" y="48"/>
                  </a:lnTo>
                  <a:lnTo>
                    <a:pt x="901" y="70"/>
                  </a:lnTo>
                  <a:lnTo>
                    <a:pt x="948" y="96"/>
                  </a:lnTo>
                  <a:lnTo>
                    <a:pt x="992" y="127"/>
                  </a:lnTo>
                  <a:lnTo>
                    <a:pt x="1033" y="162"/>
                  </a:lnTo>
                  <a:lnTo>
                    <a:pt x="1071" y="201"/>
                  </a:lnTo>
                  <a:lnTo>
                    <a:pt x="1106" y="242"/>
                  </a:lnTo>
                  <a:lnTo>
                    <a:pt x="1136" y="288"/>
                  </a:lnTo>
                  <a:lnTo>
                    <a:pt x="1163" y="335"/>
                  </a:lnTo>
                  <a:lnTo>
                    <a:pt x="1171" y="355"/>
                  </a:lnTo>
                  <a:lnTo>
                    <a:pt x="1174" y="374"/>
                  </a:lnTo>
                  <a:lnTo>
                    <a:pt x="1170" y="393"/>
                  </a:lnTo>
                  <a:lnTo>
                    <a:pt x="1163" y="411"/>
                  </a:lnTo>
                  <a:lnTo>
                    <a:pt x="1150" y="426"/>
                  </a:lnTo>
                  <a:lnTo>
                    <a:pt x="1133" y="439"/>
                  </a:lnTo>
                  <a:lnTo>
                    <a:pt x="1114" y="448"/>
                  </a:lnTo>
                  <a:lnTo>
                    <a:pt x="1095" y="450"/>
                  </a:lnTo>
                  <a:lnTo>
                    <a:pt x="1076" y="447"/>
                  </a:lnTo>
                  <a:lnTo>
                    <a:pt x="1058" y="438"/>
                  </a:lnTo>
                  <a:lnTo>
                    <a:pt x="1043" y="425"/>
                  </a:lnTo>
                  <a:lnTo>
                    <a:pt x="1029" y="410"/>
                  </a:lnTo>
                  <a:lnTo>
                    <a:pt x="1008" y="367"/>
                  </a:lnTo>
                  <a:lnTo>
                    <a:pt x="981" y="328"/>
                  </a:lnTo>
                  <a:lnTo>
                    <a:pt x="952" y="292"/>
                  </a:lnTo>
                  <a:lnTo>
                    <a:pt x="918" y="260"/>
                  </a:lnTo>
                  <a:lnTo>
                    <a:pt x="881" y="233"/>
                  </a:lnTo>
                  <a:lnTo>
                    <a:pt x="841" y="208"/>
                  </a:lnTo>
                  <a:lnTo>
                    <a:pt x="800" y="188"/>
                  </a:lnTo>
                  <a:lnTo>
                    <a:pt x="757" y="171"/>
                  </a:lnTo>
                  <a:lnTo>
                    <a:pt x="705" y="159"/>
                  </a:lnTo>
                  <a:lnTo>
                    <a:pt x="653" y="152"/>
                  </a:lnTo>
                  <a:lnTo>
                    <a:pt x="601" y="151"/>
                  </a:lnTo>
                  <a:lnTo>
                    <a:pt x="550" y="158"/>
                  </a:lnTo>
                  <a:lnTo>
                    <a:pt x="498" y="168"/>
                  </a:lnTo>
                  <a:lnTo>
                    <a:pt x="448" y="185"/>
                  </a:lnTo>
                  <a:lnTo>
                    <a:pt x="400" y="208"/>
                  </a:lnTo>
                  <a:lnTo>
                    <a:pt x="360" y="232"/>
                  </a:lnTo>
                  <a:lnTo>
                    <a:pt x="323" y="259"/>
                  </a:lnTo>
                  <a:lnTo>
                    <a:pt x="289" y="290"/>
                  </a:lnTo>
                  <a:lnTo>
                    <a:pt x="257" y="323"/>
                  </a:lnTo>
                  <a:lnTo>
                    <a:pt x="229" y="360"/>
                  </a:lnTo>
                  <a:lnTo>
                    <a:pt x="206" y="400"/>
                  </a:lnTo>
                  <a:lnTo>
                    <a:pt x="186" y="443"/>
                  </a:lnTo>
                  <a:lnTo>
                    <a:pt x="170" y="489"/>
                  </a:lnTo>
                  <a:lnTo>
                    <a:pt x="157" y="540"/>
                  </a:lnTo>
                  <a:lnTo>
                    <a:pt x="151" y="592"/>
                  </a:lnTo>
                  <a:lnTo>
                    <a:pt x="150" y="643"/>
                  </a:lnTo>
                  <a:lnTo>
                    <a:pt x="155" y="695"/>
                  </a:lnTo>
                  <a:lnTo>
                    <a:pt x="167" y="746"/>
                  </a:lnTo>
                  <a:lnTo>
                    <a:pt x="184" y="796"/>
                  </a:lnTo>
                  <a:lnTo>
                    <a:pt x="206" y="845"/>
                  </a:lnTo>
                  <a:lnTo>
                    <a:pt x="213" y="864"/>
                  </a:lnTo>
                  <a:lnTo>
                    <a:pt x="216" y="884"/>
                  </a:lnTo>
                  <a:lnTo>
                    <a:pt x="213" y="903"/>
                  </a:lnTo>
                  <a:lnTo>
                    <a:pt x="205" y="920"/>
                  </a:lnTo>
                  <a:lnTo>
                    <a:pt x="193" y="936"/>
                  </a:lnTo>
                  <a:lnTo>
                    <a:pt x="176" y="948"/>
                  </a:lnTo>
                  <a:lnTo>
                    <a:pt x="157" y="954"/>
                  </a:lnTo>
                  <a:lnTo>
                    <a:pt x="138" y="954"/>
                  </a:lnTo>
                  <a:lnTo>
                    <a:pt x="120" y="949"/>
                  </a:lnTo>
                  <a:lnTo>
                    <a:pt x="105" y="941"/>
                  </a:lnTo>
                  <a:lnTo>
                    <a:pt x="91" y="931"/>
                  </a:lnTo>
                  <a:lnTo>
                    <a:pt x="81" y="921"/>
                  </a:lnTo>
                  <a:lnTo>
                    <a:pt x="73" y="911"/>
                  </a:lnTo>
                  <a:lnTo>
                    <a:pt x="47" y="856"/>
                  </a:lnTo>
                  <a:lnTo>
                    <a:pt x="27" y="801"/>
                  </a:lnTo>
                  <a:lnTo>
                    <a:pt x="13" y="745"/>
                  </a:lnTo>
                  <a:lnTo>
                    <a:pt x="3" y="689"/>
                  </a:lnTo>
                  <a:lnTo>
                    <a:pt x="0" y="632"/>
                  </a:lnTo>
                  <a:lnTo>
                    <a:pt x="1" y="576"/>
                  </a:lnTo>
                  <a:lnTo>
                    <a:pt x="7" y="521"/>
                  </a:lnTo>
                  <a:lnTo>
                    <a:pt x="19" y="466"/>
                  </a:lnTo>
                  <a:lnTo>
                    <a:pt x="36" y="413"/>
                  </a:lnTo>
                  <a:lnTo>
                    <a:pt x="57" y="361"/>
                  </a:lnTo>
                  <a:lnTo>
                    <a:pt x="83" y="311"/>
                  </a:lnTo>
                  <a:lnTo>
                    <a:pt x="114" y="265"/>
                  </a:lnTo>
                  <a:lnTo>
                    <a:pt x="147" y="219"/>
                  </a:lnTo>
                  <a:lnTo>
                    <a:pt x="187" y="178"/>
                  </a:lnTo>
                  <a:lnTo>
                    <a:pt x="229" y="140"/>
                  </a:lnTo>
                  <a:lnTo>
                    <a:pt x="276" y="105"/>
                  </a:lnTo>
                  <a:lnTo>
                    <a:pt x="327" y="74"/>
                  </a:lnTo>
                  <a:lnTo>
                    <a:pt x="383" y="46"/>
                  </a:lnTo>
                  <a:lnTo>
                    <a:pt x="440" y="25"/>
                  </a:lnTo>
                  <a:lnTo>
                    <a:pt x="499" y="11"/>
                  </a:lnTo>
                  <a:lnTo>
                    <a:pt x="558" y="2"/>
                  </a:lnTo>
                  <a:lnTo>
                    <a:pt x="6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Freeform 8"/>
            <p:cNvSpPr>
              <a:spLocks noEditPoints="1"/>
            </p:cNvSpPr>
            <p:nvPr/>
          </p:nvSpPr>
          <p:spPr bwMode="auto">
            <a:xfrm>
              <a:off x="793751" y="3595688"/>
              <a:ext cx="495300" cy="449263"/>
            </a:xfrm>
            <a:custGeom>
              <a:gdLst>
                <a:gd name="T0" fmla="*/ 1449 w 2805"/>
                <a:gd name="T1" fmla="*/ 2389 h 2551"/>
                <a:gd name="T2" fmla="*/ 438 w 2805"/>
                <a:gd name="T3" fmla="*/ 150 h 2551"/>
                <a:gd name="T4" fmla="*/ 375 w 2805"/>
                <a:gd name="T5" fmla="*/ 176 h 2551"/>
                <a:gd name="T6" fmla="*/ 337 w 2805"/>
                <a:gd name="T7" fmla="*/ 231 h 2551"/>
                <a:gd name="T8" fmla="*/ 337 w 2805"/>
                <a:gd name="T9" fmla="*/ 298 h 2551"/>
                <a:gd name="T10" fmla="*/ 877 w 2805"/>
                <a:gd name="T11" fmla="*/ 1322 h 2551"/>
                <a:gd name="T12" fmla="*/ 868 w 2805"/>
                <a:gd name="T13" fmla="*/ 1375 h 2551"/>
                <a:gd name="T14" fmla="*/ 825 w 2805"/>
                <a:gd name="T15" fmla="*/ 1406 h 2551"/>
                <a:gd name="T16" fmla="*/ 300 w 2805"/>
                <a:gd name="T17" fmla="*/ 1257 h 2551"/>
                <a:gd name="T18" fmla="*/ 231 w 2805"/>
                <a:gd name="T19" fmla="*/ 1257 h 2551"/>
                <a:gd name="T20" fmla="*/ 176 w 2805"/>
                <a:gd name="T21" fmla="*/ 1294 h 2551"/>
                <a:gd name="T22" fmla="*/ 151 w 2805"/>
                <a:gd name="T23" fmla="*/ 1358 h 2551"/>
                <a:gd name="T24" fmla="*/ 163 w 2805"/>
                <a:gd name="T25" fmla="*/ 1422 h 2551"/>
                <a:gd name="T26" fmla="*/ 211 w 2805"/>
                <a:gd name="T27" fmla="*/ 1470 h 2551"/>
                <a:gd name="T28" fmla="*/ 1094 w 2805"/>
                <a:gd name="T29" fmla="*/ 1743 h 2551"/>
                <a:gd name="T30" fmla="*/ 1199 w 2805"/>
                <a:gd name="T31" fmla="*/ 1916 h 2551"/>
                <a:gd name="T32" fmla="*/ 1884 w 2805"/>
                <a:gd name="T33" fmla="*/ 332 h 2551"/>
                <a:gd name="T34" fmla="*/ 1827 w 2805"/>
                <a:gd name="T35" fmla="*/ 290 h 2551"/>
                <a:gd name="T36" fmla="*/ 1757 w 2805"/>
                <a:gd name="T37" fmla="*/ 281 h 2551"/>
                <a:gd name="T38" fmla="*/ 844 w 2805"/>
                <a:gd name="T39" fmla="*/ 758 h 2551"/>
                <a:gd name="T40" fmla="*/ 521 w 2805"/>
                <a:gd name="T41" fmla="*/ 175 h 2551"/>
                <a:gd name="T42" fmla="*/ 460 w 2805"/>
                <a:gd name="T43" fmla="*/ 150 h 2551"/>
                <a:gd name="T44" fmla="*/ 492 w 2805"/>
                <a:gd name="T45" fmla="*/ 3 h 2551"/>
                <a:gd name="T46" fmla="*/ 588 w 2805"/>
                <a:gd name="T47" fmla="*/ 39 h 2551"/>
                <a:gd name="T48" fmla="*/ 664 w 2805"/>
                <a:gd name="T49" fmla="*/ 109 h 2551"/>
                <a:gd name="T50" fmla="*/ 1643 w 2805"/>
                <a:gd name="T51" fmla="*/ 163 h 2551"/>
                <a:gd name="T52" fmla="*/ 1751 w 2805"/>
                <a:gd name="T53" fmla="*/ 130 h 2551"/>
                <a:gd name="T54" fmla="*/ 1859 w 2805"/>
                <a:gd name="T55" fmla="*/ 141 h 2551"/>
                <a:gd name="T56" fmla="*/ 1957 w 2805"/>
                <a:gd name="T57" fmla="*/ 193 h 2551"/>
                <a:gd name="T58" fmla="*/ 2029 w 2805"/>
                <a:gd name="T59" fmla="*/ 280 h 2551"/>
                <a:gd name="T60" fmla="*/ 2805 w 2805"/>
                <a:gd name="T61" fmla="*/ 1757 h 2551"/>
                <a:gd name="T62" fmla="*/ 2793 w 2805"/>
                <a:gd name="T63" fmla="*/ 1820 h 2551"/>
                <a:gd name="T64" fmla="*/ 2746 w 2805"/>
                <a:gd name="T65" fmla="*/ 1868 h 2551"/>
                <a:gd name="T66" fmla="*/ 1445 w 2805"/>
                <a:gd name="T67" fmla="*/ 2551 h 2551"/>
                <a:gd name="T68" fmla="*/ 1381 w 2805"/>
                <a:gd name="T69" fmla="*/ 2538 h 2551"/>
                <a:gd name="T70" fmla="*/ 1335 w 2805"/>
                <a:gd name="T71" fmla="*/ 2491 h 2551"/>
                <a:gd name="T72" fmla="*/ 152 w 2805"/>
                <a:gd name="T73" fmla="*/ 1607 h 2551"/>
                <a:gd name="T74" fmla="*/ 63 w 2805"/>
                <a:gd name="T75" fmla="*/ 1539 h 2551"/>
                <a:gd name="T76" fmla="*/ 11 w 2805"/>
                <a:gd name="T77" fmla="*/ 1441 h 2551"/>
                <a:gd name="T78" fmla="*/ 3 w 2805"/>
                <a:gd name="T79" fmla="*/ 1329 h 2551"/>
                <a:gd name="T80" fmla="*/ 45 w 2805"/>
                <a:gd name="T81" fmla="*/ 1220 h 2551"/>
                <a:gd name="T82" fmla="*/ 125 w 2805"/>
                <a:gd name="T83" fmla="*/ 1142 h 2551"/>
                <a:gd name="T84" fmla="*/ 229 w 2805"/>
                <a:gd name="T85" fmla="*/ 1104 h 2551"/>
                <a:gd name="T86" fmla="*/ 344 w 2805"/>
                <a:gd name="T87" fmla="*/ 1113 h 2551"/>
                <a:gd name="T88" fmla="*/ 199 w 2805"/>
                <a:gd name="T89" fmla="*/ 357 h 2551"/>
                <a:gd name="T90" fmla="*/ 182 w 2805"/>
                <a:gd name="T91" fmla="*/ 255 h 2551"/>
                <a:gd name="T92" fmla="*/ 206 w 2805"/>
                <a:gd name="T93" fmla="*/ 156 h 2551"/>
                <a:gd name="T94" fmla="*/ 265 w 2805"/>
                <a:gd name="T95" fmla="*/ 73 h 2551"/>
                <a:gd name="T96" fmla="*/ 356 w 2805"/>
                <a:gd name="T97" fmla="*/ 15 h 2551"/>
                <a:gd name="T98" fmla="*/ 458 w 2805"/>
                <a:gd name="T99" fmla="*/ 0 h 25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05" h="2551">
                  <a:moveTo>
                    <a:pt x="2469" y="1425"/>
                  </a:moveTo>
                  <a:lnTo>
                    <a:pt x="1275" y="2062"/>
                  </a:lnTo>
                  <a:lnTo>
                    <a:pt x="1449" y="2389"/>
                  </a:lnTo>
                  <a:lnTo>
                    <a:pt x="2643" y="1751"/>
                  </a:lnTo>
                  <a:lnTo>
                    <a:pt x="2469" y="1425"/>
                  </a:lnTo>
                  <a:close/>
                  <a:moveTo>
                    <a:pt x="438" y="150"/>
                  </a:moveTo>
                  <a:lnTo>
                    <a:pt x="415" y="154"/>
                  </a:lnTo>
                  <a:lnTo>
                    <a:pt x="394" y="164"/>
                  </a:lnTo>
                  <a:lnTo>
                    <a:pt x="375" y="176"/>
                  </a:lnTo>
                  <a:lnTo>
                    <a:pt x="359" y="192"/>
                  </a:lnTo>
                  <a:lnTo>
                    <a:pt x="346" y="211"/>
                  </a:lnTo>
                  <a:lnTo>
                    <a:pt x="337" y="231"/>
                  </a:lnTo>
                  <a:lnTo>
                    <a:pt x="333" y="254"/>
                  </a:lnTo>
                  <a:lnTo>
                    <a:pt x="333" y="276"/>
                  </a:lnTo>
                  <a:lnTo>
                    <a:pt x="337" y="298"/>
                  </a:lnTo>
                  <a:lnTo>
                    <a:pt x="346" y="320"/>
                  </a:lnTo>
                  <a:lnTo>
                    <a:pt x="871" y="1303"/>
                  </a:lnTo>
                  <a:lnTo>
                    <a:pt x="877" y="1322"/>
                  </a:lnTo>
                  <a:lnTo>
                    <a:pt x="880" y="1341"/>
                  </a:lnTo>
                  <a:lnTo>
                    <a:pt x="876" y="1359"/>
                  </a:lnTo>
                  <a:lnTo>
                    <a:pt x="868" y="1375"/>
                  </a:lnTo>
                  <a:lnTo>
                    <a:pt x="857" y="1388"/>
                  </a:lnTo>
                  <a:lnTo>
                    <a:pt x="842" y="1399"/>
                  </a:lnTo>
                  <a:lnTo>
                    <a:pt x="825" y="1406"/>
                  </a:lnTo>
                  <a:lnTo>
                    <a:pt x="806" y="1408"/>
                  </a:lnTo>
                  <a:lnTo>
                    <a:pt x="787" y="1405"/>
                  </a:lnTo>
                  <a:lnTo>
                    <a:pt x="300" y="1257"/>
                  </a:lnTo>
                  <a:lnTo>
                    <a:pt x="277" y="1253"/>
                  </a:lnTo>
                  <a:lnTo>
                    <a:pt x="254" y="1253"/>
                  </a:lnTo>
                  <a:lnTo>
                    <a:pt x="231" y="1257"/>
                  </a:lnTo>
                  <a:lnTo>
                    <a:pt x="211" y="1266"/>
                  </a:lnTo>
                  <a:lnTo>
                    <a:pt x="192" y="1278"/>
                  </a:lnTo>
                  <a:lnTo>
                    <a:pt x="176" y="1294"/>
                  </a:lnTo>
                  <a:lnTo>
                    <a:pt x="163" y="1312"/>
                  </a:lnTo>
                  <a:lnTo>
                    <a:pt x="155" y="1334"/>
                  </a:lnTo>
                  <a:lnTo>
                    <a:pt x="151" y="1358"/>
                  </a:lnTo>
                  <a:lnTo>
                    <a:pt x="151" y="1380"/>
                  </a:lnTo>
                  <a:lnTo>
                    <a:pt x="155" y="1402"/>
                  </a:lnTo>
                  <a:lnTo>
                    <a:pt x="163" y="1422"/>
                  </a:lnTo>
                  <a:lnTo>
                    <a:pt x="176" y="1441"/>
                  </a:lnTo>
                  <a:lnTo>
                    <a:pt x="192" y="1457"/>
                  </a:lnTo>
                  <a:lnTo>
                    <a:pt x="211" y="1470"/>
                  </a:lnTo>
                  <a:lnTo>
                    <a:pt x="232" y="1478"/>
                  </a:lnTo>
                  <a:lnTo>
                    <a:pt x="1078" y="1735"/>
                  </a:lnTo>
                  <a:lnTo>
                    <a:pt x="1094" y="1743"/>
                  </a:lnTo>
                  <a:lnTo>
                    <a:pt x="1109" y="1755"/>
                  </a:lnTo>
                  <a:lnTo>
                    <a:pt x="1119" y="1770"/>
                  </a:lnTo>
                  <a:lnTo>
                    <a:pt x="1199" y="1916"/>
                  </a:lnTo>
                  <a:lnTo>
                    <a:pt x="2393" y="1279"/>
                  </a:lnTo>
                  <a:lnTo>
                    <a:pt x="1898" y="353"/>
                  </a:lnTo>
                  <a:lnTo>
                    <a:pt x="1884" y="332"/>
                  </a:lnTo>
                  <a:lnTo>
                    <a:pt x="1867" y="314"/>
                  </a:lnTo>
                  <a:lnTo>
                    <a:pt x="1848" y="300"/>
                  </a:lnTo>
                  <a:lnTo>
                    <a:pt x="1827" y="290"/>
                  </a:lnTo>
                  <a:lnTo>
                    <a:pt x="1804" y="282"/>
                  </a:lnTo>
                  <a:lnTo>
                    <a:pt x="1780" y="279"/>
                  </a:lnTo>
                  <a:lnTo>
                    <a:pt x="1757" y="281"/>
                  </a:lnTo>
                  <a:lnTo>
                    <a:pt x="1733" y="286"/>
                  </a:lnTo>
                  <a:lnTo>
                    <a:pt x="1709" y="296"/>
                  </a:lnTo>
                  <a:lnTo>
                    <a:pt x="844" y="758"/>
                  </a:lnTo>
                  <a:lnTo>
                    <a:pt x="551" y="210"/>
                  </a:lnTo>
                  <a:lnTo>
                    <a:pt x="538" y="191"/>
                  </a:lnTo>
                  <a:lnTo>
                    <a:pt x="521" y="175"/>
                  </a:lnTo>
                  <a:lnTo>
                    <a:pt x="503" y="163"/>
                  </a:lnTo>
                  <a:lnTo>
                    <a:pt x="482" y="154"/>
                  </a:lnTo>
                  <a:lnTo>
                    <a:pt x="460" y="150"/>
                  </a:lnTo>
                  <a:lnTo>
                    <a:pt x="438" y="150"/>
                  </a:lnTo>
                  <a:close/>
                  <a:moveTo>
                    <a:pt x="458" y="0"/>
                  </a:moveTo>
                  <a:lnTo>
                    <a:pt x="492" y="3"/>
                  </a:lnTo>
                  <a:lnTo>
                    <a:pt x="526" y="10"/>
                  </a:lnTo>
                  <a:lnTo>
                    <a:pt x="558" y="23"/>
                  </a:lnTo>
                  <a:lnTo>
                    <a:pt x="588" y="39"/>
                  </a:lnTo>
                  <a:lnTo>
                    <a:pt x="616" y="58"/>
                  </a:lnTo>
                  <a:lnTo>
                    <a:pt x="642" y="82"/>
                  </a:lnTo>
                  <a:lnTo>
                    <a:pt x="664" y="109"/>
                  </a:lnTo>
                  <a:lnTo>
                    <a:pt x="683" y="139"/>
                  </a:lnTo>
                  <a:lnTo>
                    <a:pt x="905" y="556"/>
                  </a:lnTo>
                  <a:lnTo>
                    <a:pt x="1643" y="163"/>
                  </a:lnTo>
                  <a:lnTo>
                    <a:pt x="1678" y="147"/>
                  </a:lnTo>
                  <a:lnTo>
                    <a:pt x="1714" y="136"/>
                  </a:lnTo>
                  <a:lnTo>
                    <a:pt x="1751" y="130"/>
                  </a:lnTo>
                  <a:lnTo>
                    <a:pt x="1788" y="130"/>
                  </a:lnTo>
                  <a:lnTo>
                    <a:pt x="1824" y="133"/>
                  </a:lnTo>
                  <a:lnTo>
                    <a:pt x="1859" y="141"/>
                  </a:lnTo>
                  <a:lnTo>
                    <a:pt x="1894" y="154"/>
                  </a:lnTo>
                  <a:lnTo>
                    <a:pt x="1926" y="171"/>
                  </a:lnTo>
                  <a:lnTo>
                    <a:pt x="1957" y="193"/>
                  </a:lnTo>
                  <a:lnTo>
                    <a:pt x="1983" y="218"/>
                  </a:lnTo>
                  <a:lnTo>
                    <a:pt x="2008" y="247"/>
                  </a:lnTo>
                  <a:lnTo>
                    <a:pt x="2029" y="280"/>
                  </a:lnTo>
                  <a:lnTo>
                    <a:pt x="2793" y="1713"/>
                  </a:lnTo>
                  <a:lnTo>
                    <a:pt x="2801" y="1734"/>
                  </a:lnTo>
                  <a:lnTo>
                    <a:pt x="2805" y="1757"/>
                  </a:lnTo>
                  <a:lnTo>
                    <a:pt x="2805" y="1778"/>
                  </a:lnTo>
                  <a:lnTo>
                    <a:pt x="2801" y="1800"/>
                  </a:lnTo>
                  <a:lnTo>
                    <a:pt x="2793" y="1820"/>
                  </a:lnTo>
                  <a:lnTo>
                    <a:pt x="2781" y="1838"/>
                  </a:lnTo>
                  <a:lnTo>
                    <a:pt x="2765" y="1854"/>
                  </a:lnTo>
                  <a:lnTo>
                    <a:pt x="2746" y="1868"/>
                  </a:lnTo>
                  <a:lnTo>
                    <a:pt x="1489" y="2538"/>
                  </a:lnTo>
                  <a:lnTo>
                    <a:pt x="1467" y="2546"/>
                  </a:lnTo>
                  <a:lnTo>
                    <a:pt x="1445" y="2551"/>
                  </a:lnTo>
                  <a:lnTo>
                    <a:pt x="1423" y="2551"/>
                  </a:lnTo>
                  <a:lnTo>
                    <a:pt x="1402" y="2546"/>
                  </a:lnTo>
                  <a:lnTo>
                    <a:pt x="1381" y="2538"/>
                  </a:lnTo>
                  <a:lnTo>
                    <a:pt x="1363" y="2526"/>
                  </a:lnTo>
                  <a:lnTo>
                    <a:pt x="1348" y="2510"/>
                  </a:lnTo>
                  <a:lnTo>
                    <a:pt x="1335" y="2491"/>
                  </a:lnTo>
                  <a:lnTo>
                    <a:pt x="1003" y="1870"/>
                  </a:lnTo>
                  <a:lnTo>
                    <a:pt x="189" y="1622"/>
                  </a:lnTo>
                  <a:lnTo>
                    <a:pt x="152" y="1607"/>
                  </a:lnTo>
                  <a:lnTo>
                    <a:pt x="119" y="1589"/>
                  </a:lnTo>
                  <a:lnTo>
                    <a:pt x="89" y="1566"/>
                  </a:lnTo>
                  <a:lnTo>
                    <a:pt x="63" y="1539"/>
                  </a:lnTo>
                  <a:lnTo>
                    <a:pt x="41" y="1509"/>
                  </a:lnTo>
                  <a:lnTo>
                    <a:pt x="23" y="1476"/>
                  </a:lnTo>
                  <a:lnTo>
                    <a:pt x="11" y="1441"/>
                  </a:lnTo>
                  <a:lnTo>
                    <a:pt x="3" y="1404"/>
                  </a:lnTo>
                  <a:lnTo>
                    <a:pt x="0" y="1367"/>
                  </a:lnTo>
                  <a:lnTo>
                    <a:pt x="3" y="1329"/>
                  </a:lnTo>
                  <a:lnTo>
                    <a:pt x="12" y="1290"/>
                  </a:lnTo>
                  <a:lnTo>
                    <a:pt x="26" y="1253"/>
                  </a:lnTo>
                  <a:lnTo>
                    <a:pt x="45" y="1220"/>
                  </a:lnTo>
                  <a:lnTo>
                    <a:pt x="68" y="1189"/>
                  </a:lnTo>
                  <a:lnTo>
                    <a:pt x="95" y="1164"/>
                  </a:lnTo>
                  <a:lnTo>
                    <a:pt x="125" y="1142"/>
                  </a:lnTo>
                  <a:lnTo>
                    <a:pt x="158" y="1125"/>
                  </a:lnTo>
                  <a:lnTo>
                    <a:pt x="193" y="1112"/>
                  </a:lnTo>
                  <a:lnTo>
                    <a:pt x="229" y="1104"/>
                  </a:lnTo>
                  <a:lnTo>
                    <a:pt x="267" y="1101"/>
                  </a:lnTo>
                  <a:lnTo>
                    <a:pt x="306" y="1105"/>
                  </a:lnTo>
                  <a:lnTo>
                    <a:pt x="344" y="1113"/>
                  </a:lnTo>
                  <a:lnTo>
                    <a:pt x="649" y="1206"/>
                  </a:lnTo>
                  <a:lnTo>
                    <a:pt x="214" y="390"/>
                  </a:lnTo>
                  <a:lnTo>
                    <a:pt x="199" y="357"/>
                  </a:lnTo>
                  <a:lnTo>
                    <a:pt x="189" y="323"/>
                  </a:lnTo>
                  <a:lnTo>
                    <a:pt x="184" y="290"/>
                  </a:lnTo>
                  <a:lnTo>
                    <a:pt x="182" y="255"/>
                  </a:lnTo>
                  <a:lnTo>
                    <a:pt x="187" y="221"/>
                  </a:lnTo>
                  <a:lnTo>
                    <a:pt x="194" y="188"/>
                  </a:lnTo>
                  <a:lnTo>
                    <a:pt x="206" y="156"/>
                  </a:lnTo>
                  <a:lnTo>
                    <a:pt x="222" y="126"/>
                  </a:lnTo>
                  <a:lnTo>
                    <a:pt x="242" y="98"/>
                  </a:lnTo>
                  <a:lnTo>
                    <a:pt x="265" y="73"/>
                  </a:lnTo>
                  <a:lnTo>
                    <a:pt x="293" y="49"/>
                  </a:lnTo>
                  <a:lnTo>
                    <a:pt x="324" y="30"/>
                  </a:lnTo>
                  <a:lnTo>
                    <a:pt x="356" y="15"/>
                  </a:lnTo>
                  <a:lnTo>
                    <a:pt x="390" y="6"/>
                  </a:lnTo>
                  <a:lnTo>
                    <a:pt x="424" y="0"/>
                  </a:lnTo>
                  <a:lnTo>
                    <a:pt x="4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1" name="Group 39"/>
          <p:cNvGrpSpPr/>
          <p:nvPr/>
        </p:nvGrpSpPr>
        <p:grpSpPr>
          <a:xfrm>
            <a:off x="3609979" y="2277258"/>
            <a:ext cx="612776" cy="614362"/>
            <a:chOff x="3457575" y="2659063"/>
            <a:chExt cx="612776" cy="614362"/>
          </a:xfrm>
          <a:solidFill>
            <a:schemeClr val="bg1"/>
          </a:solidFill>
        </p:grpSpPr>
        <p:sp>
          <p:nvSpPr>
            <p:cNvPr id="42" name="Freeform 55"/>
            <p:cNvSpPr>
              <a:spLocks noEditPoints="1"/>
            </p:cNvSpPr>
            <p:nvPr/>
          </p:nvSpPr>
          <p:spPr bwMode="auto">
            <a:xfrm>
              <a:off x="3543300" y="2789238"/>
              <a:ext cx="201613" cy="200025"/>
            </a:xfrm>
            <a:custGeom>
              <a:gdLst>
                <a:gd name="T0" fmla="*/ 522 w 1139"/>
                <a:gd name="T1" fmla="*/ 158 h 1142"/>
                <a:gd name="T2" fmla="*/ 430 w 1139"/>
                <a:gd name="T3" fmla="*/ 179 h 1142"/>
                <a:gd name="T4" fmla="*/ 346 w 1139"/>
                <a:gd name="T5" fmla="*/ 220 h 1142"/>
                <a:gd name="T6" fmla="*/ 274 w 1139"/>
                <a:gd name="T7" fmla="*/ 277 h 1142"/>
                <a:gd name="T8" fmla="*/ 215 w 1139"/>
                <a:gd name="T9" fmla="*/ 350 h 1142"/>
                <a:gd name="T10" fmla="*/ 174 w 1139"/>
                <a:gd name="T11" fmla="*/ 433 h 1142"/>
                <a:gd name="T12" fmla="*/ 152 w 1139"/>
                <a:gd name="T13" fmla="*/ 527 h 1142"/>
                <a:gd name="T14" fmla="*/ 152 w 1139"/>
                <a:gd name="T15" fmla="*/ 626 h 1142"/>
                <a:gd name="T16" fmla="*/ 173 w 1139"/>
                <a:gd name="T17" fmla="*/ 718 h 1142"/>
                <a:gd name="T18" fmla="*/ 214 w 1139"/>
                <a:gd name="T19" fmla="*/ 803 h 1142"/>
                <a:gd name="T20" fmla="*/ 271 w 1139"/>
                <a:gd name="T21" fmla="*/ 875 h 1142"/>
                <a:gd name="T22" fmla="*/ 343 w 1139"/>
                <a:gd name="T23" fmla="*/ 933 h 1142"/>
                <a:gd name="T24" fmla="*/ 427 w 1139"/>
                <a:gd name="T25" fmla="*/ 975 h 1142"/>
                <a:gd name="T26" fmla="*/ 520 w 1139"/>
                <a:gd name="T27" fmla="*/ 997 h 1142"/>
                <a:gd name="T28" fmla="*/ 618 w 1139"/>
                <a:gd name="T29" fmla="*/ 997 h 1142"/>
                <a:gd name="T30" fmla="*/ 711 w 1139"/>
                <a:gd name="T31" fmla="*/ 976 h 1142"/>
                <a:gd name="T32" fmla="*/ 794 w 1139"/>
                <a:gd name="T33" fmla="*/ 935 h 1142"/>
                <a:gd name="T34" fmla="*/ 867 w 1139"/>
                <a:gd name="T35" fmla="*/ 878 h 1142"/>
                <a:gd name="T36" fmla="*/ 925 w 1139"/>
                <a:gd name="T37" fmla="*/ 805 h 1142"/>
                <a:gd name="T38" fmla="*/ 967 w 1139"/>
                <a:gd name="T39" fmla="*/ 721 h 1142"/>
                <a:gd name="T40" fmla="*/ 988 w 1139"/>
                <a:gd name="T41" fmla="*/ 628 h 1142"/>
                <a:gd name="T42" fmla="*/ 988 w 1139"/>
                <a:gd name="T43" fmla="*/ 524 h 1142"/>
                <a:gd name="T44" fmla="*/ 964 w 1139"/>
                <a:gd name="T45" fmla="*/ 424 h 1142"/>
                <a:gd name="T46" fmla="*/ 916 w 1139"/>
                <a:gd name="T47" fmla="*/ 335 h 1142"/>
                <a:gd name="T48" fmla="*/ 851 w 1139"/>
                <a:gd name="T49" fmla="*/ 260 h 1142"/>
                <a:gd name="T50" fmla="*/ 770 w 1139"/>
                <a:gd name="T51" fmla="*/ 204 h 1142"/>
                <a:gd name="T52" fmla="*/ 675 w 1139"/>
                <a:gd name="T53" fmla="*/ 168 h 1142"/>
                <a:gd name="T54" fmla="*/ 570 w 1139"/>
                <a:gd name="T55" fmla="*/ 155 h 1142"/>
                <a:gd name="T56" fmla="*/ 629 w 1139"/>
                <a:gd name="T57" fmla="*/ 3 h 1142"/>
                <a:gd name="T58" fmla="*/ 740 w 1139"/>
                <a:gd name="T59" fmla="*/ 25 h 1142"/>
                <a:gd name="T60" fmla="*/ 844 w 1139"/>
                <a:gd name="T61" fmla="*/ 68 h 1142"/>
                <a:gd name="T62" fmla="*/ 934 w 1139"/>
                <a:gd name="T63" fmla="*/ 128 h 1142"/>
                <a:gd name="T64" fmla="*/ 1011 w 1139"/>
                <a:gd name="T65" fmla="*/ 205 h 1142"/>
                <a:gd name="T66" fmla="*/ 1071 w 1139"/>
                <a:gd name="T67" fmla="*/ 296 h 1142"/>
                <a:gd name="T68" fmla="*/ 1114 w 1139"/>
                <a:gd name="T69" fmla="*/ 400 h 1142"/>
                <a:gd name="T70" fmla="*/ 1136 w 1139"/>
                <a:gd name="T71" fmla="*/ 511 h 1142"/>
                <a:gd name="T72" fmla="*/ 1136 w 1139"/>
                <a:gd name="T73" fmla="*/ 630 h 1142"/>
                <a:gd name="T74" fmla="*/ 1114 w 1139"/>
                <a:gd name="T75" fmla="*/ 742 h 1142"/>
                <a:gd name="T76" fmla="*/ 1071 w 1139"/>
                <a:gd name="T77" fmla="*/ 844 h 1142"/>
                <a:gd name="T78" fmla="*/ 1010 w 1139"/>
                <a:gd name="T79" fmla="*/ 935 h 1142"/>
                <a:gd name="T80" fmla="*/ 933 w 1139"/>
                <a:gd name="T81" fmla="*/ 1012 h 1142"/>
                <a:gd name="T82" fmla="*/ 843 w 1139"/>
                <a:gd name="T83" fmla="*/ 1073 h 1142"/>
                <a:gd name="T84" fmla="*/ 740 w 1139"/>
                <a:gd name="T85" fmla="*/ 1116 h 1142"/>
                <a:gd name="T86" fmla="*/ 629 w 1139"/>
                <a:gd name="T87" fmla="*/ 1138 h 1142"/>
                <a:gd name="T88" fmla="*/ 512 w 1139"/>
                <a:gd name="T89" fmla="*/ 1138 h 1142"/>
                <a:gd name="T90" fmla="*/ 403 w 1139"/>
                <a:gd name="T91" fmla="*/ 1116 h 1142"/>
                <a:gd name="T92" fmla="*/ 300 w 1139"/>
                <a:gd name="T93" fmla="*/ 1073 h 1142"/>
                <a:gd name="T94" fmla="*/ 210 w 1139"/>
                <a:gd name="T95" fmla="*/ 1012 h 1142"/>
                <a:gd name="T96" fmla="*/ 132 w 1139"/>
                <a:gd name="T97" fmla="*/ 935 h 1142"/>
                <a:gd name="T98" fmla="*/ 70 w 1139"/>
                <a:gd name="T99" fmla="*/ 844 h 1142"/>
                <a:gd name="T100" fmla="*/ 27 w 1139"/>
                <a:gd name="T101" fmla="*/ 742 h 1142"/>
                <a:gd name="T102" fmla="*/ 4 w 1139"/>
                <a:gd name="T103" fmla="*/ 630 h 1142"/>
                <a:gd name="T104" fmla="*/ 4 w 1139"/>
                <a:gd name="T105" fmla="*/ 511 h 1142"/>
                <a:gd name="T106" fmla="*/ 26 w 1139"/>
                <a:gd name="T107" fmla="*/ 400 h 1142"/>
                <a:gd name="T108" fmla="*/ 69 w 1139"/>
                <a:gd name="T109" fmla="*/ 296 h 1142"/>
                <a:gd name="T110" fmla="*/ 130 w 1139"/>
                <a:gd name="T111" fmla="*/ 205 h 1142"/>
                <a:gd name="T112" fmla="*/ 207 w 1139"/>
                <a:gd name="T113" fmla="*/ 128 h 1142"/>
                <a:gd name="T114" fmla="*/ 297 w 1139"/>
                <a:gd name="T115" fmla="*/ 68 h 1142"/>
                <a:gd name="T116" fmla="*/ 399 w 1139"/>
                <a:gd name="T117" fmla="*/ 25 h 1142"/>
                <a:gd name="T118" fmla="*/ 511 w 1139"/>
                <a:gd name="T119" fmla="*/ 3 h 11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9" h="1142">
                  <a:moveTo>
                    <a:pt x="570" y="155"/>
                  </a:moveTo>
                  <a:lnTo>
                    <a:pt x="522" y="158"/>
                  </a:lnTo>
                  <a:lnTo>
                    <a:pt x="474" y="166"/>
                  </a:lnTo>
                  <a:lnTo>
                    <a:pt x="430" y="179"/>
                  </a:lnTo>
                  <a:lnTo>
                    <a:pt x="387" y="198"/>
                  </a:lnTo>
                  <a:lnTo>
                    <a:pt x="346" y="220"/>
                  </a:lnTo>
                  <a:lnTo>
                    <a:pt x="308" y="247"/>
                  </a:lnTo>
                  <a:lnTo>
                    <a:pt x="274" y="277"/>
                  </a:lnTo>
                  <a:lnTo>
                    <a:pt x="243" y="312"/>
                  </a:lnTo>
                  <a:lnTo>
                    <a:pt x="215" y="350"/>
                  </a:lnTo>
                  <a:lnTo>
                    <a:pt x="192" y="390"/>
                  </a:lnTo>
                  <a:lnTo>
                    <a:pt x="174" y="433"/>
                  </a:lnTo>
                  <a:lnTo>
                    <a:pt x="160" y="480"/>
                  </a:lnTo>
                  <a:lnTo>
                    <a:pt x="152" y="527"/>
                  </a:lnTo>
                  <a:lnTo>
                    <a:pt x="149" y="578"/>
                  </a:lnTo>
                  <a:lnTo>
                    <a:pt x="152" y="626"/>
                  </a:lnTo>
                  <a:lnTo>
                    <a:pt x="160" y="673"/>
                  </a:lnTo>
                  <a:lnTo>
                    <a:pt x="173" y="718"/>
                  </a:lnTo>
                  <a:lnTo>
                    <a:pt x="191" y="762"/>
                  </a:lnTo>
                  <a:lnTo>
                    <a:pt x="214" y="803"/>
                  </a:lnTo>
                  <a:lnTo>
                    <a:pt x="240" y="840"/>
                  </a:lnTo>
                  <a:lnTo>
                    <a:pt x="271" y="875"/>
                  </a:lnTo>
                  <a:lnTo>
                    <a:pt x="306" y="906"/>
                  </a:lnTo>
                  <a:lnTo>
                    <a:pt x="343" y="933"/>
                  </a:lnTo>
                  <a:lnTo>
                    <a:pt x="384" y="956"/>
                  </a:lnTo>
                  <a:lnTo>
                    <a:pt x="427" y="975"/>
                  </a:lnTo>
                  <a:lnTo>
                    <a:pt x="472" y="989"/>
                  </a:lnTo>
                  <a:lnTo>
                    <a:pt x="520" y="997"/>
                  </a:lnTo>
                  <a:lnTo>
                    <a:pt x="570" y="1000"/>
                  </a:lnTo>
                  <a:lnTo>
                    <a:pt x="618" y="997"/>
                  </a:lnTo>
                  <a:lnTo>
                    <a:pt x="666" y="989"/>
                  </a:lnTo>
                  <a:lnTo>
                    <a:pt x="711" y="976"/>
                  </a:lnTo>
                  <a:lnTo>
                    <a:pt x="754" y="958"/>
                  </a:lnTo>
                  <a:lnTo>
                    <a:pt x="794" y="935"/>
                  </a:lnTo>
                  <a:lnTo>
                    <a:pt x="832" y="908"/>
                  </a:lnTo>
                  <a:lnTo>
                    <a:pt x="867" y="878"/>
                  </a:lnTo>
                  <a:lnTo>
                    <a:pt x="897" y="843"/>
                  </a:lnTo>
                  <a:lnTo>
                    <a:pt x="925" y="805"/>
                  </a:lnTo>
                  <a:lnTo>
                    <a:pt x="948" y="765"/>
                  </a:lnTo>
                  <a:lnTo>
                    <a:pt x="967" y="721"/>
                  </a:lnTo>
                  <a:lnTo>
                    <a:pt x="979" y="675"/>
                  </a:lnTo>
                  <a:lnTo>
                    <a:pt x="988" y="628"/>
                  </a:lnTo>
                  <a:lnTo>
                    <a:pt x="991" y="578"/>
                  </a:lnTo>
                  <a:lnTo>
                    <a:pt x="988" y="524"/>
                  </a:lnTo>
                  <a:lnTo>
                    <a:pt x="978" y="472"/>
                  </a:lnTo>
                  <a:lnTo>
                    <a:pt x="964" y="424"/>
                  </a:lnTo>
                  <a:lnTo>
                    <a:pt x="943" y="377"/>
                  </a:lnTo>
                  <a:lnTo>
                    <a:pt x="916" y="335"/>
                  </a:lnTo>
                  <a:lnTo>
                    <a:pt x="886" y="296"/>
                  </a:lnTo>
                  <a:lnTo>
                    <a:pt x="851" y="260"/>
                  </a:lnTo>
                  <a:lnTo>
                    <a:pt x="812" y="230"/>
                  </a:lnTo>
                  <a:lnTo>
                    <a:pt x="770" y="204"/>
                  </a:lnTo>
                  <a:lnTo>
                    <a:pt x="724" y="183"/>
                  </a:lnTo>
                  <a:lnTo>
                    <a:pt x="675" y="168"/>
                  </a:lnTo>
                  <a:lnTo>
                    <a:pt x="624" y="159"/>
                  </a:lnTo>
                  <a:lnTo>
                    <a:pt x="570" y="155"/>
                  </a:lnTo>
                  <a:close/>
                  <a:moveTo>
                    <a:pt x="570" y="0"/>
                  </a:moveTo>
                  <a:lnTo>
                    <a:pt x="629" y="3"/>
                  </a:lnTo>
                  <a:lnTo>
                    <a:pt x="686" y="11"/>
                  </a:lnTo>
                  <a:lnTo>
                    <a:pt x="740" y="25"/>
                  </a:lnTo>
                  <a:lnTo>
                    <a:pt x="793" y="44"/>
                  </a:lnTo>
                  <a:lnTo>
                    <a:pt x="844" y="68"/>
                  </a:lnTo>
                  <a:lnTo>
                    <a:pt x="890" y="96"/>
                  </a:lnTo>
                  <a:lnTo>
                    <a:pt x="934" y="128"/>
                  </a:lnTo>
                  <a:lnTo>
                    <a:pt x="974" y="165"/>
                  </a:lnTo>
                  <a:lnTo>
                    <a:pt x="1011" y="205"/>
                  </a:lnTo>
                  <a:lnTo>
                    <a:pt x="1044" y="250"/>
                  </a:lnTo>
                  <a:lnTo>
                    <a:pt x="1071" y="296"/>
                  </a:lnTo>
                  <a:lnTo>
                    <a:pt x="1095" y="347"/>
                  </a:lnTo>
                  <a:lnTo>
                    <a:pt x="1114" y="400"/>
                  </a:lnTo>
                  <a:lnTo>
                    <a:pt x="1128" y="454"/>
                  </a:lnTo>
                  <a:lnTo>
                    <a:pt x="1136" y="511"/>
                  </a:lnTo>
                  <a:lnTo>
                    <a:pt x="1139" y="571"/>
                  </a:lnTo>
                  <a:lnTo>
                    <a:pt x="1136" y="630"/>
                  </a:lnTo>
                  <a:lnTo>
                    <a:pt x="1128" y="687"/>
                  </a:lnTo>
                  <a:lnTo>
                    <a:pt x="1114" y="742"/>
                  </a:lnTo>
                  <a:lnTo>
                    <a:pt x="1095" y="794"/>
                  </a:lnTo>
                  <a:lnTo>
                    <a:pt x="1071" y="844"/>
                  </a:lnTo>
                  <a:lnTo>
                    <a:pt x="1043" y="891"/>
                  </a:lnTo>
                  <a:lnTo>
                    <a:pt x="1010" y="935"/>
                  </a:lnTo>
                  <a:lnTo>
                    <a:pt x="974" y="976"/>
                  </a:lnTo>
                  <a:lnTo>
                    <a:pt x="933" y="1012"/>
                  </a:lnTo>
                  <a:lnTo>
                    <a:pt x="890" y="1044"/>
                  </a:lnTo>
                  <a:lnTo>
                    <a:pt x="843" y="1073"/>
                  </a:lnTo>
                  <a:lnTo>
                    <a:pt x="793" y="1097"/>
                  </a:lnTo>
                  <a:lnTo>
                    <a:pt x="740" y="1116"/>
                  </a:lnTo>
                  <a:lnTo>
                    <a:pt x="686" y="1130"/>
                  </a:lnTo>
                  <a:lnTo>
                    <a:pt x="629" y="1138"/>
                  </a:lnTo>
                  <a:lnTo>
                    <a:pt x="570" y="1142"/>
                  </a:lnTo>
                  <a:lnTo>
                    <a:pt x="512" y="1138"/>
                  </a:lnTo>
                  <a:lnTo>
                    <a:pt x="456" y="1130"/>
                  </a:lnTo>
                  <a:lnTo>
                    <a:pt x="403" y="1116"/>
                  </a:lnTo>
                  <a:lnTo>
                    <a:pt x="350" y="1097"/>
                  </a:lnTo>
                  <a:lnTo>
                    <a:pt x="300" y="1073"/>
                  </a:lnTo>
                  <a:lnTo>
                    <a:pt x="253" y="1044"/>
                  </a:lnTo>
                  <a:lnTo>
                    <a:pt x="210" y="1012"/>
                  </a:lnTo>
                  <a:lnTo>
                    <a:pt x="169" y="976"/>
                  </a:lnTo>
                  <a:lnTo>
                    <a:pt x="132" y="935"/>
                  </a:lnTo>
                  <a:lnTo>
                    <a:pt x="99" y="891"/>
                  </a:lnTo>
                  <a:lnTo>
                    <a:pt x="70" y="844"/>
                  </a:lnTo>
                  <a:lnTo>
                    <a:pt x="46" y="794"/>
                  </a:lnTo>
                  <a:lnTo>
                    <a:pt x="27" y="742"/>
                  </a:lnTo>
                  <a:lnTo>
                    <a:pt x="12" y="687"/>
                  </a:lnTo>
                  <a:lnTo>
                    <a:pt x="4" y="630"/>
                  </a:lnTo>
                  <a:lnTo>
                    <a:pt x="0" y="571"/>
                  </a:lnTo>
                  <a:lnTo>
                    <a:pt x="4" y="511"/>
                  </a:lnTo>
                  <a:lnTo>
                    <a:pt x="12" y="454"/>
                  </a:lnTo>
                  <a:lnTo>
                    <a:pt x="26" y="400"/>
                  </a:lnTo>
                  <a:lnTo>
                    <a:pt x="45" y="347"/>
                  </a:lnTo>
                  <a:lnTo>
                    <a:pt x="69" y="296"/>
                  </a:lnTo>
                  <a:lnTo>
                    <a:pt x="97" y="250"/>
                  </a:lnTo>
                  <a:lnTo>
                    <a:pt x="130" y="205"/>
                  </a:lnTo>
                  <a:lnTo>
                    <a:pt x="166" y="165"/>
                  </a:lnTo>
                  <a:lnTo>
                    <a:pt x="207" y="128"/>
                  </a:lnTo>
                  <a:lnTo>
                    <a:pt x="250" y="96"/>
                  </a:lnTo>
                  <a:lnTo>
                    <a:pt x="297" y="68"/>
                  </a:lnTo>
                  <a:lnTo>
                    <a:pt x="347" y="44"/>
                  </a:lnTo>
                  <a:lnTo>
                    <a:pt x="399" y="25"/>
                  </a:lnTo>
                  <a:lnTo>
                    <a:pt x="454" y="11"/>
                  </a:lnTo>
                  <a:lnTo>
                    <a:pt x="511" y="3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3" name="Freeform 56"/>
            <p:cNvSpPr>
              <a:spLocks noEditPoints="1"/>
            </p:cNvSpPr>
            <p:nvPr/>
          </p:nvSpPr>
          <p:spPr bwMode="auto">
            <a:xfrm>
              <a:off x="3770313" y="2659063"/>
              <a:ext cx="300038" cy="276225"/>
            </a:xfrm>
            <a:custGeom>
              <a:gdLst>
                <a:gd name="T0" fmla="*/ 148 w 1699"/>
                <a:gd name="T1" fmla="*/ 149 h 1564"/>
                <a:gd name="T2" fmla="*/ 148 w 1699"/>
                <a:gd name="T3" fmla="*/ 1074 h 1564"/>
                <a:gd name="T4" fmla="*/ 414 w 1699"/>
                <a:gd name="T5" fmla="*/ 1074 h 1564"/>
                <a:gd name="T6" fmla="*/ 435 w 1699"/>
                <a:gd name="T7" fmla="*/ 1078 h 1564"/>
                <a:gd name="T8" fmla="*/ 453 w 1699"/>
                <a:gd name="T9" fmla="*/ 1084 h 1564"/>
                <a:gd name="T10" fmla="*/ 467 w 1699"/>
                <a:gd name="T11" fmla="*/ 1096 h 1564"/>
                <a:gd name="T12" fmla="*/ 479 w 1699"/>
                <a:gd name="T13" fmla="*/ 1110 h 1564"/>
                <a:gd name="T14" fmla="*/ 485 w 1699"/>
                <a:gd name="T15" fmla="*/ 1128 h 1564"/>
                <a:gd name="T16" fmla="*/ 487 w 1699"/>
                <a:gd name="T17" fmla="*/ 1148 h 1564"/>
                <a:gd name="T18" fmla="*/ 487 w 1699"/>
                <a:gd name="T19" fmla="*/ 1312 h 1564"/>
                <a:gd name="T20" fmla="*/ 702 w 1699"/>
                <a:gd name="T21" fmla="*/ 1097 h 1564"/>
                <a:gd name="T22" fmla="*/ 713 w 1699"/>
                <a:gd name="T23" fmla="*/ 1087 h 1564"/>
                <a:gd name="T24" fmla="*/ 725 w 1699"/>
                <a:gd name="T25" fmla="*/ 1080 h 1564"/>
                <a:gd name="T26" fmla="*/ 738 w 1699"/>
                <a:gd name="T27" fmla="*/ 1077 h 1564"/>
                <a:gd name="T28" fmla="*/ 754 w 1699"/>
                <a:gd name="T29" fmla="*/ 1074 h 1564"/>
                <a:gd name="T30" fmla="*/ 1552 w 1699"/>
                <a:gd name="T31" fmla="*/ 1074 h 1564"/>
                <a:gd name="T32" fmla="*/ 1552 w 1699"/>
                <a:gd name="T33" fmla="*/ 149 h 1564"/>
                <a:gd name="T34" fmla="*/ 148 w 1699"/>
                <a:gd name="T35" fmla="*/ 149 h 1564"/>
                <a:gd name="T36" fmla="*/ 74 w 1699"/>
                <a:gd name="T37" fmla="*/ 0 h 1564"/>
                <a:gd name="T38" fmla="*/ 1625 w 1699"/>
                <a:gd name="T39" fmla="*/ 0 h 1564"/>
                <a:gd name="T40" fmla="*/ 1646 w 1699"/>
                <a:gd name="T41" fmla="*/ 2 h 1564"/>
                <a:gd name="T42" fmla="*/ 1664 w 1699"/>
                <a:gd name="T43" fmla="*/ 9 h 1564"/>
                <a:gd name="T44" fmla="*/ 1679 w 1699"/>
                <a:gd name="T45" fmla="*/ 20 h 1564"/>
                <a:gd name="T46" fmla="*/ 1691 w 1699"/>
                <a:gd name="T47" fmla="*/ 35 h 1564"/>
                <a:gd name="T48" fmla="*/ 1697 w 1699"/>
                <a:gd name="T49" fmla="*/ 53 h 1564"/>
                <a:gd name="T50" fmla="*/ 1699 w 1699"/>
                <a:gd name="T51" fmla="*/ 74 h 1564"/>
                <a:gd name="T52" fmla="*/ 1699 w 1699"/>
                <a:gd name="T53" fmla="*/ 1148 h 1564"/>
                <a:gd name="T54" fmla="*/ 1697 w 1699"/>
                <a:gd name="T55" fmla="*/ 1169 h 1564"/>
                <a:gd name="T56" fmla="*/ 1689 w 1699"/>
                <a:gd name="T57" fmla="*/ 1187 h 1564"/>
                <a:gd name="T58" fmla="*/ 1679 w 1699"/>
                <a:gd name="T59" fmla="*/ 1202 h 1564"/>
                <a:gd name="T60" fmla="*/ 1664 w 1699"/>
                <a:gd name="T61" fmla="*/ 1214 h 1564"/>
                <a:gd name="T62" fmla="*/ 1646 w 1699"/>
                <a:gd name="T63" fmla="*/ 1220 h 1564"/>
                <a:gd name="T64" fmla="*/ 1625 w 1699"/>
                <a:gd name="T65" fmla="*/ 1222 h 1564"/>
                <a:gd name="T66" fmla="*/ 783 w 1699"/>
                <a:gd name="T67" fmla="*/ 1222 h 1564"/>
                <a:gd name="T68" fmla="*/ 465 w 1699"/>
                <a:gd name="T69" fmla="*/ 1541 h 1564"/>
                <a:gd name="T70" fmla="*/ 454 w 1699"/>
                <a:gd name="T71" fmla="*/ 1550 h 1564"/>
                <a:gd name="T72" fmla="*/ 440 w 1699"/>
                <a:gd name="T73" fmla="*/ 1558 h 1564"/>
                <a:gd name="T74" fmla="*/ 426 w 1699"/>
                <a:gd name="T75" fmla="*/ 1562 h 1564"/>
                <a:gd name="T76" fmla="*/ 414 w 1699"/>
                <a:gd name="T77" fmla="*/ 1564 h 1564"/>
                <a:gd name="T78" fmla="*/ 407 w 1699"/>
                <a:gd name="T79" fmla="*/ 1564 h 1564"/>
                <a:gd name="T80" fmla="*/ 399 w 1699"/>
                <a:gd name="T81" fmla="*/ 1563 h 1564"/>
                <a:gd name="T82" fmla="*/ 391 w 1699"/>
                <a:gd name="T83" fmla="*/ 1561 h 1564"/>
                <a:gd name="T84" fmla="*/ 384 w 1699"/>
                <a:gd name="T85" fmla="*/ 1557 h 1564"/>
                <a:gd name="T86" fmla="*/ 368 w 1699"/>
                <a:gd name="T87" fmla="*/ 1547 h 1564"/>
                <a:gd name="T88" fmla="*/ 356 w 1699"/>
                <a:gd name="T89" fmla="*/ 1536 h 1564"/>
                <a:gd name="T90" fmla="*/ 346 w 1699"/>
                <a:gd name="T91" fmla="*/ 1522 h 1564"/>
                <a:gd name="T92" fmla="*/ 341 w 1699"/>
                <a:gd name="T93" fmla="*/ 1507 h 1564"/>
                <a:gd name="T94" fmla="*/ 340 w 1699"/>
                <a:gd name="T95" fmla="*/ 1490 h 1564"/>
                <a:gd name="T96" fmla="*/ 340 w 1699"/>
                <a:gd name="T97" fmla="*/ 1222 h 1564"/>
                <a:gd name="T98" fmla="*/ 74 w 1699"/>
                <a:gd name="T99" fmla="*/ 1222 h 1564"/>
                <a:gd name="T100" fmla="*/ 52 w 1699"/>
                <a:gd name="T101" fmla="*/ 1220 h 1564"/>
                <a:gd name="T102" fmla="*/ 35 w 1699"/>
                <a:gd name="T103" fmla="*/ 1213 h 1564"/>
                <a:gd name="T104" fmla="*/ 20 w 1699"/>
                <a:gd name="T105" fmla="*/ 1202 h 1564"/>
                <a:gd name="T106" fmla="*/ 9 w 1699"/>
                <a:gd name="T107" fmla="*/ 1187 h 1564"/>
                <a:gd name="T108" fmla="*/ 2 w 1699"/>
                <a:gd name="T109" fmla="*/ 1169 h 1564"/>
                <a:gd name="T110" fmla="*/ 0 w 1699"/>
                <a:gd name="T111" fmla="*/ 1148 h 1564"/>
                <a:gd name="T112" fmla="*/ 0 w 1699"/>
                <a:gd name="T113" fmla="*/ 74 h 1564"/>
                <a:gd name="T114" fmla="*/ 2 w 1699"/>
                <a:gd name="T115" fmla="*/ 53 h 1564"/>
                <a:gd name="T116" fmla="*/ 9 w 1699"/>
                <a:gd name="T117" fmla="*/ 35 h 1564"/>
                <a:gd name="T118" fmla="*/ 20 w 1699"/>
                <a:gd name="T119" fmla="*/ 20 h 1564"/>
                <a:gd name="T120" fmla="*/ 35 w 1699"/>
                <a:gd name="T121" fmla="*/ 9 h 1564"/>
                <a:gd name="T122" fmla="*/ 52 w 1699"/>
                <a:gd name="T123" fmla="*/ 2 h 1564"/>
                <a:gd name="T124" fmla="*/ 74 w 1699"/>
                <a:gd name="T125" fmla="*/ 0 h 15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9" h="1564">
                  <a:moveTo>
                    <a:pt x="148" y="149"/>
                  </a:moveTo>
                  <a:lnTo>
                    <a:pt x="148" y="1074"/>
                  </a:lnTo>
                  <a:lnTo>
                    <a:pt x="414" y="1074"/>
                  </a:lnTo>
                  <a:lnTo>
                    <a:pt x="435" y="1078"/>
                  </a:lnTo>
                  <a:lnTo>
                    <a:pt x="453" y="1084"/>
                  </a:lnTo>
                  <a:lnTo>
                    <a:pt x="467" y="1096"/>
                  </a:lnTo>
                  <a:lnTo>
                    <a:pt x="479" y="1110"/>
                  </a:lnTo>
                  <a:lnTo>
                    <a:pt x="485" y="1128"/>
                  </a:lnTo>
                  <a:lnTo>
                    <a:pt x="487" y="1148"/>
                  </a:lnTo>
                  <a:lnTo>
                    <a:pt x="487" y="1312"/>
                  </a:lnTo>
                  <a:lnTo>
                    <a:pt x="702" y="1097"/>
                  </a:lnTo>
                  <a:lnTo>
                    <a:pt x="713" y="1087"/>
                  </a:lnTo>
                  <a:lnTo>
                    <a:pt x="725" y="1080"/>
                  </a:lnTo>
                  <a:lnTo>
                    <a:pt x="738" y="1077"/>
                  </a:lnTo>
                  <a:lnTo>
                    <a:pt x="754" y="1074"/>
                  </a:lnTo>
                  <a:lnTo>
                    <a:pt x="1552" y="1074"/>
                  </a:lnTo>
                  <a:lnTo>
                    <a:pt x="1552" y="149"/>
                  </a:lnTo>
                  <a:lnTo>
                    <a:pt x="148" y="149"/>
                  </a:lnTo>
                  <a:close/>
                  <a:moveTo>
                    <a:pt x="74" y="0"/>
                  </a:moveTo>
                  <a:lnTo>
                    <a:pt x="1625" y="0"/>
                  </a:lnTo>
                  <a:lnTo>
                    <a:pt x="1646" y="2"/>
                  </a:lnTo>
                  <a:lnTo>
                    <a:pt x="1664" y="9"/>
                  </a:lnTo>
                  <a:lnTo>
                    <a:pt x="1679" y="20"/>
                  </a:lnTo>
                  <a:lnTo>
                    <a:pt x="1691" y="35"/>
                  </a:lnTo>
                  <a:lnTo>
                    <a:pt x="1697" y="53"/>
                  </a:lnTo>
                  <a:lnTo>
                    <a:pt x="1699" y="74"/>
                  </a:lnTo>
                  <a:lnTo>
                    <a:pt x="1699" y="1148"/>
                  </a:lnTo>
                  <a:lnTo>
                    <a:pt x="1697" y="1169"/>
                  </a:lnTo>
                  <a:lnTo>
                    <a:pt x="1689" y="1187"/>
                  </a:lnTo>
                  <a:lnTo>
                    <a:pt x="1679" y="1202"/>
                  </a:lnTo>
                  <a:lnTo>
                    <a:pt x="1664" y="1214"/>
                  </a:lnTo>
                  <a:lnTo>
                    <a:pt x="1646" y="1220"/>
                  </a:lnTo>
                  <a:lnTo>
                    <a:pt x="1625" y="1222"/>
                  </a:lnTo>
                  <a:lnTo>
                    <a:pt x="783" y="1222"/>
                  </a:lnTo>
                  <a:lnTo>
                    <a:pt x="465" y="1541"/>
                  </a:lnTo>
                  <a:lnTo>
                    <a:pt x="454" y="1550"/>
                  </a:lnTo>
                  <a:lnTo>
                    <a:pt x="440" y="1558"/>
                  </a:lnTo>
                  <a:lnTo>
                    <a:pt x="426" y="1562"/>
                  </a:lnTo>
                  <a:lnTo>
                    <a:pt x="414" y="1564"/>
                  </a:lnTo>
                  <a:lnTo>
                    <a:pt x="407" y="1564"/>
                  </a:lnTo>
                  <a:lnTo>
                    <a:pt x="399" y="1563"/>
                  </a:lnTo>
                  <a:lnTo>
                    <a:pt x="391" y="1561"/>
                  </a:lnTo>
                  <a:lnTo>
                    <a:pt x="384" y="1557"/>
                  </a:lnTo>
                  <a:lnTo>
                    <a:pt x="368" y="1547"/>
                  </a:lnTo>
                  <a:lnTo>
                    <a:pt x="356" y="1536"/>
                  </a:lnTo>
                  <a:lnTo>
                    <a:pt x="346" y="1522"/>
                  </a:lnTo>
                  <a:lnTo>
                    <a:pt x="341" y="1507"/>
                  </a:lnTo>
                  <a:lnTo>
                    <a:pt x="340" y="1490"/>
                  </a:lnTo>
                  <a:lnTo>
                    <a:pt x="340" y="1222"/>
                  </a:lnTo>
                  <a:lnTo>
                    <a:pt x="74" y="1222"/>
                  </a:lnTo>
                  <a:lnTo>
                    <a:pt x="52" y="1220"/>
                  </a:lnTo>
                  <a:lnTo>
                    <a:pt x="35" y="1213"/>
                  </a:lnTo>
                  <a:lnTo>
                    <a:pt x="20" y="1202"/>
                  </a:lnTo>
                  <a:lnTo>
                    <a:pt x="9" y="1187"/>
                  </a:lnTo>
                  <a:lnTo>
                    <a:pt x="2" y="1169"/>
                  </a:lnTo>
                  <a:lnTo>
                    <a:pt x="0" y="1148"/>
                  </a:lnTo>
                  <a:lnTo>
                    <a:pt x="0" y="74"/>
                  </a:lnTo>
                  <a:lnTo>
                    <a:pt x="2" y="53"/>
                  </a:lnTo>
                  <a:lnTo>
                    <a:pt x="9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4" name="Freeform 57"/>
            <p:cNvSpPr>
              <a:spLocks noEditPoints="1"/>
            </p:cNvSpPr>
            <p:nvPr/>
          </p:nvSpPr>
          <p:spPr bwMode="auto">
            <a:xfrm>
              <a:off x="3457575" y="3028950"/>
              <a:ext cx="376238" cy="244475"/>
            </a:xfrm>
            <a:custGeom>
              <a:gdLst>
                <a:gd name="T0" fmla="*/ 405 w 2129"/>
                <a:gd name="T1" fmla="*/ 151 h 1386"/>
                <a:gd name="T2" fmla="*/ 334 w 2129"/>
                <a:gd name="T3" fmla="*/ 171 h 1386"/>
                <a:gd name="T4" fmla="*/ 269 w 2129"/>
                <a:gd name="T5" fmla="*/ 208 h 1386"/>
                <a:gd name="T6" fmla="*/ 217 w 2129"/>
                <a:gd name="T7" fmla="*/ 260 h 1386"/>
                <a:gd name="T8" fmla="*/ 179 w 2129"/>
                <a:gd name="T9" fmla="*/ 323 h 1386"/>
                <a:gd name="T10" fmla="*/ 158 w 2129"/>
                <a:gd name="T11" fmla="*/ 398 h 1386"/>
                <a:gd name="T12" fmla="*/ 155 w 2129"/>
                <a:gd name="T13" fmla="*/ 1237 h 1386"/>
                <a:gd name="T14" fmla="*/ 1974 w 2129"/>
                <a:gd name="T15" fmla="*/ 438 h 1386"/>
                <a:gd name="T16" fmla="*/ 1963 w 2129"/>
                <a:gd name="T17" fmla="*/ 362 h 1386"/>
                <a:gd name="T18" fmla="*/ 1935 w 2129"/>
                <a:gd name="T19" fmla="*/ 294 h 1386"/>
                <a:gd name="T20" fmla="*/ 1891 w 2129"/>
                <a:gd name="T21" fmla="*/ 234 h 1386"/>
                <a:gd name="T22" fmla="*/ 1833 w 2129"/>
                <a:gd name="T23" fmla="*/ 189 h 1386"/>
                <a:gd name="T24" fmla="*/ 1763 w 2129"/>
                <a:gd name="T25" fmla="*/ 160 h 1386"/>
                <a:gd name="T26" fmla="*/ 1685 w 2129"/>
                <a:gd name="T27" fmla="*/ 148 h 1386"/>
                <a:gd name="T28" fmla="*/ 1116 w 2129"/>
                <a:gd name="T29" fmla="*/ 422 h 1386"/>
                <a:gd name="T30" fmla="*/ 1082 w 2129"/>
                <a:gd name="T31" fmla="*/ 442 h 1386"/>
                <a:gd name="T32" fmla="*/ 1045 w 2129"/>
                <a:gd name="T33" fmla="*/ 442 h 1386"/>
                <a:gd name="T34" fmla="*/ 1013 w 2129"/>
                <a:gd name="T35" fmla="*/ 422 h 1386"/>
                <a:gd name="T36" fmla="*/ 444 w 2129"/>
                <a:gd name="T37" fmla="*/ 148 h 1386"/>
                <a:gd name="T38" fmla="*/ 768 w 2129"/>
                <a:gd name="T39" fmla="*/ 0 h 1386"/>
                <a:gd name="T40" fmla="*/ 797 w 2129"/>
                <a:gd name="T41" fmla="*/ 7 h 1386"/>
                <a:gd name="T42" fmla="*/ 820 w 2129"/>
                <a:gd name="T43" fmla="*/ 22 h 1386"/>
                <a:gd name="T44" fmla="*/ 1309 w 2129"/>
                <a:gd name="T45" fmla="*/ 22 h 1386"/>
                <a:gd name="T46" fmla="*/ 1332 w 2129"/>
                <a:gd name="T47" fmla="*/ 7 h 1386"/>
                <a:gd name="T48" fmla="*/ 1360 w 2129"/>
                <a:gd name="T49" fmla="*/ 0 h 1386"/>
                <a:gd name="T50" fmla="*/ 1742 w 2129"/>
                <a:gd name="T51" fmla="*/ 3 h 1386"/>
                <a:gd name="T52" fmla="*/ 1838 w 2129"/>
                <a:gd name="T53" fmla="*/ 26 h 1386"/>
                <a:gd name="T54" fmla="*/ 1924 w 2129"/>
                <a:gd name="T55" fmla="*/ 68 h 1386"/>
                <a:gd name="T56" fmla="*/ 1999 w 2129"/>
                <a:gd name="T57" fmla="*/ 128 h 1386"/>
                <a:gd name="T58" fmla="*/ 2059 w 2129"/>
                <a:gd name="T59" fmla="*/ 202 h 1386"/>
                <a:gd name="T60" fmla="*/ 2102 w 2129"/>
                <a:gd name="T61" fmla="*/ 289 h 1386"/>
                <a:gd name="T62" fmla="*/ 2125 w 2129"/>
                <a:gd name="T63" fmla="*/ 386 h 1386"/>
                <a:gd name="T64" fmla="*/ 2129 w 2129"/>
                <a:gd name="T65" fmla="*/ 1312 h 1386"/>
                <a:gd name="T66" fmla="*/ 2113 w 2129"/>
                <a:gd name="T67" fmla="*/ 1351 h 1386"/>
                <a:gd name="T68" fmla="*/ 2083 w 2129"/>
                <a:gd name="T69" fmla="*/ 1377 h 1386"/>
                <a:gd name="T70" fmla="*/ 2048 w 2129"/>
                <a:gd name="T71" fmla="*/ 1386 h 1386"/>
                <a:gd name="T72" fmla="*/ 53 w 2129"/>
                <a:gd name="T73" fmla="*/ 1384 h 1386"/>
                <a:gd name="T74" fmla="*/ 20 w 2129"/>
                <a:gd name="T75" fmla="*/ 1366 h 1386"/>
                <a:gd name="T76" fmla="*/ 2 w 2129"/>
                <a:gd name="T77" fmla="*/ 1333 h 1386"/>
                <a:gd name="T78" fmla="*/ 0 w 2129"/>
                <a:gd name="T79" fmla="*/ 438 h 1386"/>
                <a:gd name="T80" fmla="*/ 12 w 2129"/>
                <a:gd name="T81" fmla="*/ 339 h 1386"/>
                <a:gd name="T82" fmla="*/ 44 w 2129"/>
                <a:gd name="T83" fmla="*/ 247 h 1386"/>
                <a:gd name="T84" fmla="*/ 95 w 2129"/>
                <a:gd name="T85" fmla="*/ 166 h 1386"/>
                <a:gd name="T86" fmla="*/ 162 w 2129"/>
                <a:gd name="T87" fmla="*/ 98 h 1386"/>
                <a:gd name="T88" fmla="*/ 243 w 2129"/>
                <a:gd name="T89" fmla="*/ 46 h 1386"/>
                <a:gd name="T90" fmla="*/ 335 w 2129"/>
                <a:gd name="T91" fmla="*/ 13 h 1386"/>
                <a:gd name="T92" fmla="*/ 436 w 2129"/>
                <a:gd name="T93" fmla="*/ 0 h 13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29" h="1386">
                  <a:moveTo>
                    <a:pt x="444" y="148"/>
                  </a:moveTo>
                  <a:lnTo>
                    <a:pt x="405" y="151"/>
                  </a:lnTo>
                  <a:lnTo>
                    <a:pt x="368" y="159"/>
                  </a:lnTo>
                  <a:lnTo>
                    <a:pt x="334" y="171"/>
                  </a:lnTo>
                  <a:lnTo>
                    <a:pt x="300" y="187"/>
                  </a:lnTo>
                  <a:lnTo>
                    <a:pt x="269" y="208"/>
                  </a:lnTo>
                  <a:lnTo>
                    <a:pt x="241" y="231"/>
                  </a:lnTo>
                  <a:lnTo>
                    <a:pt x="217" y="260"/>
                  </a:lnTo>
                  <a:lnTo>
                    <a:pt x="196" y="290"/>
                  </a:lnTo>
                  <a:lnTo>
                    <a:pt x="179" y="323"/>
                  </a:lnTo>
                  <a:lnTo>
                    <a:pt x="166" y="360"/>
                  </a:lnTo>
                  <a:lnTo>
                    <a:pt x="158" y="398"/>
                  </a:lnTo>
                  <a:lnTo>
                    <a:pt x="155" y="438"/>
                  </a:lnTo>
                  <a:lnTo>
                    <a:pt x="155" y="1237"/>
                  </a:lnTo>
                  <a:lnTo>
                    <a:pt x="1974" y="1237"/>
                  </a:lnTo>
                  <a:lnTo>
                    <a:pt x="1974" y="438"/>
                  </a:lnTo>
                  <a:lnTo>
                    <a:pt x="1971" y="399"/>
                  </a:lnTo>
                  <a:lnTo>
                    <a:pt x="1963" y="362"/>
                  </a:lnTo>
                  <a:lnTo>
                    <a:pt x="1952" y="327"/>
                  </a:lnTo>
                  <a:lnTo>
                    <a:pt x="1935" y="294"/>
                  </a:lnTo>
                  <a:lnTo>
                    <a:pt x="1915" y="263"/>
                  </a:lnTo>
                  <a:lnTo>
                    <a:pt x="1891" y="234"/>
                  </a:lnTo>
                  <a:lnTo>
                    <a:pt x="1863" y="210"/>
                  </a:lnTo>
                  <a:lnTo>
                    <a:pt x="1833" y="189"/>
                  </a:lnTo>
                  <a:lnTo>
                    <a:pt x="1799" y="172"/>
                  </a:lnTo>
                  <a:lnTo>
                    <a:pt x="1763" y="160"/>
                  </a:lnTo>
                  <a:lnTo>
                    <a:pt x="1725" y="151"/>
                  </a:lnTo>
                  <a:lnTo>
                    <a:pt x="1685" y="148"/>
                  </a:lnTo>
                  <a:lnTo>
                    <a:pt x="1390" y="148"/>
                  </a:lnTo>
                  <a:lnTo>
                    <a:pt x="1116" y="422"/>
                  </a:lnTo>
                  <a:lnTo>
                    <a:pt x="1100" y="435"/>
                  </a:lnTo>
                  <a:lnTo>
                    <a:pt x="1082" y="442"/>
                  </a:lnTo>
                  <a:lnTo>
                    <a:pt x="1064" y="446"/>
                  </a:lnTo>
                  <a:lnTo>
                    <a:pt x="1045" y="442"/>
                  </a:lnTo>
                  <a:lnTo>
                    <a:pt x="1029" y="435"/>
                  </a:lnTo>
                  <a:lnTo>
                    <a:pt x="1013" y="422"/>
                  </a:lnTo>
                  <a:lnTo>
                    <a:pt x="739" y="148"/>
                  </a:lnTo>
                  <a:lnTo>
                    <a:pt x="444" y="148"/>
                  </a:lnTo>
                  <a:close/>
                  <a:moveTo>
                    <a:pt x="436" y="0"/>
                  </a:moveTo>
                  <a:lnTo>
                    <a:pt x="768" y="0"/>
                  </a:lnTo>
                  <a:lnTo>
                    <a:pt x="784" y="2"/>
                  </a:lnTo>
                  <a:lnTo>
                    <a:pt x="797" y="7"/>
                  </a:lnTo>
                  <a:lnTo>
                    <a:pt x="808" y="13"/>
                  </a:lnTo>
                  <a:lnTo>
                    <a:pt x="820" y="22"/>
                  </a:lnTo>
                  <a:lnTo>
                    <a:pt x="1064" y="267"/>
                  </a:lnTo>
                  <a:lnTo>
                    <a:pt x="1309" y="22"/>
                  </a:lnTo>
                  <a:lnTo>
                    <a:pt x="1319" y="13"/>
                  </a:lnTo>
                  <a:lnTo>
                    <a:pt x="1332" y="7"/>
                  </a:lnTo>
                  <a:lnTo>
                    <a:pt x="1344" y="2"/>
                  </a:lnTo>
                  <a:lnTo>
                    <a:pt x="1360" y="0"/>
                  </a:lnTo>
                  <a:lnTo>
                    <a:pt x="1693" y="0"/>
                  </a:lnTo>
                  <a:lnTo>
                    <a:pt x="1742" y="3"/>
                  </a:lnTo>
                  <a:lnTo>
                    <a:pt x="1791" y="12"/>
                  </a:lnTo>
                  <a:lnTo>
                    <a:pt x="1838" y="26"/>
                  </a:lnTo>
                  <a:lnTo>
                    <a:pt x="1882" y="45"/>
                  </a:lnTo>
                  <a:lnTo>
                    <a:pt x="1924" y="68"/>
                  </a:lnTo>
                  <a:lnTo>
                    <a:pt x="1963" y="95"/>
                  </a:lnTo>
                  <a:lnTo>
                    <a:pt x="1999" y="128"/>
                  </a:lnTo>
                  <a:lnTo>
                    <a:pt x="2032" y="163"/>
                  </a:lnTo>
                  <a:lnTo>
                    <a:pt x="2059" y="202"/>
                  </a:lnTo>
                  <a:lnTo>
                    <a:pt x="2083" y="244"/>
                  </a:lnTo>
                  <a:lnTo>
                    <a:pt x="2102" y="289"/>
                  </a:lnTo>
                  <a:lnTo>
                    <a:pt x="2117" y="337"/>
                  </a:lnTo>
                  <a:lnTo>
                    <a:pt x="2125" y="386"/>
                  </a:lnTo>
                  <a:lnTo>
                    <a:pt x="2129" y="438"/>
                  </a:lnTo>
                  <a:lnTo>
                    <a:pt x="2129" y="1312"/>
                  </a:lnTo>
                  <a:lnTo>
                    <a:pt x="2122" y="1333"/>
                  </a:lnTo>
                  <a:lnTo>
                    <a:pt x="2113" y="1351"/>
                  </a:lnTo>
                  <a:lnTo>
                    <a:pt x="2099" y="1366"/>
                  </a:lnTo>
                  <a:lnTo>
                    <a:pt x="2083" y="1377"/>
                  </a:lnTo>
                  <a:lnTo>
                    <a:pt x="2065" y="1384"/>
                  </a:lnTo>
                  <a:lnTo>
                    <a:pt x="2048" y="1386"/>
                  </a:lnTo>
                  <a:lnTo>
                    <a:pt x="74" y="1386"/>
                  </a:lnTo>
                  <a:lnTo>
                    <a:pt x="53" y="1384"/>
                  </a:lnTo>
                  <a:lnTo>
                    <a:pt x="35" y="1377"/>
                  </a:lnTo>
                  <a:lnTo>
                    <a:pt x="20" y="1366"/>
                  </a:lnTo>
                  <a:lnTo>
                    <a:pt x="9" y="1351"/>
                  </a:lnTo>
                  <a:lnTo>
                    <a:pt x="2" y="1333"/>
                  </a:lnTo>
                  <a:lnTo>
                    <a:pt x="0" y="1312"/>
                  </a:lnTo>
                  <a:lnTo>
                    <a:pt x="0" y="438"/>
                  </a:lnTo>
                  <a:lnTo>
                    <a:pt x="3" y="388"/>
                  </a:lnTo>
                  <a:lnTo>
                    <a:pt x="12" y="339"/>
                  </a:lnTo>
                  <a:lnTo>
                    <a:pt x="25" y="291"/>
                  </a:lnTo>
                  <a:lnTo>
                    <a:pt x="44" y="247"/>
                  </a:lnTo>
                  <a:lnTo>
                    <a:pt x="67" y="205"/>
                  </a:lnTo>
                  <a:lnTo>
                    <a:pt x="95" y="166"/>
                  </a:lnTo>
                  <a:lnTo>
                    <a:pt x="126" y="130"/>
                  </a:lnTo>
                  <a:lnTo>
                    <a:pt x="162" y="98"/>
                  </a:lnTo>
                  <a:lnTo>
                    <a:pt x="201" y="70"/>
                  </a:lnTo>
                  <a:lnTo>
                    <a:pt x="243" y="46"/>
                  </a:lnTo>
                  <a:lnTo>
                    <a:pt x="287" y="27"/>
                  </a:lnTo>
                  <a:lnTo>
                    <a:pt x="335" y="13"/>
                  </a:lnTo>
                  <a:lnTo>
                    <a:pt x="384" y="3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3841750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Rectangle 59"/>
            <p:cNvSpPr>
              <a:spLocks noChangeArrowheads="1"/>
            </p:cNvSpPr>
            <p:nvPr/>
          </p:nvSpPr>
          <p:spPr bwMode="auto">
            <a:xfrm>
              <a:off x="3906838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Rectangle 60"/>
            <p:cNvSpPr>
              <a:spLocks noChangeArrowheads="1"/>
            </p:cNvSpPr>
            <p:nvPr/>
          </p:nvSpPr>
          <p:spPr bwMode="auto">
            <a:xfrm>
              <a:off x="3971925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48" name="Freeform 91"/>
          <p:cNvSpPr>
            <a:spLocks noEditPoints="1"/>
          </p:cNvSpPr>
          <p:nvPr/>
        </p:nvSpPr>
        <p:spPr bwMode="auto">
          <a:xfrm>
            <a:off x="5067827" y="2278056"/>
            <a:ext cx="612775" cy="612775"/>
          </a:xfrm>
          <a:custGeom>
            <a:gdLst>
              <a:gd name="T0" fmla="*/ 1133 w 3474"/>
              <a:gd name="T1" fmla="*/ 1077 h 3475"/>
              <a:gd name="T2" fmla="*/ 1072 w 3474"/>
              <a:gd name="T3" fmla="*/ 1158 h 3475"/>
              <a:gd name="T4" fmla="*/ 1124 w 3474"/>
              <a:gd name="T5" fmla="*/ 1172 h 3475"/>
              <a:gd name="T6" fmla="*/ 1180 w 3474"/>
              <a:gd name="T7" fmla="*/ 1194 h 3475"/>
              <a:gd name="T8" fmla="*/ 1199 w 3474"/>
              <a:gd name="T9" fmla="*/ 1253 h 3475"/>
              <a:gd name="T10" fmla="*/ 1167 w 3474"/>
              <a:gd name="T11" fmla="*/ 1309 h 3475"/>
              <a:gd name="T12" fmla="*/ 1228 w 3474"/>
              <a:gd name="T13" fmla="*/ 1326 h 3475"/>
              <a:gd name="T14" fmla="*/ 1315 w 3474"/>
              <a:gd name="T15" fmla="*/ 1268 h 3475"/>
              <a:gd name="T16" fmla="*/ 1334 w 3474"/>
              <a:gd name="T17" fmla="*/ 1166 h 3475"/>
              <a:gd name="T18" fmla="*/ 1287 w 3474"/>
              <a:gd name="T19" fmla="*/ 1085 h 3475"/>
              <a:gd name="T20" fmla="*/ 1210 w 3474"/>
              <a:gd name="T21" fmla="*/ 1057 h 3475"/>
              <a:gd name="T22" fmla="*/ 736 w 3474"/>
              <a:gd name="T23" fmla="*/ 1040 h 3475"/>
              <a:gd name="T24" fmla="*/ 924 w 3474"/>
              <a:gd name="T25" fmla="*/ 1147 h 3475"/>
              <a:gd name="T26" fmla="*/ 978 w 3474"/>
              <a:gd name="T27" fmla="*/ 1020 h 3475"/>
              <a:gd name="T28" fmla="*/ 1094 w 3474"/>
              <a:gd name="T29" fmla="*/ 934 h 3475"/>
              <a:gd name="T30" fmla="*/ 1236 w 3474"/>
              <a:gd name="T31" fmla="*/ 916 h 3475"/>
              <a:gd name="T32" fmla="*/ 1372 w 3474"/>
              <a:gd name="T33" fmla="*/ 968 h 3475"/>
              <a:gd name="T34" fmla="*/ 1464 w 3474"/>
              <a:gd name="T35" fmla="*/ 1085 h 3475"/>
              <a:gd name="T36" fmla="*/ 1482 w 3474"/>
              <a:gd name="T37" fmla="*/ 1227 h 3475"/>
              <a:gd name="T38" fmla="*/ 1427 w 3474"/>
              <a:gd name="T39" fmla="*/ 1363 h 3475"/>
              <a:gd name="T40" fmla="*/ 1310 w 3474"/>
              <a:gd name="T41" fmla="*/ 1452 h 3475"/>
              <a:gd name="T42" fmla="*/ 1165 w 3474"/>
              <a:gd name="T43" fmla="*/ 1471 h 3475"/>
              <a:gd name="T44" fmla="*/ 1031 w 3474"/>
              <a:gd name="T45" fmla="*/ 1415 h 3475"/>
              <a:gd name="T46" fmla="*/ 942 w 3474"/>
              <a:gd name="T47" fmla="*/ 1299 h 3475"/>
              <a:gd name="T48" fmla="*/ 719 w 3474"/>
              <a:gd name="T49" fmla="*/ 1199 h 3475"/>
              <a:gd name="T50" fmla="*/ 3298 w 3474"/>
              <a:gd name="T51" fmla="*/ 2319 h 3475"/>
              <a:gd name="T52" fmla="*/ 208 w 3474"/>
              <a:gd name="T53" fmla="*/ 148 h 3475"/>
              <a:gd name="T54" fmla="*/ 147 w 3474"/>
              <a:gd name="T55" fmla="*/ 208 h 3475"/>
              <a:gd name="T56" fmla="*/ 151 w 3474"/>
              <a:gd name="T57" fmla="*/ 322 h 3475"/>
              <a:gd name="T58" fmla="*/ 214 w 3474"/>
              <a:gd name="T59" fmla="*/ 473 h 3475"/>
              <a:gd name="T60" fmla="*/ 329 w 3474"/>
              <a:gd name="T61" fmla="*/ 647 h 3475"/>
              <a:gd name="T62" fmla="*/ 489 w 3474"/>
              <a:gd name="T63" fmla="*/ 830 h 3475"/>
              <a:gd name="T64" fmla="*/ 602 w 3474"/>
              <a:gd name="T65" fmla="*/ 609 h 3475"/>
              <a:gd name="T66" fmla="*/ 649 w 3474"/>
              <a:gd name="T67" fmla="*/ 577 h 3475"/>
              <a:gd name="T68" fmla="*/ 734 w 3474"/>
              <a:gd name="T69" fmla="*/ 408 h 3475"/>
              <a:gd name="T70" fmla="*/ 555 w 3474"/>
              <a:gd name="T71" fmla="*/ 269 h 3475"/>
              <a:gd name="T72" fmla="*/ 392 w 3474"/>
              <a:gd name="T73" fmla="*/ 177 h 3475"/>
              <a:gd name="T74" fmla="*/ 259 w 3474"/>
              <a:gd name="T75" fmla="*/ 142 h 3475"/>
              <a:gd name="T76" fmla="*/ 336 w 3474"/>
              <a:gd name="T77" fmla="*/ 15 h 3475"/>
              <a:gd name="T78" fmla="*/ 524 w 3474"/>
              <a:gd name="T79" fmla="*/ 87 h 3475"/>
              <a:gd name="T80" fmla="*/ 726 w 3474"/>
              <a:gd name="T81" fmla="*/ 213 h 3475"/>
              <a:gd name="T82" fmla="*/ 929 w 3474"/>
              <a:gd name="T83" fmla="*/ 389 h 3475"/>
              <a:gd name="T84" fmla="*/ 1592 w 3474"/>
              <a:gd name="T85" fmla="*/ 427 h 3475"/>
              <a:gd name="T86" fmla="*/ 1645 w 3474"/>
              <a:gd name="T87" fmla="*/ 452 h 3475"/>
              <a:gd name="T88" fmla="*/ 3474 w 3474"/>
              <a:gd name="T89" fmla="*/ 2318 h 3475"/>
              <a:gd name="T90" fmla="*/ 2375 w 3474"/>
              <a:gd name="T91" fmla="*/ 3452 h 3475"/>
              <a:gd name="T92" fmla="*/ 2323 w 3474"/>
              <a:gd name="T93" fmla="*/ 3475 h 3475"/>
              <a:gd name="T94" fmla="*/ 2272 w 3474"/>
              <a:gd name="T95" fmla="*/ 3452 h 3475"/>
              <a:gd name="T96" fmla="*/ 443 w 3474"/>
              <a:gd name="T97" fmla="*/ 1592 h 3475"/>
              <a:gd name="T98" fmla="*/ 430 w 3474"/>
              <a:gd name="T99" fmla="*/ 978 h 3475"/>
              <a:gd name="T100" fmla="*/ 249 w 3474"/>
              <a:gd name="T101" fmla="*/ 781 h 3475"/>
              <a:gd name="T102" fmla="*/ 111 w 3474"/>
              <a:gd name="T103" fmla="*/ 575 h 3475"/>
              <a:gd name="T104" fmla="*/ 26 w 3474"/>
              <a:gd name="T105" fmla="*/ 381 h 3475"/>
              <a:gd name="T106" fmla="*/ 0 w 3474"/>
              <a:gd name="T107" fmla="*/ 212 h 3475"/>
              <a:gd name="T108" fmla="*/ 39 w 3474"/>
              <a:gd name="T109" fmla="*/ 83 h 3475"/>
              <a:gd name="T110" fmla="*/ 142 w 3474"/>
              <a:gd name="T111" fmla="*/ 11 h 34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74" h="3475">
                <a:moveTo>
                  <a:pt x="1210" y="1057"/>
                </a:moveTo>
                <a:lnTo>
                  <a:pt x="1184" y="1059"/>
                </a:lnTo>
                <a:lnTo>
                  <a:pt x="1159" y="1065"/>
                </a:lnTo>
                <a:lnTo>
                  <a:pt x="1133" y="1077"/>
                </a:lnTo>
                <a:lnTo>
                  <a:pt x="1107" y="1097"/>
                </a:lnTo>
                <a:lnTo>
                  <a:pt x="1091" y="1115"/>
                </a:lnTo>
                <a:lnTo>
                  <a:pt x="1080" y="1136"/>
                </a:lnTo>
                <a:lnTo>
                  <a:pt x="1072" y="1158"/>
                </a:lnTo>
                <a:lnTo>
                  <a:pt x="1068" y="1181"/>
                </a:lnTo>
                <a:lnTo>
                  <a:pt x="1088" y="1180"/>
                </a:lnTo>
                <a:lnTo>
                  <a:pt x="1106" y="1176"/>
                </a:lnTo>
                <a:lnTo>
                  <a:pt x="1124" y="1172"/>
                </a:lnTo>
                <a:lnTo>
                  <a:pt x="1141" y="1172"/>
                </a:lnTo>
                <a:lnTo>
                  <a:pt x="1157" y="1176"/>
                </a:lnTo>
                <a:lnTo>
                  <a:pt x="1170" y="1183"/>
                </a:lnTo>
                <a:lnTo>
                  <a:pt x="1180" y="1194"/>
                </a:lnTo>
                <a:lnTo>
                  <a:pt x="1190" y="1207"/>
                </a:lnTo>
                <a:lnTo>
                  <a:pt x="1195" y="1222"/>
                </a:lnTo>
                <a:lnTo>
                  <a:pt x="1199" y="1237"/>
                </a:lnTo>
                <a:lnTo>
                  <a:pt x="1199" y="1253"/>
                </a:lnTo>
                <a:lnTo>
                  <a:pt x="1196" y="1269"/>
                </a:lnTo>
                <a:lnTo>
                  <a:pt x="1191" y="1283"/>
                </a:lnTo>
                <a:lnTo>
                  <a:pt x="1181" y="1297"/>
                </a:lnTo>
                <a:lnTo>
                  <a:pt x="1167" y="1309"/>
                </a:lnTo>
                <a:lnTo>
                  <a:pt x="1151" y="1317"/>
                </a:lnTo>
                <a:lnTo>
                  <a:pt x="1175" y="1325"/>
                </a:lnTo>
                <a:lnTo>
                  <a:pt x="1201" y="1328"/>
                </a:lnTo>
                <a:lnTo>
                  <a:pt x="1228" y="1326"/>
                </a:lnTo>
                <a:lnTo>
                  <a:pt x="1253" y="1318"/>
                </a:lnTo>
                <a:lnTo>
                  <a:pt x="1277" y="1306"/>
                </a:lnTo>
                <a:lnTo>
                  <a:pt x="1298" y="1289"/>
                </a:lnTo>
                <a:lnTo>
                  <a:pt x="1315" y="1268"/>
                </a:lnTo>
                <a:lnTo>
                  <a:pt x="1328" y="1244"/>
                </a:lnTo>
                <a:lnTo>
                  <a:pt x="1334" y="1219"/>
                </a:lnTo>
                <a:lnTo>
                  <a:pt x="1337" y="1193"/>
                </a:lnTo>
                <a:lnTo>
                  <a:pt x="1334" y="1166"/>
                </a:lnTo>
                <a:lnTo>
                  <a:pt x="1328" y="1141"/>
                </a:lnTo>
                <a:lnTo>
                  <a:pt x="1315" y="1117"/>
                </a:lnTo>
                <a:lnTo>
                  <a:pt x="1298" y="1097"/>
                </a:lnTo>
                <a:lnTo>
                  <a:pt x="1287" y="1085"/>
                </a:lnTo>
                <a:lnTo>
                  <a:pt x="1271" y="1074"/>
                </a:lnTo>
                <a:lnTo>
                  <a:pt x="1253" y="1066"/>
                </a:lnTo>
                <a:lnTo>
                  <a:pt x="1232" y="1060"/>
                </a:lnTo>
                <a:lnTo>
                  <a:pt x="1210" y="1057"/>
                </a:lnTo>
                <a:close/>
                <a:moveTo>
                  <a:pt x="1572" y="585"/>
                </a:moveTo>
                <a:lnTo>
                  <a:pt x="730" y="718"/>
                </a:lnTo>
                <a:lnTo>
                  <a:pt x="686" y="1004"/>
                </a:lnTo>
                <a:lnTo>
                  <a:pt x="736" y="1040"/>
                </a:lnTo>
                <a:lnTo>
                  <a:pt x="785" y="1073"/>
                </a:lnTo>
                <a:lnTo>
                  <a:pt x="834" y="1102"/>
                </a:lnTo>
                <a:lnTo>
                  <a:pt x="879" y="1126"/>
                </a:lnTo>
                <a:lnTo>
                  <a:pt x="924" y="1147"/>
                </a:lnTo>
                <a:lnTo>
                  <a:pt x="931" y="1114"/>
                </a:lnTo>
                <a:lnTo>
                  <a:pt x="944" y="1081"/>
                </a:lnTo>
                <a:lnTo>
                  <a:pt x="959" y="1049"/>
                </a:lnTo>
                <a:lnTo>
                  <a:pt x="978" y="1020"/>
                </a:lnTo>
                <a:lnTo>
                  <a:pt x="1003" y="992"/>
                </a:lnTo>
                <a:lnTo>
                  <a:pt x="1030" y="968"/>
                </a:lnTo>
                <a:lnTo>
                  <a:pt x="1061" y="949"/>
                </a:lnTo>
                <a:lnTo>
                  <a:pt x="1094" y="934"/>
                </a:lnTo>
                <a:lnTo>
                  <a:pt x="1128" y="922"/>
                </a:lnTo>
                <a:lnTo>
                  <a:pt x="1163" y="916"/>
                </a:lnTo>
                <a:lnTo>
                  <a:pt x="1200" y="914"/>
                </a:lnTo>
                <a:lnTo>
                  <a:pt x="1236" y="916"/>
                </a:lnTo>
                <a:lnTo>
                  <a:pt x="1272" y="922"/>
                </a:lnTo>
                <a:lnTo>
                  <a:pt x="1308" y="934"/>
                </a:lnTo>
                <a:lnTo>
                  <a:pt x="1341" y="949"/>
                </a:lnTo>
                <a:lnTo>
                  <a:pt x="1372" y="968"/>
                </a:lnTo>
                <a:lnTo>
                  <a:pt x="1402" y="992"/>
                </a:lnTo>
                <a:lnTo>
                  <a:pt x="1427" y="1021"/>
                </a:lnTo>
                <a:lnTo>
                  <a:pt x="1448" y="1052"/>
                </a:lnTo>
                <a:lnTo>
                  <a:pt x="1464" y="1085"/>
                </a:lnTo>
                <a:lnTo>
                  <a:pt x="1476" y="1120"/>
                </a:lnTo>
                <a:lnTo>
                  <a:pt x="1482" y="1156"/>
                </a:lnTo>
                <a:lnTo>
                  <a:pt x="1485" y="1192"/>
                </a:lnTo>
                <a:lnTo>
                  <a:pt x="1482" y="1227"/>
                </a:lnTo>
                <a:lnTo>
                  <a:pt x="1476" y="1263"/>
                </a:lnTo>
                <a:lnTo>
                  <a:pt x="1464" y="1298"/>
                </a:lnTo>
                <a:lnTo>
                  <a:pt x="1448" y="1331"/>
                </a:lnTo>
                <a:lnTo>
                  <a:pt x="1427" y="1363"/>
                </a:lnTo>
                <a:lnTo>
                  <a:pt x="1402" y="1392"/>
                </a:lnTo>
                <a:lnTo>
                  <a:pt x="1374" y="1415"/>
                </a:lnTo>
                <a:lnTo>
                  <a:pt x="1344" y="1435"/>
                </a:lnTo>
                <a:lnTo>
                  <a:pt x="1310" y="1452"/>
                </a:lnTo>
                <a:lnTo>
                  <a:pt x="1275" y="1464"/>
                </a:lnTo>
                <a:lnTo>
                  <a:pt x="1239" y="1471"/>
                </a:lnTo>
                <a:lnTo>
                  <a:pt x="1202" y="1473"/>
                </a:lnTo>
                <a:lnTo>
                  <a:pt x="1165" y="1471"/>
                </a:lnTo>
                <a:lnTo>
                  <a:pt x="1129" y="1464"/>
                </a:lnTo>
                <a:lnTo>
                  <a:pt x="1095" y="1452"/>
                </a:lnTo>
                <a:lnTo>
                  <a:pt x="1062" y="1435"/>
                </a:lnTo>
                <a:lnTo>
                  <a:pt x="1031" y="1415"/>
                </a:lnTo>
                <a:lnTo>
                  <a:pt x="1003" y="1392"/>
                </a:lnTo>
                <a:lnTo>
                  <a:pt x="978" y="1363"/>
                </a:lnTo>
                <a:lnTo>
                  <a:pt x="957" y="1332"/>
                </a:lnTo>
                <a:lnTo>
                  <a:pt x="942" y="1299"/>
                </a:lnTo>
                <a:lnTo>
                  <a:pt x="889" y="1281"/>
                </a:lnTo>
                <a:lnTo>
                  <a:pt x="833" y="1258"/>
                </a:lnTo>
                <a:lnTo>
                  <a:pt x="777" y="1231"/>
                </a:lnTo>
                <a:lnTo>
                  <a:pt x="719" y="1199"/>
                </a:lnTo>
                <a:lnTo>
                  <a:pt x="661" y="1162"/>
                </a:lnTo>
                <a:lnTo>
                  <a:pt x="597" y="1563"/>
                </a:lnTo>
                <a:lnTo>
                  <a:pt x="2323" y="3296"/>
                </a:lnTo>
                <a:lnTo>
                  <a:pt x="3298" y="2319"/>
                </a:lnTo>
                <a:lnTo>
                  <a:pt x="1572" y="585"/>
                </a:lnTo>
                <a:close/>
                <a:moveTo>
                  <a:pt x="259" y="142"/>
                </a:moveTo>
                <a:lnTo>
                  <a:pt x="231" y="144"/>
                </a:lnTo>
                <a:lnTo>
                  <a:pt x="208" y="148"/>
                </a:lnTo>
                <a:lnTo>
                  <a:pt x="187" y="157"/>
                </a:lnTo>
                <a:lnTo>
                  <a:pt x="169" y="170"/>
                </a:lnTo>
                <a:lnTo>
                  <a:pt x="156" y="188"/>
                </a:lnTo>
                <a:lnTo>
                  <a:pt x="147" y="208"/>
                </a:lnTo>
                <a:lnTo>
                  <a:pt x="142" y="232"/>
                </a:lnTo>
                <a:lnTo>
                  <a:pt x="141" y="260"/>
                </a:lnTo>
                <a:lnTo>
                  <a:pt x="145" y="289"/>
                </a:lnTo>
                <a:lnTo>
                  <a:pt x="151" y="322"/>
                </a:lnTo>
                <a:lnTo>
                  <a:pt x="161" y="357"/>
                </a:lnTo>
                <a:lnTo>
                  <a:pt x="176" y="394"/>
                </a:lnTo>
                <a:lnTo>
                  <a:pt x="193" y="433"/>
                </a:lnTo>
                <a:lnTo>
                  <a:pt x="214" y="473"/>
                </a:lnTo>
                <a:lnTo>
                  <a:pt x="239" y="515"/>
                </a:lnTo>
                <a:lnTo>
                  <a:pt x="266" y="558"/>
                </a:lnTo>
                <a:lnTo>
                  <a:pt x="296" y="603"/>
                </a:lnTo>
                <a:lnTo>
                  <a:pt x="329" y="647"/>
                </a:lnTo>
                <a:lnTo>
                  <a:pt x="365" y="692"/>
                </a:lnTo>
                <a:lnTo>
                  <a:pt x="403" y="739"/>
                </a:lnTo>
                <a:lnTo>
                  <a:pt x="444" y="784"/>
                </a:lnTo>
                <a:lnTo>
                  <a:pt x="489" y="830"/>
                </a:lnTo>
                <a:lnTo>
                  <a:pt x="550" y="889"/>
                </a:lnTo>
                <a:lnTo>
                  <a:pt x="590" y="637"/>
                </a:lnTo>
                <a:lnTo>
                  <a:pt x="594" y="623"/>
                </a:lnTo>
                <a:lnTo>
                  <a:pt x="602" y="609"/>
                </a:lnTo>
                <a:lnTo>
                  <a:pt x="611" y="596"/>
                </a:lnTo>
                <a:lnTo>
                  <a:pt x="622" y="587"/>
                </a:lnTo>
                <a:lnTo>
                  <a:pt x="634" y="581"/>
                </a:lnTo>
                <a:lnTo>
                  <a:pt x="649" y="577"/>
                </a:lnTo>
                <a:lnTo>
                  <a:pt x="870" y="543"/>
                </a:lnTo>
                <a:lnTo>
                  <a:pt x="824" y="494"/>
                </a:lnTo>
                <a:lnTo>
                  <a:pt x="779" y="450"/>
                </a:lnTo>
                <a:lnTo>
                  <a:pt x="734" y="408"/>
                </a:lnTo>
                <a:lnTo>
                  <a:pt x="688" y="369"/>
                </a:lnTo>
                <a:lnTo>
                  <a:pt x="644" y="334"/>
                </a:lnTo>
                <a:lnTo>
                  <a:pt x="600" y="300"/>
                </a:lnTo>
                <a:lnTo>
                  <a:pt x="555" y="269"/>
                </a:lnTo>
                <a:lnTo>
                  <a:pt x="513" y="242"/>
                </a:lnTo>
                <a:lnTo>
                  <a:pt x="471" y="216"/>
                </a:lnTo>
                <a:lnTo>
                  <a:pt x="431" y="195"/>
                </a:lnTo>
                <a:lnTo>
                  <a:pt x="392" y="177"/>
                </a:lnTo>
                <a:lnTo>
                  <a:pt x="356" y="164"/>
                </a:lnTo>
                <a:lnTo>
                  <a:pt x="321" y="153"/>
                </a:lnTo>
                <a:lnTo>
                  <a:pt x="288" y="146"/>
                </a:lnTo>
                <a:lnTo>
                  <a:pt x="259" y="142"/>
                </a:lnTo>
                <a:close/>
                <a:moveTo>
                  <a:pt x="212" y="0"/>
                </a:moveTo>
                <a:lnTo>
                  <a:pt x="251" y="1"/>
                </a:lnTo>
                <a:lnTo>
                  <a:pt x="292" y="6"/>
                </a:lnTo>
                <a:lnTo>
                  <a:pt x="336" y="15"/>
                </a:lnTo>
                <a:lnTo>
                  <a:pt x="380" y="27"/>
                </a:lnTo>
                <a:lnTo>
                  <a:pt x="426" y="43"/>
                </a:lnTo>
                <a:lnTo>
                  <a:pt x="474" y="63"/>
                </a:lnTo>
                <a:lnTo>
                  <a:pt x="524" y="87"/>
                </a:lnTo>
                <a:lnTo>
                  <a:pt x="573" y="113"/>
                </a:lnTo>
                <a:lnTo>
                  <a:pt x="624" y="144"/>
                </a:lnTo>
                <a:lnTo>
                  <a:pt x="674" y="176"/>
                </a:lnTo>
                <a:lnTo>
                  <a:pt x="726" y="213"/>
                </a:lnTo>
                <a:lnTo>
                  <a:pt x="777" y="253"/>
                </a:lnTo>
                <a:lnTo>
                  <a:pt x="829" y="296"/>
                </a:lnTo>
                <a:lnTo>
                  <a:pt x="879" y="341"/>
                </a:lnTo>
                <a:lnTo>
                  <a:pt x="929" y="389"/>
                </a:lnTo>
                <a:lnTo>
                  <a:pt x="987" y="452"/>
                </a:lnTo>
                <a:lnTo>
                  <a:pt x="1042" y="515"/>
                </a:lnTo>
                <a:lnTo>
                  <a:pt x="1578" y="430"/>
                </a:lnTo>
                <a:lnTo>
                  <a:pt x="1592" y="427"/>
                </a:lnTo>
                <a:lnTo>
                  <a:pt x="1606" y="430"/>
                </a:lnTo>
                <a:lnTo>
                  <a:pt x="1618" y="435"/>
                </a:lnTo>
                <a:lnTo>
                  <a:pt x="1632" y="443"/>
                </a:lnTo>
                <a:lnTo>
                  <a:pt x="1645" y="452"/>
                </a:lnTo>
                <a:lnTo>
                  <a:pt x="3453" y="2267"/>
                </a:lnTo>
                <a:lnTo>
                  <a:pt x="3464" y="2282"/>
                </a:lnTo>
                <a:lnTo>
                  <a:pt x="3472" y="2300"/>
                </a:lnTo>
                <a:lnTo>
                  <a:pt x="3474" y="2318"/>
                </a:lnTo>
                <a:lnTo>
                  <a:pt x="3472" y="2337"/>
                </a:lnTo>
                <a:lnTo>
                  <a:pt x="3464" y="2355"/>
                </a:lnTo>
                <a:lnTo>
                  <a:pt x="3453" y="2371"/>
                </a:lnTo>
                <a:lnTo>
                  <a:pt x="2375" y="3452"/>
                </a:lnTo>
                <a:lnTo>
                  <a:pt x="2365" y="3462"/>
                </a:lnTo>
                <a:lnTo>
                  <a:pt x="2352" y="3468"/>
                </a:lnTo>
                <a:lnTo>
                  <a:pt x="2339" y="3472"/>
                </a:lnTo>
                <a:lnTo>
                  <a:pt x="2323" y="3475"/>
                </a:lnTo>
                <a:lnTo>
                  <a:pt x="2309" y="3472"/>
                </a:lnTo>
                <a:lnTo>
                  <a:pt x="2295" y="3468"/>
                </a:lnTo>
                <a:lnTo>
                  <a:pt x="2283" y="3462"/>
                </a:lnTo>
                <a:lnTo>
                  <a:pt x="2272" y="3452"/>
                </a:lnTo>
                <a:lnTo>
                  <a:pt x="464" y="1637"/>
                </a:lnTo>
                <a:lnTo>
                  <a:pt x="455" y="1624"/>
                </a:lnTo>
                <a:lnTo>
                  <a:pt x="448" y="1610"/>
                </a:lnTo>
                <a:lnTo>
                  <a:pt x="443" y="1592"/>
                </a:lnTo>
                <a:lnTo>
                  <a:pt x="442" y="1571"/>
                </a:lnTo>
                <a:lnTo>
                  <a:pt x="524" y="1061"/>
                </a:lnTo>
                <a:lnTo>
                  <a:pt x="476" y="1021"/>
                </a:lnTo>
                <a:lnTo>
                  <a:pt x="430" y="978"/>
                </a:lnTo>
                <a:lnTo>
                  <a:pt x="384" y="934"/>
                </a:lnTo>
                <a:lnTo>
                  <a:pt x="336" y="883"/>
                </a:lnTo>
                <a:lnTo>
                  <a:pt x="291" y="833"/>
                </a:lnTo>
                <a:lnTo>
                  <a:pt x="249" y="781"/>
                </a:lnTo>
                <a:lnTo>
                  <a:pt x="209" y="729"/>
                </a:lnTo>
                <a:lnTo>
                  <a:pt x="173" y="678"/>
                </a:lnTo>
                <a:lnTo>
                  <a:pt x="140" y="626"/>
                </a:lnTo>
                <a:lnTo>
                  <a:pt x="111" y="575"/>
                </a:lnTo>
                <a:lnTo>
                  <a:pt x="84" y="526"/>
                </a:lnTo>
                <a:lnTo>
                  <a:pt x="61" y="476"/>
                </a:lnTo>
                <a:lnTo>
                  <a:pt x="42" y="427"/>
                </a:lnTo>
                <a:lnTo>
                  <a:pt x="26" y="381"/>
                </a:lnTo>
                <a:lnTo>
                  <a:pt x="14" y="336"/>
                </a:lnTo>
                <a:lnTo>
                  <a:pt x="5" y="292"/>
                </a:lnTo>
                <a:lnTo>
                  <a:pt x="1" y="251"/>
                </a:lnTo>
                <a:lnTo>
                  <a:pt x="0" y="212"/>
                </a:lnTo>
                <a:lnTo>
                  <a:pt x="4" y="175"/>
                </a:lnTo>
                <a:lnTo>
                  <a:pt x="12" y="141"/>
                </a:lnTo>
                <a:lnTo>
                  <a:pt x="23" y="111"/>
                </a:lnTo>
                <a:lnTo>
                  <a:pt x="39" y="83"/>
                </a:lnTo>
                <a:lnTo>
                  <a:pt x="59" y="59"/>
                </a:lnTo>
                <a:lnTo>
                  <a:pt x="83" y="38"/>
                </a:lnTo>
                <a:lnTo>
                  <a:pt x="112" y="22"/>
                </a:lnTo>
                <a:lnTo>
                  <a:pt x="142" y="11"/>
                </a:lnTo>
                <a:lnTo>
                  <a:pt x="176" y="3"/>
                </a:lnTo>
                <a:lnTo>
                  <a:pt x="21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49" name="Group 47"/>
          <p:cNvGrpSpPr/>
          <p:nvPr/>
        </p:nvGrpSpPr>
        <p:grpSpPr>
          <a:xfrm>
            <a:off x="9535369" y="2277258"/>
            <a:ext cx="614363" cy="614362"/>
            <a:chOff x="10948988" y="2659063"/>
            <a:chExt cx="614362" cy="614362"/>
          </a:xfrm>
          <a:solidFill>
            <a:schemeClr val="bg1"/>
          </a:solidFill>
        </p:grpSpPr>
        <p:sp>
          <p:nvSpPr>
            <p:cNvPr id="50" name="Freeform 112"/>
            <p:cNvSpPr>
              <a:spLocks noEditPoints="1"/>
            </p:cNvSpPr>
            <p:nvPr/>
          </p:nvSpPr>
          <p:spPr bwMode="auto">
            <a:xfrm>
              <a:off x="10948988" y="2659063"/>
              <a:ext cx="614362" cy="614362"/>
            </a:xfrm>
            <a:custGeom>
              <a:gdLst>
                <a:gd name="T0" fmla="*/ 1246 w 3483"/>
                <a:gd name="T1" fmla="*/ 2263 h 3483"/>
                <a:gd name="T2" fmla="*/ 1059 w 3483"/>
                <a:gd name="T3" fmla="*/ 2432 h 3483"/>
                <a:gd name="T4" fmla="*/ 986 w 3483"/>
                <a:gd name="T5" fmla="*/ 2683 h 3483"/>
                <a:gd name="T6" fmla="*/ 1307 w 3483"/>
                <a:gd name="T7" fmla="*/ 3026 h 3483"/>
                <a:gd name="T8" fmla="*/ 1668 w 3483"/>
                <a:gd name="T9" fmla="*/ 2861 h 3483"/>
                <a:gd name="T10" fmla="*/ 2092 w 3483"/>
                <a:gd name="T11" fmla="*/ 3052 h 3483"/>
                <a:gd name="T12" fmla="*/ 2491 w 3483"/>
                <a:gd name="T13" fmla="*/ 2872 h 3483"/>
                <a:gd name="T14" fmla="*/ 2443 w 3483"/>
                <a:gd name="T15" fmla="*/ 2476 h 3483"/>
                <a:gd name="T16" fmla="*/ 2275 w 3483"/>
                <a:gd name="T17" fmla="*/ 2288 h 3483"/>
                <a:gd name="T18" fmla="*/ 2023 w 3483"/>
                <a:gd name="T19" fmla="*/ 2215 h 3483"/>
                <a:gd name="T20" fmla="*/ 1394 w 3483"/>
                <a:gd name="T21" fmla="*/ 430 h 3483"/>
                <a:gd name="T22" fmla="*/ 988 w 3483"/>
                <a:gd name="T23" fmla="*/ 614 h 3483"/>
                <a:gd name="T24" fmla="*/ 666 w 3483"/>
                <a:gd name="T25" fmla="*/ 915 h 3483"/>
                <a:gd name="T26" fmla="*/ 457 w 3483"/>
                <a:gd name="T27" fmla="*/ 1307 h 3483"/>
                <a:gd name="T28" fmla="*/ 622 w 3483"/>
                <a:gd name="T29" fmla="*/ 1667 h 3483"/>
                <a:gd name="T30" fmla="*/ 432 w 3483"/>
                <a:gd name="T31" fmla="*/ 2093 h 3483"/>
                <a:gd name="T32" fmla="*/ 614 w 3483"/>
                <a:gd name="T33" fmla="*/ 2495 h 3483"/>
                <a:gd name="T34" fmla="*/ 844 w 3483"/>
                <a:gd name="T35" fmla="*/ 2682 h 3483"/>
                <a:gd name="T36" fmla="*/ 915 w 3483"/>
                <a:gd name="T37" fmla="*/ 2386 h 3483"/>
                <a:gd name="T38" fmla="*/ 1112 w 3483"/>
                <a:gd name="T39" fmla="*/ 2166 h 3483"/>
                <a:gd name="T40" fmla="*/ 1396 w 3483"/>
                <a:gd name="T41" fmla="*/ 2062 h 3483"/>
                <a:gd name="T42" fmla="*/ 2214 w 3483"/>
                <a:gd name="T43" fmla="*/ 2087 h 3483"/>
                <a:gd name="T44" fmla="*/ 2470 w 3483"/>
                <a:gd name="T45" fmla="*/ 2240 h 3483"/>
                <a:gd name="T46" fmla="*/ 2625 w 3483"/>
                <a:gd name="T47" fmla="*/ 2495 h 3483"/>
                <a:gd name="T48" fmla="*/ 2715 w 3483"/>
                <a:gd name="T49" fmla="*/ 2685 h 3483"/>
                <a:gd name="T50" fmla="*/ 2962 w 3483"/>
                <a:gd name="T51" fmla="*/ 2334 h 3483"/>
                <a:gd name="T52" fmla="*/ 3086 w 3483"/>
                <a:gd name="T53" fmla="*/ 1912 h 3483"/>
                <a:gd name="T54" fmla="*/ 3087 w 3483"/>
                <a:gd name="T55" fmla="*/ 1574 h 3483"/>
                <a:gd name="T56" fmla="*/ 2958 w 3483"/>
                <a:gd name="T57" fmla="*/ 1143 h 3483"/>
                <a:gd name="T58" fmla="*/ 2703 w 3483"/>
                <a:gd name="T59" fmla="*/ 785 h 3483"/>
                <a:gd name="T60" fmla="*/ 2346 w 3483"/>
                <a:gd name="T61" fmla="*/ 527 h 3483"/>
                <a:gd name="T62" fmla="*/ 1916 w 3483"/>
                <a:gd name="T63" fmla="*/ 396 h 3483"/>
                <a:gd name="T64" fmla="*/ 1667 w 3483"/>
                <a:gd name="T65" fmla="*/ 0 h 3483"/>
                <a:gd name="T66" fmla="*/ 2115 w 3483"/>
                <a:gd name="T67" fmla="*/ 278 h 3483"/>
                <a:gd name="T68" fmla="*/ 2553 w 3483"/>
                <a:gd name="T69" fmla="*/ 469 h 3483"/>
                <a:gd name="T70" fmla="*/ 2907 w 3483"/>
                <a:gd name="T71" fmla="*/ 782 h 3483"/>
                <a:gd name="T72" fmla="*/ 3148 w 3483"/>
                <a:gd name="T73" fmla="*/ 1191 h 3483"/>
                <a:gd name="T74" fmla="*/ 3251 w 3483"/>
                <a:gd name="T75" fmla="*/ 1668 h 3483"/>
                <a:gd name="T76" fmla="*/ 3227 w 3483"/>
                <a:gd name="T77" fmla="*/ 2019 h 3483"/>
                <a:gd name="T78" fmla="*/ 3064 w 3483"/>
                <a:gd name="T79" fmla="*/ 2470 h 3483"/>
                <a:gd name="T80" fmla="*/ 2774 w 3483"/>
                <a:gd name="T81" fmla="*/ 2841 h 3483"/>
                <a:gd name="T82" fmla="*/ 2384 w 3483"/>
                <a:gd name="T83" fmla="*/ 3108 h 3483"/>
                <a:gd name="T84" fmla="*/ 1922 w 3483"/>
                <a:gd name="T85" fmla="*/ 3242 h 3483"/>
                <a:gd name="T86" fmla="*/ 1567 w 3483"/>
                <a:gd name="T87" fmla="*/ 3243 h 3483"/>
                <a:gd name="T88" fmla="*/ 1102 w 3483"/>
                <a:gd name="T89" fmla="*/ 3110 h 3483"/>
                <a:gd name="T90" fmla="*/ 710 w 3483"/>
                <a:gd name="T91" fmla="*/ 2844 h 3483"/>
                <a:gd name="T92" fmla="*/ 419 w 3483"/>
                <a:gd name="T93" fmla="*/ 2472 h 3483"/>
                <a:gd name="T94" fmla="*/ 255 w 3483"/>
                <a:gd name="T95" fmla="*/ 2020 h 3483"/>
                <a:gd name="T96" fmla="*/ 232 w 3483"/>
                <a:gd name="T97" fmla="*/ 1668 h 3483"/>
                <a:gd name="T98" fmla="*/ 336 w 3483"/>
                <a:gd name="T99" fmla="*/ 1189 h 3483"/>
                <a:gd name="T100" fmla="*/ 578 w 3483"/>
                <a:gd name="T101" fmla="*/ 780 h 3483"/>
                <a:gd name="T102" fmla="*/ 933 w 3483"/>
                <a:gd name="T103" fmla="*/ 467 h 3483"/>
                <a:gd name="T104" fmla="*/ 1373 w 3483"/>
                <a:gd name="T105" fmla="*/ 275 h 34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83" h="3483">
                  <a:moveTo>
                    <a:pt x="1453" y="2215"/>
                  </a:moveTo>
                  <a:lnTo>
                    <a:pt x="1398" y="2219"/>
                  </a:lnTo>
                  <a:lnTo>
                    <a:pt x="1346" y="2228"/>
                  </a:lnTo>
                  <a:lnTo>
                    <a:pt x="1295" y="2243"/>
                  </a:lnTo>
                  <a:lnTo>
                    <a:pt x="1246" y="2263"/>
                  </a:lnTo>
                  <a:lnTo>
                    <a:pt x="1202" y="2288"/>
                  </a:lnTo>
                  <a:lnTo>
                    <a:pt x="1160" y="2318"/>
                  </a:lnTo>
                  <a:lnTo>
                    <a:pt x="1122" y="2352"/>
                  </a:lnTo>
                  <a:lnTo>
                    <a:pt x="1088" y="2390"/>
                  </a:lnTo>
                  <a:lnTo>
                    <a:pt x="1059" y="2432"/>
                  </a:lnTo>
                  <a:lnTo>
                    <a:pt x="1033" y="2476"/>
                  </a:lnTo>
                  <a:lnTo>
                    <a:pt x="1013" y="2525"/>
                  </a:lnTo>
                  <a:lnTo>
                    <a:pt x="998" y="2575"/>
                  </a:lnTo>
                  <a:lnTo>
                    <a:pt x="989" y="2628"/>
                  </a:lnTo>
                  <a:lnTo>
                    <a:pt x="986" y="2683"/>
                  </a:lnTo>
                  <a:lnTo>
                    <a:pt x="986" y="2868"/>
                  </a:lnTo>
                  <a:lnTo>
                    <a:pt x="1062" y="2915"/>
                  </a:lnTo>
                  <a:lnTo>
                    <a:pt x="1140" y="2957"/>
                  </a:lnTo>
                  <a:lnTo>
                    <a:pt x="1222" y="2994"/>
                  </a:lnTo>
                  <a:lnTo>
                    <a:pt x="1307" y="3026"/>
                  </a:lnTo>
                  <a:lnTo>
                    <a:pt x="1393" y="3052"/>
                  </a:lnTo>
                  <a:lnTo>
                    <a:pt x="1483" y="3072"/>
                  </a:lnTo>
                  <a:lnTo>
                    <a:pt x="1574" y="3087"/>
                  </a:lnTo>
                  <a:lnTo>
                    <a:pt x="1668" y="3096"/>
                  </a:lnTo>
                  <a:lnTo>
                    <a:pt x="1668" y="2861"/>
                  </a:lnTo>
                  <a:lnTo>
                    <a:pt x="1824" y="2861"/>
                  </a:lnTo>
                  <a:lnTo>
                    <a:pt x="1824" y="3096"/>
                  </a:lnTo>
                  <a:lnTo>
                    <a:pt x="1915" y="3087"/>
                  </a:lnTo>
                  <a:lnTo>
                    <a:pt x="2004" y="3072"/>
                  </a:lnTo>
                  <a:lnTo>
                    <a:pt x="2092" y="3052"/>
                  </a:lnTo>
                  <a:lnTo>
                    <a:pt x="2176" y="3027"/>
                  </a:lnTo>
                  <a:lnTo>
                    <a:pt x="2260" y="2995"/>
                  </a:lnTo>
                  <a:lnTo>
                    <a:pt x="2340" y="2959"/>
                  </a:lnTo>
                  <a:lnTo>
                    <a:pt x="2417" y="2918"/>
                  </a:lnTo>
                  <a:lnTo>
                    <a:pt x="2491" y="2872"/>
                  </a:lnTo>
                  <a:lnTo>
                    <a:pt x="2491" y="2683"/>
                  </a:lnTo>
                  <a:lnTo>
                    <a:pt x="2488" y="2628"/>
                  </a:lnTo>
                  <a:lnTo>
                    <a:pt x="2478" y="2575"/>
                  </a:lnTo>
                  <a:lnTo>
                    <a:pt x="2463" y="2525"/>
                  </a:lnTo>
                  <a:lnTo>
                    <a:pt x="2443" y="2476"/>
                  </a:lnTo>
                  <a:lnTo>
                    <a:pt x="2418" y="2432"/>
                  </a:lnTo>
                  <a:lnTo>
                    <a:pt x="2388" y="2390"/>
                  </a:lnTo>
                  <a:lnTo>
                    <a:pt x="2355" y="2352"/>
                  </a:lnTo>
                  <a:lnTo>
                    <a:pt x="2317" y="2318"/>
                  </a:lnTo>
                  <a:lnTo>
                    <a:pt x="2275" y="2288"/>
                  </a:lnTo>
                  <a:lnTo>
                    <a:pt x="2230" y="2263"/>
                  </a:lnTo>
                  <a:lnTo>
                    <a:pt x="2182" y="2243"/>
                  </a:lnTo>
                  <a:lnTo>
                    <a:pt x="2131" y="2228"/>
                  </a:lnTo>
                  <a:lnTo>
                    <a:pt x="2078" y="2219"/>
                  </a:lnTo>
                  <a:lnTo>
                    <a:pt x="2023" y="2215"/>
                  </a:lnTo>
                  <a:lnTo>
                    <a:pt x="1453" y="2215"/>
                  </a:lnTo>
                  <a:close/>
                  <a:moveTo>
                    <a:pt x="1668" y="386"/>
                  </a:moveTo>
                  <a:lnTo>
                    <a:pt x="1575" y="395"/>
                  </a:lnTo>
                  <a:lnTo>
                    <a:pt x="1483" y="410"/>
                  </a:lnTo>
                  <a:lnTo>
                    <a:pt x="1394" y="430"/>
                  </a:lnTo>
                  <a:lnTo>
                    <a:pt x="1308" y="456"/>
                  </a:lnTo>
                  <a:lnTo>
                    <a:pt x="1223" y="488"/>
                  </a:lnTo>
                  <a:lnTo>
                    <a:pt x="1141" y="525"/>
                  </a:lnTo>
                  <a:lnTo>
                    <a:pt x="1063" y="567"/>
                  </a:lnTo>
                  <a:lnTo>
                    <a:pt x="988" y="614"/>
                  </a:lnTo>
                  <a:lnTo>
                    <a:pt x="916" y="666"/>
                  </a:lnTo>
                  <a:lnTo>
                    <a:pt x="848" y="722"/>
                  </a:lnTo>
                  <a:lnTo>
                    <a:pt x="783" y="782"/>
                  </a:lnTo>
                  <a:lnTo>
                    <a:pt x="722" y="846"/>
                  </a:lnTo>
                  <a:lnTo>
                    <a:pt x="666" y="915"/>
                  </a:lnTo>
                  <a:lnTo>
                    <a:pt x="614" y="987"/>
                  </a:lnTo>
                  <a:lnTo>
                    <a:pt x="568" y="1063"/>
                  </a:lnTo>
                  <a:lnTo>
                    <a:pt x="526" y="1141"/>
                  </a:lnTo>
                  <a:lnTo>
                    <a:pt x="489" y="1222"/>
                  </a:lnTo>
                  <a:lnTo>
                    <a:pt x="457" y="1307"/>
                  </a:lnTo>
                  <a:lnTo>
                    <a:pt x="431" y="1393"/>
                  </a:lnTo>
                  <a:lnTo>
                    <a:pt x="410" y="1483"/>
                  </a:lnTo>
                  <a:lnTo>
                    <a:pt x="396" y="1574"/>
                  </a:lnTo>
                  <a:lnTo>
                    <a:pt x="387" y="1667"/>
                  </a:lnTo>
                  <a:lnTo>
                    <a:pt x="622" y="1667"/>
                  </a:lnTo>
                  <a:lnTo>
                    <a:pt x="622" y="1823"/>
                  </a:lnTo>
                  <a:lnTo>
                    <a:pt x="387" y="1823"/>
                  </a:lnTo>
                  <a:lnTo>
                    <a:pt x="396" y="1915"/>
                  </a:lnTo>
                  <a:lnTo>
                    <a:pt x="411" y="2004"/>
                  </a:lnTo>
                  <a:lnTo>
                    <a:pt x="432" y="2093"/>
                  </a:lnTo>
                  <a:lnTo>
                    <a:pt x="457" y="2178"/>
                  </a:lnTo>
                  <a:lnTo>
                    <a:pt x="489" y="2262"/>
                  </a:lnTo>
                  <a:lnTo>
                    <a:pt x="526" y="2343"/>
                  </a:lnTo>
                  <a:lnTo>
                    <a:pt x="568" y="2420"/>
                  </a:lnTo>
                  <a:lnTo>
                    <a:pt x="614" y="2495"/>
                  </a:lnTo>
                  <a:lnTo>
                    <a:pt x="666" y="2566"/>
                  </a:lnTo>
                  <a:lnTo>
                    <a:pt x="721" y="2634"/>
                  </a:lnTo>
                  <a:lnTo>
                    <a:pt x="781" y="2698"/>
                  </a:lnTo>
                  <a:lnTo>
                    <a:pt x="844" y="2758"/>
                  </a:lnTo>
                  <a:lnTo>
                    <a:pt x="844" y="2682"/>
                  </a:lnTo>
                  <a:lnTo>
                    <a:pt x="846" y="2619"/>
                  </a:lnTo>
                  <a:lnTo>
                    <a:pt x="855" y="2557"/>
                  </a:lnTo>
                  <a:lnTo>
                    <a:pt x="869" y="2498"/>
                  </a:lnTo>
                  <a:lnTo>
                    <a:pt x="890" y="2440"/>
                  </a:lnTo>
                  <a:lnTo>
                    <a:pt x="915" y="2386"/>
                  </a:lnTo>
                  <a:lnTo>
                    <a:pt x="946" y="2335"/>
                  </a:lnTo>
                  <a:lnTo>
                    <a:pt x="982" y="2287"/>
                  </a:lnTo>
                  <a:lnTo>
                    <a:pt x="1021" y="2243"/>
                  </a:lnTo>
                  <a:lnTo>
                    <a:pt x="1065" y="2203"/>
                  </a:lnTo>
                  <a:lnTo>
                    <a:pt x="1112" y="2166"/>
                  </a:lnTo>
                  <a:lnTo>
                    <a:pt x="1164" y="2135"/>
                  </a:lnTo>
                  <a:lnTo>
                    <a:pt x="1218" y="2109"/>
                  </a:lnTo>
                  <a:lnTo>
                    <a:pt x="1275" y="2088"/>
                  </a:lnTo>
                  <a:lnTo>
                    <a:pt x="1334" y="2072"/>
                  </a:lnTo>
                  <a:lnTo>
                    <a:pt x="1396" y="2062"/>
                  </a:lnTo>
                  <a:lnTo>
                    <a:pt x="1460" y="2059"/>
                  </a:lnTo>
                  <a:lnTo>
                    <a:pt x="2030" y="2059"/>
                  </a:lnTo>
                  <a:lnTo>
                    <a:pt x="2093" y="2062"/>
                  </a:lnTo>
                  <a:lnTo>
                    <a:pt x="2155" y="2072"/>
                  </a:lnTo>
                  <a:lnTo>
                    <a:pt x="2214" y="2087"/>
                  </a:lnTo>
                  <a:lnTo>
                    <a:pt x="2271" y="2108"/>
                  </a:lnTo>
                  <a:lnTo>
                    <a:pt x="2325" y="2133"/>
                  </a:lnTo>
                  <a:lnTo>
                    <a:pt x="2377" y="2165"/>
                  </a:lnTo>
                  <a:lnTo>
                    <a:pt x="2425" y="2200"/>
                  </a:lnTo>
                  <a:lnTo>
                    <a:pt x="2470" y="2240"/>
                  </a:lnTo>
                  <a:lnTo>
                    <a:pt x="2510" y="2284"/>
                  </a:lnTo>
                  <a:lnTo>
                    <a:pt x="2546" y="2331"/>
                  </a:lnTo>
                  <a:lnTo>
                    <a:pt x="2577" y="2383"/>
                  </a:lnTo>
                  <a:lnTo>
                    <a:pt x="2604" y="2438"/>
                  </a:lnTo>
                  <a:lnTo>
                    <a:pt x="2625" y="2495"/>
                  </a:lnTo>
                  <a:lnTo>
                    <a:pt x="2640" y="2555"/>
                  </a:lnTo>
                  <a:lnTo>
                    <a:pt x="2649" y="2618"/>
                  </a:lnTo>
                  <a:lnTo>
                    <a:pt x="2652" y="2682"/>
                  </a:lnTo>
                  <a:lnTo>
                    <a:pt x="2652" y="2744"/>
                  </a:lnTo>
                  <a:lnTo>
                    <a:pt x="2715" y="2685"/>
                  </a:lnTo>
                  <a:lnTo>
                    <a:pt x="2773" y="2622"/>
                  </a:lnTo>
                  <a:lnTo>
                    <a:pt x="2827" y="2554"/>
                  </a:lnTo>
                  <a:lnTo>
                    <a:pt x="2876" y="2483"/>
                  </a:lnTo>
                  <a:lnTo>
                    <a:pt x="2920" y="2411"/>
                  </a:lnTo>
                  <a:lnTo>
                    <a:pt x="2962" y="2334"/>
                  </a:lnTo>
                  <a:lnTo>
                    <a:pt x="2996" y="2254"/>
                  </a:lnTo>
                  <a:lnTo>
                    <a:pt x="3027" y="2172"/>
                  </a:lnTo>
                  <a:lnTo>
                    <a:pt x="3052" y="2088"/>
                  </a:lnTo>
                  <a:lnTo>
                    <a:pt x="3072" y="2001"/>
                  </a:lnTo>
                  <a:lnTo>
                    <a:pt x="3086" y="1912"/>
                  </a:lnTo>
                  <a:lnTo>
                    <a:pt x="3095" y="1823"/>
                  </a:lnTo>
                  <a:lnTo>
                    <a:pt x="2860" y="1823"/>
                  </a:lnTo>
                  <a:lnTo>
                    <a:pt x="2860" y="1667"/>
                  </a:lnTo>
                  <a:lnTo>
                    <a:pt x="3096" y="1667"/>
                  </a:lnTo>
                  <a:lnTo>
                    <a:pt x="3087" y="1574"/>
                  </a:lnTo>
                  <a:lnTo>
                    <a:pt x="3073" y="1483"/>
                  </a:lnTo>
                  <a:lnTo>
                    <a:pt x="3052" y="1394"/>
                  </a:lnTo>
                  <a:lnTo>
                    <a:pt x="3027" y="1308"/>
                  </a:lnTo>
                  <a:lnTo>
                    <a:pt x="2995" y="1224"/>
                  </a:lnTo>
                  <a:lnTo>
                    <a:pt x="2958" y="1143"/>
                  </a:lnTo>
                  <a:lnTo>
                    <a:pt x="2917" y="1064"/>
                  </a:lnTo>
                  <a:lnTo>
                    <a:pt x="2870" y="989"/>
                  </a:lnTo>
                  <a:lnTo>
                    <a:pt x="2819" y="917"/>
                  </a:lnTo>
                  <a:lnTo>
                    <a:pt x="2763" y="850"/>
                  </a:lnTo>
                  <a:lnTo>
                    <a:pt x="2703" y="785"/>
                  </a:lnTo>
                  <a:lnTo>
                    <a:pt x="2639" y="724"/>
                  </a:lnTo>
                  <a:lnTo>
                    <a:pt x="2571" y="668"/>
                  </a:lnTo>
                  <a:lnTo>
                    <a:pt x="2499" y="616"/>
                  </a:lnTo>
                  <a:lnTo>
                    <a:pt x="2424" y="569"/>
                  </a:lnTo>
                  <a:lnTo>
                    <a:pt x="2346" y="527"/>
                  </a:lnTo>
                  <a:lnTo>
                    <a:pt x="2265" y="490"/>
                  </a:lnTo>
                  <a:lnTo>
                    <a:pt x="2182" y="458"/>
                  </a:lnTo>
                  <a:lnTo>
                    <a:pt x="2095" y="432"/>
                  </a:lnTo>
                  <a:lnTo>
                    <a:pt x="2006" y="411"/>
                  </a:lnTo>
                  <a:lnTo>
                    <a:pt x="1916" y="396"/>
                  </a:lnTo>
                  <a:lnTo>
                    <a:pt x="1823" y="387"/>
                  </a:lnTo>
                  <a:lnTo>
                    <a:pt x="1823" y="622"/>
                  </a:lnTo>
                  <a:lnTo>
                    <a:pt x="1668" y="622"/>
                  </a:lnTo>
                  <a:lnTo>
                    <a:pt x="1668" y="386"/>
                  </a:lnTo>
                  <a:close/>
                  <a:moveTo>
                    <a:pt x="1667" y="0"/>
                  </a:moveTo>
                  <a:lnTo>
                    <a:pt x="1823" y="0"/>
                  </a:lnTo>
                  <a:lnTo>
                    <a:pt x="1823" y="232"/>
                  </a:lnTo>
                  <a:lnTo>
                    <a:pt x="1922" y="241"/>
                  </a:lnTo>
                  <a:lnTo>
                    <a:pt x="2019" y="256"/>
                  </a:lnTo>
                  <a:lnTo>
                    <a:pt x="2115" y="278"/>
                  </a:lnTo>
                  <a:lnTo>
                    <a:pt x="2208" y="305"/>
                  </a:lnTo>
                  <a:lnTo>
                    <a:pt x="2299" y="338"/>
                  </a:lnTo>
                  <a:lnTo>
                    <a:pt x="2386" y="376"/>
                  </a:lnTo>
                  <a:lnTo>
                    <a:pt x="2471" y="420"/>
                  </a:lnTo>
                  <a:lnTo>
                    <a:pt x="2553" y="469"/>
                  </a:lnTo>
                  <a:lnTo>
                    <a:pt x="2631" y="522"/>
                  </a:lnTo>
                  <a:lnTo>
                    <a:pt x="2706" y="582"/>
                  </a:lnTo>
                  <a:lnTo>
                    <a:pt x="2777" y="644"/>
                  </a:lnTo>
                  <a:lnTo>
                    <a:pt x="2843" y="711"/>
                  </a:lnTo>
                  <a:lnTo>
                    <a:pt x="2907" y="782"/>
                  </a:lnTo>
                  <a:lnTo>
                    <a:pt x="2965" y="857"/>
                  </a:lnTo>
                  <a:lnTo>
                    <a:pt x="3019" y="936"/>
                  </a:lnTo>
                  <a:lnTo>
                    <a:pt x="3067" y="1017"/>
                  </a:lnTo>
                  <a:lnTo>
                    <a:pt x="3110" y="1103"/>
                  </a:lnTo>
                  <a:lnTo>
                    <a:pt x="3148" y="1191"/>
                  </a:lnTo>
                  <a:lnTo>
                    <a:pt x="3181" y="1281"/>
                  </a:lnTo>
                  <a:lnTo>
                    <a:pt x="3208" y="1375"/>
                  </a:lnTo>
                  <a:lnTo>
                    <a:pt x="3229" y="1470"/>
                  </a:lnTo>
                  <a:lnTo>
                    <a:pt x="3243" y="1568"/>
                  </a:lnTo>
                  <a:lnTo>
                    <a:pt x="3251" y="1668"/>
                  </a:lnTo>
                  <a:lnTo>
                    <a:pt x="3483" y="1668"/>
                  </a:lnTo>
                  <a:lnTo>
                    <a:pt x="3483" y="1823"/>
                  </a:lnTo>
                  <a:lnTo>
                    <a:pt x="3251" y="1823"/>
                  </a:lnTo>
                  <a:lnTo>
                    <a:pt x="3242" y="1922"/>
                  </a:lnTo>
                  <a:lnTo>
                    <a:pt x="3227" y="2019"/>
                  </a:lnTo>
                  <a:lnTo>
                    <a:pt x="3205" y="2114"/>
                  </a:lnTo>
                  <a:lnTo>
                    <a:pt x="3179" y="2207"/>
                  </a:lnTo>
                  <a:lnTo>
                    <a:pt x="3146" y="2298"/>
                  </a:lnTo>
                  <a:lnTo>
                    <a:pt x="3107" y="2385"/>
                  </a:lnTo>
                  <a:lnTo>
                    <a:pt x="3064" y="2470"/>
                  </a:lnTo>
                  <a:lnTo>
                    <a:pt x="3015" y="2551"/>
                  </a:lnTo>
                  <a:lnTo>
                    <a:pt x="2962" y="2629"/>
                  </a:lnTo>
                  <a:lnTo>
                    <a:pt x="2904" y="2704"/>
                  </a:lnTo>
                  <a:lnTo>
                    <a:pt x="2841" y="2775"/>
                  </a:lnTo>
                  <a:lnTo>
                    <a:pt x="2774" y="2841"/>
                  </a:lnTo>
                  <a:lnTo>
                    <a:pt x="2703" y="2905"/>
                  </a:lnTo>
                  <a:lnTo>
                    <a:pt x="2629" y="2963"/>
                  </a:lnTo>
                  <a:lnTo>
                    <a:pt x="2551" y="3016"/>
                  </a:lnTo>
                  <a:lnTo>
                    <a:pt x="2469" y="3065"/>
                  </a:lnTo>
                  <a:lnTo>
                    <a:pt x="2384" y="3108"/>
                  </a:lnTo>
                  <a:lnTo>
                    <a:pt x="2297" y="3146"/>
                  </a:lnTo>
                  <a:lnTo>
                    <a:pt x="2207" y="3179"/>
                  </a:lnTo>
                  <a:lnTo>
                    <a:pt x="2114" y="3206"/>
                  </a:lnTo>
                  <a:lnTo>
                    <a:pt x="2019" y="3228"/>
                  </a:lnTo>
                  <a:lnTo>
                    <a:pt x="1922" y="3242"/>
                  </a:lnTo>
                  <a:lnTo>
                    <a:pt x="1823" y="3251"/>
                  </a:lnTo>
                  <a:lnTo>
                    <a:pt x="1823" y="3483"/>
                  </a:lnTo>
                  <a:lnTo>
                    <a:pt x="1667" y="3483"/>
                  </a:lnTo>
                  <a:lnTo>
                    <a:pt x="1667" y="3252"/>
                  </a:lnTo>
                  <a:lnTo>
                    <a:pt x="1567" y="3243"/>
                  </a:lnTo>
                  <a:lnTo>
                    <a:pt x="1470" y="3229"/>
                  </a:lnTo>
                  <a:lnTo>
                    <a:pt x="1374" y="3209"/>
                  </a:lnTo>
                  <a:lnTo>
                    <a:pt x="1281" y="3181"/>
                  </a:lnTo>
                  <a:lnTo>
                    <a:pt x="1191" y="3148"/>
                  </a:lnTo>
                  <a:lnTo>
                    <a:pt x="1102" y="3110"/>
                  </a:lnTo>
                  <a:lnTo>
                    <a:pt x="1017" y="3067"/>
                  </a:lnTo>
                  <a:lnTo>
                    <a:pt x="935" y="3019"/>
                  </a:lnTo>
                  <a:lnTo>
                    <a:pt x="857" y="2965"/>
                  </a:lnTo>
                  <a:lnTo>
                    <a:pt x="782" y="2907"/>
                  </a:lnTo>
                  <a:lnTo>
                    <a:pt x="710" y="2844"/>
                  </a:lnTo>
                  <a:lnTo>
                    <a:pt x="643" y="2777"/>
                  </a:lnTo>
                  <a:lnTo>
                    <a:pt x="581" y="2706"/>
                  </a:lnTo>
                  <a:lnTo>
                    <a:pt x="521" y="2632"/>
                  </a:lnTo>
                  <a:lnTo>
                    <a:pt x="468" y="2553"/>
                  </a:lnTo>
                  <a:lnTo>
                    <a:pt x="419" y="2472"/>
                  </a:lnTo>
                  <a:lnTo>
                    <a:pt x="376" y="2387"/>
                  </a:lnTo>
                  <a:lnTo>
                    <a:pt x="337" y="2299"/>
                  </a:lnTo>
                  <a:lnTo>
                    <a:pt x="304" y="2209"/>
                  </a:lnTo>
                  <a:lnTo>
                    <a:pt x="277" y="2115"/>
                  </a:lnTo>
                  <a:lnTo>
                    <a:pt x="255" y="2020"/>
                  </a:lnTo>
                  <a:lnTo>
                    <a:pt x="241" y="1923"/>
                  </a:lnTo>
                  <a:lnTo>
                    <a:pt x="232" y="1823"/>
                  </a:lnTo>
                  <a:lnTo>
                    <a:pt x="0" y="1823"/>
                  </a:lnTo>
                  <a:lnTo>
                    <a:pt x="0" y="1668"/>
                  </a:lnTo>
                  <a:lnTo>
                    <a:pt x="232" y="1668"/>
                  </a:lnTo>
                  <a:lnTo>
                    <a:pt x="240" y="1567"/>
                  </a:lnTo>
                  <a:lnTo>
                    <a:pt x="254" y="1470"/>
                  </a:lnTo>
                  <a:lnTo>
                    <a:pt x="275" y="1374"/>
                  </a:lnTo>
                  <a:lnTo>
                    <a:pt x="303" y="1280"/>
                  </a:lnTo>
                  <a:lnTo>
                    <a:pt x="336" y="1189"/>
                  </a:lnTo>
                  <a:lnTo>
                    <a:pt x="374" y="1101"/>
                  </a:lnTo>
                  <a:lnTo>
                    <a:pt x="417" y="1015"/>
                  </a:lnTo>
                  <a:lnTo>
                    <a:pt x="467" y="934"/>
                  </a:lnTo>
                  <a:lnTo>
                    <a:pt x="519" y="855"/>
                  </a:lnTo>
                  <a:lnTo>
                    <a:pt x="578" y="780"/>
                  </a:lnTo>
                  <a:lnTo>
                    <a:pt x="641" y="708"/>
                  </a:lnTo>
                  <a:lnTo>
                    <a:pt x="708" y="642"/>
                  </a:lnTo>
                  <a:lnTo>
                    <a:pt x="780" y="578"/>
                  </a:lnTo>
                  <a:lnTo>
                    <a:pt x="855" y="519"/>
                  </a:lnTo>
                  <a:lnTo>
                    <a:pt x="933" y="467"/>
                  </a:lnTo>
                  <a:lnTo>
                    <a:pt x="1015" y="417"/>
                  </a:lnTo>
                  <a:lnTo>
                    <a:pt x="1101" y="374"/>
                  </a:lnTo>
                  <a:lnTo>
                    <a:pt x="1189" y="336"/>
                  </a:lnTo>
                  <a:lnTo>
                    <a:pt x="1280" y="303"/>
                  </a:lnTo>
                  <a:lnTo>
                    <a:pt x="1373" y="275"/>
                  </a:lnTo>
                  <a:lnTo>
                    <a:pt x="1469" y="254"/>
                  </a:lnTo>
                  <a:lnTo>
                    <a:pt x="1567" y="240"/>
                  </a:lnTo>
                  <a:lnTo>
                    <a:pt x="1667" y="232"/>
                  </a:lnTo>
                  <a:lnTo>
                    <a:pt x="16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1" name="Freeform 113"/>
            <p:cNvSpPr>
              <a:spLocks noEditPoints="1"/>
            </p:cNvSpPr>
            <p:nvPr/>
          </p:nvSpPr>
          <p:spPr bwMode="auto">
            <a:xfrm>
              <a:off x="11169650" y="2805113"/>
              <a:ext cx="173037" cy="173037"/>
            </a:xfrm>
            <a:custGeom>
              <a:gdLst>
                <a:gd name="T0" fmla="*/ 443 w 977"/>
                <a:gd name="T1" fmla="*/ 151 h 977"/>
                <a:gd name="T2" fmla="*/ 359 w 977"/>
                <a:gd name="T3" fmla="*/ 173 h 977"/>
                <a:gd name="T4" fmla="*/ 285 w 977"/>
                <a:gd name="T5" fmla="*/ 216 h 977"/>
                <a:gd name="T6" fmla="*/ 225 w 977"/>
                <a:gd name="T7" fmla="*/ 276 h 977"/>
                <a:gd name="T8" fmla="*/ 181 w 977"/>
                <a:gd name="T9" fmla="*/ 350 h 977"/>
                <a:gd name="T10" fmla="*/ 158 w 977"/>
                <a:gd name="T11" fmla="*/ 434 h 977"/>
                <a:gd name="T12" fmla="*/ 158 w 977"/>
                <a:gd name="T13" fmla="*/ 526 h 977"/>
                <a:gd name="T14" fmla="*/ 181 w 977"/>
                <a:gd name="T15" fmla="*/ 611 h 977"/>
                <a:gd name="T16" fmla="*/ 225 w 977"/>
                <a:gd name="T17" fmla="*/ 685 h 977"/>
                <a:gd name="T18" fmla="*/ 284 w 977"/>
                <a:gd name="T19" fmla="*/ 745 h 977"/>
                <a:gd name="T20" fmla="*/ 358 w 977"/>
                <a:gd name="T21" fmla="*/ 788 h 977"/>
                <a:gd name="T22" fmla="*/ 443 w 977"/>
                <a:gd name="T23" fmla="*/ 811 h 977"/>
                <a:gd name="T24" fmla="*/ 534 w 977"/>
                <a:gd name="T25" fmla="*/ 811 h 977"/>
                <a:gd name="T26" fmla="*/ 619 w 977"/>
                <a:gd name="T27" fmla="*/ 788 h 977"/>
                <a:gd name="T28" fmla="*/ 693 w 977"/>
                <a:gd name="T29" fmla="*/ 745 h 977"/>
                <a:gd name="T30" fmla="*/ 752 w 977"/>
                <a:gd name="T31" fmla="*/ 685 h 977"/>
                <a:gd name="T32" fmla="*/ 796 w 977"/>
                <a:gd name="T33" fmla="*/ 611 h 977"/>
                <a:gd name="T34" fmla="*/ 819 w 977"/>
                <a:gd name="T35" fmla="*/ 526 h 977"/>
                <a:gd name="T36" fmla="*/ 819 w 977"/>
                <a:gd name="T37" fmla="*/ 436 h 977"/>
                <a:gd name="T38" fmla="*/ 796 w 977"/>
                <a:gd name="T39" fmla="*/ 350 h 977"/>
                <a:gd name="T40" fmla="*/ 752 w 977"/>
                <a:gd name="T41" fmla="*/ 276 h 977"/>
                <a:gd name="T42" fmla="*/ 692 w 977"/>
                <a:gd name="T43" fmla="*/ 216 h 977"/>
                <a:gd name="T44" fmla="*/ 618 w 977"/>
                <a:gd name="T45" fmla="*/ 173 h 977"/>
                <a:gd name="T46" fmla="*/ 534 w 977"/>
                <a:gd name="T47" fmla="*/ 151 h 977"/>
                <a:gd name="T48" fmla="*/ 489 w 977"/>
                <a:gd name="T49" fmla="*/ 0 h 977"/>
                <a:gd name="T50" fmla="*/ 599 w 977"/>
                <a:gd name="T51" fmla="*/ 12 h 977"/>
                <a:gd name="T52" fmla="*/ 702 w 977"/>
                <a:gd name="T53" fmla="*/ 49 h 977"/>
                <a:gd name="T54" fmla="*/ 792 w 977"/>
                <a:gd name="T55" fmla="*/ 107 h 977"/>
                <a:gd name="T56" fmla="*/ 868 w 977"/>
                <a:gd name="T57" fmla="*/ 183 h 977"/>
                <a:gd name="T58" fmla="*/ 928 w 977"/>
                <a:gd name="T59" fmla="*/ 274 h 977"/>
                <a:gd name="T60" fmla="*/ 965 w 977"/>
                <a:gd name="T61" fmla="*/ 377 h 977"/>
                <a:gd name="T62" fmla="*/ 977 w 977"/>
                <a:gd name="T63" fmla="*/ 488 h 977"/>
                <a:gd name="T64" fmla="*/ 965 w 977"/>
                <a:gd name="T65" fmla="*/ 599 h 977"/>
                <a:gd name="T66" fmla="*/ 928 w 977"/>
                <a:gd name="T67" fmla="*/ 702 h 977"/>
                <a:gd name="T68" fmla="*/ 868 w 977"/>
                <a:gd name="T69" fmla="*/ 792 h 977"/>
                <a:gd name="T70" fmla="*/ 792 w 977"/>
                <a:gd name="T71" fmla="*/ 868 h 977"/>
                <a:gd name="T72" fmla="*/ 702 w 977"/>
                <a:gd name="T73" fmla="*/ 927 h 977"/>
                <a:gd name="T74" fmla="*/ 599 w 977"/>
                <a:gd name="T75" fmla="*/ 964 h 977"/>
                <a:gd name="T76" fmla="*/ 489 w 977"/>
                <a:gd name="T77" fmla="*/ 977 h 977"/>
                <a:gd name="T78" fmla="*/ 378 w 977"/>
                <a:gd name="T79" fmla="*/ 964 h 977"/>
                <a:gd name="T80" fmla="*/ 275 w 977"/>
                <a:gd name="T81" fmla="*/ 927 h 977"/>
                <a:gd name="T82" fmla="*/ 185 w 977"/>
                <a:gd name="T83" fmla="*/ 868 h 977"/>
                <a:gd name="T84" fmla="*/ 109 w 977"/>
                <a:gd name="T85" fmla="*/ 792 h 977"/>
                <a:gd name="T86" fmla="*/ 49 w 977"/>
                <a:gd name="T87" fmla="*/ 702 h 977"/>
                <a:gd name="T88" fmla="*/ 12 w 977"/>
                <a:gd name="T89" fmla="*/ 599 h 977"/>
                <a:gd name="T90" fmla="*/ 0 w 977"/>
                <a:gd name="T91" fmla="*/ 488 h 977"/>
                <a:gd name="T92" fmla="*/ 12 w 977"/>
                <a:gd name="T93" fmla="*/ 377 h 977"/>
                <a:gd name="T94" fmla="*/ 49 w 977"/>
                <a:gd name="T95" fmla="*/ 275 h 977"/>
                <a:gd name="T96" fmla="*/ 109 w 977"/>
                <a:gd name="T97" fmla="*/ 184 h 977"/>
                <a:gd name="T98" fmla="*/ 185 w 977"/>
                <a:gd name="T99" fmla="*/ 107 h 977"/>
                <a:gd name="T100" fmla="*/ 275 w 977"/>
                <a:gd name="T101" fmla="*/ 49 h 977"/>
                <a:gd name="T102" fmla="*/ 378 w 977"/>
                <a:gd name="T103" fmla="*/ 12 h 977"/>
                <a:gd name="T104" fmla="*/ 489 w 977"/>
                <a:gd name="T105" fmla="*/ 0 h 9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7" h="977">
                  <a:moveTo>
                    <a:pt x="489" y="147"/>
                  </a:moveTo>
                  <a:lnTo>
                    <a:pt x="443" y="151"/>
                  </a:lnTo>
                  <a:lnTo>
                    <a:pt x="400" y="159"/>
                  </a:lnTo>
                  <a:lnTo>
                    <a:pt x="359" y="173"/>
                  </a:lnTo>
                  <a:lnTo>
                    <a:pt x="320" y="193"/>
                  </a:lnTo>
                  <a:lnTo>
                    <a:pt x="285" y="216"/>
                  </a:lnTo>
                  <a:lnTo>
                    <a:pt x="252" y="245"/>
                  </a:lnTo>
                  <a:lnTo>
                    <a:pt x="225" y="276"/>
                  </a:lnTo>
                  <a:lnTo>
                    <a:pt x="200" y="312"/>
                  </a:lnTo>
                  <a:lnTo>
                    <a:pt x="181" y="350"/>
                  </a:lnTo>
                  <a:lnTo>
                    <a:pt x="167" y="391"/>
                  </a:lnTo>
                  <a:lnTo>
                    <a:pt x="158" y="434"/>
                  </a:lnTo>
                  <a:lnTo>
                    <a:pt x="155" y="481"/>
                  </a:lnTo>
                  <a:lnTo>
                    <a:pt x="158" y="526"/>
                  </a:lnTo>
                  <a:lnTo>
                    <a:pt x="167" y="570"/>
                  </a:lnTo>
                  <a:lnTo>
                    <a:pt x="181" y="611"/>
                  </a:lnTo>
                  <a:lnTo>
                    <a:pt x="200" y="649"/>
                  </a:lnTo>
                  <a:lnTo>
                    <a:pt x="225" y="685"/>
                  </a:lnTo>
                  <a:lnTo>
                    <a:pt x="252" y="716"/>
                  </a:lnTo>
                  <a:lnTo>
                    <a:pt x="284" y="745"/>
                  </a:lnTo>
                  <a:lnTo>
                    <a:pt x="320" y="768"/>
                  </a:lnTo>
                  <a:lnTo>
                    <a:pt x="358" y="788"/>
                  </a:lnTo>
                  <a:lnTo>
                    <a:pt x="400" y="802"/>
                  </a:lnTo>
                  <a:lnTo>
                    <a:pt x="443" y="811"/>
                  </a:lnTo>
                  <a:lnTo>
                    <a:pt x="489" y="813"/>
                  </a:lnTo>
                  <a:lnTo>
                    <a:pt x="534" y="811"/>
                  </a:lnTo>
                  <a:lnTo>
                    <a:pt x="577" y="802"/>
                  </a:lnTo>
                  <a:lnTo>
                    <a:pt x="619" y="788"/>
                  </a:lnTo>
                  <a:lnTo>
                    <a:pt x="657" y="769"/>
                  </a:lnTo>
                  <a:lnTo>
                    <a:pt x="693" y="745"/>
                  </a:lnTo>
                  <a:lnTo>
                    <a:pt x="725" y="716"/>
                  </a:lnTo>
                  <a:lnTo>
                    <a:pt x="752" y="685"/>
                  </a:lnTo>
                  <a:lnTo>
                    <a:pt x="777" y="650"/>
                  </a:lnTo>
                  <a:lnTo>
                    <a:pt x="796" y="611"/>
                  </a:lnTo>
                  <a:lnTo>
                    <a:pt x="810" y="570"/>
                  </a:lnTo>
                  <a:lnTo>
                    <a:pt x="819" y="526"/>
                  </a:lnTo>
                  <a:lnTo>
                    <a:pt x="822" y="481"/>
                  </a:lnTo>
                  <a:lnTo>
                    <a:pt x="819" y="436"/>
                  </a:lnTo>
                  <a:lnTo>
                    <a:pt x="810" y="391"/>
                  </a:lnTo>
                  <a:lnTo>
                    <a:pt x="796" y="350"/>
                  </a:lnTo>
                  <a:lnTo>
                    <a:pt x="777" y="312"/>
                  </a:lnTo>
                  <a:lnTo>
                    <a:pt x="752" y="276"/>
                  </a:lnTo>
                  <a:lnTo>
                    <a:pt x="725" y="245"/>
                  </a:lnTo>
                  <a:lnTo>
                    <a:pt x="692" y="216"/>
                  </a:lnTo>
                  <a:lnTo>
                    <a:pt x="657" y="193"/>
                  </a:lnTo>
                  <a:lnTo>
                    <a:pt x="618" y="173"/>
                  </a:lnTo>
                  <a:lnTo>
                    <a:pt x="577" y="159"/>
                  </a:lnTo>
                  <a:lnTo>
                    <a:pt x="534" y="151"/>
                  </a:lnTo>
                  <a:lnTo>
                    <a:pt x="489" y="147"/>
                  </a:lnTo>
                  <a:close/>
                  <a:moveTo>
                    <a:pt x="489" y="0"/>
                  </a:moveTo>
                  <a:lnTo>
                    <a:pt x="544" y="3"/>
                  </a:lnTo>
                  <a:lnTo>
                    <a:pt x="599" y="12"/>
                  </a:lnTo>
                  <a:lnTo>
                    <a:pt x="652" y="28"/>
                  </a:lnTo>
                  <a:lnTo>
                    <a:pt x="702" y="49"/>
                  </a:lnTo>
                  <a:lnTo>
                    <a:pt x="749" y="76"/>
                  </a:lnTo>
                  <a:lnTo>
                    <a:pt x="792" y="107"/>
                  </a:lnTo>
                  <a:lnTo>
                    <a:pt x="833" y="143"/>
                  </a:lnTo>
                  <a:lnTo>
                    <a:pt x="868" y="183"/>
                  </a:lnTo>
                  <a:lnTo>
                    <a:pt x="900" y="228"/>
                  </a:lnTo>
                  <a:lnTo>
                    <a:pt x="928" y="274"/>
                  </a:lnTo>
                  <a:lnTo>
                    <a:pt x="949" y="325"/>
                  </a:lnTo>
                  <a:lnTo>
                    <a:pt x="965" y="377"/>
                  </a:lnTo>
                  <a:lnTo>
                    <a:pt x="974" y="431"/>
                  </a:lnTo>
                  <a:lnTo>
                    <a:pt x="977" y="488"/>
                  </a:lnTo>
                  <a:lnTo>
                    <a:pt x="974" y="544"/>
                  </a:lnTo>
                  <a:lnTo>
                    <a:pt x="965" y="599"/>
                  </a:lnTo>
                  <a:lnTo>
                    <a:pt x="949" y="652"/>
                  </a:lnTo>
                  <a:lnTo>
                    <a:pt x="928" y="702"/>
                  </a:lnTo>
                  <a:lnTo>
                    <a:pt x="900" y="749"/>
                  </a:lnTo>
                  <a:lnTo>
                    <a:pt x="868" y="792"/>
                  </a:lnTo>
                  <a:lnTo>
                    <a:pt x="833" y="832"/>
                  </a:lnTo>
                  <a:lnTo>
                    <a:pt x="792" y="868"/>
                  </a:lnTo>
                  <a:lnTo>
                    <a:pt x="749" y="900"/>
                  </a:lnTo>
                  <a:lnTo>
                    <a:pt x="702" y="927"/>
                  </a:lnTo>
                  <a:lnTo>
                    <a:pt x="652" y="948"/>
                  </a:lnTo>
                  <a:lnTo>
                    <a:pt x="599" y="964"/>
                  </a:lnTo>
                  <a:lnTo>
                    <a:pt x="544" y="974"/>
                  </a:lnTo>
                  <a:lnTo>
                    <a:pt x="489" y="977"/>
                  </a:lnTo>
                  <a:lnTo>
                    <a:pt x="433" y="974"/>
                  </a:lnTo>
                  <a:lnTo>
                    <a:pt x="378" y="964"/>
                  </a:lnTo>
                  <a:lnTo>
                    <a:pt x="325" y="948"/>
                  </a:lnTo>
                  <a:lnTo>
                    <a:pt x="275" y="927"/>
                  </a:lnTo>
                  <a:lnTo>
                    <a:pt x="228" y="900"/>
                  </a:lnTo>
                  <a:lnTo>
                    <a:pt x="185" y="868"/>
                  </a:lnTo>
                  <a:lnTo>
                    <a:pt x="144" y="832"/>
                  </a:lnTo>
                  <a:lnTo>
                    <a:pt x="109" y="792"/>
                  </a:lnTo>
                  <a:lnTo>
                    <a:pt x="77" y="749"/>
                  </a:lnTo>
                  <a:lnTo>
                    <a:pt x="49" y="702"/>
                  </a:lnTo>
                  <a:lnTo>
                    <a:pt x="28" y="652"/>
                  </a:lnTo>
                  <a:lnTo>
                    <a:pt x="12" y="599"/>
                  </a:lnTo>
                  <a:lnTo>
                    <a:pt x="3" y="544"/>
                  </a:lnTo>
                  <a:lnTo>
                    <a:pt x="0" y="488"/>
                  </a:lnTo>
                  <a:lnTo>
                    <a:pt x="3" y="432"/>
                  </a:lnTo>
                  <a:lnTo>
                    <a:pt x="12" y="377"/>
                  </a:lnTo>
                  <a:lnTo>
                    <a:pt x="28" y="325"/>
                  </a:lnTo>
                  <a:lnTo>
                    <a:pt x="49" y="275"/>
                  </a:lnTo>
                  <a:lnTo>
                    <a:pt x="77" y="228"/>
                  </a:lnTo>
                  <a:lnTo>
                    <a:pt x="109" y="184"/>
                  </a:lnTo>
                  <a:lnTo>
                    <a:pt x="144" y="144"/>
                  </a:lnTo>
                  <a:lnTo>
                    <a:pt x="185" y="107"/>
                  </a:lnTo>
                  <a:lnTo>
                    <a:pt x="228" y="77"/>
                  </a:lnTo>
                  <a:lnTo>
                    <a:pt x="275" y="49"/>
                  </a:lnTo>
                  <a:lnTo>
                    <a:pt x="325" y="28"/>
                  </a:lnTo>
                  <a:lnTo>
                    <a:pt x="378" y="12"/>
                  </a:lnTo>
                  <a:lnTo>
                    <a:pt x="433" y="3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2" name="Group 50"/>
          <p:cNvGrpSpPr/>
          <p:nvPr/>
        </p:nvGrpSpPr>
        <p:grpSpPr>
          <a:xfrm>
            <a:off x="6492879" y="2278056"/>
            <a:ext cx="612775" cy="612775"/>
            <a:chOff x="9059863" y="1887538"/>
            <a:chExt cx="612775" cy="612775"/>
          </a:xfrm>
          <a:solidFill>
            <a:schemeClr val="bg1"/>
          </a:solidFill>
        </p:grpSpPr>
        <p:sp>
          <p:nvSpPr>
            <p:cNvPr id="53" name="Freeform 189"/>
            <p:cNvSpPr>
              <a:spLocks noEditPoints="1"/>
            </p:cNvSpPr>
            <p:nvPr/>
          </p:nvSpPr>
          <p:spPr bwMode="auto">
            <a:xfrm>
              <a:off x="9059863" y="1887538"/>
              <a:ext cx="612775" cy="477838"/>
            </a:xfrm>
            <a:custGeom>
              <a:gdLst>
                <a:gd name="T0" fmla="*/ 3007 w 3475"/>
                <a:gd name="T1" fmla="*/ 1076 h 2711"/>
                <a:gd name="T2" fmla="*/ 2771 w 3475"/>
                <a:gd name="T3" fmla="*/ 1151 h 2711"/>
                <a:gd name="T4" fmla="*/ 2885 w 3475"/>
                <a:gd name="T5" fmla="*/ 1361 h 2711"/>
                <a:gd name="T6" fmla="*/ 2682 w 3475"/>
                <a:gd name="T7" fmla="*/ 1606 h 2711"/>
                <a:gd name="T8" fmla="*/ 2596 w 3475"/>
                <a:gd name="T9" fmla="*/ 1626 h 2711"/>
                <a:gd name="T10" fmla="*/ 2353 w 3475"/>
                <a:gd name="T11" fmla="*/ 1535 h 2711"/>
                <a:gd name="T12" fmla="*/ 2311 w 3475"/>
                <a:gd name="T13" fmla="*/ 1766 h 2711"/>
                <a:gd name="T14" fmla="*/ 1975 w 3475"/>
                <a:gd name="T15" fmla="*/ 1766 h 2711"/>
                <a:gd name="T16" fmla="*/ 1932 w 3475"/>
                <a:gd name="T17" fmla="*/ 1535 h 2711"/>
                <a:gd name="T18" fmla="*/ 1690 w 3475"/>
                <a:gd name="T19" fmla="*/ 1626 h 2711"/>
                <a:gd name="T20" fmla="*/ 1603 w 3475"/>
                <a:gd name="T21" fmla="*/ 1606 h 2711"/>
                <a:gd name="T22" fmla="*/ 1400 w 3475"/>
                <a:gd name="T23" fmla="*/ 1361 h 2711"/>
                <a:gd name="T24" fmla="*/ 1514 w 3475"/>
                <a:gd name="T25" fmla="*/ 1151 h 2711"/>
                <a:gd name="T26" fmla="*/ 1278 w 3475"/>
                <a:gd name="T27" fmla="*/ 1076 h 2711"/>
                <a:gd name="T28" fmla="*/ 957 w 3475"/>
                <a:gd name="T29" fmla="*/ 949 h 2711"/>
                <a:gd name="T30" fmla="*/ 2081 w 3475"/>
                <a:gd name="T31" fmla="*/ 152 h 2711"/>
                <a:gd name="T32" fmla="*/ 1892 w 3475"/>
                <a:gd name="T33" fmla="*/ 420 h 2711"/>
                <a:gd name="T34" fmla="*/ 1725 w 3475"/>
                <a:gd name="T35" fmla="*/ 559 h 2711"/>
                <a:gd name="T36" fmla="*/ 1621 w 3475"/>
                <a:gd name="T37" fmla="*/ 780 h 2711"/>
                <a:gd name="T38" fmla="*/ 1621 w 3475"/>
                <a:gd name="T39" fmla="*/ 1002 h 2711"/>
                <a:gd name="T40" fmla="*/ 1726 w 3475"/>
                <a:gd name="T41" fmla="*/ 1222 h 2711"/>
                <a:gd name="T42" fmla="*/ 1893 w 3475"/>
                <a:gd name="T43" fmla="*/ 1362 h 2711"/>
                <a:gd name="T44" fmla="*/ 2082 w 3475"/>
                <a:gd name="T45" fmla="*/ 1630 h 2711"/>
                <a:gd name="T46" fmla="*/ 2349 w 3475"/>
                <a:gd name="T47" fmla="*/ 1383 h 2711"/>
                <a:gd name="T48" fmla="*/ 2709 w 3475"/>
                <a:gd name="T49" fmla="*/ 1371 h 2711"/>
                <a:gd name="T50" fmla="*/ 2652 w 3475"/>
                <a:gd name="T51" fmla="*/ 1051 h 2711"/>
                <a:gd name="T52" fmla="*/ 2673 w 3475"/>
                <a:gd name="T53" fmla="*/ 830 h 2711"/>
                <a:gd name="T54" fmla="*/ 2589 w 3475"/>
                <a:gd name="T55" fmla="*/ 600 h 2711"/>
                <a:gd name="T56" fmla="*/ 2435 w 3475"/>
                <a:gd name="T57" fmla="*/ 445 h 2711"/>
                <a:gd name="T58" fmla="*/ 2204 w 3475"/>
                <a:gd name="T59" fmla="*/ 361 h 2711"/>
                <a:gd name="T60" fmla="*/ 919 w 3475"/>
                <a:gd name="T61" fmla="*/ 801 h 2711"/>
                <a:gd name="T62" fmla="*/ 1278 w 3475"/>
                <a:gd name="T63" fmla="*/ 705 h 2711"/>
                <a:gd name="T64" fmla="*/ 1514 w 3475"/>
                <a:gd name="T65" fmla="*/ 630 h 2711"/>
                <a:gd name="T66" fmla="*/ 1401 w 3475"/>
                <a:gd name="T67" fmla="*/ 421 h 2711"/>
                <a:gd name="T68" fmla="*/ 1603 w 3475"/>
                <a:gd name="T69" fmla="*/ 175 h 2711"/>
                <a:gd name="T70" fmla="*/ 1691 w 3475"/>
                <a:gd name="T71" fmla="*/ 155 h 2711"/>
                <a:gd name="T72" fmla="*/ 1933 w 3475"/>
                <a:gd name="T73" fmla="*/ 245 h 2711"/>
                <a:gd name="T74" fmla="*/ 1975 w 3475"/>
                <a:gd name="T75" fmla="*/ 15 h 2711"/>
                <a:gd name="T76" fmla="*/ 2311 w 3475"/>
                <a:gd name="T77" fmla="*/ 15 h 2711"/>
                <a:gd name="T78" fmla="*/ 2353 w 3475"/>
                <a:gd name="T79" fmla="*/ 246 h 2711"/>
                <a:gd name="T80" fmla="*/ 2596 w 3475"/>
                <a:gd name="T81" fmla="*/ 155 h 2711"/>
                <a:gd name="T82" fmla="*/ 2682 w 3475"/>
                <a:gd name="T83" fmla="*/ 175 h 2711"/>
                <a:gd name="T84" fmla="*/ 2885 w 3475"/>
                <a:gd name="T85" fmla="*/ 421 h 2711"/>
                <a:gd name="T86" fmla="*/ 2771 w 3475"/>
                <a:gd name="T87" fmla="*/ 631 h 2711"/>
                <a:gd name="T88" fmla="*/ 3007 w 3475"/>
                <a:gd name="T89" fmla="*/ 705 h 2711"/>
                <a:gd name="T90" fmla="*/ 3475 w 3475"/>
                <a:gd name="T91" fmla="*/ 801 h 2711"/>
                <a:gd name="T92" fmla="*/ 3233 w 3475"/>
                <a:gd name="T93" fmla="*/ 2091 h 2711"/>
                <a:gd name="T94" fmla="*/ 3313 w 3475"/>
                <a:gd name="T95" fmla="*/ 2195 h 2711"/>
                <a:gd name="T96" fmla="*/ 3378 w 3475"/>
                <a:gd name="T97" fmla="*/ 2347 h 2711"/>
                <a:gd name="T98" fmla="*/ 3356 w 3475"/>
                <a:gd name="T99" fmla="*/ 2521 h 2711"/>
                <a:gd name="T100" fmla="*/ 3203 w 3475"/>
                <a:gd name="T101" fmla="*/ 2671 h 2711"/>
                <a:gd name="T102" fmla="*/ 1001 w 3475"/>
                <a:gd name="T103" fmla="*/ 2711 h 2711"/>
                <a:gd name="T104" fmla="*/ 3127 w 3475"/>
                <a:gd name="T105" fmla="*/ 2544 h 2711"/>
                <a:gd name="T106" fmla="*/ 3217 w 3475"/>
                <a:gd name="T107" fmla="*/ 2455 h 2711"/>
                <a:gd name="T108" fmla="*/ 3217 w 3475"/>
                <a:gd name="T109" fmla="*/ 2326 h 2711"/>
                <a:gd name="T110" fmla="*/ 3149 w 3475"/>
                <a:gd name="T111" fmla="*/ 2222 h 2711"/>
                <a:gd name="T112" fmla="*/ 3095 w 3475"/>
                <a:gd name="T113" fmla="*/ 2170 h 2711"/>
                <a:gd name="T114" fmla="*/ 66 w 3475"/>
                <a:gd name="T115" fmla="*/ 0 h 27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75" h="2711">
                  <a:moveTo>
                    <a:pt x="3032" y="948"/>
                  </a:moveTo>
                  <a:lnTo>
                    <a:pt x="3032" y="1016"/>
                  </a:lnTo>
                  <a:lnTo>
                    <a:pt x="3030" y="1038"/>
                  </a:lnTo>
                  <a:lnTo>
                    <a:pt x="3021" y="1059"/>
                  </a:lnTo>
                  <a:lnTo>
                    <a:pt x="3007" y="1076"/>
                  </a:lnTo>
                  <a:lnTo>
                    <a:pt x="2990" y="1089"/>
                  </a:lnTo>
                  <a:lnTo>
                    <a:pt x="2970" y="1097"/>
                  </a:lnTo>
                  <a:lnTo>
                    <a:pt x="2948" y="1100"/>
                  </a:lnTo>
                  <a:lnTo>
                    <a:pt x="2790" y="1100"/>
                  </a:lnTo>
                  <a:lnTo>
                    <a:pt x="2771" y="1151"/>
                  </a:lnTo>
                  <a:lnTo>
                    <a:pt x="2749" y="1199"/>
                  </a:lnTo>
                  <a:lnTo>
                    <a:pt x="2860" y="1310"/>
                  </a:lnTo>
                  <a:lnTo>
                    <a:pt x="2873" y="1326"/>
                  </a:lnTo>
                  <a:lnTo>
                    <a:pt x="2881" y="1343"/>
                  </a:lnTo>
                  <a:lnTo>
                    <a:pt x="2885" y="1361"/>
                  </a:lnTo>
                  <a:lnTo>
                    <a:pt x="2885" y="1379"/>
                  </a:lnTo>
                  <a:lnTo>
                    <a:pt x="2881" y="1397"/>
                  </a:lnTo>
                  <a:lnTo>
                    <a:pt x="2873" y="1415"/>
                  </a:lnTo>
                  <a:lnTo>
                    <a:pt x="2860" y="1429"/>
                  </a:lnTo>
                  <a:lnTo>
                    <a:pt x="2682" y="1606"/>
                  </a:lnTo>
                  <a:lnTo>
                    <a:pt x="2668" y="1619"/>
                  </a:lnTo>
                  <a:lnTo>
                    <a:pt x="2650" y="1626"/>
                  </a:lnTo>
                  <a:lnTo>
                    <a:pt x="2632" y="1631"/>
                  </a:lnTo>
                  <a:lnTo>
                    <a:pt x="2614" y="1631"/>
                  </a:lnTo>
                  <a:lnTo>
                    <a:pt x="2596" y="1626"/>
                  </a:lnTo>
                  <a:lnTo>
                    <a:pt x="2578" y="1619"/>
                  </a:lnTo>
                  <a:lnTo>
                    <a:pt x="2563" y="1606"/>
                  </a:lnTo>
                  <a:lnTo>
                    <a:pt x="2452" y="1495"/>
                  </a:lnTo>
                  <a:lnTo>
                    <a:pt x="2403" y="1517"/>
                  </a:lnTo>
                  <a:lnTo>
                    <a:pt x="2353" y="1535"/>
                  </a:lnTo>
                  <a:lnTo>
                    <a:pt x="2353" y="1693"/>
                  </a:lnTo>
                  <a:lnTo>
                    <a:pt x="2350" y="1715"/>
                  </a:lnTo>
                  <a:lnTo>
                    <a:pt x="2342" y="1735"/>
                  </a:lnTo>
                  <a:lnTo>
                    <a:pt x="2328" y="1753"/>
                  </a:lnTo>
                  <a:lnTo>
                    <a:pt x="2311" y="1766"/>
                  </a:lnTo>
                  <a:lnTo>
                    <a:pt x="2291" y="1775"/>
                  </a:lnTo>
                  <a:lnTo>
                    <a:pt x="2269" y="1778"/>
                  </a:lnTo>
                  <a:lnTo>
                    <a:pt x="2017" y="1778"/>
                  </a:lnTo>
                  <a:lnTo>
                    <a:pt x="1995" y="1775"/>
                  </a:lnTo>
                  <a:lnTo>
                    <a:pt x="1975" y="1766"/>
                  </a:lnTo>
                  <a:lnTo>
                    <a:pt x="1958" y="1753"/>
                  </a:lnTo>
                  <a:lnTo>
                    <a:pt x="1944" y="1735"/>
                  </a:lnTo>
                  <a:lnTo>
                    <a:pt x="1935" y="1715"/>
                  </a:lnTo>
                  <a:lnTo>
                    <a:pt x="1932" y="1693"/>
                  </a:lnTo>
                  <a:lnTo>
                    <a:pt x="1932" y="1535"/>
                  </a:lnTo>
                  <a:lnTo>
                    <a:pt x="1882" y="1517"/>
                  </a:lnTo>
                  <a:lnTo>
                    <a:pt x="1834" y="1495"/>
                  </a:lnTo>
                  <a:lnTo>
                    <a:pt x="1723" y="1606"/>
                  </a:lnTo>
                  <a:lnTo>
                    <a:pt x="1707" y="1619"/>
                  </a:lnTo>
                  <a:lnTo>
                    <a:pt x="1690" y="1626"/>
                  </a:lnTo>
                  <a:lnTo>
                    <a:pt x="1672" y="1631"/>
                  </a:lnTo>
                  <a:lnTo>
                    <a:pt x="1654" y="1631"/>
                  </a:lnTo>
                  <a:lnTo>
                    <a:pt x="1635" y="1626"/>
                  </a:lnTo>
                  <a:lnTo>
                    <a:pt x="1618" y="1619"/>
                  </a:lnTo>
                  <a:lnTo>
                    <a:pt x="1603" y="1606"/>
                  </a:lnTo>
                  <a:lnTo>
                    <a:pt x="1424" y="1429"/>
                  </a:lnTo>
                  <a:lnTo>
                    <a:pt x="1413" y="1415"/>
                  </a:lnTo>
                  <a:lnTo>
                    <a:pt x="1404" y="1397"/>
                  </a:lnTo>
                  <a:lnTo>
                    <a:pt x="1400" y="1379"/>
                  </a:lnTo>
                  <a:lnTo>
                    <a:pt x="1400" y="1361"/>
                  </a:lnTo>
                  <a:lnTo>
                    <a:pt x="1404" y="1343"/>
                  </a:lnTo>
                  <a:lnTo>
                    <a:pt x="1413" y="1326"/>
                  </a:lnTo>
                  <a:lnTo>
                    <a:pt x="1424" y="1310"/>
                  </a:lnTo>
                  <a:lnTo>
                    <a:pt x="1536" y="1200"/>
                  </a:lnTo>
                  <a:lnTo>
                    <a:pt x="1514" y="1151"/>
                  </a:lnTo>
                  <a:lnTo>
                    <a:pt x="1496" y="1101"/>
                  </a:lnTo>
                  <a:lnTo>
                    <a:pt x="1339" y="1101"/>
                  </a:lnTo>
                  <a:lnTo>
                    <a:pt x="1316" y="1098"/>
                  </a:lnTo>
                  <a:lnTo>
                    <a:pt x="1295" y="1090"/>
                  </a:lnTo>
                  <a:lnTo>
                    <a:pt x="1278" y="1076"/>
                  </a:lnTo>
                  <a:lnTo>
                    <a:pt x="1266" y="1059"/>
                  </a:lnTo>
                  <a:lnTo>
                    <a:pt x="1257" y="1039"/>
                  </a:lnTo>
                  <a:lnTo>
                    <a:pt x="1254" y="1017"/>
                  </a:lnTo>
                  <a:lnTo>
                    <a:pt x="1254" y="949"/>
                  </a:lnTo>
                  <a:lnTo>
                    <a:pt x="957" y="949"/>
                  </a:lnTo>
                  <a:lnTo>
                    <a:pt x="1178" y="2021"/>
                  </a:lnTo>
                  <a:lnTo>
                    <a:pt x="3062" y="2021"/>
                  </a:lnTo>
                  <a:lnTo>
                    <a:pt x="3282" y="948"/>
                  </a:lnTo>
                  <a:lnTo>
                    <a:pt x="3032" y="948"/>
                  </a:lnTo>
                  <a:close/>
                  <a:moveTo>
                    <a:pt x="2081" y="152"/>
                  </a:moveTo>
                  <a:lnTo>
                    <a:pt x="2081" y="361"/>
                  </a:lnTo>
                  <a:lnTo>
                    <a:pt x="2032" y="370"/>
                  </a:lnTo>
                  <a:lnTo>
                    <a:pt x="1983" y="383"/>
                  </a:lnTo>
                  <a:lnTo>
                    <a:pt x="1936" y="400"/>
                  </a:lnTo>
                  <a:lnTo>
                    <a:pt x="1892" y="420"/>
                  </a:lnTo>
                  <a:lnTo>
                    <a:pt x="1851" y="445"/>
                  </a:lnTo>
                  <a:lnTo>
                    <a:pt x="1812" y="474"/>
                  </a:lnTo>
                  <a:lnTo>
                    <a:pt x="1663" y="325"/>
                  </a:lnTo>
                  <a:lnTo>
                    <a:pt x="1577" y="411"/>
                  </a:lnTo>
                  <a:lnTo>
                    <a:pt x="1725" y="559"/>
                  </a:lnTo>
                  <a:lnTo>
                    <a:pt x="1696" y="600"/>
                  </a:lnTo>
                  <a:lnTo>
                    <a:pt x="1672" y="641"/>
                  </a:lnTo>
                  <a:lnTo>
                    <a:pt x="1651" y="685"/>
                  </a:lnTo>
                  <a:lnTo>
                    <a:pt x="1634" y="732"/>
                  </a:lnTo>
                  <a:lnTo>
                    <a:pt x="1621" y="780"/>
                  </a:lnTo>
                  <a:lnTo>
                    <a:pt x="1613" y="830"/>
                  </a:lnTo>
                  <a:lnTo>
                    <a:pt x="1403" y="830"/>
                  </a:lnTo>
                  <a:lnTo>
                    <a:pt x="1403" y="952"/>
                  </a:lnTo>
                  <a:lnTo>
                    <a:pt x="1614" y="952"/>
                  </a:lnTo>
                  <a:lnTo>
                    <a:pt x="1621" y="1002"/>
                  </a:lnTo>
                  <a:lnTo>
                    <a:pt x="1634" y="1051"/>
                  </a:lnTo>
                  <a:lnTo>
                    <a:pt x="1651" y="1097"/>
                  </a:lnTo>
                  <a:lnTo>
                    <a:pt x="1672" y="1140"/>
                  </a:lnTo>
                  <a:lnTo>
                    <a:pt x="1697" y="1183"/>
                  </a:lnTo>
                  <a:lnTo>
                    <a:pt x="1726" y="1222"/>
                  </a:lnTo>
                  <a:lnTo>
                    <a:pt x="1578" y="1370"/>
                  </a:lnTo>
                  <a:lnTo>
                    <a:pt x="1663" y="1457"/>
                  </a:lnTo>
                  <a:lnTo>
                    <a:pt x="1812" y="1309"/>
                  </a:lnTo>
                  <a:lnTo>
                    <a:pt x="1851" y="1337"/>
                  </a:lnTo>
                  <a:lnTo>
                    <a:pt x="1893" y="1362"/>
                  </a:lnTo>
                  <a:lnTo>
                    <a:pt x="1937" y="1383"/>
                  </a:lnTo>
                  <a:lnTo>
                    <a:pt x="1984" y="1400"/>
                  </a:lnTo>
                  <a:lnTo>
                    <a:pt x="2032" y="1413"/>
                  </a:lnTo>
                  <a:lnTo>
                    <a:pt x="2082" y="1421"/>
                  </a:lnTo>
                  <a:lnTo>
                    <a:pt x="2082" y="1630"/>
                  </a:lnTo>
                  <a:lnTo>
                    <a:pt x="2205" y="1630"/>
                  </a:lnTo>
                  <a:lnTo>
                    <a:pt x="2205" y="1421"/>
                  </a:lnTo>
                  <a:lnTo>
                    <a:pt x="2255" y="1413"/>
                  </a:lnTo>
                  <a:lnTo>
                    <a:pt x="2303" y="1400"/>
                  </a:lnTo>
                  <a:lnTo>
                    <a:pt x="2349" y="1383"/>
                  </a:lnTo>
                  <a:lnTo>
                    <a:pt x="2394" y="1362"/>
                  </a:lnTo>
                  <a:lnTo>
                    <a:pt x="2436" y="1337"/>
                  </a:lnTo>
                  <a:lnTo>
                    <a:pt x="2475" y="1309"/>
                  </a:lnTo>
                  <a:lnTo>
                    <a:pt x="2622" y="1458"/>
                  </a:lnTo>
                  <a:lnTo>
                    <a:pt x="2709" y="1371"/>
                  </a:lnTo>
                  <a:lnTo>
                    <a:pt x="2561" y="1223"/>
                  </a:lnTo>
                  <a:lnTo>
                    <a:pt x="2589" y="1184"/>
                  </a:lnTo>
                  <a:lnTo>
                    <a:pt x="2614" y="1142"/>
                  </a:lnTo>
                  <a:lnTo>
                    <a:pt x="2635" y="1097"/>
                  </a:lnTo>
                  <a:lnTo>
                    <a:pt x="2652" y="1051"/>
                  </a:lnTo>
                  <a:lnTo>
                    <a:pt x="2664" y="1003"/>
                  </a:lnTo>
                  <a:lnTo>
                    <a:pt x="2673" y="953"/>
                  </a:lnTo>
                  <a:lnTo>
                    <a:pt x="2882" y="953"/>
                  </a:lnTo>
                  <a:lnTo>
                    <a:pt x="2882" y="830"/>
                  </a:lnTo>
                  <a:lnTo>
                    <a:pt x="2673" y="830"/>
                  </a:lnTo>
                  <a:lnTo>
                    <a:pt x="2664" y="780"/>
                  </a:lnTo>
                  <a:lnTo>
                    <a:pt x="2652" y="732"/>
                  </a:lnTo>
                  <a:lnTo>
                    <a:pt x="2635" y="685"/>
                  </a:lnTo>
                  <a:lnTo>
                    <a:pt x="2614" y="641"/>
                  </a:lnTo>
                  <a:lnTo>
                    <a:pt x="2589" y="600"/>
                  </a:lnTo>
                  <a:lnTo>
                    <a:pt x="2561" y="559"/>
                  </a:lnTo>
                  <a:lnTo>
                    <a:pt x="2709" y="411"/>
                  </a:lnTo>
                  <a:lnTo>
                    <a:pt x="2622" y="325"/>
                  </a:lnTo>
                  <a:lnTo>
                    <a:pt x="2474" y="474"/>
                  </a:lnTo>
                  <a:lnTo>
                    <a:pt x="2435" y="445"/>
                  </a:lnTo>
                  <a:lnTo>
                    <a:pt x="2392" y="420"/>
                  </a:lnTo>
                  <a:lnTo>
                    <a:pt x="2349" y="398"/>
                  </a:lnTo>
                  <a:lnTo>
                    <a:pt x="2303" y="382"/>
                  </a:lnTo>
                  <a:lnTo>
                    <a:pt x="2254" y="369"/>
                  </a:lnTo>
                  <a:lnTo>
                    <a:pt x="2204" y="361"/>
                  </a:lnTo>
                  <a:lnTo>
                    <a:pt x="2204" y="152"/>
                  </a:lnTo>
                  <a:lnTo>
                    <a:pt x="2081" y="152"/>
                  </a:lnTo>
                  <a:close/>
                  <a:moveTo>
                    <a:pt x="66" y="0"/>
                  </a:moveTo>
                  <a:lnTo>
                    <a:pt x="832" y="374"/>
                  </a:lnTo>
                  <a:lnTo>
                    <a:pt x="919" y="801"/>
                  </a:lnTo>
                  <a:lnTo>
                    <a:pt x="1254" y="801"/>
                  </a:lnTo>
                  <a:lnTo>
                    <a:pt x="1254" y="766"/>
                  </a:lnTo>
                  <a:lnTo>
                    <a:pt x="1257" y="742"/>
                  </a:lnTo>
                  <a:lnTo>
                    <a:pt x="1266" y="722"/>
                  </a:lnTo>
                  <a:lnTo>
                    <a:pt x="1278" y="705"/>
                  </a:lnTo>
                  <a:lnTo>
                    <a:pt x="1295" y="693"/>
                  </a:lnTo>
                  <a:lnTo>
                    <a:pt x="1316" y="684"/>
                  </a:lnTo>
                  <a:lnTo>
                    <a:pt x="1339" y="681"/>
                  </a:lnTo>
                  <a:lnTo>
                    <a:pt x="1496" y="681"/>
                  </a:lnTo>
                  <a:lnTo>
                    <a:pt x="1514" y="630"/>
                  </a:lnTo>
                  <a:lnTo>
                    <a:pt x="1536" y="583"/>
                  </a:lnTo>
                  <a:lnTo>
                    <a:pt x="1425" y="472"/>
                  </a:lnTo>
                  <a:lnTo>
                    <a:pt x="1414" y="456"/>
                  </a:lnTo>
                  <a:lnTo>
                    <a:pt x="1405" y="439"/>
                  </a:lnTo>
                  <a:lnTo>
                    <a:pt x="1401" y="421"/>
                  </a:lnTo>
                  <a:lnTo>
                    <a:pt x="1401" y="403"/>
                  </a:lnTo>
                  <a:lnTo>
                    <a:pt x="1405" y="384"/>
                  </a:lnTo>
                  <a:lnTo>
                    <a:pt x="1414" y="367"/>
                  </a:lnTo>
                  <a:lnTo>
                    <a:pt x="1425" y="352"/>
                  </a:lnTo>
                  <a:lnTo>
                    <a:pt x="1603" y="175"/>
                  </a:lnTo>
                  <a:lnTo>
                    <a:pt x="1619" y="162"/>
                  </a:lnTo>
                  <a:lnTo>
                    <a:pt x="1636" y="155"/>
                  </a:lnTo>
                  <a:lnTo>
                    <a:pt x="1654" y="151"/>
                  </a:lnTo>
                  <a:lnTo>
                    <a:pt x="1673" y="151"/>
                  </a:lnTo>
                  <a:lnTo>
                    <a:pt x="1691" y="155"/>
                  </a:lnTo>
                  <a:lnTo>
                    <a:pt x="1708" y="162"/>
                  </a:lnTo>
                  <a:lnTo>
                    <a:pt x="1724" y="175"/>
                  </a:lnTo>
                  <a:lnTo>
                    <a:pt x="1835" y="285"/>
                  </a:lnTo>
                  <a:lnTo>
                    <a:pt x="1882" y="263"/>
                  </a:lnTo>
                  <a:lnTo>
                    <a:pt x="1933" y="245"/>
                  </a:lnTo>
                  <a:lnTo>
                    <a:pt x="1933" y="88"/>
                  </a:lnTo>
                  <a:lnTo>
                    <a:pt x="1936" y="66"/>
                  </a:lnTo>
                  <a:lnTo>
                    <a:pt x="1945" y="45"/>
                  </a:lnTo>
                  <a:lnTo>
                    <a:pt x="1958" y="28"/>
                  </a:lnTo>
                  <a:lnTo>
                    <a:pt x="1975" y="15"/>
                  </a:lnTo>
                  <a:lnTo>
                    <a:pt x="1995" y="7"/>
                  </a:lnTo>
                  <a:lnTo>
                    <a:pt x="2018" y="4"/>
                  </a:lnTo>
                  <a:lnTo>
                    <a:pt x="2269" y="4"/>
                  </a:lnTo>
                  <a:lnTo>
                    <a:pt x="2291" y="7"/>
                  </a:lnTo>
                  <a:lnTo>
                    <a:pt x="2311" y="15"/>
                  </a:lnTo>
                  <a:lnTo>
                    <a:pt x="2328" y="28"/>
                  </a:lnTo>
                  <a:lnTo>
                    <a:pt x="2342" y="45"/>
                  </a:lnTo>
                  <a:lnTo>
                    <a:pt x="2350" y="66"/>
                  </a:lnTo>
                  <a:lnTo>
                    <a:pt x="2353" y="88"/>
                  </a:lnTo>
                  <a:lnTo>
                    <a:pt x="2353" y="246"/>
                  </a:lnTo>
                  <a:lnTo>
                    <a:pt x="2403" y="264"/>
                  </a:lnTo>
                  <a:lnTo>
                    <a:pt x="2452" y="286"/>
                  </a:lnTo>
                  <a:lnTo>
                    <a:pt x="2563" y="175"/>
                  </a:lnTo>
                  <a:lnTo>
                    <a:pt x="2578" y="162"/>
                  </a:lnTo>
                  <a:lnTo>
                    <a:pt x="2596" y="155"/>
                  </a:lnTo>
                  <a:lnTo>
                    <a:pt x="2614" y="151"/>
                  </a:lnTo>
                  <a:lnTo>
                    <a:pt x="2632" y="151"/>
                  </a:lnTo>
                  <a:lnTo>
                    <a:pt x="2650" y="155"/>
                  </a:lnTo>
                  <a:lnTo>
                    <a:pt x="2668" y="162"/>
                  </a:lnTo>
                  <a:lnTo>
                    <a:pt x="2682" y="175"/>
                  </a:lnTo>
                  <a:lnTo>
                    <a:pt x="2860" y="352"/>
                  </a:lnTo>
                  <a:lnTo>
                    <a:pt x="2873" y="367"/>
                  </a:lnTo>
                  <a:lnTo>
                    <a:pt x="2881" y="384"/>
                  </a:lnTo>
                  <a:lnTo>
                    <a:pt x="2885" y="403"/>
                  </a:lnTo>
                  <a:lnTo>
                    <a:pt x="2885" y="421"/>
                  </a:lnTo>
                  <a:lnTo>
                    <a:pt x="2881" y="439"/>
                  </a:lnTo>
                  <a:lnTo>
                    <a:pt x="2873" y="456"/>
                  </a:lnTo>
                  <a:lnTo>
                    <a:pt x="2860" y="472"/>
                  </a:lnTo>
                  <a:lnTo>
                    <a:pt x="2749" y="583"/>
                  </a:lnTo>
                  <a:lnTo>
                    <a:pt x="2771" y="631"/>
                  </a:lnTo>
                  <a:lnTo>
                    <a:pt x="2790" y="681"/>
                  </a:lnTo>
                  <a:lnTo>
                    <a:pt x="2948" y="681"/>
                  </a:lnTo>
                  <a:lnTo>
                    <a:pt x="2970" y="684"/>
                  </a:lnTo>
                  <a:lnTo>
                    <a:pt x="2990" y="693"/>
                  </a:lnTo>
                  <a:lnTo>
                    <a:pt x="3007" y="705"/>
                  </a:lnTo>
                  <a:lnTo>
                    <a:pt x="3021" y="722"/>
                  </a:lnTo>
                  <a:lnTo>
                    <a:pt x="3030" y="742"/>
                  </a:lnTo>
                  <a:lnTo>
                    <a:pt x="3032" y="766"/>
                  </a:lnTo>
                  <a:lnTo>
                    <a:pt x="3032" y="801"/>
                  </a:lnTo>
                  <a:lnTo>
                    <a:pt x="3475" y="801"/>
                  </a:lnTo>
                  <a:lnTo>
                    <a:pt x="3203" y="2062"/>
                  </a:lnTo>
                  <a:lnTo>
                    <a:pt x="3205" y="2063"/>
                  </a:lnTo>
                  <a:lnTo>
                    <a:pt x="3212" y="2070"/>
                  </a:lnTo>
                  <a:lnTo>
                    <a:pt x="3220" y="2078"/>
                  </a:lnTo>
                  <a:lnTo>
                    <a:pt x="3233" y="2091"/>
                  </a:lnTo>
                  <a:lnTo>
                    <a:pt x="3246" y="2107"/>
                  </a:lnTo>
                  <a:lnTo>
                    <a:pt x="3262" y="2125"/>
                  </a:lnTo>
                  <a:lnTo>
                    <a:pt x="3278" y="2146"/>
                  </a:lnTo>
                  <a:lnTo>
                    <a:pt x="3296" y="2169"/>
                  </a:lnTo>
                  <a:lnTo>
                    <a:pt x="3313" y="2195"/>
                  </a:lnTo>
                  <a:lnTo>
                    <a:pt x="3329" y="2222"/>
                  </a:lnTo>
                  <a:lnTo>
                    <a:pt x="3345" y="2252"/>
                  </a:lnTo>
                  <a:lnTo>
                    <a:pt x="3359" y="2283"/>
                  </a:lnTo>
                  <a:lnTo>
                    <a:pt x="3369" y="2314"/>
                  </a:lnTo>
                  <a:lnTo>
                    <a:pt x="3378" y="2347"/>
                  </a:lnTo>
                  <a:lnTo>
                    <a:pt x="3383" y="2381"/>
                  </a:lnTo>
                  <a:lnTo>
                    <a:pt x="3384" y="2416"/>
                  </a:lnTo>
                  <a:lnTo>
                    <a:pt x="3380" y="2451"/>
                  </a:lnTo>
                  <a:lnTo>
                    <a:pt x="3371" y="2486"/>
                  </a:lnTo>
                  <a:lnTo>
                    <a:pt x="3356" y="2521"/>
                  </a:lnTo>
                  <a:lnTo>
                    <a:pt x="3333" y="2558"/>
                  </a:lnTo>
                  <a:lnTo>
                    <a:pt x="3306" y="2592"/>
                  </a:lnTo>
                  <a:lnTo>
                    <a:pt x="3274" y="2622"/>
                  </a:lnTo>
                  <a:lnTo>
                    <a:pt x="3240" y="2649"/>
                  </a:lnTo>
                  <a:lnTo>
                    <a:pt x="3203" y="2671"/>
                  </a:lnTo>
                  <a:lnTo>
                    <a:pt x="3164" y="2688"/>
                  </a:lnTo>
                  <a:lnTo>
                    <a:pt x="3123" y="2701"/>
                  </a:lnTo>
                  <a:lnTo>
                    <a:pt x="3078" y="2709"/>
                  </a:lnTo>
                  <a:lnTo>
                    <a:pt x="3033" y="2711"/>
                  </a:lnTo>
                  <a:lnTo>
                    <a:pt x="1001" y="2711"/>
                  </a:lnTo>
                  <a:lnTo>
                    <a:pt x="1001" y="2565"/>
                  </a:lnTo>
                  <a:lnTo>
                    <a:pt x="3032" y="2565"/>
                  </a:lnTo>
                  <a:lnTo>
                    <a:pt x="3067" y="2562"/>
                  </a:lnTo>
                  <a:lnTo>
                    <a:pt x="3098" y="2555"/>
                  </a:lnTo>
                  <a:lnTo>
                    <a:pt x="3127" y="2544"/>
                  </a:lnTo>
                  <a:lnTo>
                    <a:pt x="3152" y="2529"/>
                  </a:lnTo>
                  <a:lnTo>
                    <a:pt x="3173" y="2512"/>
                  </a:lnTo>
                  <a:lnTo>
                    <a:pt x="3191" y="2494"/>
                  </a:lnTo>
                  <a:lnTo>
                    <a:pt x="3206" y="2474"/>
                  </a:lnTo>
                  <a:lnTo>
                    <a:pt x="3217" y="2455"/>
                  </a:lnTo>
                  <a:lnTo>
                    <a:pt x="3226" y="2429"/>
                  </a:lnTo>
                  <a:lnTo>
                    <a:pt x="3231" y="2402"/>
                  </a:lnTo>
                  <a:lnTo>
                    <a:pt x="3230" y="2377"/>
                  </a:lnTo>
                  <a:lnTo>
                    <a:pt x="3225" y="2351"/>
                  </a:lnTo>
                  <a:lnTo>
                    <a:pt x="3217" y="2326"/>
                  </a:lnTo>
                  <a:lnTo>
                    <a:pt x="3206" y="2303"/>
                  </a:lnTo>
                  <a:lnTo>
                    <a:pt x="3194" y="2280"/>
                  </a:lnTo>
                  <a:lnTo>
                    <a:pt x="3180" y="2259"/>
                  </a:lnTo>
                  <a:lnTo>
                    <a:pt x="3165" y="2240"/>
                  </a:lnTo>
                  <a:lnTo>
                    <a:pt x="3149" y="2222"/>
                  </a:lnTo>
                  <a:lnTo>
                    <a:pt x="3135" y="2206"/>
                  </a:lnTo>
                  <a:lnTo>
                    <a:pt x="3122" y="2194"/>
                  </a:lnTo>
                  <a:lnTo>
                    <a:pt x="3110" y="2183"/>
                  </a:lnTo>
                  <a:lnTo>
                    <a:pt x="3101" y="2175"/>
                  </a:lnTo>
                  <a:lnTo>
                    <a:pt x="3095" y="2170"/>
                  </a:lnTo>
                  <a:lnTo>
                    <a:pt x="3093" y="2168"/>
                  </a:lnTo>
                  <a:lnTo>
                    <a:pt x="1053" y="2168"/>
                  </a:lnTo>
                  <a:lnTo>
                    <a:pt x="699" y="478"/>
                  </a:lnTo>
                  <a:lnTo>
                    <a:pt x="0" y="13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4" name="Freeform 190"/>
            <p:cNvSpPr>
              <a:spLocks noEditPoints="1"/>
            </p:cNvSpPr>
            <p:nvPr/>
          </p:nvSpPr>
          <p:spPr bwMode="auto">
            <a:xfrm>
              <a:off x="9261476" y="2401888"/>
              <a:ext cx="98425" cy="98425"/>
            </a:xfrm>
            <a:custGeom>
              <a:gdLst>
                <a:gd name="T0" fmla="*/ 253 w 558"/>
                <a:gd name="T1" fmla="*/ 143 h 559"/>
                <a:gd name="T2" fmla="*/ 205 w 558"/>
                <a:gd name="T3" fmla="*/ 163 h 559"/>
                <a:gd name="T4" fmla="*/ 169 w 558"/>
                <a:gd name="T5" fmla="*/ 198 h 559"/>
                <a:gd name="T6" fmla="*/ 149 w 558"/>
                <a:gd name="T7" fmla="*/ 245 h 559"/>
                <a:gd name="T8" fmla="*/ 149 w 558"/>
                <a:gd name="T9" fmla="*/ 298 h 559"/>
                <a:gd name="T10" fmla="*/ 169 w 558"/>
                <a:gd name="T11" fmla="*/ 346 h 559"/>
                <a:gd name="T12" fmla="*/ 205 w 558"/>
                <a:gd name="T13" fmla="*/ 381 h 559"/>
                <a:gd name="T14" fmla="*/ 253 w 558"/>
                <a:gd name="T15" fmla="*/ 401 h 559"/>
                <a:gd name="T16" fmla="*/ 306 w 558"/>
                <a:gd name="T17" fmla="*/ 401 h 559"/>
                <a:gd name="T18" fmla="*/ 353 w 558"/>
                <a:gd name="T19" fmla="*/ 381 h 559"/>
                <a:gd name="T20" fmla="*/ 389 w 558"/>
                <a:gd name="T21" fmla="*/ 346 h 559"/>
                <a:gd name="T22" fmla="*/ 409 w 558"/>
                <a:gd name="T23" fmla="*/ 298 h 559"/>
                <a:gd name="T24" fmla="*/ 409 w 558"/>
                <a:gd name="T25" fmla="*/ 245 h 559"/>
                <a:gd name="T26" fmla="*/ 389 w 558"/>
                <a:gd name="T27" fmla="*/ 198 h 559"/>
                <a:gd name="T28" fmla="*/ 353 w 558"/>
                <a:gd name="T29" fmla="*/ 163 h 559"/>
                <a:gd name="T30" fmla="*/ 307 w 558"/>
                <a:gd name="T31" fmla="*/ 143 h 559"/>
                <a:gd name="T32" fmla="*/ 279 w 558"/>
                <a:gd name="T33" fmla="*/ 0 h 559"/>
                <a:gd name="T34" fmla="*/ 361 w 558"/>
                <a:gd name="T35" fmla="*/ 11 h 559"/>
                <a:gd name="T36" fmla="*/ 431 w 558"/>
                <a:gd name="T37" fmla="*/ 44 h 559"/>
                <a:gd name="T38" fmla="*/ 490 w 558"/>
                <a:gd name="T39" fmla="*/ 95 h 559"/>
                <a:gd name="T40" fmla="*/ 533 w 558"/>
                <a:gd name="T41" fmla="*/ 161 h 559"/>
                <a:gd name="T42" fmla="*/ 555 w 558"/>
                <a:gd name="T43" fmla="*/ 238 h 559"/>
                <a:gd name="T44" fmla="*/ 555 w 558"/>
                <a:gd name="T45" fmla="*/ 320 h 559"/>
                <a:gd name="T46" fmla="*/ 533 w 558"/>
                <a:gd name="T47" fmla="*/ 397 h 559"/>
                <a:gd name="T48" fmla="*/ 490 w 558"/>
                <a:gd name="T49" fmla="*/ 462 h 559"/>
                <a:gd name="T50" fmla="*/ 431 w 558"/>
                <a:gd name="T51" fmla="*/ 513 h 559"/>
                <a:gd name="T52" fmla="*/ 361 w 558"/>
                <a:gd name="T53" fmla="*/ 546 h 559"/>
                <a:gd name="T54" fmla="*/ 279 w 558"/>
                <a:gd name="T55" fmla="*/ 559 h 559"/>
                <a:gd name="T56" fmla="*/ 199 w 558"/>
                <a:gd name="T57" fmla="*/ 546 h 559"/>
                <a:gd name="T58" fmla="*/ 127 w 558"/>
                <a:gd name="T59" fmla="*/ 513 h 559"/>
                <a:gd name="T60" fmla="*/ 68 w 558"/>
                <a:gd name="T61" fmla="*/ 462 h 559"/>
                <a:gd name="T62" fmla="*/ 26 w 558"/>
                <a:gd name="T63" fmla="*/ 397 h 559"/>
                <a:gd name="T64" fmla="*/ 3 w 558"/>
                <a:gd name="T65" fmla="*/ 320 h 559"/>
                <a:gd name="T66" fmla="*/ 3 w 558"/>
                <a:gd name="T67" fmla="*/ 238 h 559"/>
                <a:gd name="T68" fmla="*/ 26 w 558"/>
                <a:gd name="T69" fmla="*/ 161 h 559"/>
                <a:gd name="T70" fmla="*/ 68 w 558"/>
                <a:gd name="T71" fmla="*/ 95 h 559"/>
                <a:gd name="T72" fmla="*/ 127 w 558"/>
                <a:gd name="T73" fmla="*/ 44 h 559"/>
                <a:gd name="T74" fmla="*/ 199 w 558"/>
                <a:gd name="T75" fmla="*/ 11 h 559"/>
                <a:gd name="T76" fmla="*/ 279 w 558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59">
                  <a:moveTo>
                    <a:pt x="279" y="139"/>
                  </a:moveTo>
                  <a:lnTo>
                    <a:pt x="253" y="143"/>
                  </a:lnTo>
                  <a:lnTo>
                    <a:pt x="227" y="150"/>
                  </a:lnTo>
                  <a:lnTo>
                    <a:pt x="205" y="163"/>
                  </a:lnTo>
                  <a:lnTo>
                    <a:pt x="185" y="179"/>
                  </a:lnTo>
                  <a:lnTo>
                    <a:pt x="169" y="198"/>
                  </a:lnTo>
                  <a:lnTo>
                    <a:pt x="157" y="220"/>
                  </a:lnTo>
                  <a:lnTo>
                    <a:pt x="149" y="245"/>
                  </a:lnTo>
                  <a:lnTo>
                    <a:pt x="147" y="272"/>
                  </a:lnTo>
                  <a:lnTo>
                    <a:pt x="149" y="298"/>
                  </a:lnTo>
                  <a:lnTo>
                    <a:pt x="157" y="324"/>
                  </a:lnTo>
                  <a:lnTo>
                    <a:pt x="169" y="346"/>
                  </a:lnTo>
                  <a:lnTo>
                    <a:pt x="185" y="365"/>
                  </a:lnTo>
                  <a:lnTo>
                    <a:pt x="205" y="381"/>
                  </a:lnTo>
                  <a:lnTo>
                    <a:pt x="227" y="393"/>
                  </a:lnTo>
                  <a:lnTo>
                    <a:pt x="253" y="401"/>
                  </a:lnTo>
                  <a:lnTo>
                    <a:pt x="279" y="404"/>
                  </a:lnTo>
                  <a:lnTo>
                    <a:pt x="306" y="401"/>
                  </a:lnTo>
                  <a:lnTo>
                    <a:pt x="331" y="393"/>
                  </a:lnTo>
                  <a:lnTo>
                    <a:pt x="353" y="381"/>
                  </a:lnTo>
                  <a:lnTo>
                    <a:pt x="373" y="365"/>
                  </a:lnTo>
                  <a:lnTo>
                    <a:pt x="389" y="346"/>
                  </a:lnTo>
                  <a:lnTo>
                    <a:pt x="402" y="324"/>
                  </a:lnTo>
                  <a:lnTo>
                    <a:pt x="409" y="298"/>
                  </a:lnTo>
                  <a:lnTo>
                    <a:pt x="411" y="272"/>
                  </a:lnTo>
                  <a:lnTo>
                    <a:pt x="409" y="245"/>
                  </a:lnTo>
                  <a:lnTo>
                    <a:pt x="402" y="220"/>
                  </a:lnTo>
                  <a:lnTo>
                    <a:pt x="389" y="198"/>
                  </a:lnTo>
                  <a:lnTo>
                    <a:pt x="373" y="179"/>
                  </a:lnTo>
                  <a:lnTo>
                    <a:pt x="353" y="163"/>
                  </a:lnTo>
                  <a:lnTo>
                    <a:pt x="331" y="150"/>
                  </a:lnTo>
                  <a:lnTo>
                    <a:pt x="307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0" y="2"/>
                  </a:lnTo>
                  <a:lnTo>
                    <a:pt x="361" y="11"/>
                  </a:lnTo>
                  <a:lnTo>
                    <a:pt x="398" y="25"/>
                  </a:lnTo>
                  <a:lnTo>
                    <a:pt x="431" y="44"/>
                  </a:lnTo>
                  <a:lnTo>
                    <a:pt x="462" y="67"/>
                  </a:lnTo>
                  <a:lnTo>
                    <a:pt x="490" y="95"/>
                  </a:lnTo>
                  <a:lnTo>
                    <a:pt x="514" y="127"/>
                  </a:lnTo>
                  <a:lnTo>
                    <a:pt x="533" y="161"/>
                  </a:lnTo>
                  <a:lnTo>
                    <a:pt x="547" y="198"/>
                  </a:lnTo>
                  <a:lnTo>
                    <a:pt x="555" y="238"/>
                  </a:lnTo>
                  <a:lnTo>
                    <a:pt x="558" y="279"/>
                  </a:lnTo>
                  <a:lnTo>
                    <a:pt x="555" y="320"/>
                  </a:lnTo>
                  <a:lnTo>
                    <a:pt x="547" y="360"/>
                  </a:lnTo>
                  <a:lnTo>
                    <a:pt x="533" y="397"/>
                  </a:lnTo>
                  <a:lnTo>
                    <a:pt x="514" y="431"/>
                  </a:lnTo>
                  <a:lnTo>
                    <a:pt x="490" y="462"/>
                  </a:lnTo>
                  <a:lnTo>
                    <a:pt x="462" y="490"/>
                  </a:lnTo>
                  <a:lnTo>
                    <a:pt x="431" y="513"/>
                  </a:lnTo>
                  <a:lnTo>
                    <a:pt x="398" y="532"/>
                  </a:lnTo>
                  <a:lnTo>
                    <a:pt x="361" y="546"/>
                  </a:lnTo>
                  <a:lnTo>
                    <a:pt x="320" y="555"/>
                  </a:lnTo>
                  <a:lnTo>
                    <a:pt x="279" y="559"/>
                  </a:lnTo>
                  <a:lnTo>
                    <a:pt x="238" y="555"/>
                  </a:lnTo>
                  <a:lnTo>
                    <a:pt x="199" y="546"/>
                  </a:lnTo>
                  <a:lnTo>
                    <a:pt x="162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1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1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2" y="25"/>
                  </a:lnTo>
                  <a:lnTo>
                    <a:pt x="199" y="11"/>
                  </a:lnTo>
                  <a:lnTo>
                    <a:pt x="238" y="2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191"/>
            <p:cNvSpPr>
              <a:spLocks noEditPoints="1"/>
            </p:cNvSpPr>
            <p:nvPr/>
          </p:nvSpPr>
          <p:spPr bwMode="auto">
            <a:xfrm>
              <a:off x="9526588" y="2401888"/>
              <a:ext cx="98425" cy="98425"/>
            </a:xfrm>
            <a:custGeom>
              <a:gdLst>
                <a:gd name="T0" fmla="*/ 252 w 559"/>
                <a:gd name="T1" fmla="*/ 142 h 559"/>
                <a:gd name="T2" fmla="*/ 205 w 559"/>
                <a:gd name="T3" fmla="*/ 162 h 559"/>
                <a:gd name="T4" fmla="*/ 170 w 559"/>
                <a:gd name="T5" fmla="*/ 197 h 559"/>
                <a:gd name="T6" fmla="*/ 149 w 559"/>
                <a:gd name="T7" fmla="*/ 244 h 559"/>
                <a:gd name="T8" fmla="*/ 149 w 559"/>
                <a:gd name="T9" fmla="*/ 297 h 559"/>
                <a:gd name="T10" fmla="*/ 170 w 559"/>
                <a:gd name="T11" fmla="*/ 345 h 559"/>
                <a:gd name="T12" fmla="*/ 205 w 559"/>
                <a:gd name="T13" fmla="*/ 381 h 559"/>
                <a:gd name="T14" fmla="*/ 252 w 559"/>
                <a:gd name="T15" fmla="*/ 400 h 559"/>
                <a:gd name="T16" fmla="*/ 306 w 559"/>
                <a:gd name="T17" fmla="*/ 400 h 559"/>
                <a:gd name="T18" fmla="*/ 354 w 559"/>
                <a:gd name="T19" fmla="*/ 381 h 559"/>
                <a:gd name="T20" fmla="*/ 390 w 559"/>
                <a:gd name="T21" fmla="*/ 345 h 559"/>
                <a:gd name="T22" fmla="*/ 409 w 559"/>
                <a:gd name="T23" fmla="*/ 298 h 559"/>
                <a:gd name="T24" fmla="*/ 412 w 559"/>
                <a:gd name="T25" fmla="*/ 244 h 559"/>
                <a:gd name="T26" fmla="*/ 393 w 559"/>
                <a:gd name="T27" fmla="*/ 197 h 559"/>
                <a:gd name="T28" fmla="*/ 356 w 559"/>
                <a:gd name="T29" fmla="*/ 162 h 559"/>
                <a:gd name="T30" fmla="*/ 306 w 559"/>
                <a:gd name="T31" fmla="*/ 142 h 559"/>
                <a:gd name="T32" fmla="*/ 280 w 559"/>
                <a:gd name="T33" fmla="*/ 0 h 559"/>
                <a:gd name="T34" fmla="*/ 360 w 559"/>
                <a:gd name="T35" fmla="*/ 11 h 559"/>
                <a:gd name="T36" fmla="*/ 432 w 559"/>
                <a:gd name="T37" fmla="*/ 44 h 559"/>
                <a:gd name="T38" fmla="*/ 490 w 559"/>
                <a:gd name="T39" fmla="*/ 95 h 559"/>
                <a:gd name="T40" fmla="*/ 533 w 559"/>
                <a:gd name="T41" fmla="*/ 161 h 559"/>
                <a:gd name="T42" fmla="*/ 556 w 559"/>
                <a:gd name="T43" fmla="*/ 238 h 559"/>
                <a:gd name="T44" fmla="*/ 556 w 559"/>
                <a:gd name="T45" fmla="*/ 320 h 559"/>
                <a:gd name="T46" fmla="*/ 533 w 559"/>
                <a:gd name="T47" fmla="*/ 397 h 559"/>
                <a:gd name="T48" fmla="*/ 490 w 559"/>
                <a:gd name="T49" fmla="*/ 462 h 559"/>
                <a:gd name="T50" fmla="*/ 432 w 559"/>
                <a:gd name="T51" fmla="*/ 513 h 559"/>
                <a:gd name="T52" fmla="*/ 360 w 559"/>
                <a:gd name="T53" fmla="*/ 546 h 559"/>
                <a:gd name="T54" fmla="*/ 280 w 559"/>
                <a:gd name="T55" fmla="*/ 559 h 559"/>
                <a:gd name="T56" fmla="*/ 198 w 559"/>
                <a:gd name="T57" fmla="*/ 546 h 559"/>
                <a:gd name="T58" fmla="*/ 127 w 559"/>
                <a:gd name="T59" fmla="*/ 513 h 559"/>
                <a:gd name="T60" fmla="*/ 68 w 559"/>
                <a:gd name="T61" fmla="*/ 462 h 559"/>
                <a:gd name="T62" fmla="*/ 26 w 559"/>
                <a:gd name="T63" fmla="*/ 397 h 559"/>
                <a:gd name="T64" fmla="*/ 3 w 559"/>
                <a:gd name="T65" fmla="*/ 320 h 559"/>
                <a:gd name="T66" fmla="*/ 3 w 559"/>
                <a:gd name="T67" fmla="*/ 238 h 559"/>
                <a:gd name="T68" fmla="*/ 26 w 559"/>
                <a:gd name="T69" fmla="*/ 161 h 559"/>
                <a:gd name="T70" fmla="*/ 68 w 559"/>
                <a:gd name="T71" fmla="*/ 95 h 559"/>
                <a:gd name="T72" fmla="*/ 127 w 559"/>
                <a:gd name="T73" fmla="*/ 44 h 559"/>
                <a:gd name="T74" fmla="*/ 198 w 559"/>
                <a:gd name="T75" fmla="*/ 11 h 559"/>
                <a:gd name="T76" fmla="*/ 280 w 559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9" h="559">
                  <a:moveTo>
                    <a:pt x="280" y="139"/>
                  </a:moveTo>
                  <a:lnTo>
                    <a:pt x="252" y="142"/>
                  </a:lnTo>
                  <a:lnTo>
                    <a:pt x="228" y="149"/>
                  </a:lnTo>
                  <a:lnTo>
                    <a:pt x="205" y="162"/>
                  </a:lnTo>
                  <a:lnTo>
                    <a:pt x="185" y="178"/>
                  </a:lnTo>
                  <a:lnTo>
                    <a:pt x="170" y="197"/>
                  </a:lnTo>
                  <a:lnTo>
                    <a:pt x="157" y="220"/>
                  </a:lnTo>
                  <a:lnTo>
                    <a:pt x="149" y="244"/>
                  </a:lnTo>
                  <a:lnTo>
                    <a:pt x="146" y="271"/>
                  </a:lnTo>
                  <a:lnTo>
                    <a:pt x="149" y="297"/>
                  </a:lnTo>
                  <a:lnTo>
                    <a:pt x="157" y="323"/>
                  </a:lnTo>
                  <a:lnTo>
                    <a:pt x="170" y="345"/>
                  </a:lnTo>
                  <a:lnTo>
                    <a:pt x="185" y="364"/>
                  </a:lnTo>
                  <a:lnTo>
                    <a:pt x="205" y="381"/>
                  </a:lnTo>
                  <a:lnTo>
                    <a:pt x="228" y="392"/>
                  </a:lnTo>
                  <a:lnTo>
                    <a:pt x="252" y="400"/>
                  </a:lnTo>
                  <a:lnTo>
                    <a:pt x="280" y="403"/>
                  </a:lnTo>
                  <a:lnTo>
                    <a:pt x="306" y="400"/>
                  </a:lnTo>
                  <a:lnTo>
                    <a:pt x="331" y="392"/>
                  </a:lnTo>
                  <a:lnTo>
                    <a:pt x="354" y="381"/>
                  </a:lnTo>
                  <a:lnTo>
                    <a:pt x="373" y="365"/>
                  </a:lnTo>
                  <a:lnTo>
                    <a:pt x="390" y="345"/>
                  </a:lnTo>
                  <a:lnTo>
                    <a:pt x="401" y="323"/>
                  </a:lnTo>
                  <a:lnTo>
                    <a:pt x="409" y="298"/>
                  </a:lnTo>
                  <a:lnTo>
                    <a:pt x="412" y="271"/>
                  </a:lnTo>
                  <a:lnTo>
                    <a:pt x="412" y="244"/>
                  </a:lnTo>
                  <a:lnTo>
                    <a:pt x="404" y="220"/>
                  </a:lnTo>
                  <a:lnTo>
                    <a:pt x="393" y="197"/>
                  </a:lnTo>
                  <a:lnTo>
                    <a:pt x="376" y="178"/>
                  </a:lnTo>
                  <a:lnTo>
                    <a:pt x="356" y="162"/>
                  </a:lnTo>
                  <a:lnTo>
                    <a:pt x="333" y="149"/>
                  </a:lnTo>
                  <a:lnTo>
                    <a:pt x="306" y="142"/>
                  </a:lnTo>
                  <a:lnTo>
                    <a:pt x="280" y="139"/>
                  </a:lnTo>
                  <a:close/>
                  <a:moveTo>
                    <a:pt x="280" y="0"/>
                  </a:moveTo>
                  <a:lnTo>
                    <a:pt x="321" y="2"/>
                  </a:lnTo>
                  <a:lnTo>
                    <a:pt x="360" y="11"/>
                  </a:lnTo>
                  <a:lnTo>
                    <a:pt x="397" y="25"/>
                  </a:lnTo>
                  <a:lnTo>
                    <a:pt x="432" y="44"/>
                  </a:lnTo>
                  <a:lnTo>
                    <a:pt x="463" y="67"/>
                  </a:lnTo>
                  <a:lnTo>
                    <a:pt x="490" y="95"/>
                  </a:lnTo>
                  <a:lnTo>
                    <a:pt x="513" y="127"/>
                  </a:lnTo>
                  <a:lnTo>
                    <a:pt x="533" y="161"/>
                  </a:lnTo>
                  <a:lnTo>
                    <a:pt x="546" y="198"/>
                  </a:lnTo>
                  <a:lnTo>
                    <a:pt x="556" y="238"/>
                  </a:lnTo>
                  <a:lnTo>
                    <a:pt x="559" y="279"/>
                  </a:lnTo>
                  <a:lnTo>
                    <a:pt x="556" y="320"/>
                  </a:lnTo>
                  <a:lnTo>
                    <a:pt x="546" y="360"/>
                  </a:lnTo>
                  <a:lnTo>
                    <a:pt x="533" y="397"/>
                  </a:lnTo>
                  <a:lnTo>
                    <a:pt x="513" y="431"/>
                  </a:lnTo>
                  <a:lnTo>
                    <a:pt x="490" y="462"/>
                  </a:lnTo>
                  <a:lnTo>
                    <a:pt x="463" y="490"/>
                  </a:lnTo>
                  <a:lnTo>
                    <a:pt x="432" y="513"/>
                  </a:lnTo>
                  <a:lnTo>
                    <a:pt x="397" y="532"/>
                  </a:lnTo>
                  <a:lnTo>
                    <a:pt x="360" y="546"/>
                  </a:lnTo>
                  <a:lnTo>
                    <a:pt x="321" y="555"/>
                  </a:lnTo>
                  <a:lnTo>
                    <a:pt x="280" y="559"/>
                  </a:lnTo>
                  <a:lnTo>
                    <a:pt x="238" y="555"/>
                  </a:lnTo>
                  <a:lnTo>
                    <a:pt x="198" y="546"/>
                  </a:lnTo>
                  <a:lnTo>
                    <a:pt x="161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2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2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1" y="25"/>
                  </a:lnTo>
                  <a:lnTo>
                    <a:pt x="198" y="11"/>
                  </a:lnTo>
                  <a:lnTo>
                    <a:pt x="238" y="2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Freeform 192"/>
            <p:cNvSpPr>
              <a:spLocks noEditPoints="1"/>
            </p:cNvSpPr>
            <p:nvPr/>
          </p:nvSpPr>
          <p:spPr bwMode="auto">
            <a:xfrm>
              <a:off x="9366251" y="1973263"/>
              <a:ext cx="142875" cy="142875"/>
            </a:xfrm>
            <a:custGeom>
              <a:gdLst>
                <a:gd name="T0" fmla="*/ 362 w 809"/>
                <a:gd name="T1" fmla="*/ 151 h 809"/>
                <a:gd name="T2" fmla="*/ 287 w 809"/>
                <a:gd name="T3" fmla="*/ 177 h 809"/>
                <a:gd name="T4" fmla="*/ 223 w 809"/>
                <a:gd name="T5" fmla="*/ 224 h 809"/>
                <a:gd name="T6" fmla="*/ 176 w 809"/>
                <a:gd name="T7" fmla="*/ 288 h 809"/>
                <a:gd name="T8" fmla="*/ 150 w 809"/>
                <a:gd name="T9" fmla="*/ 363 h 809"/>
                <a:gd name="T10" fmla="*/ 150 w 809"/>
                <a:gd name="T11" fmla="*/ 446 h 809"/>
                <a:gd name="T12" fmla="*/ 176 w 809"/>
                <a:gd name="T13" fmla="*/ 522 h 809"/>
                <a:gd name="T14" fmla="*/ 223 w 809"/>
                <a:gd name="T15" fmla="*/ 586 h 809"/>
                <a:gd name="T16" fmla="*/ 287 w 809"/>
                <a:gd name="T17" fmla="*/ 633 h 809"/>
                <a:gd name="T18" fmla="*/ 362 w 809"/>
                <a:gd name="T19" fmla="*/ 659 h 809"/>
                <a:gd name="T20" fmla="*/ 445 w 809"/>
                <a:gd name="T21" fmla="*/ 659 h 809"/>
                <a:gd name="T22" fmla="*/ 521 w 809"/>
                <a:gd name="T23" fmla="*/ 633 h 809"/>
                <a:gd name="T24" fmla="*/ 585 w 809"/>
                <a:gd name="T25" fmla="*/ 586 h 809"/>
                <a:gd name="T26" fmla="*/ 632 w 809"/>
                <a:gd name="T27" fmla="*/ 522 h 809"/>
                <a:gd name="T28" fmla="*/ 658 w 809"/>
                <a:gd name="T29" fmla="*/ 446 h 809"/>
                <a:gd name="T30" fmla="*/ 659 w 809"/>
                <a:gd name="T31" fmla="*/ 368 h 809"/>
                <a:gd name="T32" fmla="*/ 639 w 809"/>
                <a:gd name="T33" fmla="*/ 298 h 809"/>
                <a:gd name="T34" fmla="*/ 601 w 809"/>
                <a:gd name="T35" fmla="*/ 237 h 809"/>
                <a:gd name="T36" fmla="*/ 547 w 809"/>
                <a:gd name="T37" fmla="*/ 190 h 809"/>
                <a:gd name="T38" fmla="*/ 480 w 809"/>
                <a:gd name="T39" fmla="*/ 159 h 809"/>
                <a:gd name="T40" fmla="*/ 404 w 809"/>
                <a:gd name="T41" fmla="*/ 147 h 809"/>
                <a:gd name="T42" fmla="*/ 455 w 809"/>
                <a:gd name="T43" fmla="*/ 3 h 809"/>
                <a:gd name="T44" fmla="*/ 549 w 809"/>
                <a:gd name="T45" fmla="*/ 28 h 809"/>
                <a:gd name="T46" fmla="*/ 634 w 809"/>
                <a:gd name="T47" fmla="*/ 73 h 809"/>
                <a:gd name="T48" fmla="*/ 705 w 809"/>
                <a:gd name="T49" fmla="*/ 138 h 809"/>
                <a:gd name="T50" fmla="*/ 760 w 809"/>
                <a:gd name="T51" fmla="*/ 216 h 809"/>
                <a:gd name="T52" fmla="*/ 796 w 809"/>
                <a:gd name="T53" fmla="*/ 306 h 809"/>
                <a:gd name="T54" fmla="*/ 809 w 809"/>
                <a:gd name="T55" fmla="*/ 405 h 809"/>
                <a:gd name="T56" fmla="*/ 796 w 809"/>
                <a:gd name="T57" fmla="*/ 503 h 809"/>
                <a:gd name="T58" fmla="*/ 762 w 809"/>
                <a:gd name="T59" fmla="*/ 594 h 809"/>
                <a:gd name="T60" fmla="*/ 709 w 809"/>
                <a:gd name="T61" fmla="*/ 672 h 809"/>
                <a:gd name="T62" fmla="*/ 638 w 809"/>
                <a:gd name="T63" fmla="*/ 736 h 809"/>
                <a:gd name="T64" fmla="*/ 552 w 809"/>
                <a:gd name="T65" fmla="*/ 781 h 809"/>
                <a:gd name="T66" fmla="*/ 456 w 809"/>
                <a:gd name="T67" fmla="*/ 806 h 809"/>
                <a:gd name="T68" fmla="*/ 353 w 809"/>
                <a:gd name="T69" fmla="*/ 806 h 809"/>
                <a:gd name="T70" fmla="*/ 256 w 809"/>
                <a:gd name="T71" fmla="*/ 781 h 809"/>
                <a:gd name="T72" fmla="*/ 171 w 809"/>
                <a:gd name="T73" fmla="*/ 736 h 809"/>
                <a:gd name="T74" fmla="*/ 100 w 809"/>
                <a:gd name="T75" fmla="*/ 672 h 809"/>
                <a:gd name="T76" fmla="*/ 46 w 809"/>
                <a:gd name="T77" fmla="*/ 594 h 809"/>
                <a:gd name="T78" fmla="*/ 11 w 809"/>
                <a:gd name="T79" fmla="*/ 503 h 809"/>
                <a:gd name="T80" fmla="*/ 0 w 809"/>
                <a:gd name="T81" fmla="*/ 405 h 809"/>
                <a:gd name="T82" fmla="*/ 12 w 809"/>
                <a:gd name="T83" fmla="*/ 306 h 809"/>
                <a:gd name="T84" fmla="*/ 47 w 809"/>
                <a:gd name="T85" fmla="*/ 216 h 809"/>
                <a:gd name="T86" fmla="*/ 102 w 809"/>
                <a:gd name="T87" fmla="*/ 138 h 809"/>
                <a:gd name="T88" fmla="*/ 174 w 809"/>
                <a:gd name="T89" fmla="*/ 73 h 809"/>
                <a:gd name="T90" fmla="*/ 259 w 809"/>
                <a:gd name="T91" fmla="*/ 28 h 809"/>
                <a:gd name="T92" fmla="*/ 354 w 809"/>
                <a:gd name="T93" fmla="*/ 3 h 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9" h="809">
                  <a:moveTo>
                    <a:pt x="404" y="147"/>
                  </a:moveTo>
                  <a:lnTo>
                    <a:pt x="362" y="151"/>
                  </a:lnTo>
                  <a:lnTo>
                    <a:pt x="323" y="161"/>
                  </a:lnTo>
                  <a:lnTo>
                    <a:pt x="287" y="177"/>
                  </a:lnTo>
                  <a:lnTo>
                    <a:pt x="253" y="198"/>
                  </a:lnTo>
                  <a:lnTo>
                    <a:pt x="223" y="224"/>
                  </a:lnTo>
                  <a:lnTo>
                    <a:pt x="197" y="254"/>
                  </a:lnTo>
                  <a:lnTo>
                    <a:pt x="176" y="288"/>
                  </a:lnTo>
                  <a:lnTo>
                    <a:pt x="160" y="324"/>
                  </a:lnTo>
                  <a:lnTo>
                    <a:pt x="150" y="363"/>
                  </a:lnTo>
                  <a:lnTo>
                    <a:pt x="147" y="405"/>
                  </a:lnTo>
                  <a:lnTo>
                    <a:pt x="150" y="446"/>
                  </a:lnTo>
                  <a:lnTo>
                    <a:pt x="160" y="485"/>
                  </a:lnTo>
                  <a:lnTo>
                    <a:pt x="176" y="522"/>
                  </a:lnTo>
                  <a:lnTo>
                    <a:pt x="197" y="556"/>
                  </a:lnTo>
                  <a:lnTo>
                    <a:pt x="223" y="586"/>
                  </a:lnTo>
                  <a:lnTo>
                    <a:pt x="253" y="612"/>
                  </a:lnTo>
                  <a:lnTo>
                    <a:pt x="287" y="633"/>
                  </a:lnTo>
                  <a:lnTo>
                    <a:pt x="323" y="649"/>
                  </a:lnTo>
                  <a:lnTo>
                    <a:pt x="362" y="659"/>
                  </a:lnTo>
                  <a:lnTo>
                    <a:pt x="404" y="663"/>
                  </a:lnTo>
                  <a:lnTo>
                    <a:pt x="445" y="659"/>
                  </a:lnTo>
                  <a:lnTo>
                    <a:pt x="484" y="649"/>
                  </a:lnTo>
                  <a:lnTo>
                    <a:pt x="521" y="633"/>
                  </a:lnTo>
                  <a:lnTo>
                    <a:pt x="555" y="612"/>
                  </a:lnTo>
                  <a:lnTo>
                    <a:pt x="585" y="586"/>
                  </a:lnTo>
                  <a:lnTo>
                    <a:pt x="611" y="556"/>
                  </a:lnTo>
                  <a:lnTo>
                    <a:pt x="632" y="522"/>
                  </a:lnTo>
                  <a:lnTo>
                    <a:pt x="648" y="485"/>
                  </a:lnTo>
                  <a:lnTo>
                    <a:pt x="658" y="446"/>
                  </a:lnTo>
                  <a:lnTo>
                    <a:pt x="662" y="405"/>
                  </a:lnTo>
                  <a:lnTo>
                    <a:pt x="659" y="368"/>
                  </a:lnTo>
                  <a:lnTo>
                    <a:pt x="651" y="332"/>
                  </a:lnTo>
                  <a:lnTo>
                    <a:pt x="639" y="298"/>
                  </a:lnTo>
                  <a:lnTo>
                    <a:pt x="622" y="266"/>
                  </a:lnTo>
                  <a:lnTo>
                    <a:pt x="601" y="237"/>
                  </a:lnTo>
                  <a:lnTo>
                    <a:pt x="575" y="212"/>
                  </a:lnTo>
                  <a:lnTo>
                    <a:pt x="547" y="190"/>
                  </a:lnTo>
                  <a:lnTo>
                    <a:pt x="515" y="172"/>
                  </a:lnTo>
                  <a:lnTo>
                    <a:pt x="480" y="159"/>
                  </a:lnTo>
                  <a:lnTo>
                    <a:pt x="443" y="151"/>
                  </a:lnTo>
                  <a:lnTo>
                    <a:pt x="404" y="147"/>
                  </a:lnTo>
                  <a:close/>
                  <a:moveTo>
                    <a:pt x="404" y="0"/>
                  </a:moveTo>
                  <a:lnTo>
                    <a:pt x="455" y="3"/>
                  </a:lnTo>
                  <a:lnTo>
                    <a:pt x="503" y="13"/>
                  </a:lnTo>
                  <a:lnTo>
                    <a:pt x="549" y="28"/>
                  </a:lnTo>
                  <a:lnTo>
                    <a:pt x="593" y="49"/>
                  </a:lnTo>
                  <a:lnTo>
                    <a:pt x="634" y="73"/>
                  </a:lnTo>
                  <a:lnTo>
                    <a:pt x="671" y="104"/>
                  </a:lnTo>
                  <a:lnTo>
                    <a:pt x="705" y="138"/>
                  </a:lnTo>
                  <a:lnTo>
                    <a:pt x="736" y="175"/>
                  </a:lnTo>
                  <a:lnTo>
                    <a:pt x="760" y="216"/>
                  </a:lnTo>
                  <a:lnTo>
                    <a:pt x="782" y="260"/>
                  </a:lnTo>
                  <a:lnTo>
                    <a:pt x="796" y="306"/>
                  </a:lnTo>
                  <a:lnTo>
                    <a:pt x="806" y="355"/>
                  </a:lnTo>
                  <a:lnTo>
                    <a:pt x="809" y="405"/>
                  </a:lnTo>
                  <a:lnTo>
                    <a:pt x="806" y="455"/>
                  </a:lnTo>
                  <a:lnTo>
                    <a:pt x="796" y="503"/>
                  </a:lnTo>
                  <a:lnTo>
                    <a:pt x="783" y="550"/>
                  </a:lnTo>
                  <a:lnTo>
                    <a:pt x="762" y="594"/>
                  </a:lnTo>
                  <a:lnTo>
                    <a:pt x="738" y="634"/>
                  </a:lnTo>
                  <a:lnTo>
                    <a:pt x="709" y="672"/>
                  </a:lnTo>
                  <a:lnTo>
                    <a:pt x="675" y="706"/>
                  </a:lnTo>
                  <a:lnTo>
                    <a:pt x="638" y="736"/>
                  </a:lnTo>
                  <a:lnTo>
                    <a:pt x="596" y="761"/>
                  </a:lnTo>
                  <a:lnTo>
                    <a:pt x="552" y="781"/>
                  </a:lnTo>
                  <a:lnTo>
                    <a:pt x="505" y="796"/>
                  </a:lnTo>
                  <a:lnTo>
                    <a:pt x="456" y="806"/>
                  </a:lnTo>
                  <a:lnTo>
                    <a:pt x="404" y="809"/>
                  </a:lnTo>
                  <a:lnTo>
                    <a:pt x="353" y="806"/>
                  </a:lnTo>
                  <a:lnTo>
                    <a:pt x="303" y="796"/>
                  </a:lnTo>
                  <a:lnTo>
                    <a:pt x="256" y="781"/>
                  </a:lnTo>
                  <a:lnTo>
                    <a:pt x="212" y="761"/>
                  </a:lnTo>
                  <a:lnTo>
                    <a:pt x="171" y="736"/>
                  </a:lnTo>
                  <a:lnTo>
                    <a:pt x="134" y="706"/>
                  </a:lnTo>
                  <a:lnTo>
                    <a:pt x="100" y="672"/>
                  </a:lnTo>
                  <a:lnTo>
                    <a:pt x="70" y="634"/>
                  </a:lnTo>
                  <a:lnTo>
                    <a:pt x="46" y="594"/>
                  </a:lnTo>
                  <a:lnTo>
                    <a:pt x="26" y="550"/>
                  </a:lnTo>
                  <a:lnTo>
                    <a:pt x="11" y="503"/>
                  </a:lnTo>
                  <a:lnTo>
                    <a:pt x="3" y="455"/>
                  </a:lnTo>
                  <a:lnTo>
                    <a:pt x="0" y="405"/>
                  </a:lnTo>
                  <a:lnTo>
                    <a:pt x="3" y="355"/>
                  </a:lnTo>
                  <a:lnTo>
                    <a:pt x="12" y="306"/>
                  </a:lnTo>
                  <a:lnTo>
                    <a:pt x="27" y="260"/>
                  </a:lnTo>
                  <a:lnTo>
                    <a:pt x="47" y="216"/>
                  </a:lnTo>
                  <a:lnTo>
                    <a:pt x="73" y="175"/>
                  </a:lnTo>
                  <a:lnTo>
                    <a:pt x="102" y="138"/>
                  </a:lnTo>
                  <a:lnTo>
                    <a:pt x="136" y="104"/>
                  </a:lnTo>
                  <a:lnTo>
                    <a:pt x="174" y="73"/>
                  </a:lnTo>
                  <a:lnTo>
                    <a:pt x="215" y="49"/>
                  </a:lnTo>
                  <a:lnTo>
                    <a:pt x="259" y="28"/>
                  </a:lnTo>
                  <a:lnTo>
                    <a:pt x="305" y="13"/>
                  </a:lnTo>
                  <a:lnTo>
                    <a:pt x="354" y="3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7" name="Group 55"/>
          <p:cNvGrpSpPr/>
          <p:nvPr/>
        </p:nvGrpSpPr>
        <p:grpSpPr>
          <a:xfrm>
            <a:off x="8088316" y="2278056"/>
            <a:ext cx="612776" cy="612775"/>
            <a:chOff x="10917238" y="1887538"/>
            <a:chExt cx="612776" cy="612775"/>
          </a:xfrm>
          <a:solidFill>
            <a:schemeClr val="bg1"/>
          </a:solidFill>
        </p:grpSpPr>
        <p:sp>
          <p:nvSpPr>
            <p:cNvPr id="58" name="Freeform 203"/>
            <p:cNvSpPr>
              <a:spLocks noEditPoints="1"/>
            </p:cNvSpPr>
            <p:nvPr/>
          </p:nvSpPr>
          <p:spPr bwMode="auto">
            <a:xfrm>
              <a:off x="11002963" y="2016126"/>
              <a:ext cx="201613" cy="201613"/>
            </a:xfrm>
            <a:custGeom>
              <a:gdLst>
                <a:gd name="T0" fmla="*/ 522 w 1139"/>
                <a:gd name="T1" fmla="*/ 158 h 1139"/>
                <a:gd name="T2" fmla="*/ 430 w 1139"/>
                <a:gd name="T3" fmla="*/ 179 h 1139"/>
                <a:gd name="T4" fmla="*/ 346 w 1139"/>
                <a:gd name="T5" fmla="*/ 220 h 1139"/>
                <a:gd name="T6" fmla="*/ 274 w 1139"/>
                <a:gd name="T7" fmla="*/ 277 h 1139"/>
                <a:gd name="T8" fmla="*/ 215 w 1139"/>
                <a:gd name="T9" fmla="*/ 349 h 1139"/>
                <a:gd name="T10" fmla="*/ 174 w 1139"/>
                <a:gd name="T11" fmla="*/ 432 h 1139"/>
                <a:gd name="T12" fmla="*/ 152 w 1139"/>
                <a:gd name="T13" fmla="*/ 526 h 1139"/>
                <a:gd name="T14" fmla="*/ 152 w 1139"/>
                <a:gd name="T15" fmla="*/ 625 h 1139"/>
                <a:gd name="T16" fmla="*/ 173 w 1139"/>
                <a:gd name="T17" fmla="*/ 717 h 1139"/>
                <a:gd name="T18" fmla="*/ 214 w 1139"/>
                <a:gd name="T19" fmla="*/ 801 h 1139"/>
                <a:gd name="T20" fmla="*/ 271 w 1139"/>
                <a:gd name="T21" fmla="*/ 872 h 1139"/>
                <a:gd name="T22" fmla="*/ 343 w 1139"/>
                <a:gd name="T23" fmla="*/ 930 h 1139"/>
                <a:gd name="T24" fmla="*/ 427 w 1139"/>
                <a:gd name="T25" fmla="*/ 972 h 1139"/>
                <a:gd name="T26" fmla="*/ 520 w 1139"/>
                <a:gd name="T27" fmla="*/ 994 h 1139"/>
                <a:gd name="T28" fmla="*/ 618 w 1139"/>
                <a:gd name="T29" fmla="*/ 994 h 1139"/>
                <a:gd name="T30" fmla="*/ 711 w 1139"/>
                <a:gd name="T31" fmla="*/ 973 h 1139"/>
                <a:gd name="T32" fmla="*/ 794 w 1139"/>
                <a:gd name="T33" fmla="*/ 932 h 1139"/>
                <a:gd name="T34" fmla="*/ 867 w 1139"/>
                <a:gd name="T35" fmla="*/ 876 h 1139"/>
                <a:gd name="T36" fmla="*/ 925 w 1139"/>
                <a:gd name="T37" fmla="*/ 803 h 1139"/>
                <a:gd name="T38" fmla="*/ 967 w 1139"/>
                <a:gd name="T39" fmla="*/ 720 h 1139"/>
                <a:gd name="T40" fmla="*/ 988 w 1139"/>
                <a:gd name="T41" fmla="*/ 626 h 1139"/>
                <a:gd name="T42" fmla="*/ 988 w 1139"/>
                <a:gd name="T43" fmla="*/ 523 h 1139"/>
                <a:gd name="T44" fmla="*/ 964 w 1139"/>
                <a:gd name="T45" fmla="*/ 423 h 1139"/>
                <a:gd name="T46" fmla="*/ 916 w 1139"/>
                <a:gd name="T47" fmla="*/ 334 h 1139"/>
                <a:gd name="T48" fmla="*/ 851 w 1139"/>
                <a:gd name="T49" fmla="*/ 260 h 1139"/>
                <a:gd name="T50" fmla="*/ 770 w 1139"/>
                <a:gd name="T51" fmla="*/ 204 h 1139"/>
                <a:gd name="T52" fmla="*/ 675 w 1139"/>
                <a:gd name="T53" fmla="*/ 168 h 1139"/>
                <a:gd name="T54" fmla="*/ 570 w 1139"/>
                <a:gd name="T55" fmla="*/ 154 h 1139"/>
                <a:gd name="T56" fmla="*/ 629 w 1139"/>
                <a:gd name="T57" fmla="*/ 3 h 1139"/>
                <a:gd name="T58" fmla="*/ 740 w 1139"/>
                <a:gd name="T59" fmla="*/ 25 h 1139"/>
                <a:gd name="T60" fmla="*/ 844 w 1139"/>
                <a:gd name="T61" fmla="*/ 68 h 1139"/>
                <a:gd name="T62" fmla="*/ 934 w 1139"/>
                <a:gd name="T63" fmla="*/ 128 h 1139"/>
                <a:gd name="T64" fmla="*/ 1011 w 1139"/>
                <a:gd name="T65" fmla="*/ 205 h 1139"/>
                <a:gd name="T66" fmla="*/ 1071 w 1139"/>
                <a:gd name="T67" fmla="*/ 295 h 1139"/>
                <a:gd name="T68" fmla="*/ 1114 w 1139"/>
                <a:gd name="T69" fmla="*/ 399 h 1139"/>
                <a:gd name="T70" fmla="*/ 1136 w 1139"/>
                <a:gd name="T71" fmla="*/ 510 h 1139"/>
                <a:gd name="T72" fmla="*/ 1136 w 1139"/>
                <a:gd name="T73" fmla="*/ 628 h 1139"/>
                <a:gd name="T74" fmla="*/ 1114 w 1139"/>
                <a:gd name="T75" fmla="*/ 740 h 1139"/>
                <a:gd name="T76" fmla="*/ 1071 w 1139"/>
                <a:gd name="T77" fmla="*/ 842 h 1139"/>
                <a:gd name="T78" fmla="*/ 1010 w 1139"/>
                <a:gd name="T79" fmla="*/ 932 h 1139"/>
                <a:gd name="T80" fmla="*/ 933 w 1139"/>
                <a:gd name="T81" fmla="*/ 1009 h 1139"/>
                <a:gd name="T82" fmla="*/ 843 w 1139"/>
                <a:gd name="T83" fmla="*/ 1070 h 1139"/>
                <a:gd name="T84" fmla="*/ 740 w 1139"/>
                <a:gd name="T85" fmla="*/ 1113 h 1139"/>
                <a:gd name="T86" fmla="*/ 629 w 1139"/>
                <a:gd name="T87" fmla="*/ 1136 h 1139"/>
                <a:gd name="T88" fmla="*/ 512 w 1139"/>
                <a:gd name="T89" fmla="*/ 1136 h 1139"/>
                <a:gd name="T90" fmla="*/ 403 w 1139"/>
                <a:gd name="T91" fmla="*/ 1113 h 1139"/>
                <a:gd name="T92" fmla="*/ 300 w 1139"/>
                <a:gd name="T93" fmla="*/ 1070 h 1139"/>
                <a:gd name="T94" fmla="*/ 210 w 1139"/>
                <a:gd name="T95" fmla="*/ 1009 h 1139"/>
                <a:gd name="T96" fmla="*/ 132 w 1139"/>
                <a:gd name="T97" fmla="*/ 932 h 1139"/>
                <a:gd name="T98" fmla="*/ 70 w 1139"/>
                <a:gd name="T99" fmla="*/ 842 h 1139"/>
                <a:gd name="T100" fmla="*/ 27 w 1139"/>
                <a:gd name="T101" fmla="*/ 740 h 1139"/>
                <a:gd name="T102" fmla="*/ 4 w 1139"/>
                <a:gd name="T103" fmla="*/ 628 h 1139"/>
                <a:gd name="T104" fmla="*/ 4 w 1139"/>
                <a:gd name="T105" fmla="*/ 510 h 1139"/>
                <a:gd name="T106" fmla="*/ 26 w 1139"/>
                <a:gd name="T107" fmla="*/ 399 h 1139"/>
                <a:gd name="T108" fmla="*/ 69 w 1139"/>
                <a:gd name="T109" fmla="*/ 295 h 1139"/>
                <a:gd name="T110" fmla="*/ 130 w 1139"/>
                <a:gd name="T111" fmla="*/ 205 h 1139"/>
                <a:gd name="T112" fmla="*/ 207 w 1139"/>
                <a:gd name="T113" fmla="*/ 128 h 1139"/>
                <a:gd name="T114" fmla="*/ 297 w 1139"/>
                <a:gd name="T115" fmla="*/ 68 h 1139"/>
                <a:gd name="T116" fmla="*/ 399 w 1139"/>
                <a:gd name="T117" fmla="*/ 25 h 1139"/>
                <a:gd name="T118" fmla="*/ 511 w 1139"/>
                <a:gd name="T119" fmla="*/ 3 h 11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9" h="1139">
                  <a:moveTo>
                    <a:pt x="570" y="154"/>
                  </a:moveTo>
                  <a:lnTo>
                    <a:pt x="522" y="158"/>
                  </a:lnTo>
                  <a:lnTo>
                    <a:pt x="474" y="166"/>
                  </a:lnTo>
                  <a:lnTo>
                    <a:pt x="430" y="179"/>
                  </a:lnTo>
                  <a:lnTo>
                    <a:pt x="387" y="198"/>
                  </a:lnTo>
                  <a:lnTo>
                    <a:pt x="346" y="220"/>
                  </a:lnTo>
                  <a:lnTo>
                    <a:pt x="308" y="246"/>
                  </a:lnTo>
                  <a:lnTo>
                    <a:pt x="274" y="277"/>
                  </a:lnTo>
                  <a:lnTo>
                    <a:pt x="243" y="311"/>
                  </a:lnTo>
                  <a:lnTo>
                    <a:pt x="215" y="349"/>
                  </a:lnTo>
                  <a:lnTo>
                    <a:pt x="192" y="389"/>
                  </a:lnTo>
                  <a:lnTo>
                    <a:pt x="174" y="432"/>
                  </a:lnTo>
                  <a:lnTo>
                    <a:pt x="160" y="479"/>
                  </a:lnTo>
                  <a:lnTo>
                    <a:pt x="152" y="526"/>
                  </a:lnTo>
                  <a:lnTo>
                    <a:pt x="149" y="577"/>
                  </a:lnTo>
                  <a:lnTo>
                    <a:pt x="152" y="625"/>
                  </a:lnTo>
                  <a:lnTo>
                    <a:pt x="160" y="671"/>
                  </a:lnTo>
                  <a:lnTo>
                    <a:pt x="173" y="717"/>
                  </a:lnTo>
                  <a:lnTo>
                    <a:pt x="191" y="760"/>
                  </a:lnTo>
                  <a:lnTo>
                    <a:pt x="214" y="801"/>
                  </a:lnTo>
                  <a:lnTo>
                    <a:pt x="240" y="838"/>
                  </a:lnTo>
                  <a:lnTo>
                    <a:pt x="271" y="872"/>
                  </a:lnTo>
                  <a:lnTo>
                    <a:pt x="306" y="904"/>
                  </a:lnTo>
                  <a:lnTo>
                    <a:pt x="343" y="930"/>
                  </a:lnTo>
                  <a:lnTo>
                    <a:pt x="384" y="953"/>
                  </a:lnTo>
                  <a:lnTo>
                    <a:pt x="427" y="972"/>
                  </a:lnTo>
                  <a:lnTo>
                    <a:pt x="472" y="986"/>
                  </a:lnTo>
                  <a:lnTo>
                    <a:pt x="520" y="994"/>
                  </a:lnTo>
                  <a:lnTo>
                    <a:pt x="570" y="998"/>
                  </a:lnTo>
                  <a:lnTo>
                    <a:pt x="618" y="994"/>
                  </a:lnTo>
                  <a:lnTo>
                    <a:pt x="666" y="986"/>
                  </a:lnTo>
                  <a:lnTo>
                    <a:pt x="711" y="973"/>
                  </a:lnTo>
                  <a:lnTo>
                    <a:pt x="754" y="956"/>
                  </a:lnTo>
                  <a:lnTo>
                    <a:pt x="794" y="932"/>
                  </a:lnTo>
                  <a:lnTo>
                    <a:pt x="832" y="906"/>
                  </a:lnTo>
                  <a:lnTo>
                    <a:pt x="867" y="876"/>
                  </a:lnTo>
                  <a:lnTo>
                    <a:pt x="897" y="841"/>
                  </a:lnTo>
                  <a:lnTo>
                    <a:pt x="925" y="803"/>
                  </a:lnTo>
                  <a:lnTo>
                    <a:pt x="948" y="763"/>
                  </a:lnTo>
                  <a:lnTo>
                    <a:pt x="967" y="720"/>
                  </a:lnTo>
                  <a:lnTo>
                    <a:pt x="979" y="673"/>
                  </a:lnTo>
                  <a:lnTo>
                    <a:pt x="988" y="626"/>
                  </a:lnTo>
                  <a:lnTo>
                    <a:pt x="991" y="577"/>
                  </a:lnTo>
                  <a:lnTo>
                    <a:pt x="988" y="523"/>
                  </a:lnTo>
                  <a:lnTo>
                    <a:pt x="978" y="471"/>
                  </a:lnTo>
                  <a:lnTo>
                    <a:pt x="964" y="423"/>
                  </a:lnTo>
                  <a:lnTo>
                    <a:pt x="943" y="377"/>
                  </a:lnTo>
                  <a:lnTo>
                    <a:pt x="916" y="334"/>
                  </a:lnTo>
                  <a:lnTo>
                    <a:pt x="886" y="295"/>
                  </a:lnTo>
                  <a:lnTo>
                    <a:pt x="851" y="260"/>
                  </a:lnTo>
                  <a:lnTo>
                    <a:pt x="812" y="229"/>
                  </a:lnTo>
                  <a:lnTo>
                    <a:pt x="770" y="204"/>
                  </a:lnTo>
                  <a:lnTo>
                    <a:pt x="724" y="183"/>
                  </a:lnTo>
                  <a:lnTo>
                    <a:pt x="675" y="168"/>
                  </a:lnTo>
                  <a:lnTo>
                    <a:pt x="624" y="159"/>
                  </a:lnTo>
                  <a:lnTo>
                    <a:pt x="570" y="154"/>
                  </a:lnTo>
                  <a:close/>
                  <a:moveTo>
                    <a:pt x="570" y="0"/>
                  </a:moveTo>
                  <a:lnTo>
                    <a:pt x="629" y="3"/>
                  </a:lnTo>
                  <a:lnTo>
                    <a:pt x="686" y="11"/>
                  </a:lnTo>
                  <a:lnTo>
                    <a:pt x="740" y="25"/>
                  </a:lnTo>
                  <a:lnTo>
                    <a:pt x="793" y="44"/>
                  </a:lnTo>
                  <a:lnTo>
                    <a:pt x="844" y="68"/>
                  </a:lnTo>
                  <a:lnTo>
                    <a:pt x="890" y="95"/>
                  </a:lnTo>
                  <a:lnTo>
                    <a:pt x="934" y="128"/>
                  </a:lnTo>
                  <a:lnTo>
                    <a:pt x="974" y="165"/>
                  </a:lnTo>
                  <a:lnTo>
                    <a:pt x="1011" y="205"/>
                  </a:lnTo>
                  <a:lnTo>
                    <a:pt x="1044" y="249"/>
                  </a:lnTo>
                  <a:lnTo>
                    <a:pt x="1071" y="295"/>
                  </a:lnTo>
                  <a:lnTo>
                    <a:pt x="1095" y="346"/>
                  </a:lnTo>
                  <a:lnTo>
                    <a:pt x="1114" y="399"/>
                  </a:lnTo>
                  <a:lnTo>
                    <a:pt x="1128" y="453"/>
                  </a:lnTo>
                  <a:lnTo>
                    <a:pt x="1136" y="510"/>
                  </a:lnTo>
                  <a:lnTo>
                    <a:pt x="1139" y="569"/>
                  </a:lnTo>
                  <a:lnTo>
                    <a:pt x="1136" y="628"/>
                  </a:lnTo>
                  <a:lnTo>
                    <a:pt x="1128" y="685"/>
                  </a:lnTo>
                  <a:lnTo>
                    <a:pt x="1114" y="740"/>
                  </a:lnTo>
                  <a:lnTo>
                    <a:pt x="1095" y="792"/>
                  </a:lnTo>
                  <a:lnTo>
                    <a:pt x="1071" y="842"/>
                  </a:lnTo>
                  <a:lnTo>
                    <a:pt x="1043" y="889"/>
                  </a:lnTo>
                  <a:lnTo>
                    <a:pt x="1010" y="932"/>
                  </a:lnTo>
                  <a:lnTo>
                    <a:pt x="974" y="973"/>
                  </a:lnTo>
                  <a:lnTo>
                    <a:pt x="933" y="1009"/>
                  </a:lnTo>
                  <a:lnTo>
                    <a:pt x="890" y="1042"/>
                  </a:lnTo>
                  <a:lnTo>
                    <a:pt x="843" y="1070"/>
                  </a:lnTo>
                  <a:lnTo>
                    <a:pt x="793" y="1094"/>
                  </a:lnTo>
                  <a:lnTo>
                    <a:pt x="740" y="1113"/>
                  </a:lnTo>
                  <a:lnTo>
                    <a:pt x="686" y="1127"/>
                  </a:lnTo>
                  <a:lnTo>
                    <a:pt x="629" y="1136"/>
                  </a:lnTo>
                  <a:lnTo>
                    <a:pt x="570" y="1139"/>
                  </a:lnTo>
                  <a:lnTo>
                    <a:pt x="512" y="1136"/>
                  </a:lnTo>
                  <a:lnTo>
                    <a:pt x="456" y="1127"/>
                  </a:lnTo>
                  <a:lnTo>
                    <a:pt x="403" y="1113"/>
                  </a:lnTo>
                  <a:lnTo>
                    <a:pt x="350" y="1094"/>
                  </a:lnTo>
                  <a:lnTo>
                    <a:pt x="300" y="1070"/>
                  </a:lnTo>
                  <a:lnTo>
                    <a:pt x="253" y="1042"/>
                  </a:lnTo>
                  <a:lnTo>
                    <a:pt x="210" y="1009"/>
                  </a:lnTo>
                  <a:lnTo>
                    <a:pt x="169" y="973"/>
                  </a:lnTo>
                  <a:lnTo>
                    <a:pt x="132" y="932"/>
                  </a:lnTo>
                  <a:lnTo>
                    <a:pt x="99" y="889"/>
                  </a:lnTo>
                  <a:lnTo>
                    <a:pt x="70" y="842"/>
                  </a:lnTo>
                  <a:lnTo>
                    <a:pt x="46" y="792"/>
                  </a:lnTo>
                  <a:lnTo>
                    <a:pt x="27" y="740"/>
                  </a:lnTo>
                  <a:lnTo>
                    <a:pt x="12" y="685"/>
                  </a:lnTo>
                  <a:lnTo>
                    <a:pt x="4" y="628"/>
                  </a:lnTo>
                  <a:lnTo>
                    <a:pt x="0" y="569"/>
                  </a:lnTo>
                  <a:lnTo>
                    <a:pt x="4" y="510"/>
                  </a:lnTo>
                  <a:lnTo>
                    <a:pt x="12" y="453"/>
                  </a:lnTo>
                  <a:lnTo>
                    <a:pt x="26" y="399"/>
                  </a:lnTo>
                  <a:lnTo>
                    <a:pt x="45" y="346"/>
                  </a:lnTo>
                  <a:lnTo>
                    <a:pt x="69" y="295"/>
                  </a:lnTo>
                  <a:lnTo>
                    <a:pt x="97" y="249"/>
                  </a:lnTo>
                  <a:lnTo>
                    <a:pt x="130" y="205"/>
                  </a:lnTo>
                  <a:lnTo>
                    <a:pt x="166" y="165"/>
                  </a:lnTo>
                  <a:lnTo>
                    <a:pt x="207" y="128"/>
                  </a:lnTo>
                  <a:lnTo>
                    <a:pt x="250" y="95"/>
                  </a:lnTo>
                  <a:lnTo>
                    <a:pt x="297" y="68"/>
                  </a:lnTo>
                  <a:lnTo>
                    <a:pt x="347" y="44"/>
                  </a:lnTo>
                  <a:lnTo>
                    <a:pt x="399" y="25"/>
                  </a:lnTo>
                  <a:lnTo>
                    <a:pt x="454" y="11"/>
                  </a:lnTo>
                  <a:lnTo>
                    <a:pt x="511" y="3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Freeform 204"/>
            <p:cNvSpPr>
              <a:spLocks noEditPoints="1"/>
            </p:cNvSpPr>
            <p:nvPr/>
          </p:nvSpPr>
          <p:spPr bwMode="auto">
            <a:xfrm>
              <a:off x="11229976" y="1887538"/>
              <a:ext cx="300038" cy="274638"/>
            </a:xfrm>
            <a:custGeom>
              <a:gdLst>
                <a:gd name="T0" fmla="*/ 148 w 1699"/>
                <a:gd name="T1" fmla="*/ 148 h 1557"/>
                <a:gd name="T2" fmla="*/ 148 w 1699"/>
                <a:gd name="T3" fmla="*/ 1072 h 1557"/>
                <a:gd name="T4" fmla="*/ 414 w 1699"/>
                <a:gd name="T5" fmla="*/ 1072 h 1557"/>
                <a:gd name="T6" fmla="*/ 435 w 1699"/>
                <a:gd name="T7" fmla="*/ 1075 h 1557"/>
                <a:gd name="T8" fmla="*/ 453 w 1699"/>
                <a:gd name="T9" fmla="*/ 1081 h 1557"/>
                <a:gd name="T10" fmla="*/ 467 w 1699"/>
                <a:gd name="T11" fmla="*/ 1093 h 1557"/>
                <a:gd name="T12" fmla="*/ 479 w 1699"/>
                <a:gd name="T13" fmla="*/ 1107 h 1557"/>
                <a:gd name="T14" fmla="*/ 485 w 1699"/>
                <a:gd name="T15" fmla="*/ 1125 h 1557"/>
                <a:gd name="T16" fmla="*/ 487 w 1699"/>
                <a:gd name="T17" fmla="*/ 1145 h 1557"/>
                <a:gd name="T18" fmla="*/ 487 w 1699"/>
                <a:gd name="T19" fmla="*/ 1309 h 1557"/>
                <a:gd name="T20" fmla="*/ 702 w 1699"/>
                <a:gd name="T21" fmla="*/ 1094 h 1557"/>
                <a:gd name="T22" fmla="*/ 713 w 1699"/>
                <a:gd name="T23" fmla="*/ 1084 h 1557"/>
                <a:gd name="T24" fmla="*/ 725 w 1699"/>
                <a:gd name="T25" fmla="*/ 1077 h 1557"/>
                <a:gd name="T26" fmla="*/ 738 w 1699"/>
                <a:gd name="T27" fmla="*/ 1074 h 1557"/>
                <a:gd name="T28" fmla="*/ 754 w 1699"/>
                <a:gd name="T29" fmla="*/ 1072 h 1557"/>
                <a:gd name="T30" fmla="*/ 1552 w 1699"/>
                <a:gd name="T31" fmla="*/ 1072 h 1557"/>
                <a:gd name="T32" fmla="*/ 1552 w 1699"/>
                <a:gd name="T33" fmla="*/ 148 h 1557"/>
                <a:gd name="T34" fmla="*/ 148 w 1699"/>
                <a:gd name="T35" fmla="*/ 148 h 1557"/>
                <a:gd name="T36" fmla="*/ 74 w 1699"/>
                <a:gd name="T37" fmla="*/ 0 h 1557"/>
                <a:gd name="T38" fmla="*/ 1625 w 1699"/>
                <a:gd name="T39" fmla="*/ 0 h 1557"/>
                <a:gd name="T40" fmla="*/ 1646 w 1699"/>
                <a:gd name="T41" fmla="*/ 2 h 1557"/>
                <a:gd name="T42" fmla="*/ 1664 w 1699"/>
                <a:gd name="T43" fmla="*/ 9 h 1557"/>
                <a:gd name="T44" fmla="*/ 1679 w 1699"/>
                <a:gd name="T45" fmla="*/ 20 h 1557"/>
                <a:gd name="T46" fmla="*/ 1691 w 1699"/>
                <a:gd name="T47" fmla="*/ 35 h 1557"/>
                <a:gd name="T48" fmla="*/ 1697 w 1699"/>
                <a:gd name="T49" fmla="*/ 53 h 1557"/>
                <a:gd name="T50" fmla="*/ 1699 w 1699"/>
                <a:gd name="T51" fmla="*/ 74 h 1557"/>
                <a:gd name="T52" fmla="*/ 1699 w 1699"/>
                <a:gd name="T53" fmla="*/ 1145 h 1557"/>
                <a:gd name="T54" fmla="*/ 1697 w 1699"/>
                <a:gd name="T55" fmla="*/ 1166 h 1557"/>
                <a:gd name="T56" fmla="*/ 1689 w 1699"/>
                <a:gd name="T57" fmla="*/ 1184 h 1557"/>
                <a:gd name="T58" fmla="*/ 1679 w 1699"/>
                <a:gd name="T59" fmla="*/ 1199 h 1557"/>
                <a:gd name="T60" fmla="*/ 1664 w 1699"/>
                <a:gd name="T61" fmla="*/ 1211 h 1557"/>
                <a:gd name="T62" fmla="*/ 1646 w 1699"/>
                <a:gd name="T63" fmla="*/ 1217 h 1557"/>
                <a:gd name="T64" fmla="*/ 1625 w 1699"/>
                <a:gd name="T65" fmla="*/ 1219 h 1557"/>
                <a:gd name="T66" fmla="*/ 783 w 1699"/>
                <a:gd name="T67" fmla="*/ 1219 h 1557"/>
                <a:gd name="T68" fmla="*/ 465 w 1699"/>
                <a:gd name="T69" fmla="*/ 1537 h 1557"/>
                <a:gd name="T70" fmla="*/ 455 w 1699"/>
                <a:gd name="T71" fmla="*/ 1545 h 1557"/>
                <a:gd name="T72" fmla="*/ 440 w 1699"/>
                <a:gd name="T73" fmla="*/ 1553 h 1557"/>
                <a:gd name="T74" fmla="*/ 423 w 1699"/>
                <a:gd name="T75" fmla="*/ 1557 h 1557"/>
                <a:gd name="T76" fmla="*/ 404 w 1699"/>
                <a:gd name="T77" fmla="*/ 1557 h 1557"/>
                <a:gd name="T78" fmla="*/ 384 w 1699"/>
                <a:gd name="T79" fmla="*/ 1552 h 1557"/>
                <a:gd name="T80" fmla="*/ 368 w 1699"/>
                <a:gd name="T81" fmla="*/ 1542 h 1557"/>
                <a:gd name="T82" fmla="*/ 356 w 1699"/>
                <a:gd name="T83" fmla="*/ 1531 h 1557"/>
                <a:gd name="T84" fmla="*/ 346 w 1699"/>
                <a:gd name="T85" fmla="*/ 1517 h 1557"/>
                <a:gd name="T86" fmla="*/ 341 w 1699"/>
                <a:gd name="T87" fmla="*/ 1502 h 1557"/>
                <a:gd name="T88" fmla="*/ 340 w 1699"/>
                <a:gd name="T89" fmla="*/ 1485 h 1557"/>
                <a:gd name="T90" fmla="*/ 340 w 1699"/>
                <a:gd name="T91" fmla="*/ 1219 h 1557"/>
                <a:gd name="T92" fmla="*/ 74 w 1699"/>
                <a:gd name="T93" fmla="*/ 1219 h 1557"/>
                <a:gd name="T94" fmla="*/ 52 w 1699"/>
                <a:gd name="T95" fmla="*/ 1217 h 1557"/>
                <a:gd name="T96" fmla="*/ 35 w 1699"/>
                <a:gd name="T97" fmla="*/ 1210 h 1557"/>
                <a:gd name="T98" fmla="*/ 20 w 1699"/>
                <a:gd name="T99" fmla="*/ 1199 h 1557"/>
                <a:gd name="T100" fmla="*/ 9 w 1699"/>
                <a:gd name="T101" fmla="*/ 1184 h 1557"/>
                <a:gd name="T102" fmla="*/ 2 w 1699"/>
                <a:gd name="T103" fmla="*/ 1166 h 1557"/>
                <a:gd name="T104" fmla="*/ 0 w 1699"/>
                <a:gd name="T105" fmla="*/ 1145 h 1557"/>
                <a:gd name="T106" fmla="*/ 0 w 1699"/>
                <a:gd name="T107" fmla="*/ 74 h 1557"/>
                <a:gd name="T108" fmla="*/ 2 w 1699"/>
                <a:gd name="T109" fmla="*/ 53 h 1557"/>
                <a:gd name="T110" fmla="*/ 9 w 1699"/>
                <a:gd name="T111" fmla="*/ 35 h 1557"/>
                <a:gd name="T112" fmla="*/ 20 w 1699"/>
                <a:gd name="T113" fmla="*/ 20 h 1557"/>
                <a:gd name="T114" fmla="*/ 35 w 1699"/>
                <a:gd name="T115" fmla="*/ 9 h 1557"/>
                <a:gd name="T116" fmla="*/ 52 w 1699"/>
                <a:gd name="T117" fmla="*/ 2 h 1557"/>
                <a:gd name="T118" fmla="*/ 74 w 1699"/>
                <a:gd name="T119" fmla="*/ 0 h 15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99" h="1557">
                  <a:moveTo>
                    <a:pt x="148" y="148"/>
                  </a:moveTo>
                  <a:lnTo>
                    <a:pt x="148" y="1072"/>
                  </a:lnTo>
                  <a:lnTo>
                    <a:pt x="414" y="1072"/>
                  </a:lnTo>
                  <a:lnTo>
                    <a:pt x="435" y="1075"/>
                  </a:lnTo>
                  <a:lnTo>
                    <a:pt x="453" y="1081"/>
                  </a:lnTo>
                  <a:lnTo>
                    <a:pt x="467" y="1093"/>
                  </a:lnTo>
                  <a:lnTo>
                    <a:pt x="479" y="1107"/>
                  </a:lnTo>
                  <a:lnTo>
                    <a:pt x="485" y="1125"/>
                  </a:lnTo>
                  <a:lnTo>
                    <a:pt x="487" y="1145"/>
                  </a:lnTo>
                  <a:lnTo>
                    <a:pt x="487" y="1309"/>
                  </a:lnTo>
                  <a:lnTo>
                    <a:pt x="702" y="1094"/>
                  </a:lnTo>
                  <a:lnTo>
                    <a:pt x="713" y="1084"/>
                  </a:lnTo>
                  <a:lnTo>
                    <a:pt x="725" y="1077"/>
                  </a:lnTo>
                  <a:lnTo>
                    <a:pt x="738" y="1074"/>
                  </a:lnTo>
                  <a:lnTo>
                    <a:pt x="754" y="1072"/>
                  </a:lnTo>
                  <a:lnTo>
                    <a:pt x="1552" y="1072"/>
                  </a:lnTo>
                  <a:lnTo>
                    <a:pt x="1552" y="148"/>
                  </a:lnTo>
                  <a:lnTo>
                    <a:pt x="148" y="148"/>
                  </a:lnTo>
                  <a:close/>
                  <a:moveTo>
                    <a:pt x="74" y="0"/>
                  </a:moveTo>
                  <a:lnTo>
                    <a:pt x="1625" y="0"/>
                  </a:lnTo>
                  <a:lnTo>
                    <a:pt x="1646" y="2"/>
                  </a:lnTo>
                  <a:lnTo>
                    <a:pt x="1664" y="9"/>
                  </a:lnTo>
                  <a:lnTo>
                    <a:pt x="1679" y="20"/>
                  </a:lnTo>
                  <a:lnTo>
                    <a:pt x="1691" y="35"/>
                  </a:lnTo>
                  <a:lnTo>
                    <a:pt x="1697" y="53"/>
                  </a:lnTo>
                  <a:lnTo>
                    <a:pt x="1699" y="74"/>
                  </a:lnTo>
                  <a:lnTo>
                    <a:pt x="1699" y="1145"/>
                  </a:lnTo>
                  <a:lnTo>
                    <a:pt x="1697" y="1166"/>
                  </a:lnTo>
                  <a:lnTo>
                    <a:pt x="1689" y="1184"/>
                  </a:lnTo>
                  <a:lnTo>
                    <a:pt x="1679" y="1199"/>
                  </a:lnTo>
                  <a:lnTo>
                    <a:pt x="1664" y="1211"/>
                  </a:lnTo>
                  <a:lnTo>
                    <a:pt x="1646" y="1217"/>
                  </a:lnTo>
                  <a:lnTo>
                    <a:pt x="1625" y="1219"/>
                  </a:lnTo>
                  <a:lnTo>
                    <a:pt x="783" y="1219"/>
                  </a:lnTo>
                  <a:lnTo>
                    <a:pt x="465" y="1537"/>
                  </a:lnTo>
                  <a:lnTo>
                    <a:pt x="455" y="1545"/>
                  </a:lnTo>
                  <a:lnTo>
                    <a:pt x="440" y="1553"/>
                  </a:lnTo>
                  <a:lnTo>
                    <a:pt x="423" y="1557"/>
                  </a:lnTo>
                  <a:lnTo>
                    <a:pt x="404" y="1557"/>
                  </a:lnTo>
                  <a:lnTo>
                    <a:pt x="384" y="1552"/>
                  </a:lnTo>
                  <a:lnTo>
                    <a:pt x="368" y="1542"/>
                  </a:lnTo>
                  <a:lnTo>
                    <a:pt x="356" y="1531"/>
                  </a:lnTo>
                  <a:lnTo>
                    <a:pt x="346" y="1517"/>
                  </a:lnTo>
                  <a:lnTo>
                    <a:pt x="341" y="1502"/>
                  </a:lnTo>
                  <a:lnTo>
                    <a:pt x="340" y="1485"/>
                  </a:lnTo>
                  <a:lnTo>
                    <a:pt x="340" y="1219"/>
                  </a:lnTo>
                  <a:lnTo>
                    <a:pt x="74" y="1219"/>
                  </a:lnTo>
                  <a:lnTo>
                    <a:pt x="52" y="1217"/>
                  </a:lnTo>
                  <a:lnTo>
                    <a:pt x="35" y="1210"/>
                  </a:lnTo>
                  <a:lnTo>
                    <a:pt x="20" y="1199"/>
                  </a:lnTo>
                  <a:lnTo>
                    <a:pt x="9" y="1184"/>
                  </a:lnTo>
                  <a:lnTo>
                    <a:pt x="2" y="1166"/>
                  </a:lnTo>
                  <a:lnTo>
                    <a:pt x="0" y="1145"/>
                  </a:lnTo>
                  <a:lnTo>
                    <a:pt x="0" y="74"/>
                  </a:lnTo>
                  <a:lnTo>
                    <a:pt x="2" y="53"/>
                  </a:lnTo>
                  <a:lnTo>
                    <a:pt x="9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0" name="Freeform 205"/>
            <p:cNvSpPr>
              <a:spLocks noEditPoints="1"/>
            </p:cNvSpPr>
            <p:nvPr/>
          </p:nvSpPr>
          <p:spPr bwMode="auto">
            <a:xfrm>
              <a:off x="10917238" y="2255838"/>
              <a:ext cx="376238" cy="244475"/>
            </a:xfrm>
            <a:custGeom>
              <a:gdLst>
                <a:gd name="T0" fmla="*/ 405 w 2129"/>
                <a:gd name="T1" fmla="*/ 150 h 1382"/>
                <a:gd name="T2" fmla="*/ 334 w 2129"/>
                <a:gd name="T3" fmla="*/ 170 h 1382"/>
                <a:gd name="T4" fmla="*/ 269 w 2129"/>
                <a:gd name="T5" fmla="*/ 207 h 1382"/>
                <a:gd name="T6" fmla="*/ 217 w 2129"/>
                <a:gd name="T7" fmla="*/ 259 h 1382"/>
                <a:gd name="T8" fmla="*/ 179 w 2129"/>
                <a:gd name="T9" fmla="*/ 322 h 1382"/>
                <a:gd name="T10" fmla="*/ 158 w 2129"/>
                <a:gd name="T11" fmla="*/ 397 h 1382"/>
                <a:gd name="T12" fmla="*/ 155 w 2129"/>
                <a:gd name="T13" fmla="*/ 1234 h 1382"/>
                <a:gd name="T14" fmla="*/ 1974 w 2129"/>
                <a:gd name="T15" fmla="*/ 437 h 1382"/>
                <a:gd name="T16" fmla="*/ 1963 w 2129"/>
                <a:gd name="T17" fmla="*/ 361 h 1382"/>
                <a:gd name="T18" fmla="*/ 1935 w 2129"/>
                <a:gd name="T19" fmla="*/ 292 h 1382"/>
                <a:gd name="T20" fmla="*/ 1891 w 2129"/>
                <a:gd name="T21" fmla="*/ 233 h 1382"/>
                <a:gd name="T22" fmla="*/ 1833 w 2129"/>
                <a:gd name="T23" fmla="*/ 188 h 1382"/>
                <a:gd name="T24" fmla="*/ 1763 w 2129"/>
                <a:gd name="T25" fmla="*/ 159 h 1382"/>
                <a:gd name="T26" fmla="*/ 1685 w 2129"/>
                <a:gd name="T27" fmla="*/ 147 h 1382"/>
                <a:gd name="T28" fmla="*/ 1116 w 2129"/>
                <a:gd name="T29" fmla="*/ 421 h 1382"/>
                <a:gd name="T30" fmla="*/ 1082 w 2129"/>
                <a:gd name="T31" fmla="*/ 441 h 1382"/>
                <a:gd name="T32" fmla="*/ 1045 w 2129"/>
                <a:gd name="T33" fmla="*/ 441 h 1382"/>
                <a:gd name="T34" fmla="*/ 1013 w 2129"/>
                <a:gd name="T35" fmla="*/ 421 h 1382"/>
                <a:gd name="T36" fmla="*/ 444 w 2129"/>
                <a:gd name="T37" fmla="*/ 147 h 1382"/>
                <a:gd name="T38" fmla="*/ 768 w 2129"/>
                <a:gd name="T39" fmla="*/ 0 h 1382"/>
                <a:gd name="T40" fmla="*/ 797 w 2129"/>
                <a:gd name="T41" fmla="*/ 6 h 1382"/>
                <a:gd name="T42" fmla="*/ 820 w 2129"/>
                <a:gd name="T43" fmla="*/ 22 h 1382"/>
                <a:gd name="T44" fmla="*/ 1309 w 2129"/>
                <a:gd name="T45" fmla="*/ 22 h 1382"/>
                <a:gd name="T46" fmla="*/ 1332 w 2129"/>
                <a:gd name="T47" fmla="*/ 6 h 1382"/>
                <a:gd name="T48" fmla="*/ 1360 w 2129"/>
                <a:gd name="T49" fmla="*/ 0 h 1382"/>
                <a:gd name="T50" fmla="*/ 1742 w 2129"/>
                <a:gd name="T51" fmla="*/ 3 h 1382"/>
                <a:gd name="T52" fmla="*/ 1838 w 2129"/>
                <a:gd name="T53" fmla="*/ 25 h 1382"/>
                <a:gd name="T54" fmla="*/ 1924 w 2129"/>
                <a:gd name="T55" fmla="*/ 67 h 1382"/>
                <a:gd name="T56" fmla="*/ 1999 w 2129"/>
                <a:gd name="T57" fmla="*/ 127 h 1382"/>
                <a:gd name="T58" fmla="*/ 2059 w 2129"/>
                <a:gd name="T59" fmla="*/ 201 h 1382"/>
                <a:gd name="T60" fmla="*/ 2102 w 2129"/>
                <a:gd name="T61" fmla="*/ 288 h 1382"/>
                <a:gd name="T62" fmla="*/ 2125 w 2129"/>
                <a:gd name="T63" fmla="*/ 385 h 1382"/>
                <a:gd name="T64" fmla="*/ 2129 w 2129"/>
                <a:gd name="T65" fmla="*/ 1308 h 1382"/>
                <a:gd name="T66" fmla="*/ 2113 w 2129"/>
                <a:gd name="T67" fmla="*/ 1347 h 1382"/>
                <a:gd name="T68" fmla="*/ 2083 w 2129"/>
                <a:gd name="T69" fmla="*/ 1373 h 1382"/>
                <a:gd name="T70" fmla="*/ 2048 w 2129"/>
                <a:gd name="T71" fmla="*/ 1382 h 1382"/>
                <a:gd name="T72" fmla="*/ 53 w 2129"/>
                <a:gd name="T73" fmla="*/ 1380 h 1382"/>
                <a:gd name="T74" fmla="*/ 20 w 2129"/>
                <a:gd name="T75" fmla="*/ 1362 h 1382"/>
                <a:gd name="T76" fmla="*/ 2 w 2129"/>
                <a:gd name="T77" fmla="*/ 1329 h 1382"/>
                <a:gd name="T78" fmla="*/ 0 w 2129"/>
                <a:gd name="T79" fmla="*/ 437 h 1382"/>
                <a:gd name="T80" fmla="*/ 12 w 2129"/>
                <a:gd name="T81" fmla="*/ 338 h 1382"/>
                <a:gd name="T82" fmla="*/ 44 w 2129"/>
                <a:gd name="T83" fmla="*/ 246 h 1382"/>
                <a:gd name="T84" fmla="*/ 95 w 2129"/>
                <a:gd name="T85" fmla="*/ 165 h 1382"/>
                <a:gd name="T86" fmla="*/ 162 w 2129"/>
                <a:gd name="T87" fmla="*/ 98 h 1382"/>
                <a:gd name="T88" fmla="*/ 243 w 2129"/>
                <a:gd name="T89" fmla="*/ 45 h 1382"/>
                <a:gd name="T90" fmla="*/ 335 w 2129"/>
                <a:gd name="T91" fmla="*/ 12 h 1382"/>
                <a:gd name="T92" fmla="*/ 436 w 2129"/>
                <a:gd name="T93" fmla="*/ 0 h 13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29" h="1382">
                  <a:moveTo>
                    <a:pt x="444" y="147"/>
                  </a:moveTo>
                  <a:lnTo>
                    <a:pt x="405" y="150"/>
                  </a:lnTo>
                  <a:lnTo>
                    <a:pt x="368" y="158"/>
                  </a:lnTo>
                  <a:lnTo>
                    <a:pt x="334" y="170"/>
                  </a:lnTo>
                  <a:lnTo>
                    <a:pt x="300" y="186"/>
                  </a:lnTo>
                  <a:lnTo>
                    <a:pt x="269" y="207"/>
                  </a:lnTo>
                  <a:lnTo>
                    <a:pt x="241" y="230"/>
                  </a:lnTo>
                  <a:lnTo>
                    <a:pt x="217" y="259"/>
                  </a:lnTo>
                  <a:lnTo>
                    <a:pt x="196" y="289"/>
                  </a:lnTo>
                  <a:lnTo>
                    <a:pt x="179" y="322"/>
                  </a:lnTo>
                  <a:lnTo>
                    <a:pt x="166" y="359"/>
                  </a:lnTo>
                  <a:lnTo>
                    <a:pt x="158" y="397"/>
                  </a:lnTo>
                  <a:lnTo>
                    <a:pt x="155" y="437"/>
                  </a:lnTo>
                  <a:lnTo>
                    <a:pt x="155" y="1234"/>
                  </a:lnTo>
                  <a:lnTo>
                    <a:pt x="1974" y="1234"/>
                  </a:lnTo>
                  <a:lnTo>
                    <a:pt x="1974" y="437"/>
                  </a:lnTo>
                  <a:lnTo>
                    <a:pt x="1971" y="398"/>
                  </a:lnTo>
                  <a:lnTo>
                    <a:pt x="1963" y="361"/>
                  </a:lnTo>
                  <a:lnTo>
                    <a:pt x="1952" y="326"/>
                  </a:lnTo>
                  <a:lnTo>
                    <a:pt x="1935" y="292"/>
                  </a:lnTo>
                  <a:lnTo>
                    <a:pt x="1915" y="262"/>
                  </a:lnTo>
                  <a:lnTo>
                    <a:pt x="1891" y="233"/>
                  </a:lnTo>
                  <a:lnTo>
                    <a:pt x="1863" y="209"/>
                  </a:lnTo>
                  <a:lnTo>
                    <a:pt x="1833" y="188"/>
                  </a:lnTo>
                  <a:lnTo>
                    <a:pt x="1799" y="171"/>
                  </a:lnTo>
                  <a:lnTo>
                    <a:pt x="1763" y="159"/>
                  </a:lnTo>
                  <a:lnTo>
                    <a:pt x="1725" y="150"/>
                  </a:lnTo>
                  <a:lnTo>
                    <a:pt x="1685" y="147"/>
                  </a:lnTo>
                  <a:lnTo>
                    <a:pt x="1390" y="147"/>
                  </a:lnTo>
                  <a:lnTo>
                    <a:pt x="1116" y="421"/>
                  </a:lnTo>
                  <a:lnTo>
                    <a:pt x="1100" y="433"/>
                  </a:lnTo>
                  <a:lnTo>
                    <a:pt x="1082" y="441"/>
                  </a:lnTo>
                  <a:lnTo>
                    <a:pt x="1064" y="444"/>
                  </a:lnTo>
                  <a:lnTo>
                    <a:pt x="1045" y="441"/>
                  </a:lnTo>
                  <a:lnTo>
                    <a:pt x="1029" y="433"/>
                  </a:lnTo>
                  <a:lnTo>
                    <a:pt x="1013" y="421"/>
                  </a:lnTo>
                  <a:lnTo>
                    <a:pt x="739" y="147"/>
                  </a:lnTo>
                  <a:lnTo>
                    <a:pt x="444" y="147"/>
                  </a:lnTo>
                  <a:close/>
                  <a:moveTo>
                    <a:pt x="436" y="0"/>
                  </a:moveTo>
                  <a:lnTo>
                    <a:pt x="768" y="0"/>
                  </a:lnTo>
                  <a:lnTo>
                    <a:pt x="784" y="2"/>
                  </a:lnTo>
                  <a:lnTo>
                    <a:pt x="797" y="6"/>
                  </a:lnTo>
                  <a:lnTo>
                    <a:pt x="808" y="12"/>
                  </a:lnTo>
                  <a:lnTo>
                    <a:pt x="820" y="22"/>
                  </a:lnTo>
                  <a:lnTo>
                    <a:pt x="1064" y="266"/>
                  </a:lnTo>
                  <a:lnTo>
                    <a:pt x="1309" y="22"/>
                  </a:lnTo>
                  <a:lnTo>
                    <a:pt x="1319" y="12"/>
                  </a:lnTo>
                  <a:lnTo>
                    <a:pt x="1332" y="6"/>
                  </a:lnTo>
                  <a:lnTo>
                    <a:pt x="1344" y="2"/>
                  </a:lnTo>
                  <a:lnTo>
                    <a:pt x="1360" y="0"/>
                  </a:lnTo>
                  <a:lnTo>
                    <a:pt x="1693" y="0"/>
                  </a:lnTo>
                  <a:lnTo>
                    <a:pt x="1742" y="3"/>
                  </a:lnTo>
                  <a:lnTo>
                    <a:pt x="1791" y="11"/>
                  </a:lnTo>
                  <a:lnTo>
                    <a:pt x="1838" y="25"/>
                  </a:lnTo>
                  <a:lnTo>
                    <a:pt x="1882" y="44"/>
                  </a:lnTo>
                  <a:lnTo>
                    <a:pt x="1924" y="67"/>
                  </a:lnTo>
                  <a:lnTo>
                    <a:pt x="1963" y="95"/>
                  </a:lnTo>
                  <a:lnTo>
                    <a:pt x="1999" y="127"/>
                  </a:lnTo>
                  <a:lnTo>
                    <a:pt x="2032" y="162"/>
                  </a:lnTo>
                  <a:lnTo>
                    <a:pt x="2059" y="201"/>
                  </a:lnTo>
                  <a:lnTo>
                    <a:pt x="2083" y="243"/>
                  </a:lnTo>
                  <a:lnTo>
                    <a:pt x="2102" y="288"/>
                  </a:lnTo>
                  <a:lnTo>
                    <a:pt x="2117" y="336"/>
                  </a:lnTo>
                  <a:lnTo>
                    <a:pt x="2125" y="385"/>
                  </a:lnTo>
                  <a:lnTo>
                    <a:pt x="2129" y="437"/>
                  </a:lnTo>
                  <a:lnTo>
                    <a:pt x="2129" y="1308"/>
                  </a:lnTo>
                  <a:lnTo>
                    <a:pt x="2122" y="1329"/>
                  </a:lnTo>
                  <a:lnTo>
                    <a:pt x="2113" y="1347"/>
                  </a:lnTo>
                  <a:lnTo>
                    <a:pt x="2099" y="1362"/>
                  </a:lnTo>
                  <a:lnTo>
                    <a:pt x="2083" y="1373"/>
                  </a:lnTo>
                  <a:lnTo>
                    <a:pt x="2065" y="1380"/>
                  </a:lnTo>
                  <a:lnTo>
                    <a:pt x="2048" y="1382"/>
                  </a:lnTo>
                  <a:lnTo>
                    <a:pt x="74" y="1382"/>
                  </a:lnTo>
                  <a:lnTo>
                    <a:pt x="53" y="1380"/>
                  </a:lnTo>
                  <a:lnTo>
                    <a:pt x="35" y="1373"/>
                  </a:lnTo>
                  <a:lnTo>
                    <a:pt x="20" y="1362"/>
                  </a:lnTo>
                  <a:lnTo>
                    <a:pt x="9" y="1347"/>
                  </a:lnTo>
                  <a:lnTo>
                    <a:pt x="2" y="1329"/>
                  </a:lnTo>
                  <a:lnTo>
                    <a:pt x="0" y="1308"/>
                  </a:lnTo>
                  <a:lnTo>
                    <a:pt x="0" y="437"/>
                  </a:lnTo>
                  <a:lnTo>
                    <a:pt x="3" y="386"/>
                  </a:lnTo>
                  <a:lnTo>
                    <a:pt x="12" y="338"/>
                  </a:lnTo>
                  <a:lnTo>
                    <a:pt x="25" y="290"/>
                  </a:lnTo>
                  <a:lnTo>
                    <a:pt x="44" y="246"/>
                  </a:lnTo>
                  <a:lnTo>
                    <a:pt x="67" y="204"/>
                  </a:lnTo>
                  <a:lnTo>
                    <a:pt x="95" y="165"/>
                  </a:lnTo>
                  <a:lnTo>
                    <a:pt x="126" y="129"/>
                  </a:lnTo>
                  <a:lnTo>
                    <a:pt x="162" y="98"/>
                  </a:lnTo>
                  <a:lnTo>
                    <a:pt x="201" y="69"/>
                  </a:lnTo>
                  <a:lnTo>
                    <a:pt x="243" y="45"/>
                  </a:lnTo>
                  <a:lnTo>
                    <a:pt x="287" y="26"/>
                  </a:lnTo>
                  <a:lnTo>
                    <a:pt x="335" y="12"/>
                  </a:lnTo>
                  <a:lnTo>
                    <a:pt x="384" y="3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1" name="Freeform 206"/>
            <p:cNvSpPr>
              <a:spLocks noEditPoints="1"/>
            </p:cNvSpPr>
            <p:nvPr/>
          </p:nvSpPr>
          <p:spPr bwMode="auto">
            <a:xfrm>
              <a:off x="11317288" y="1935163"/>
              <a:ext cx="125413" cy="120650"/>
            </a:xfrm>
            <a:custGeom>
              <a:gdLst>
                <a:gd name="T0" fmla="*/ 336 w 714"/>
                <a:gd name="T1" fmla="*/ 288 h 688"/>
                <a:gd name="T2" fmla="*/ 321 w 714"/>
                <a:gd name="T3" fmla="*/ 310 h 688"/>
                <a:gd name="T4" fmla="*/ 294 w 714"/>
                <a:gd name="T5" fmla="*/ 322 h 688"/>
                <a:gd name="T6" fmla="*/ 231 w 714"/>
                <a:gd name="T7" fmla="*/ 332 h 688"/>
                <a:gd name="T8" fmla="*/ 276 w 714"/>
                <a:gd name="T9" fmla="*/ 373 h 688"/>
                <a:gd name="T10" fmla="*/ 287 w 714"/>
                <a:gd name="T11" fmla="*/ 400 h 688"/>
                <a:gd name="T12" fmla="*/ 290 w 714"/>
                <a:gd name="T13" fmla="*/ 429 h 688"/>
                <a:gd name="T14" fmla="*/ 328 w 714"/>
                <a:gd name="T15" fmla="*/ 458 h 688"/>
                <a:gd name="T16" fmla="*/ 362 w 714"/>
                <a:gd name="T17" fmla="*/ 448 h 688"/>
                <a:gd name="T18" fmla="*/ 394 w 714"/>
                <a:gd name="T19" fmla="*/ 458 h 688"/>
                <a:gd name="T20" fmla="*/ 432 w 714"/>
                <a:gd name="T21" fmla="*/ 436 h 688"/>
                <a:gd name="T22" fmla="*/ 432 w 714"/>
                <a:gd name="T23" fmla="*/ 407 h 688"/>
                <a:gd name="T24" fmla="*/ 446 w 714"/>
                <a:gd name="T25" fmla="*/ 379 h 688"/>
                <a:gd name="T26" fmla="*/ 491 w 714"/>
                <a:gd name="T27" fmla="*/ 339 h 688"/>
                <a:gd name="T28" fmla="*/ 419 w 714"/>
                <a:gd name="T29" fmla="*/ 322 h 688"/>
                <a:gd name="T30" fmla="*/ 393 w 714"/>
                <a:gd name="T31" fmla="*/ 307 h 688"/>
                <a:gd name="T32" fmla="*/ 373 w 714"/>
                <a:gd name="T33" fmla="*/ 288 h 688"/>
                <a:gd name="T34" fmla="*/ 350 w 714"/>
                <a:gd name="T35" fmla="*/ 0 h 688"/>
                <a:gd name="T36" fmla="*/ 382 w 714"/>
                <a:gd name="T37" fmla="*/ 8 h 688"/>
                <a:gd name="T38" fmla="*/ 407 w 714"/>
                <a:gd name="T39" fmla="*/ 29 h 688"/>
                <a:gd name="T40" fmla="*/ 483 w 714"/>
                <a:gd name="T41" fmla="*/ 186 h 688"/>
                <a:gd name="T42" fmla="*/ 670 w 714"/>
                <a:gd name="T43" fmla="*/ 213 h 688"/>
                <a:gd name="T44" fmla="*/ 696 w 714"/>
                <a:gd name="T45" fmla="*/ 230 h 688"/>
                <a:gd name="T46" fmla="*/ 712 w 714"/>
                <a:gd name="T47" fmla="*/ 259 h 688"/>
                <a:gd name="T48" fmla="*/ 713 w 714"/>
                <a:gd name="T49" fmla="*/ 294 h 688"/>
                <a:gd name="T50" fmla="*/ 702 w 714"/>
                <a:gd name="T51" fmla="*/ 322 h 688"/>
                <a:gd name="T52" fmla="*/ 580 w 714"/>
                <a:gd name="T53" fmla="*/ 444 h 688"/>
                <a:gd name="T54" fmla="*/ 611 w 714"/>
                <a:gd name="T55" fmla="*/ 616 h 688"/>
                <a:gd name="T56" fmla="*/ 602 w 714"/>
                <a:gd name="T57" fmla="*/ 649 h 688"/>
                <a:gd name="T58" fmla="*/ 580 w 714"/>
                <a:gd name="T59" fmla="*/ 673 h 688"/>
                <a:gd name="T60" fmla="*/ 549 w 714"/>
                <a:gd name="T61" fmla="*/ 686 h 688"/>
                <a:gd name="T62" fmla="*/ 524 w 714"/>
                <a:gd name="T63" fmla="*/ 688 h 688"/>
                <a:gd name="T64" fmla="*/ 507 w 714"/>
                <a:gd name="T65" fmla="*/ 685 h 688"/>
                <a:gd name="T66" fmla="*/ 356 w 714"/>
                <a:gd name="T67" fmla="*/ 606 h 688"/>
                <a:gd name="T68" fmla="*/ 203 w 714"/>
                <a:gd name="T69" fmla="*/ 686 h 688"/>
                <a:gd name="T70" fmla="*/ 170 w 714"/>
                <a:gd name="T71" fmla="*/ 686 h 688"/>
                <a:gd name="T72" fmla="*/ 135 w 714"/>
                <a:gd name="T73" fmla="*/ 673 h 688"/>
                <a:gd name="T74" fmla="*/ 113 w 714"/>
                <a:gd name="T75" fmla="*/ 649 h 688"/>
                <a:gd name="T76" fmla="*/ 104 w 714"/>
                <a:gd name="T77" fmla="*/ 616 h 688"/>
                <a:gd name="T78" fmla="*/ 135 w 714"/>
                <a:gd name="T79" fmla="*/ 444 h 688"/>
                <a:gd name="T80" fmla="*/ 13 w 714"/>
                <a:gd name="T81" fmla="*/ 319 h 688"/>
                <a:gd name="T82" fmla="*/ 1 w 714"/>
                <a:gd name="T83" fmla="*/ 289 h 688"/>
                <a:gd name="T84" fmla="*/ 3 w 714"/>
                <a:gd name="T85" fmla="*/ 259 h 688"/>
                <a:gd name="T86" fmla="*/ 24 w 714"/>
                <a:gd name="T87" fmla="*/ 228 h 688"/>
                <a:gd name="T88" fmla="*/ 62 w 714"/>
                <a:gd name="T89" fmla="*/ 208 h 688"/>
                <a:gd name="T90" fmla="*/ 283 w 714"/>
                <a:gd name="T91" fmla="*/ 46 h 688"/>
                <a:gd name="T92" fmla="*/ 305 w 714"/>
                <a:gd name="T93" fmla="*/ 20 h 688"/>
                <a:gd name="T94" fmla="*/ 333 w 714"/>
                <a:gd name="T95" fmla="*/ 3 h 6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14" h="688">
                  <a:moveTo>
                    <a:pt x="359" y="244"/>
                  </a:moveTo>
                  <a:lnTo>
                    <a:pt x="336" y="288"/>
                  </a:lnTo>
                  <a:lnTo>
                    <a:pt x="330" y="300"/>
                  </a:lnTo>
                  <a:lnTo>
                    <a:pt x="321" y="310"/>
                  </a:lnTo>
                  <a:lnTo>
                    <a:pt x="309" y="318"/>
                  </a:lnTo>
                  <a:lnTo>
                    <a:pt x="294" y="322"/>
                  </a:lnTo>
                  <a:lnTo>
                    <a:pt x="277" y="325"/>
                  </a:lnTo>
                  <a:lnTo>
                    <a:pt x="231" y="332"/>
                  </a:lnTo>
                  <a:lnTo>
                    <a:pt x="268" y="362"/>
                  </a:lnTo>
                  <a:lnTo>
                    <a:pt x="276" y="373"/>
                  </a:lnTo>
                  <a:lnTo>
                    <a:pt x="283" y="386"/>
                  </a:lnTo>
                  <a:lnTo>
                    <a:pt x="287" y="400"/>
                  </a:lnTo>
                  <a:lnTo>
                    <a:pt x="289" y="415"/>
                  </a:lnTo>
                  <a:lnTo>
                    <a:pt x="290" y="429"/>
                  </a:lnTo>
                  <a:lnTo>
                    <a:pt x="283" y="480"/>
                  </a:lnTo>
                  <a:lnTo>
                    <a:pt x="328" y="458"/>
                  </a:lnTo>
                  <a:lnTo>
                    <a:pt x="345" y="450"/>
                  </a:lnTo>
                  <a:lnTo>
                    <a:pt x="362" y="448"/>
                  </a:lnTo>
                  <a:lnTo>
                    <a:pt x="377" y="450"/>
                  </a:lnTo>
                  <a:lnTo>
                    <a:pt x="394" y="458"/>
                  </a:lnTo>
                  <a:lnTo>
                    <a:pt x="440" y="480"/>
                  </a:lnTo>
                  <a:lnTo>
                    <a:pt x="432" y="436"/>
                  </a:lnTo>
                  <a:lnTo>
                    <a:pt x="430" y="421"/>
                  </a:lnTo>
                  <a:lnTo>
                    <a:pt x="432" y="407"/>
                  </a:lnTo>
                  <a:lnTo>
                    <a:pt x="437" y="393"/>
                  </a:lnTo>
                  <a:lnTo>
                    <a:pt x="446" y="379"/>
                  </a:lnTo>
                  <a:lnTo>
                    <a:pt x="454" y="369"/>
                  </a:lnTo>
                  <a:lnTo>
                    <a:pt x="491" y="339"/>
                  </a:lnTo>
                  <a:lnTo>
                    <a:pt x="432" y="325"/>
                  </a:lnTo>
                  <a:lnTo>
                    <a:pt x="419" y="322"/>
                  </a:lnTo>
                  <a:lnTo>
                    <a:pt x="406" y="316"/>
                  </a:lnTo>
                  <a:lnTo>
                    <a:pt x="393" y="307"/>
                  </a:lnTo>
                  <a:lnTo>
                    <a:pt x="383" y="297"/>
                  </a:lnTo>
                  <a:lnTo>
                    <a:pt x="373" y="288"/>
                  </a:lnTo>
                  <a:lnTo>
                    <a:pt x="359" y="244"/>
                  </a:lnTo>
                  <a:close/>
                  <a:moveTo>
                    <a:pt x="350" y="0"/>
                  </a:moveTo>
                  <a:lnTo>
                    <a:pt x="367" y="2"/>
                  </a:lnTo>
                  <a:lnTo>
                    <a:pt x="382" y="8"/>
                  </a:lnTo>
                  <a:lnTo>
                    <a:pt x="395" y="17"/>
                  </a:lnTo>
                  <a:lnTo>
                    <a:pt x="407" y="29"/>
                  </a:lnTo>
                  <a:lnTo>
                    <a:pt x="416" y="46"/>
                  </a:lnTo>
                  <a:lnTo>
                    <a:pt x="483" y="186"/>
                  </a:lnTo>
                  <a:lnTo>
                    <a:pt x="653" y="208"/>
                  </a:lnTo>
                  <a:lnTo>
                    <a:pt x="670" y="213"/>
                  </a:lnTo>
                  <a:lnTo>
                    <a:pt x="685" y="220"/>
                  </a:lnTo>
                  <a:lnTo>
                    <a:pt x="696" y="230"/>
                  </a:lnTo>
                  <a:lnTo>
                    <a:pt x="706" y="244"/>
                  </a:lnTo>
                  <a:lnTo>
                    <a:pt x="712" y="259"/>
                  </a:lnTo>
                  <a:lnTo>
                    <a:pt x="714" y="277"/>
                  </a:lnTo>
                  <a:lnTo>
                    <a:pt x="713" y="294"/>
                  </a:lnTo>
                  <a:lnTo>
                    <a:pt x="709" y="309"/>
                  </a:lnTo>
                  <a:lnTo>
                    <a:pt x="702" y="322"/>
                  </a:lnTo>
                  <a:lnTo>
                    <a:pt x="690" y="333"/>
                  </a:lnTo>
                  <a:lnTo>
                    <a:pt x="580" y="444"/>
                  </a:lnTo>
                  <a:lnTo>
                    <a:pt x="609" y="599"/>
                  </a:lnTo>
                  <a:lnTo>
                    <a:pt x="611" y="616"/>
                  </a:lnTo>
                  <a:lnTo>
                    <a:pt x="608" y="633"/>
                  </a:lnTo>
                  <a:lnTo>
                    <a:pt x="602" y="649"/>
                  </a:lnTo>
                  <a:lnTo>
                    <a:pt x="592" y="663"/>
                  </a:lnTo>
                  <a:lnTo>
                    <a:pt x="580" y="673"/>
                  </a:lnTo>
                  <a:lnTo>
                    <a:pt x="564" y="679"/>
                  </a:lnTo>
                  <a:lnTo>
                    <a:pt x="549" y="686"/>
                  </a:lnTo>
                  <a:lnTo>
                    <a:pt x="534" y="688"/>
                  </a:lnTo>
                  <a:lnTo>
                    <a:pt x="524" y="688"/>
                  </a:lnTo>
                  <a:lnTo>
                    <a:pt x="515" y="687"/>
                  </a:lnTo>
                  <a:lnTo>
                    <a:pt x="507" y="685"/>
                  </a:lnTo>
                  <a:lnTo>
                    <a:pt x="497" y="680"/>
                  </a:lnTo>
                  <a:lnTo>
                    <a:pt x="356" y="606"/>
                  </a:lnTo>
                  <a:lnTo>
                    <a:pt x="216" y="679"/>
                  </a:lnTo>
                  <a:lnTo>
                    <a:pt x="203" y="686"/>
                  </a:lnTo>
                  <a:lnTo>
                    <a:pt x="187" y="688"/>
                  </a:lnTo>
                  <a:lnTo>
                    <a:pt x="170" y="686"/>
                  </a:lnTo>
                  <a:lnTo>
                    <a:pt x="153" y="680"/>
                  </a:lnTo>
                  <a:lnTo>
                    <a:pt x="135" y="673"/>
                  </a:lnTo>
                  <a:lnTo>
                    <a:pt x="123" y="663"/>
                  </a:lnTo>
                  <a:lnTo>
                    <a:pt x="113" y="649"/>
                  </a:lnTo>
                  <a:lnTo>
                    <a:pt x="106" y="633"/>
                  </a:lnTo>
                  <a:lnTo>
                    <a:pt x="104" y="616"/>
                  </a:lnTo>
                  <a:lnTo>
                    <a:pt x="105" y="599"/>
                  </a:lnTo>
                  <a:lnTo>
                    <a:pt x="135" y="444"/>
                  </a:lnTo>
                  <a:lnTo>
                    <a:pt x="25" y="333"/>
                  </a:lnTo>
                  <a:lnTo>
                    <a:pt x="13" y="319"/>
                  </a:lnTo>
                  <a:lnTo>
                    <a:pt x="5" y="304"/>
                  </a:lnTo>
                  <a:lnTo>
                    <a:pt x="1" y="289"/>
                  </a:lnTo>
                  <a:lnTo>
                    <a:pt x="0" y="273"/>
                  </a:lnTo>
                  <a:lnTo>
                    <a:pt x="3" y="259"/>
                  </a:lnTo>
                  <a:lnTo>
                    <a:pt x="10" y="244"/>
                  </a:lnTo>
                  <a:lnTo>
                    <a:pt x="24" y="228"/>
                  </a:lnTo>
                  <a:lnTo>
                    <a:pt x="41" y="215"/>
                  </a:lnTo>
                  <a:lnTo>
                    <a:pt x="62" y="208"/>
                  </a:lnTo>
                  <a:lnTo>
                    <a:pt x="216" y="186"/>
                  </a:lnTo>
                  <a:lnTo>
                    <a:pt x="283" y="46"/>
                  </a:lnTo>
                  <a:lnTo>
                    <a:pt x="293" y="32"/>
                  </a:lnTo>
                  <a:lnTo>
                    <a:pt x="305" y="20"/>
                  </a:lnTo>
                  <a:lnTo>
                    <a:pt x="317" y="10"/>
                  </a:lnTo>
                  <a:lnTo>
                    <a:pt x="333" y="3"/>
                  </a:lnTo>
                  <a:lnTo>
                    <a:pt x="3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08204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08204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620296" y="1486978"/>
            <a:ext cx="5291539" cy="4289520"/>
          </a:xfrm>
          <a:custGeom>
            <a:gdLst>
              <a:gd name="T0" fmla="*/ 2740 w 3065"/>
              <a:gd name="T1" fmla="*/ 0 h 2484"/>
              <a:gd name="T2" fmla="*/ 1242 w 3065"/>
              <a:gd name="T3" fmla="*/ 0 h 2484"/>
              <a:gd name="T4" fmla="*/ 0 w 3065"/>
              <a:gd name="T5" fmla="*/ 1242 h 2484"/>
              <a:gd name="T6" fmla="*/ 1242 w 3065"/>
              <a:gd name="T7" fmla="*/ 2484 h 2484"/>
              <a:gd name="T8" fmla="*/ 161 w 3065"/>
              <a:gd name="T9" fmla="*/ 1403 h 2484"/>
              <a:gd name="T10" fmla="*/ 1242 w 3065"/>
              <a:gd name="T11" fmla="*/ 323 h 2484"/>
              <a:gd name="T12" fmla="*/ 2740 w 3065"/>
              <a:gd name="T13" fmla="*/ 323 h 2484"/>
              <a:gd name="T14" fmla="*/ 3065 w 3065"/>
              <a:gd name="T15" fmla="*/ 0 h 2484"/>
              <a:gd name="T16" fmla="*/ 2740 w 3065"/>
              <a:gd name="T17" fmla="*/ 0 h 248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65" h="2484">
                <a:moveTo>
                  <a:pt x="2740" y="0"/>
                </a:moveTo>
                <a:cubicBezTo>
                  <a:pt x="1242" y="0"/>
                  <a:pt x="1242" y="0"/>
                  <a:pt x="1242" y="0"/>
                </a:cubicBezTo>
                <a:cubicBezTo>
                  <a:pt x="556" y="0"/>
                  <a:pt x="0" y="556"/>
                  <a:pt x="0" y="1242"/>
                </a:cubicBezTo>
                <a:cubicBezTo>
                  <a:pt x="0" y="1928"/>
                  <a:pt x="556" y="2484"/>
                  <a:pt x="1242" y="2484"/>
                </a:cubicBezTo>
                <a:cubicBezTo>
                  <a:pt x="645" y="2484"/>
                  <a:pt x="161" y="2000"/>
                  <a:pt x="161" y="1403"/>
                </a:cubicBezTo>
                <a:cubicBezTo>
                  <a:pt x="161" y="806"/>
                  <a:pt x="645" y="323"/>
                  <a:pt x="1242" y="323"/>
                </a:cubicBezTo>
                <a:cubicBezTo>
                  <a:pt x="2740" y="323"/>
                  <a:pt x="2740" y="323"/>
                  <a:pt x="2740" y="323"/>
                </a:cubicBezTo>
                <a:cubicBezTo>
                  <a:pt x="2919" y="323"/>
                  <a:pt x="3064" y="178"/>
                  <a:pt x="3065" y="0"/>
                </a:cubicBezTo>
                <a:lnTo>
                  <a:pt x="27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942139" y="2129367"/>
            <a:ext cx="4495396" cy="3644529"/>
          </a:xfrm>
          <a:custGeom>
            <a:gdLst>
              <a:gd name="T0" fmla="*/ 2279 w 2604"/>
              <a:gd name="T1" fmla="*/ 0 h 2111"/>
              <a:gd name="T2" fmla="*/ 1056 w 2604"/>
              <a:gd name="T3" fmla="*/ 0 h 2111"/>
              <a:gd name="T4" fmla="*/ 0 w 2604"/>
              <a:gd name="T5" fmla="*/ 1056 h 2111"/>
              <a:gd name="T6" fmla="*/ 1039 w 2604"/>
              <a:gd name="T7" fmla="*/ 2111 h 2111"/>
              <a:gd name="T8" fmla="*/ 161 w 2604"/>
              <a:gd name="T9" fmla="*/ 1217 h 2111"/>
              <a:gd name="T10" fmla="*/ 1056 w 2604"/>
              <a:gd name="T11" fmla="*/ 322 h 2111"/>
              <a:gd name="T12" fmla="*/ 2279 w 2604"/>
              <a:gd name="T13" fmla="*/ 322 h 2111"/>
              <a:gd name="T14" fmla="*/ 2604 w 2604"/>
              <a:gd name="T15" fmla="*/ 0 h 2111"/>
              <a:gd name="T16" fmla="*/ 2279 w 2604"/>
              <a:gd name="T17" fmla="*/ 0 h 21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04" h="2111">
                <a:moveTo>
                  <a:pt x="2279" y="0"/>
                </a:moveTo>
                <a:cubicBezTo>
                  <a:pt x="1056" y="0"/>
                  <a:pt x="1056" y="0"/>
                  <a:pt x="1056" y="0"/>
                </a:cubicBezTo>
                <a:cubicBezTo>
                  <a:pt x="473" y="0"/>
                  <a:pt x="0" y="473"/>
                  <a:pt x="0" y="1056"/>
                </a:cubicBezTo>
                <a:cubicBezTo>
                  <a:pt x="0" y="1631"/>
                  <a:pt x="466" y="2099"/>
                  <a:pt x="1039" y="2111"/>
                </a:cubicBezTo>
                <a:cubicBezTo>
                  <a:pt x="555" y="2099"/>
                  <a:pt x="161" y="1703"/>
                  <a:pt x="161" y="1217"/>
                </a:cubicBezTo>
                <a:cubicBezTo>
                  <a:pt x="161" y="722"/>
                  <a:pt x="562" y="322"/>
                  <a:pt x="1056" y="322"/>
                </a:cubicBezTo>
                <a:cubicBezTo>
                  <a:pt x="2279" y="322"/>
                  <a:pt x="2279" y="322"/>
                  <a:pt x="2279" y="322"/>
                </a:cubicBezTo>
                <a:cubicBezTo>
                  <a:pt x="2458" y="322"/>
                  <a:pt x="2603" y="178"/>
                  <a:pt x="2604" y="0"/>
                </a:cubicBezTo>
                <a:lnTo>
                  <a:pt x="227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1266591" y="2788688"/>
            <a:ext cx="3694044" cy="2987810"/>
          </a:xfrm>
          <a:custGeom>
            <a:gdLst>
              <a:gd name="T0" fmla="*/ 1816 w 2140"/>
              <a:gd name="T1" fmla="*/ 0 h 1730"/>
              <a:gd name="T2" fmla="*/ 868 w 2140"/>
              <a:gd name="T3" fmla="*/ 0 h 1730"/>
              <a:gd name="T4" fmla="*/ 0 w 2140"/>
              <a:gd name="T5" fmla="*/ 839 h 1730"/>
              <a:gd name="T6" fmla="*/ 845 w 2140"/>
              <a:gd name="T7" fmla="*/ 1730 h 1730"/>
              <a:gd name="T8" fmla="*/ 160 w 2140"/>
              <a:gd name="T9" fmla="*/ 999 h 1730"/>
              <a:gd name="T10" fmla="*/ 868 w 2140"/>
              <a:gd name="T11" fmla="*/ 320 h 1730"/>
              <a:gd name="T12" fmla="*/ 1816 w 2140"/>
              <a:gd name="T13" fmla="*/ 320 h 1730"/>
              <a:gd name="T14" fmla="*/ 2140 w 2140"/>
              <a:gd name="T15" fmla="*/ 0 h 1730"/>
              <a:gd name="T16" fmla="*/ 1816 w 2140"/>
              <a:gd name="T17" fmla="*/ 0 h 173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40" h="1730">
                <a:moveTo>
                  <a:pt x="1816" y="0"/>
                </a:moveTo>
                <a:cubicBezTo>
                  <a:pt x="868" y="0"/>
                  <a:pt x="868" y="0"/>
                  <a:pt x="868" y="0"/>
                </a:cubicBezTo>
                <a:cubicBezTo>
                  <a:pt x="388" y="0"/>
                  <a:pt x="0" y="360"/>
                  <a:pt x="0" y="839"/>
                </a:cubicBezTo>
                <a:cubicBezTo>
                  <a:pt x="0" y="1313"/>
                  <a:pt x="374" y="1720"/>
                  <a:pt x="845" y="1730"/>
                </a:cubicBezTo>
                <a:cubicBezTo>
                  <a:pt x="462" y="1720"/>
                  <a:pt x="160" y="1385"/>
                  <a:pt x="160" y="999"/>
                </a:cubicBezTo>
                <a:cubicBezTo>
                  <a:pt x="160" y="608"/>
                  <a:pt x="477" y="320"/>
                  <a:pt x="868" y="320"/>
                </a:cubicBezTo>
                <a:cubicBezTo>
                  <a:pt x="1816" y="320"/>
                  <a:pt x="1816" y="320"/>
                  <a:pt x="1816" y="320"/>
                </a:cubicBezTo>
                <a:cubicBezTo>
                  <a:pt x="1995" y="320"/>
                  <a:pt x="2140" y="177"/>
                  <a:pt x="2140" y="0"/>
                </a:cubicBezTo>
                <a:lnTo>
                  <a:pt x="181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1592346" y="3425862"/>
            <a:ext cx="2896599" cy="2350636"/>
          </a:xfrm>
          <a:custGeom>
            <a:gdLst>
              <a:gd name="T0" fmla="*/ 1354 w 1678"/>
              <a:gd name="T1" fmla="*/ 0 h 1361"/>
              <a:gd name="T2" fmla="*/ 681 w 1678"/>
              <a:gd name="T3" fmla="*/ 0 h 1361"/>
              <a:gd name="T4" fmla="*/ 0 w 1678"/>
              <a:gd name="T5" fmla="*/ 680 h 1361"/>
              <a:gd name="T6" fmla="*/ 681 w 1678"/>
              <a:gd name="T7" fmla="*/ 1361 h 1361"/>
              <a:gd name="T8" fmla="*/ 162 w 1678"/>
              <a:gd name="T9" fmla="*/ 842 h 1361"/>
              <a:gd name="T10" fmla="*/ 681 w 1678"/>
              <a:gd name="T11" fmla="*/ 322 h 1361"/>
              <a:gd name="T12" fmla="*/ 1354 w 1678"/>
              <a:gd name="T13" fmla="*/ 322 h 1361"/>
              <a:gd name="T14" fmla="*/ 1678 w 1678"/>
              <a:gd name="T15" fmla="*/ 0 h 1361"/>
              <a:gd name="T16" fmla="*/ 1354 w 1678"/>
              <a:gd name="T17" fmla="*/ 0 h 136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8" h="1361">
                <a:moveTo>
                  <a:pt x="1354" y="0"/>
                </a:moveTo>
                <a:cubicBezTo>
                  <a:pt x="681" y="0"/>
                  <a:pt x="681" y="0"/>
                  <a:pt x="681" y="0"/>
                </a:cubicBezTo>
                <a:cubicBezTo>
                  <a:pt x="305" y="0"/>
                  <a:pt x="0" y="304"/>
                  <a:pt x="0" y="680"/>
                </a:cubicBezTo>
                <a:cubicBezTo>
                  <a:pt x="0" y="1056"/>
                  <a:pt x="305" y="1361"/>
                  <a:pt x="681" y="1361"/>
                </a:cubicBezTo>
                <a:cubicBezTo>
                  <a:pt x="394" y="1361"/>
                  <a:pt x="162" y="1128"/>
                  <a:pt x="162" y="842"/>
                </a:cubicBezTo>
                <a:cubicBezTo>
                  <a:pt x="162" y="555"/>
                  <a:pt x="394" y="322"/>
                  <a:pt x="681" y="322"/>
                </a:cubicBezTo>
                <a:cubicBezTo>
                  <a:pt x="1354" y="322"/>
                  <a:pt x="1354" y="322"/>
                  <a:pt x="1354" y="322"/>
                </a:cubicBezTo>
                <a:cubicBezTo>
                  <a:pt x="1533" y="322"/>
                  <a:pt x="1678" y="178"/>
                  <a:pt x="1678" y="0"/>
                </a:cubicBezTo>
                <a:lnTo>
                  <a:pt x="1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1910277" y="4064338"/>
            <a:ext cx="2100459" cy="1709554"/>
          </a:xfrm>
          <a:custGeom>
            <a:gdLst>
              <a:gd name="T0" fmla="*/ 893 w 1217"/>
              <a:gd name="T1" fmla="*/ 0 h 990"/>
              <a:gd name="T2" fmla="*/ 495 w 1217"/>
              <a:gd name="T3" fmla="*/ 0 h 990"/>
              <a:gd name="T4" fmla="*/ 0 w 1217"/>
              <a:gd name="T5" fmla="*/ 495 h 990"/>
              <a:gd name="T6" fmla="*/ 478 w 1217"/>
              <a:gd name="T7" fmla="*/ 990 h 990"/>
              <a:gd name="T8" fmla="*/ 161 w 1217"/>
              <a:gd name="T9" fmla="*/ 657 h 990"/>
              <a:gd name="T10" fmla="*/ 495 w 1217"/>
              <a:gd name="T11" fmla="*/ 323 h 990"/>
              <a:gd name="T12" fmla="*/ 749 w 1217"/>
              <a:gd name="T13" fmla="*/ 323 h 990"/>
              <a:gd name="T14" fmla="*/ 893 w 1217"/>
              <a:gd name="T15" fmla="*/ 323 h 990"/>
              <a:gd name="T16" fmla="*/ 1217 w 1217"/>
              <a:gd name="T17" fmla="*/ 0 h 990"/>
              <a:gd name="T18" fmla="*/ 893 w 1217"/>
              <a:gd name="T19" fmla="*/ 0 h 99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7" h="990">
                <a:moveTo>
                  <a:pt x="893" y="0"/>
                </a:moveTo>
                <a:cubicBezTo>
                  <a:pt x="495" y="0"/>
                  <a:pt x="495" y="0"/>
                  <a:pt x="495" y="0"/>
                </a:cubicBezTo>
                <a:cubicBezTo>
                  <a:pt x="221" y="0"/>
                  <a:pt x="0" y="222"/>
                  <a:pt x="0" y="495"/>
                </a:cubicBezTo>
                <a:cubicBezTo>
                  <a:pt x="0" y="763"/>
                  <a:pt x="212" y="981"/>
                  <a:pt x="478" y="990"/>
                </a:cubicBezTo>
                <a:cubicBezTo>
                  <a:pt x="301" y="981"/>
                  <a:pt x="161" y="836"/>
                  <a:pt x="161" y="657"/>
                </a:cubicBezTo>
                <a:cubicBezTo>
                  <a:pt x="161" y="472"/>
                  <a:pt x="311" y="323"/>
                  <a:pt x="495" y="323"/>
                </a:cubicBezTo>
                <a:cubicBezTo>
                  <a:pt x="749" y="323"/>
                  <a:pt x="749" y="323"/>
                  <a:pt x="749" y="323"/>
                </a:cubicBezTo>
                <a:cubicBezTo>
                  <a:pt x="893" y="323"/>
                  <a:pt x="893" y="323"/>
                  <a:pt x="893" y="323"/>
                </a:cubicBezTo>
                <a:cubicBezTo>
                  <a:pt x="1071" y="323"/>
                  <a:pt x="1217" y="178"/>
                  <a:pt x="1217" y="0"/>
                </a:cubicBezTo>
                <a:lnTo>
                  <a:pt x="89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2234730" y="4714542"/>
            <a:ext cx="1059351" cy="1061956"/>
          </a:xfrm>
          <a:custGeom>
            <a:gdLst>
              <a:gd name="T0" fmla="*/ 307 w 614"/>
              <a:gd name="T1" fmla="*/ 42 h 615"/>
              <a:gd name="T2" fmla="*/ 573 w 614"/>
              <a:gd name="T3" fmla="*/ 308 h 615"/>
              <a:gd name="T4" fmla="*/ 307 w 614"/>
              <a:gd name="T5" fmla="*/ 574 h 615"/>
              <a:gd name="T6" fmla="*/ 41 w 614"/>
              <a:gd name="T7" fmla="*/ 308 h 615"/>
              <a:gd name="T8" fmla="*/ 307 w 614"/>
              <a:gd name="T9" fmla="*/ 42 h 615"/>
              <a:gd name="T10" fmla="*/ 307 w 614"/>
              <a:gd name="T11" fmla="*/ 0 h 615"/>
              <a:gd name="T12" fmla="*/ 0 w 614"/>
              <a:gd name="T13" fmla="*/ 308 h 615"/>
              <a:gd name="T14" fmla="*/ 307 w 614"/>
              <a:gd name="T15" fmla="*/ 615 h 615"/>
              <a:gd name="T16" fmla="*/ 614 w 614"/>
              <a:gd name="T17" fmla="*/ 308 h 615"/>
              <a:gd name="T18" fmla="*/ 307 w 614"/>
              <a:gd name="T19" fmla="*/ 0 h 6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4" h="615">
                <a:moveTo>
                  <a:pt x="307" y="42"/>
                </a:moveTo>
                <a:cubicBezTo>
                  <a:pt x="454" y="42"/>
                  <a:pt x="573" y="161"/>
                  <a:pt x="573" y="308"/>
                </a:cubicBezTo>
                <a:cubicBezTo>
                  <a:pt x="573" y="454"/>
                  <a:pt x="454" y="574"/>
                  <a:pt x="307" y="574"/>
                </a:cubicBezTo>
                <a:cubicBezTo>
                  <a:pt x="160" y="574"/>
                  <a:pt x="41" y="454"/>
                  <a:pt x="41" y="308"/>
                </a:cubicBezTo>
                <a:cubicBezTo>
                  <a:pt x="41" y="161"/>
                  <a:pt x="160" y="42"/>
                  <a:pt x="307" y="42"/>
                </a:cubicBezTo>
                <a:close/>
                <a:moveTo>
                  <a:pt x="307" y="0"/>
                </a:moveTo>
                <a:cubicBezTo>
                  <a:pt x="137" y="0"/>
                  <a:pt x="0" y="138"/>
                  <a:pt x="0" y="308"/>
                </a:cubicBezTo>
                <a:cubicBezTo>
                  <a:pt x="0" y="477"/>
                  <a:pt x="137" y="615"/>
                  <a:pt x="307" y="615"/>
                </a:cubicBezTo>
                <a:cubicBezTo>
                  <a:pt x="477" y="615"/>
                  <a:pt x="614" y="477"/>
                  <a:pt x="614" y="308"/>
                </a:cubicBezTo>
                <a:cubicBezTo>
                  <a:pt x="614" y="138"/>
                  <a:pt x="477" y="0"/>
                  <a:pt x="30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Oval 3"/>
          <p:cNvSpPr/>
          <p:nvPr/>
        </p:nvSpPr>
        <p:spPr>
          <a:xfrm>
            <a:off x="2637403" y="5118520"/>
            <a:ext cx="254000" cy="254000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cxnSp>
        <p:nvCxnSpPr>
          <p:cNvPr id="14" name="Straight Connector 12"/>
          <p:cNvCxnSpPr>
            <a:stCxn id="13" idx="6"/>
          </p:cNvCxnSpPr>
          <p:nvPr/>
        </p:nvCxnSpPr>
        <p:spPr>
          <a:xfrm>
            <a:off x="2891404" y="5245520"/>
            <a:ext cx="1119333" cy="0"/>
          </a:xfrm>
          <a:prstGeom prst="line">
            <a:avLst/>
          </a:prstGeom>
          <a:ln w="28575">
            <a:solidFill>
              <a:schemeClr val="tx1">
                <a:lumMod val="10000"/>
                <a:lumOff val="9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744659" y="3479708"/>
            <a:ext cx="347223" cy="403407"/>
            <a:chOff x="2593975" y="4225925"/>
            <a:chExt cx="490538" cy="569912"/>
          </a:xfrm>
          <a:solidFill>
            <a:schemeClr val="bg1"/>
          </a:solidFill>
        </p:grpSpPr>
        <p:sp>
          <p:nvSpPr>
            <p:cNvPr id="16" name="Freeform 18"/>
            <p:cNvSpPr/>
            <p:nvPr/>
          </p:nvSpPr>
          <p:spPr bwMode="auto">
            <a:xfrm>
              <a:off x="2773363" y="4384675"/>
              <a:ext cx="131763" cy="252412"/>
            </a:xfrm>
            <a:custGeom>
              <a:gdLst>
                <a:gd name="T0" fmla="*/ 445 w 827"/>
                <a:gd name="T1" fmla="*/ 0 h 1593"/>
                <a:gd name="T2" fmla="*/ 498 w 827"/>
                <a:gd name="T3" fmla="*/ 8 h 1593"/>
                <a:gd name="T4" fmla="*/ 515 w 827"/>
                <a:gd name="T5" fmla="*/ 47 h 1593"/>
                <a:gd name="T6" fmla="*/ 516 w 827"/>
                <a:gd name="T7" fmla="*/ 123 h 1593"/>
                <a:gd name="T8" fmla="*/ 525 w 827"/>
                <a:gd name="T9" fmla="*/ 163 h 1593"/>
                <a:gd name="T10" fmla="*/ 563 w 827"/>
                <a:gd name="T11" fmla="*/ 178 h 1593"/>
                <a:gd name="T12" fmla="*/ 691 w 827"/>
                <a:gd name="T13" fmla="*/ 207 h 1593"/>
                <a:gd name="T14" fmla="*/ 767 w 827"/>
                <a:gd name="T15" fmla="*/ 246 h 1593"/>
                <a:gd name="T16" fmla="*/ 771 w 827"/>
                <a:gd name="T17" fmla="*/ 287 h 1593"/>
                <a:gd name="T18" fmla="*/ 726 w 827"/>
                <a:gd name="T19" fmla="*/ 434 h 1593"/>
                <a:gd name="T20" fmla="*/ 700 w 827"/>
                <a:gd name="T21" fmla="*/ 455 h 1593"/>
                <a:gd name="T22" fmla="*/ 621 w 827"/>
                <a:gd name="T23" fmla="*/ 425 h 1593"/>
                <a:gd name="T24" fmla="*/ 473 w 827"/>
                <a:gd name="T25" fmla="*/ 396 h 1593"/>
                <a:gd name="T26" fmla="*/ 377 w 827"/>
                <a:gd name="T27" fmla="*/ 402 h 1593"/>
                <a:gd name="T28" fmla="*/ 315 w 827"/>
                <a:gd name="T29" fmla="*/ 437 h 1593"/>
                <a:gd name="T30" fmla="*/ 291 w 827"/>
                <a:gd name="T31" fmla="*/ 496 h 1593"/>
                <a:gd name="T32" fmla="*/ 314 w 827"/>
                <a:gd name="T33" fmla="*/ 557 h 1593"/>
                <a:gd name="T34" fmla="*/ 402 w 827"/>
                <a:gd name="T35" fmla="*/ 618 h 1593"/>
                <a:gd name="T36" fmla="*/ 572 w 827"/>
                <a:gd name="T37" fmla="*/ 691 h 1593"/>
                <a:gd name="T38" fmla="*/ 712 w 827"/>
                <a:gd name="T39" fmla="*/ 778 h 1593"/>
                <a:gd name="T40" fmla="*/ 791 w 827"/>
                <a:gd name="T41" fmla="*/ 886 h 1593"/>
                <a:gd name="T42" fmla="*/ 826 w 827"/>
                <a:gd name="T43" fmla="*/ 1009 h 1593"/>
                <a:gd name="T44" fmla="*/ 812 w 827"/>
                <a:gd name="T45" fmla="*/ 1137 h 1593"/>
                <a:gd name="T46" fmla="*/ 747 w 827"/>
                <a:gd name="T47" fmla="*/ 1256 h 1593"/>
                <a:gd name="T48" fmla="*/ 640 w 827"/>
                <a:gd name="T49" fmla="*/ 1345 h 1593"/>
                <a:gd name="T50" fmla="*/ 535 w 827"/>
                <a:gd name="T51" fmla="*/ 1387 h 1593"/>
                <a:gd name="T52" fmla="*/ 506 w 827"/>
                <a:gd name="T53" fmla="*/ 1423 h 1593"/>
                <a:gd name="T54" fmla="*/ 505 w 827"/>
                <a:gd name="T55" fmla="*/ 1545 h 1593"/>
                <a:gd name="T56" fmla="*/ 489 w 827"/>
                <a:gd name="T57" fmla="*/ 1585 h 1593"/>
                <a:gd name="T58" fmla="*/ 404 w 827"/>
                <a:gd name="T59" fmla="*/ 1593 h 1593"/>
                <a:gd name="T60" fmla="*/ 318 w 827"/>
                <a:gd name="T61" fmla="*/ 1584 h 1593"/>
                <a:gd name="T62" fmla="*/ 300 w 827"/>
                <a:gd name="T63" fmla="*/ 1542 h 1593"/>
                <a:gd name="T64" fmla="*/ 299 w 827"/>
                <a:gd name="T65" fmla="*/ 1446 h 1593"/>
                <a:gd name="T66" fmla="*/ 288 w 827"/>
                <a:gd name="T67" fmla="*/ 1413 h 1593"/>
                <a:gd name="T68" fmla="*/ 244 w 827"/>
                <a:gd name="T69" fmla="*/ 1401 h 1593"/>
                <a:gd name="T70" fmla="*/ 94 w 827"/>
                <a:gd name="T71" fmla="*/ 1365 h 1593"/>
                <a:gd name="T72" fmla="*/ 14 w 827"/>
                <a:gd name="T73" fmla="*/ 1325 h 1593"/>
                <a:gd name="T74" fmla="*/ 0 w 827"/>
                <a:gd name="T75" fmla="*/ 1293 h 1593"/>
                <a:gd name="T76" fmla="*/ 23 w 827"/>
                <a:gd name="T77" fmla="*/ 1198 h 1593"/>
                <a:gd name="T78" fmla="*/ 51 w 827"/>
                <a:gd name="T79" fmla="*/ 1113 h 1593"/>
                <a:gd name="T80" fmla="*/ 78 w 827"/>
                <a:gd name="T81" fmla="*/ 1102 h 1593"/>
                <a:gd name="T82" fmla="*/ 159 w 827"/>
                <a:gd name="T83" fmla="*/ 1137 h 1593"/>
                <a:gd name="T84" fmla="*/ 325 w 827"/>
                <a:gd name="T85" fmla="*/ 1180 h 1593"/>
                <a:gd name="T86" fmla="*/ 435 w 827"/>
                <a:gd name="T87" fmla="*/ 1173 h 1593"/>
                <a:gd name="T88" fmla="*/ 512 w 827"/>
                <a:gd name="T89" fmla="*/ 1132 h 1593"/>
                <a:gd name="T90" fmla="*/ 542 w 827"/>
                <a:gd name="T91" fmla="*/ 1070 h 1593"/>
                <a:gd name="T92" fmla="*/ 529 w 827"/>
                <a:gd name="T93" fmla="*/ 1004 h 1593"/>
                <a:gd name="T94" fmla="*/ 471 w 827"/>
                <a:gd name="T95" fmla="*/ 946 h 1593"/>
                <a:gd name="T96" fmla="*/ 369 w 827"/>
                <a:gd name="T97" fmla="*/ 898 h 1593"/>
                <a:gd name="T98" fmla="*/ 233 w 827"/>
                <a:gd name="T99" fmla="*/ 840 h 1593"/>
                <a:gd name="T100" fmla="*/ 126 w 827"/>
                <a:gd name="T101" fmla="*/ 772 h 1593"/>
                <a:gd name="T102" fmla="*/ 54 w 827"/>
                <a:gd name="T103" fmla="*/ 691 h 1593"/>
                <a:gd name="T104" fmla="*/ 15 w 827"/>
                <a:gd name="T105" fmla="*/ 591 h 1593"/>
                <a:gd name="T106" fmla="*/ 15 w 827"/>
                <a:gd name="T107" fmla="*/ 467 h 1593"/>
                <a:gd name="T108" fmla="*/ 58 w 827"/>
                <a:gd name="T109" fmla="*/ 351 h 1593"/>
                <a:gd name="T110" fmla="*/ 139 w 827"/>
                <a:gd name="T111" fmla="*/ 263 h 1593"/>
                <a:gd name="T112" fmla="*/ 254 w 827"/>
                <a:gd name="T113" fmla="*/ 203 h 1593"/>
                <a:gd name="T114" fmla="*/ 300 w 827"/>
                <a:gd name="T115" fmla="*/ 183 h 1593"/>
                <a:gd name="T116" fmla="*/ 314 w 827"/>
                <a:gd name="T117" fmla="*/ 156 h 1593"/>
                <a:gd name="T118" fmla="*/ 315 w 827"/>
                <a:gd name="T119" fmla="*/ 87 h 1593"/>
                <a:gd name="T120" fmla="*/ 320 w 827"/>
                <a:gd name="T121" fmla="*/ 21 h 1593"/>
                <a:gd name="T122" fmla="*/ 352 w 827"/>
                <a:gd name="T123" fmla="*/ 1 h 15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26" h="1592">
                  <a:moveTo>
                    <a:pt x="371" y="0"/>
                  </a:moveTo>
                  <a:lnTo>
                    <a:pt x="415" y="0"/>
                  </a:lnTo>
                  <a:lnTo>
                    <a:pt x="445" y="0"/>
                  </a:lnTo>
                  <a:lnTo>
                    <a:pt x="468" y="1"/>
                  </a:lnTo>
                  <a:lnTo>
                    <a:pt x="485" y="3"/>
                  </a:lnTo>
                  <a:lnTo>
                    <a:pt x="498" y="8"/>
                  </a:lnTo>
                  <a:lnTo>
                    <a:pt x="506" y="17"/>
                  </a:lnTo>
                  <a:lnTo>
                    <a:pt x="512" y="29"/>
                  </a:lnTo>
                  <a:lnTo>
                    <a:pt x="515" y="47"/>
                  </a:lnTo>
                  <a:lnTo>
                    <a:pt x="516" y="70"/>
                  </a:lnTo>
                  <a:lnTo>
                    <a:pt x="516" y="99"/>
                  </a:lnTo>
                  <a:lnTo>
                    <a:pt x="516" y="123"/>
                  </a:lnTo>
                  <a:lnTo>
                    <a:pt x="517" y="141"/>
                  </a:lnTo>
                  <a:lnTo>
                    <a:pt x="519" y="154"/>
                  </a:lnTo>
                  <a:lnTo>
                    <a:pt x="525" y="163"/>
                  </a:lnTo>
                  <a:lnTo>
                    <a:pt x="533" y="169"/>
                  </a:lnTo>
                  <a:lnTo>
                    <a:pt x="545" y="173"/>
                  </a:lnTo>
                  <a:lnTo>
                    <a:pt x="563" y="178"/>
                  </a:lnTo>
                  <a:lnTo>
                    <a:pt x="586" y="181"/>
                  </a:lnTo>
                  <a:lnTo>
                    <a:pt x="640" y="192"/>
                  </a:lnTo>
                  <a:lnTo>
                    <a:pt x="691" y="207"/>
                  </a:lnTo>
                  <a:lnTo>
                    <a:pt x="742" y="228"/>
                  </a:lnTo>
                  <a:lnTo>
                    <a:pt x="756" y="236"/>
                  </a:lnTo>
                  <a:lnTo>
                    <a:pt x="767" y="246"/>
                  </a:lnTo>
                  <a:lnTo>
                    <a:pt x="772" y="258"/>
                  </a:lnTo>
                  <a:lnTo>
                    <a:pt x="775" y="271"/>
                  </a:lnTo>
                  <a:lnTo>
                    <a:pt x="771" y="287"/>
                  </a:lnTo>
                  <a:lnTo>
                    <a:pt x="753" y="352"/>
                  </a:lnTo>
                  <a:lnTo>
                    <a:pt x="733" y="416"/>
                  </a:lnTo>
                  <a:lnTo>
                    <a:pt x="726" y="434"/>
                  </a:lnTo>
                  <a:lnTo>
                    <a:pt x="720" y="446"/>
                  </a:lnTo>
                  <a:lnTo>
                    <a:pt x="711" y="452"/>
                  </a:lnTo>
                  <a:lnTo>
                    <a:pt x="700" y="455"/>
                  </a:lnTo>
                  <a:lnTo>
                    <a:pt x="686" y="451"/>
                  </a:lnTo>
                  <a:lnTo>
                    <a:pt x="668" y="445"/>
                  </a:lnTo>
                  <a:lnTo>
                    <a:pt x="621" y="425"/>
                  </a:lnTo>
                  <a:lnTo>
                    <a:pt x="573" y="410"/>
                  </a:lnTo>
                  <a:lnTo>
                    <a:pt x="524" y="400"/>
                  </a:lnTo>
                  <a:lnTo>
                    <a:pt x="473" y="396"/>
                  </a:lnTo>
                  <a:lnTo>
                    <a:pt x="422" y="396"/>
                  </a:lnTo>
                  <a:lnTo>
                    <a:pt x="399" y="398"/>
                  </a:lnTo>
                  <a:lnTo>
                    <a:pt x="377" y="402"/>
                  </a:lnTo>
                  <a:lnTo>
                    <a:pt x="356" y="409"/>
                  </a:lnTo>
                  <a:lnTo>
                    <a:pt x="333" y="422"/>
                  </a:lnTo>
                  <a:lnTo>
                    <a:pt x="315" y="437"/>
                  </a:lnTo>
                  <a:lnTo>
                    <a:pt x="302" y="456"/>
                  </a:lnTo>
                  <a:lnTo>
                    <a:pt x="295" y="475"/>
                  </a:lnTo>
                  <a:lnTo>
                    <a:pt x="291" y="496"/>
                  </a:lnTo>
                  <a:lnTo>
                    <a:pt x="293" y="517"/>
                  </a:lnTo>
                  <a:lnTo>
                    <a:pt x="301" y="538"/>
                  </a:lnTo>
                  <a:lnTo>
                    <a:pt x="314" y="557"/>
                  </a:lnTo>
                  <a:lnTo>
                    <a:pt x="333" y="575"/>
                  </a:lnTo>
                  <a:lnTo>
                    <a:pt x="366" y="598"/>
                  </a:lnTo>
                  <a:lnTo>
                    <a:pt x="402" y="618"/>
                  </a:lnTo>
                  <a:lnTo>
                    <a:pt x="440" y="635"/>
                  </a:lnTo>
                  <a:lnTo>
                    <a:pt x="506" y="662"/>
                  </a:lnTo>
                  <a:lnTo>
                    <a:pt x="572" y="691"/>
                  </a:lnTo>
                  <a:lnTo>
                    <a:pt x="635" y="724"/>
                  </a:lnTo>
                  <a:lnTo>
                    <a:pt x="676" y="749"/>
                  </a:lnTo>
                  <a:lnTo>
                    <a:pt x="712" y="778"/>
                  </a:lnTo>
                  <a:lnTo>
                    <a:pt x="743" y="811"/>
                  </a:lnTo>
                  <a:lnTo>
                    <a:pt x="770" y="847"/>
                  </a:lnTo>
                  <a:lnTo>
                    <a:pt x="791" y="886"/>
                  </a:lnTo>
                  <a:lnTo>
                    <a:pt x="808" y="925"/>
                  </a:lnTo>
                  <a:lnTo>
                    <a:pt x="819" y="967"/>
                  </a:lnTo>
                  <a:lnTo>
                    <a:pt x="826" y="1009"/>
                  </a:lnTo>
                  <a:lnTo>
                    <a:pt x="827" y="1052"/>
                  </a:lnTo>
                  <a:lnTo>
                    <a:pt x="822" y="1095"/>
                  </a:lnTo>
                  <a:lnTo>
                    <a:pt x="812" y="1137"/>
                  </a:lnTo>
                  <a:lnTo>
                    <a:pt x="796" y="1179"/>
                  </a:lnTo>
                  <a:lnTo>
                    <a:pt x="775" y="1218"/>
                  </a:lnTo>
                  <a:lnTo>
                    <a:pt x="747" y="1256"/>
                  </a:lnTo>
                  <a:lnTo>
                    <a:pt x="715" y="1290"/>
                  </a:lnTo>
                  <a:lnTo>
                    <a:pt x="679" y="1320"/>
                  </a:lnTo>
                  <a:lnTo>
                    <a:pt x="640" y="1345"/>
                  </a:lnTo>
                  <a:lnTo>
                    <a:pt x="598" y="1366"/>
                  </a:lnTo>
                  <a:lnTo>
                    <a:pt x="553" y="1380"/>
                  </a:lnTo>
                  <a:lnTo>
                    <a:pt x="535" y="1387"/>
                  </a:lnTo>
                  <a:lnTo>
                    <a:pt x="521" y="1396"/>
                  </a:lnTo>
                  <a:lnTo>
                    <a:pt x="512" y="1407"/>
                  </a:lnTo>
                  <a:lnTo>
                    <a:pt x="506" y="1423"/>
                  </a:lnTo>
                  <a:lnTo>
                    <a:pt x="505" y="1442"/>
                  </a:lnTo>
                  <a:lnTo>
                    <a:pt x="506" y="1493"/>
                  </a:lnTo>
                  <a:lnTo>
                    <a:pt x="505" y="1545"/>
                  </a:lnTo>
                  <a:lnTo>
                    <a:pt x="504" y="1562"/>
                  </a:lnTo>
                  <a:lnTo>
                    <a:pt x="497" y="1575"/>
                  </a:lnTo>
                  <a:lnTo>
                    <a:pt x="489" y="1585"/>
                  </a:lnTo>
                  <a:lnTo>
                    <a:pt x="475" y="1590"/>
                  </a:lnTo>
                  <a:lnTo>
                    <a:pt x="459" y="1593"/>
                  </a:lnTo>
                  <a:lnTo>
                    <a:pt x="404" y="1593"/>
                  </a:lnTo>
                  <a:lnTo>
                    <a:pt x="348" y="1593"/>
                  </a:lnTo>
                  <a:lnTo>
                    <a:pt x="331" y="1590"/>
                  </a:lnTo>
                  <a:lnTo>
                    <a:pt x="318" y="1584"/>
                  </a:lnTo>
                  <a:lnTo>
                    <a:pt x="308" y="1574"/>
                  </a:lnTo>
                  <a:lnTo>
                    <a:pt x="302" y="1559"/>
                  </a:lnTo>
                  <a:lnTo>
                    <a:pt x="300" y="1542"/>
                  </a:lnTo>
                  <a:lnTo>
                    <a:pt x="300" y="1505"/>
                  </a:lnTo>
                  <a:lnTo>
                    <a:pt x="299" y="1466"/>
                  </a:lnTo>
                  <a:lnTo>
                    <a:pt x="299" y="1446"/>
                  </a:lnTo>
                  <a:lnTo>
                    <a:pt x="298" y="1431"/>
                  </a:lnTo>
                  <a:lnTo>
                    <a:pt x="293" y="1421"/>
                  </a:lnTo>
                  <a:lnTo>
                    <a:pt x="288" y="1413"/>
                  </a:lnTo>
                  <a:lnTo>
                    <a:pt x="278" y="1407"/>
                  </a:lnTo>
                  <a:lnTo>
                    <a:pt x="264" y="1404"/>
                  </a:lnTo>
                  <a:lnTo>
                    <a:pt x="244" y="1401"/>
                  </a:lnTo>
                  <a:lnTo>
                    <a:pt x="193" y="1392"/>
                  </a:lnTo>
                  <a:lnTo>
                    <a:pt x="142" y="1380"/>
                  </a:lnTo>
                  <a:lnTo>
                    <a:pt x="94" y="1365"/>
                  </a:lnTo>
                  <a:lnTo>
                    <a:pt x="46" y="1345"/>
                  </a:lnTo>
                  <a:lnTo>
                    <a:pt x="28" y="1335"/>
                  </a:lnTo>
                  <a:lnTo>
                    <a:pt x="14" y="1325"/>
                  </a:lnTo>
                  <a:lnTo>
                    <a:pt x="5" y="1317"/>
                  </a:lnTo>
                  <a:lnTo>
                    <a:pt x="1" y="1306"/>
                  </a:lnTo>
                  <a:lnTo>
                    <a:pt x="0" y="1293"/>
                  </a:lnTo>
                  <a:lnTo>
                    <a:pt x="2" y="1277"/>
                  </a:lnTo>
                  <a:lnTo>
                    <a:pt x="6" y="1256"/>
                  </a:lnTo>
                  <a:lnTo>
                    <a:pt x="23" y="1198"/>
                  </a:lnTo>
                  <a:lnTo>
                    <a:pt x="39" y="1142"/>
                  </a:lnTo>
                  <a:lnTo>
                    <a:pt x="45" y="1125"/>
                  </a:lnTo>
                  <a:lnTo>
                    <a:pt x="51" y="1113"/>
                  </a:lnTo>
                  <a:lnTo>
                    <a:pt x="58" y="1105"/>
                  </a:lnTo>
                  <a:lnTo>
                    <a:pt x="67" y="1102"/>
                  </a:lnTo>
                  <a:lnTo>
                    <a:pt x="78" y="1102"/>
                  </a:lnTo>
                  <a:lnTo>
                    <a:pt x="90" y="1107"/>
                  </a:lnTo>
                  <a:lnTo>
                    <a:pt x="106" y="1113"/>
                  </a:lnTo>
                  <a:lnTo>
                    <a:pt x="159" y="1137"/>
                  </a:lnTo>
                  <a:lnTo>
                    <a:pt x="212" y="1157"/>
                  </a:lnTo>
                  <a:lnTo>
                    <a:pt x="268" y="1170"/>
                  </a:lnTo>
                  <a:lnTo>
                    <a:pt x="325" y="1180"/>
                  </a:lnTo>
                  <a:lnTo>
                    <a:pt x="363" y="1182"/>
                  </a:lnTo>
                  <a:lnTo>
                    <a:pt x="399" y="1180"/>
                  </a:lnTo>
                  <a:lnTo>
                    <a:pt x="435" y="1173"/>
                  </a:lnTo>
                  <a:lnTo>
                    <a:pt x="469" y="1161"/>
                  </a:lnTo>
                  <a:lnTo>
                    <a:pt x="493" y="1148"/>
                  </a:lnTo>
                  <a:lnTo>
                    <a:pt x="512" y="1132"/>
                  </a:lnTo>
                  <a:lnTo>
                    <a:pt x="527" y="1113"/>
                  </a:lnTo>
                  <a:lnTo>
                    <a:pt x="537" y="1092"/>
                  </a:lnTo>
                  <a:lnTo>
                    <a:pt x="542" y="1070"/>
                  </a:lnTo>
                  <a:lnTo>
                    <a:pt x="542" y="1049"/>
                  </a:lnTo>
                  <a:lnTo>
                    <a:pt x="539" y="1026"/>
                  </a:lnTo>
                  <a:lnTo>
                    <a:pt x="529" y="1004"/>
                  </a:lnTo>
                  <a:lnTo>
                    <a:pt x="516" y="983"/>
                  </a:lnTo>
                  <a:lnTo>
                    <a:pt x="496" y="964"/>
                  </a:lnTo>
                  <a:lnTo>
                    <a:pt x="471" y="946"/>
                  </a:lnTo>
                  <a:lnTo>
                    <a:pt x="444" y="929"/>
                  </a:lnTo>
                  <a:lnTo>
                    <a:pt x="414" y="916"/>
                  </a:lnTo>
                  <a:lnTo>
                    <a:pt x="369" y="898"/>
                  </a:lnTo>
                  <a:lnTo>
                    <a:pt x="323" y="879"/>
                  </a:lnTo>
                  <a:lnTo>
                    <a:pt x="278" y="860"/>
                  </a:lnTo>
                  <a:lnTo>
                    <a:pt x="233" y="840"/>
                  </a:lnTo>
                  <a:lnTo>
                    <a:pt x="189" y="816"/>
                  </a:lnTo>
                  <a:lnTo>
                    <a:pt x="157" y="795"/>
                  </a:lnTo>
                  <a:lnTo>
                    <a:pt x="126" y="772"/>
                  </a:lnTo>
                  <a:lnTo>
                    <a:pt x="98" y="747"/>
                  </a:lnTo>
                  <a:lnTo>
                    <a:pt x="74" y="720"/>
                  </a:lnTo>
                  <a:lnTo>
                    <a:pt x="54" y="691"/>
                  </a:lnTo>
                  <a:lnTo>
                    <a:pt x="37" y="660"/>
                  </a:lnTo>
                  <a:lnTo>
                    <a:pt x="24" y="627"/>
                  </a:lnTo>
                  <a:lnTo>
                    <a:pt x="15" y="591"/>
                  </a:lnTo>
                  <a:lnTo>
                    <a:pt x="10" y="553"/>
                  </a:lnTo>
                  <a:lnTo>
                    <a:pt x="10" y="513"/>
                  </a:lnTo>
                  <a:lnTo>
                    <a:pt x="15" y="467"/>
                  </a:lnTo>
                  <a:lnTo>
                    <a:pt x="25" y="425"/>
                  </a:lnTo>
                  <a:lnTo>
                    <a:pt x="39" y="386"/>
                  </a:lnTo>
                  <a:lnTo>
                    <a:pt x="58" y="351"/>
                  </a:lnTo>
                  <a:lnTo>
                    <a:pt x="81" y="318"/>
                  </a:lnTo>
                  <a:lnTo>
                    <a:pt x="108" y="289"/>
                  </a:lnTo>
                  <a:lnTo>
                    <a:pt x="139" y="263"/>
                  </a:lnTo>
                  <a:lnTo>
                    <a:pt x="174" y="240"/>
                  </a:lnTo>
                  <a:lnTo>
                    <a:pt x="212" y="220"/>
                  </a:lnTo>
                  <a:lnTo>
                    <a:pt x="254" y="203"/>
                  </a:lnTo>
                  <a:lnTo>
                    <a:pt x="274" y="195"/>
                  </a:lnTo>
                  <a:lnTo>
                    <a:pt x="289" y="190"/>
                  </a:lnTo>
                  <a:lnTo>
                    <a:pt x="300" y="183"/>
                  </a:lnTo>
                  <a:lnTo>
                    <a:pt x="308" y="177"/>
                  </a:lnTo>
                  <a:lnTo>
                    <a:pt x="312" y="168"/>
                  </a:lnTo>
                  <a:lnTo>
                    <a:pt x="314" y="156"/>
                  </a:lnTo>
                  <a:lnTo>
                    <a:pt x="315" y="141"/>
                  </a:lnTo>
                  <a:lnTo>
                    <a:pt x="315" y="120"/>
                  </a:lnTo>
                  <a:lnTo>
                    <a:pt x="315" y="87"/>
                  </a:lnTo>
                  <a:lnTo>
                    <a:pt x="315" y="56"/>
                  </a:lnTo>
                  <a:lnTo>
                    <a:pt x="316" y="36"/>
                  </a:lnTo>
                  <a:lnTo>
                    <a:pt x="320" y="21"/>
                  </a:lnTo>
                  <a:lnTo>
                    <a:pt x="326" y="10"/>
                  </a:lnTo>
                  <a:lnTo>
                    <a:pt x="336" y="5"/>
                  </a:lnTo>
                  <a:lnTo>
                    <a:pt x="352" y="1"/>
                  </a:lnTo>
                  <a:lnTo>
                    <a:pt x="3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2593975" y="4225925"/>
              <a:ext cx="490538" cy="569912"/>
            </a:xfrm>
            <a:custGeom>
              <a:gdLst>
                <a:gd name="T0" fmla="*/ 1277 w 3088"/>
                <a:gd name="T1" fmla="*/ 663 h 3592"/>
                <a:gd name="T2" fmla="*/ 955 w 3088"/>
                <a:gd name="T3" fmla="*/ 791 h 3592"/>
                <a:gd name="T4" fmla="*/ 689 w 3088"/>
                <a:gd name="T5" fmla="*/ 1004 h 3592"/>
                <a:gd name="T6" fmla="*/ 496 w 3088"/>
                <a:gd name="T7" fmla="*/ 1284 h 3592"/>
                <a:gd name="T8" fmla="*/ 391 w 3088"/>
                <a:gd name="T9" fmla="*/ 1617 h 3592"/>
                <a:gd name="T10" fmla="*/ 391 w 3088"/>
                <a:gd name="T11" fmla="*/ 1976 h 3592"/>
                <a:gd name="T12" fmla="*/ 496 w 3088"/>
                <a:gd name="T13" fmla="*/ 2308 h 3592"/>
                <a:gd name="T14" fmla="*/ 689 w 3088"/>
                <a:gd name="T15" fmla="*/ 2589 h 3592"/>
                <a:gd name="T16" fmla="*/ 955 w 3088"/>
                <a:gd name="T17" fmla="*/ 2801 h 3592"/>
                <a:gd name="T18" fmla="*/ 1277 w 3088"/>
                <a:gd name="T19" fmla="*/ 2929 h 3592"/>
                <a:gd name="T20" fmla="*/ 1630 w 3088"/>
                <a:gd name="T21" fmla="*/ 2958 h 3592"/>
                <a:gd name="T22" fmla="*/ 1959 w 3088"/>
                <a:gd name="T23" fmla="*/ 2884 h 3592"/>
                <a:gd name="T24" fmla="*/ 2246 w 3088"/>
                <a:gd name="T25" fmla="*/ 2726 h 3592"/>
                <a:gd name="T26" fmla="*/ 2475 w 3088"/>
                <a:gd name="T27" fmla="*/ 2497 h 3592"/>
                <a:gd name="T28" fmla="*/ 2634 w 3088"/>
                <a:gd name="T29" fmla="*/ 2211 h 3592"/>
                <a:gd name="T30" fmla="*/ 2706 w 3088"/>
                <a:gd name="T31" fmla="*/ 1883 h 3592"/>
                <a:gd name="T32" fmla="*/ 2679 w 3088"/>
                <a:gd name="T33" fmla="*/ 1529 h 3592"/>
                <a:gd name="T34" fmla="*/ 2551 w 3088"/>
                <a:gd name="T35" fmla="*/ 1208 h 3592"/>
                <a:gd name="T36" fmla="*/ 2337 w 3088"/>
                <a:gd name="T37" fmla="*/ 944 h 3592"/>
                <a:gd name="T38" fmla="*/ 2057 w 3088"/>
                <a:gd name="T39" fmla="*/ 750 h 3592"/>
                <a:gd name="T40" fmla="*/ 1725 w 3088"/>
                <a:gd name="T41" fmla="*/ 646 h 3592"/>
                <a:gd name="T42" fmla="*/ 1557 w 3088"/>
                <a:gd name="T43" fmla="*/ 1 h 3592"/>
                <a:gd name="T44" fmla="*/ 1621 w 3088"/>
                <a:gd name="T45" fmla="*/ 39 h 3592"/>
                <a:gd name="T46" fmla="*/ 2010 w 3088"/>
                <a:gd name="T47" fmla="*/ 278 h 3592"/>
                <a:gd name="T48" fmla="*/ 2427 w 3088"/>
                <a:gd name="T49" fmla="*/ 456 h 3592"/>
                <a:gd name="T50" fmla="*/ 2828 w 3088"/>
                <a:gd name="T51" fmla="*/ 546 h 3592"/>
                <a:gd name="T52" fmla="*/ 3051 w 3088"/>
                <a:gd name="T53" fmla="*/ 577 h 3592"/>
                <a:gd name="T54" fmla="*/ 3087 w 3088"/>
                <a:gd name="T55" fmla="*/ 630 h 3592"/>
                <a:gd name="T56" fmla="*/ 3086 w 3088"/>
                <a:gd name="T57" fmla="*/ 1810 h 3592"/>
                <a:gd name="T58" fmla="*/ 3046 w 3088"/>
                <a:gd name="T59" fmla="*/ 2262 h 3592"/>
                <a:gd name="T60" fmla="*/ 2938 w 3088"/>
                <a:gd name="T61" fmla="*/ 2537 h 3592"/>
                <a:gd name="T62" fmla="*/ 2757 w 3088"/>
                <a:gd name="T63" fmla="*/ 2805 h 3592"/>
                <a:gd name="T64" fmla="*/ 2484 w 3088"/>
                <a:gd name="T65" fmla="*/ 3078 h 3592"/>
                <a:gd name="T66" fmla="*/ 2171 w 3088"/>
                <a:gd name="T67" fmla="*/ 3300 h 3592"/>
                <a:gd name="T68" fmla="*/ 1796 w 3088"/>
                <a:gd name="T69" fmla="*/ 3494 h 3592"/>
                <a:gd name="T70" fmla="*/ 1549 w 3088"/>
                <a:gd name="T71" fmla="*/ 3592 h 3592"/>
                <a:gd name="T72" fmla="*/ 1296 w 3088"/>
                <a:gd name="T73" fmla="*/ 3499 h 3592"/>
                <a:gd name="T74" fmla="*/ 891 w 3088"/>
                <a:gd name="T75" fmla="*/ 3284 h 3592"/>
                <a:gd name="T76" fmla="*/ 525 w 3088"/>
                <a:gd name="T77" fmla="*/ 3005 h 3592"/>
                <a:gd name="T78" fmla="*/ 282 w 3088"/>
                <a:gd name="T79" fmla="*/ 2741 h 3592"/>
                <a:gd name="T80" fmla="*/ 118 w 3088"/>
                <a:gd name="T81" fmla="*/ 2469 h 3592"/>
                <a:gd name="T82" fmla="*/ 25 w 3088"/>
                <a:gd name="T83" fmla="*/ 2161 h 3592"/>
                <a:gd name="T84" fmla="*/ 0 w 3088"/>
                <a:gd name="T85" fmla="*/ 1506 h 3592"/>
                <a:gd name="T86" fmla="*/ 3 w 3088"/>
                <a:gd name="T87" fmla="*/ 621 h 3592"/>
                <a:gd name="T88" fmla="*/ 44 w 3088"/>
                <a:gd name="T89" fmla="*/ 575 h 3592"/>
                <a:gd name="T90" fmla="*/ 324 w 3088"/>
                <a:gd name="T91" fmla="*/ 541 h 3592"/>
                <a:gd name="T92" fmla="*/ 764 w 3088"/>
                <a:gd name="T93" fmla="*/ 420 h 3592"/>
                <a:gd name="T94" fmla="*/ 1176 w 3088"/>
                <a:gd name="T95" fmla="*/ 224 h 3592"/>
                <a:gd name="T96" fmla="*/ 1489 w 3088"/>
                <a:gd name="T97" fmla="*/ 24 h 3592"/>
                <a:gd name="T98" fmla="*/ 1545 w 3088"/>
                <a:gd name="T99" fmla="*/ 0 h 359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88" h="3592">
                  <a:moveTo>
                    <a:pt x="1544" y="632"/>
                  </a:moveTo>
                  <a:lnTo>
                    <a:pt x="1453" y="635"/>
                  </a:lnTo>
                  <a:lnTo>
                    <a:pt x="1363" y="646"/>
                  </a:lnTo>
                  <a:lnTo>
                    <a:pt x="1277" y="663"/>
                  </a:lnTo>
                  <a:lnTo>
                    <a:pt x="1192" y="686"/>
                  </a:lnTo>
                  <a:lnTo>
                    <a:pt x="1110" y="715"/>
                  </a:lnTo>
                  <a:lnTo>
                    <a:pt x="1031" y="750"/>
                  </a:lnTo>
                  <a:lnTo>
                    <a:pt x="955" y="791"/>
                  </a:lnTo>
                  <a:lnTo>
                    <a:pt x="883" y="837"/>
                  </a:lnTo>
                  <a:lnTo>
                    <a:pt x="814" y="888"/>
                  </a:lnTo>
                  <a:lnTo>
                    <a:pt x="749" y="944"/>
                  </a:lnTo>
                  <a:lnTo>
                    <a:pt x="689" y="1004"/>
                  </a:lnTo>
                  <a:lnTo>
                    <a:pt x="634" y="1068"/>
                  </a:lnTo>
                  <a:lnTo>
                    <a:pt x="583" y="1136"/>
                  </a:lnTo>
                  <a:lnTo>
                    <a:pt x="537" y="1208"/>
                  </a:lnTo>
                  <a:lnTo>
                    <a:pt x="496" y="1284"/>
                  </a:lnTo>
                  <a:lnTo>
                    <a:pt x="461" y="1363"/>
                  </a:lnTo>
                  <a:lnTo>
                    <a:pt x="432" y="1445"/>
                  </a:lnTo>
                  <a:lnTo>
                    <a:pt x="409" y="1529"/>
                  </a:lnTo>
                  <a:lnTo>
                    <a:pt x="391" y="1617"/>
                  </a:lnTo>
                  <a:lnTo>
                    <a:pt x="381" y="1705"/>
                  </a:lnTo>
                  <a:lnTo>
                    <a:pt x="378" y="1796"/>
                  </a:lnTo>
                  <a:lnTo>
                    <a:pt x="381" y="1887"/>
                  </a:lnTo>
                  <a:lnTo>
                    <a:pt x="391" y="1976"/>
                  </a:lnTo>
                  <a:lnTo>
                    <a:pt x="409" y="2063"/>
                  </a:lnTo>
                  <a:lnTo>
                    <a:pt x="432" y="2148"/>
                  </a:lnTo>
                  <a:lnTo>
                    <a:pt x="461" y="2229"/>
                  </a:lnTo>
                  <a:lnTo>
                    <a:pt x="496" y="2308"/>
                  </a:lnTo>
                  <a:lnTo>
                    <a:pt x="537" y="2383"/>
                  </a:lnTo>
                  <a:lnTo>
                    <a:pt x="583" y="2456"/>
                  </a:lnTo>
                  <a:lnTo>
                    <a:pt x="634" y="2524"/>
                  </a:lnTo>
                  <a:lnTo>
                    <a:pt x="689" y="2589"/>
                  </a:lnTo>
                  <a:lnTo>
                    <a:pt x="749" y="2649"/>
                  </a:lnTo>
                  <a:lnTo>
                    <a:pt x="814" y="2705"/>
                  </a:lnTo>
                  <a:lnTo>
                    <a:pt x="883" y="2755"/>
                  </a:lnTo>
                  <a:lnTo>
                    <a:pt x="955" y="2801"/>
                  </a:lnTo>
                  <a:lnTo>
                    <a:pt x="1031" y="2842"/>
                  </a:lnTo>
                  <a:lnTo>
                    <a:pt x="1110" y="2877"/>
                  </a:lnTo>
                  <a:lnTo>
                    <a:pt x="1192" y="2906"/>
                  </a:lnTo>
                  <a:lnTo>
                    <a:pt x="1277" y="2929"/>
                  </a:lnTo>
                  <a:lnTo>
                    <a:pt x="1363" y="2947"/>
                  </a:lnTo>
                  <a:lnTo>
                    <a:pt x="1453" y="2957"/>
                  </a:lnTo>
                  <a:lnTo>
                    <a:pt x="1544" y="2961"/>
                  </a:lnTo>
                  <a:lnTo>
                    <a:pt x="1630" y="2958"/>
                  </a:lnTo>
                  <a:lnTo>
                    <a:pt x="1716" y="2948"/>
                  </a:lnTo>
                  <a:lnTo>
                    <a:pt x="1799" y="2933"/>
                  </a:lnTo>
                  <a:lnTo>
                    <a:pt x="1881" y="2911"/>
                  </a:lnTo>
                  <a:lnTo>
                    <a:pt x="1959" y="2884"/>
                  </a:lnTo>
                  <a:lnTo>
                    <a:pt x="2036" y="2853"/>
                  </a:lnTo>
                  <a:lnTo>
                    <a:pt x="2109" y="2815"/>
                  </a:lnTo>
                  <a:lnTo>
                    <a:pt x="2179" y="2773"/>
                  </a:lnTo>
                  <a:lnTo>
                    <a:pt x="2246" y="2726"/>
                  </a:lnTo>
                  <a:lnTo>
                    <a:pt x="2309" y="2674"/>
                  </a:lnTo>
                  <a:lnTo>
                    <a:pt x="2369" y="2620"/>
                  </a:lnTo>
                  <a:lnTo>
                    <a:pt x="2424" y="2559"/>
                  </a:lnTo>
                  <a:lnTo>
                    <a:pt x="2475" y="2497"/>
                  </a:lnTo>
                  <a:lnTo>
                    <a:pt x="2522" y="2430"/>
                  </a:lnTo>
                  <a:lnTo>
                    <a:pt x="2564" y="2360"/>
                  </a:lnTo>
                  <a:lnTo>
                    <a:pt x="2601" y="2287"/>
                  </a:lnTo>
                  <a:lnTo>
                    <a:pt x="2634" y="2211"/>
                  </a:lnTo>
                  <a:lnTo>
                    <a:pt x="2660" y="2133"/>
                  </a:lnTo>
                  <a:lnTo>
                    <a:pt x="2682" y="2052"/>
                  </a:lnTo>
                  <a:lnTo>
                    <a:pt x="2698" y="1969"/>
                  </a:lnTo>
                  <a:lnTo>
                    <a:pt x="2706" y="1883"/>
                  </a:lnTo>
                  <a:lnTo>
                    <a:pt x="2710" y="1796"/>
                  </a:lnTo>
                  <a:lnTo>
                    <a:pt x="2706" y="1705"/>
                  </a:lnTo>
                  <a:lnTo>
                    <a:pt x="2697" y="1617"/>
                  </a:lnTo>
                  <a:lnTo>
                    <a:pt x="2679" y="1529"/>
                  </a:lnTo>
                  <a:lnTo>
                    <a:pt x="2656" y="1445"/>
                  </a:lnTo>
                  <a:lnTo>
                    <a:pt x="2627" y="1363"/>
                  </a:lnTo>
                  <a:lnTo>
                    <a:pt x="2591" y="1284"/>
                  </a:lnTo>
                  <a:lnTo>
                    <a:pt x="2551" y="1208"/>
                  </a:lnTo>
                  <a:lnTo>
                    <a:pt x="2505" y="1136"/>
                  </a:lnTo>
                  <a:lnTo>
                    <a:pt x="2453" y="1068"/>
                  </a:lnTo>
                  <a:lnTo>
                    <a:pt x="2397" y="1004"/>
                  </a:lnTo>
                  <a:lnTo>
                    <a:pt x="2337" y="944"/>
                  </a:lnTo>
                  <a:lnTo>
                    <a:pt x="2274" y="888"/>
                  </a:lnTo>
                  <a:lnTo>
                    <a:pt x="2205" y="837"/>
                  </a:lnTo>
                  <a:lnTo>
                    <a:pt x="2132" y="791"/>
                  </a:lnTo>
                  <a:lnTo>
                    <a:pt x="2057" y="750"/>
                  </a:lnTo>
                  <a:lnTo>
                    <a:pt x="1978" y="715"/>
                  </a:lnTo>
                  <a:lnTo>
                    <a:pt x="1896" y="686"/>
                  </a:lnTo>
                  <a:lnTo>
                    <a:pt x="1811" y="663"/>
                  </a:lnTo>
                  <a:lnTo>
                    <a:pt x="1725" y="646"/>
                  </a:lnTo>
                  <a:lnTo>
                    <a:pt x="1635" y="635"/>
                  </a:lnTo>
                  <a:lnTo>
                    <a:pt x="1544" y="632"/>
                  </a:lnTo>
                  <a:close/>
                  <a:moveTo>
                    <a:pt x="1545" y="0"/>
                  </a:moveTo>
                  <a:lnTo>
                    <a:pt x="1557" y="1"/>
                  </a:lnTo>
                  <a:lnTo>
                    <a:pt x="1569" y="6"/>
                  </a:lnTo>
                  <a:lnTo>
                    <a:pt x="1583" y="14"/>
                  </a:lnTo>
                  <a:lnTo>
                    <a:pt x="1600" y="25"/>
                  </a:lnTo>
                  <a:lnTo>
                    <a:pt x="1621" y="39"/>
                  </a:lnTo>
                  <a:lnTo>
                    <a:pt x="1716" y="104"/>
                  </a:lnTo>
                  <a:lnTo>
                    <a:pt x="1812" y="165"/>
                  </a:lnTo>
                  <a:lnTo>
                    <a:pt x="1910" y="223"/>
                  </a:lnTo>
                  <a:lnTo>
                    <a:pt x="2010" y="278"/>
                  </a:lnTo>
                  <a:lnTo>
                    <a:pt x="2112" y="329"/>
                  </a:lnTo>
                  <a:lnTo>
                    <a:pt x="2215" y="375"/>
                  </a:lnTo>
                  <a:lnTo>
                    <a:pt x="2320" y="418"/>
                  </a:lnTo>
                  <a:lnTo>
                    <a:pt x="2427" y="456"/>
                  </a:lnTo>
                  <a:lnTo>
                    <a:pt x="2537" y="489"/>
                  </a:lnTo>
                  <a:lnTo>
                    <a:pt x="2648" y="516"/>
                  </a:lnTo>
                  <a:lnTo>
                    <a:pt x="2738" y="532"/>
                  </a:lnTo>
                  <a:lnTo>
                    <a:pt x="2828" y="546"/>
                  </a:lnTo>
                  <a:lnTo>
                    <a:pt x="2919" y="556"/>
                  </a:lnTo>
                  <a:lnTo>
                    <a:pt x="3010" y="567"/>
                  </a:lnTo>
                  <a:lnTo>
                    <a:pt x="3032" y="572"/>
                  </a:lnTo>
                  <a:lnTo>
                    <a:pt x="3051" y="577"/>
                  </a:lnTo>
                  <a:lnTo>
                    <a:pt x="3065" y="586"/>
                  </a:lnTo>
                  <a:lnTo>
                    <a:pt x="3075" y="597"/>
                  </a:lnTo>
                  <a:lnTo>
                    <a:pt x="3082" y="611"/>
                  </a:lnTo>
                  <a:lnTo>
                    <a:pt x="3087" y="630"/>
                  </a:lnTo>
                  <a:lnTo>
                    <a:pt x="3088" y="653"/>
                  </a:lnTo>
                  <a:lnTo>
                    <a:pt x="3088" y="1352"/>
                  </a:lnTo>
                  <a:lnTo>
                    <a:pt x="3088" y="1580"/>
                  </a:lnTo>
                  <a:lnTo>
                    <a:pt x="3086" y="1810"/>
                  </a:lnTo>
                  <a:lnTo>
                    <a:pt x="3080" y="2039"/>
                  </a:lnTo>
                  <a:lnTo>
                    <a:pt x="3074" y="2115"/>
                  </a:lnTo>
                  <a:lnTo>
                    <a:pt x="3063" y="2190"/>
                  </a:lnTo>
                  <a:lnTo>
                    <a:pt x="3046" y="2262"/>
                  </a:lnTo>
                  <a:lnTo>
                    <a:pt x="3025" y="2333"/>
                  </a:lnTo>
                  <a:lnTo>
                    <a:pt x="3000" y="2402"/>
                  </a:lnTo>
                  <a:lnTo>
                    <a:pt x="2972" y="2470"/>
                  </a:lnTo>
                  <a:lnTo>
                    <a:pt x="2938" y="2537"/>
                  </a:lnTo>
                  <a:lnTo>
                    <a:pt x="2900" y="2601"/>
                  </a:lnTo>
                  <a:lnTo>
                    <a:pt x="2860" y="2664"/>
                  </a:lnTo>
                  <a:lnTo>
                    <a:pt x="2817" y="2727"/>
                  </a:lnTo>
                  <a:lnTo>
                    <a:pt x="2757" y="2805"/>
                  </a:lnTo>
                  <a:lnTo>
                    <a:pt x="2693" y="2878"/>
                  </a:lnTo>
                  <a:lnTo>
                    <a:pt x="2627" y="2948"/>
                  </a:lnTo>
                  <a:lnTo>
                    <a:pt x="2556" y="3015"/>
                  </a:lnTo>
                  <a:lnTo>
                    <a:pt x="2484" y="3078"/>
                  </a:lnTo>
                  <a:lnTo>
                    <a:pt x="2410" y="3138"/>
                  </a:lnTo>
                  <a:lnTo>
                    <a:pt x="2332" y="3195"/>
                  </a:lnTo>
                  <a:lnTo>
                    <a:pt x="2252" y="3249"/>
                  </a:lnTo>
                  <a:lnTo>
                    <a:pt x="2171" y="3300"/>
                  </a:lnTo>
                  <a:lnTo>
                    <a:pt x="2086" y="3349"/>
                  </a:lnTo>
                  <a:lnTo>
                    <a:pt x="2001" y="3396"/>
                  </a:lnTo>
                  <a:lnTo>
                    <a:pt x="1900" y="3447"/>
                  </a:lnTo>
                  <a:lnTo>
                    <a:pt x="1796" y="3494"/>
                  </a:lnTo>
                  <a:lnTo>
                    <a:pt x="1692" y="3540"/>
                  </a:lnTo>
                  <a:lnTo>
                    <a:pt x="1588" y="3583"/>
                  </a:lnTo>
                  <a:lnTo>
                    <a:pt x="1570" y="3590"/>
                  </a:lnTo>
                  <a:lnTo>
                    <a:pt x="1549" y="3592"/>
                  </a:lnTo>
                  <a:lnTo>
                    <a:pt x="1530" y="3592"/>
                  </a:lnTo>
                  <a:lnTo>
                    <a:pt x="1511" y="3588"/>
                  </a:lnTo>
                  <a:lnTo>
                    <a:pt x="1404" y="3545"/>
                  </a:lnTo>
                  <a:lnTo>
                    <a:pt x="1296" y="3499"/>
                  </a:lnTo>
                  <a:lnTo>
                    <a:pt x="1192" y="3451"/>
                  </a:lnTo>
                  <a:lnTo>
                    <a:pt x="1089" y="3399"/>
                  </a:lnTo>
                  <a:lnTo>
                    <a:pt x="989" y="3343"/>
                  </a:lnTo>
                  <a:lnTo>
                    <a:pt x="891" y="3284"/>
                  </a:lnTo>
                  <a:lnTo>
                    <a:pt x="796" y="3220"/>
                  </a:lnTo>
                  <a:lnTo>
                    <a:pt x="702" y="3152"/>
                  </a:lnTo>
                  <a:lnTo>
                    <a:pt x="613" y="3081"/>
                  </a:lnTo>
                  <a:lnTo>
                    <a:pt x="525" y="3005"/>
                  </a:lnTo>
                  <a:lnTo>
                    <a:pt x="440" y="2924"/>
                  </a:lnTo>
                  <a:lnTo>
                    <a:pt x="385" y="2865"/>
                  </a:lnTo>
                  <a:lnTo>
                    <a:pt x="331" y="2803"/>
                  </a:lnTo>
                  <a:lnTo>
                    <a:pt x="282" y="2741"/>
                  </a:lnTo>
                  <a:lnTo>
                    <a:pt x="234" y="2677"/>
                  </a:lnTo>
                  <a:lnTo>
                    <a:pt x="192" y="2610"/>
                  </a:lnTo>
                  <a:lnTo>
                    <a:pt x="153" y="2540"/>
                  </a:lnTo>
                  <a:lnTo>
                    <a:pt x="118" y="2469"/>
                  </a:lnTo>
                  <a:lnTo>
                    <a:pt x="88" y="2394"/>
                  </a:lnTo>
                  <a:lnTo>
                    <a:pt x="62" y="2318"/>
                  </a:lnTo>
                  <a:lnTo>
                    <a:pt x="42" y="2239"/>
                  </a:lnTo>
                  <a:lnTo>
                    <a:pt x="25" y="2161"/>
                  </a:lnTo>
                  <a:lnTo>
                    <a:pt x="13" y="2084"/>
                  </a:lnTo>
                  <a:lnTo>
                    <a:pt x="5" y="2004"/>
                  </a:lnTo>
                  <a:lnTo>
                    <a:pt x="3" y="1925"/>
                  </a:lnTo>
                  <a:lnTo>
                    <a:pt x="0" y="1506"/>
                  </a:lnTo>
                  <a:lnTo>
                    <a:pt x="0" y="1087"/>
                  </a:lnTo>
                  <a:lnTo>
                    <a:pt x="1" y="668"/>
                  </a:lnTo>
                  <a:lnTo>
                    <a:pt x="1" y="642"/>
                  </a:lnTo>
                  <a:lnTo>
                    <a:pt x="3" y="621"/>
                  </a:lnTo>
                  <a:lnTo>
                    <a:pt x="9" y="604"/>
                  </a:lnTo>
                  <a:lnTo>
                    <a:pt x="16" y="591"/>
                  </a:lnTo>
                  <a:lnTo>
                    <a:pt x="28" y="582"/>
                  </a:lnTo>
                  <a:lnTo>
                    <a:pt x="44" y="575"/>
                  </a:lnTo>
                  <a:lnTo>
                    <a:pt x="65" y="571"/>
                  </a:lnTo>
                  <a:lnTo>
                    <a:pt x="91" y="569"/>
                  </a:lnTo>
                  <a:lnTo>
                    <a:pt x="209" y="558"/>
                  </a:lnTo>
                  <a:lnTo>
                    <a:pt x="324" y="541"/>
                  </a:lnTo>
                  <a:lnTo>
                    <a:pt x="437" y="518"/>
                  </a:lnTo>
                  <a:lnTo>
                    <a:pt x="548" y="491"/>
                  </a:lnTo>
                  <a:lnTo>
                    <a:pt x="657" y="458"/>
                  </a:lnTo>
                  <a:lnTo>
                    <a:pt x="764" y="420"/>
                  </a:lnTo>
                  <a:lnTo>
                    <a:pt x="869" y="377"/>
                  </a:lnTo>
                  <a:lnTo>
                    <a:pt x="973" y="330"/>
                  </a:lnTo>
                  <a:lnTo>
                    <a:pt x="1075" y="279"/>
                  </a:lnTo>
                  <a:lnTo>
                    <a:pt x="1176" y="224"/>
                  </a:lnTo>
                  <a:lnTo>
                    <a:pt x="1274" y="165"/>
                  </a:lnTo>
                  <a:lnTo>
                    <a:pt x="1372" y="102"/>
                  </a:lnTo>
                  <a:lnTo>
                    <a:pt x="1468" y="38"/>
                  </a:lnTo>
                  <a:lnTo>
                    <a:pt x="1489" y="24"/>
                  </a:lnTo>
                  <a:lnTo>
                    <a:pt x="1507" y="13"/>
                  </a:lnTo>
                  <a:lnTo>
                    <a:pt x="1521" y="5"/>
                  </a:lnTo>
                  <a:lnTo>
                    <a:pt x="1534" y="1"/>
                  </a:lnTo>
                  <a:lnTo>
                    <a:pt x="15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8" name="Freeform 17"/>
          <p:cNvSpPr/>
          <p:nvPr/>
        </p:nvSpPr>
        <p:spPr bwMode="auto">
          <a:xfrm>
            <a:off x="4082358" y="2851893"/>
            <a:ext cx="430577" cy="402265"/>
          </a:xfrm>
          <a:custGeom>
            <a:gdLst>
              <a:gd name="connsiteX0" fmla="*/ 104775 w 579438"/>
              <a:gd name="connsiteY0" fmla="*/ 158750 h 541337"/>
              <a:gd name="connsiteX1" fmla="*/ 99193 w 579438"/>
              <a:gd name="connsiteY1" fmla="*/ 170591 h 541337"/>
              <a:gd name="connsiteX2" fmla="*/ 94569 w 579438"/>
              <a:gd name="connsiteY2" fmla="*/ 183072 h 541337"/>
              <a:gd name="connsiteX3" fmla="*/ 90741 w 579438"/>
              <a:gd name="connsiteY3" fmla="*/ 195872 h 541337"/>
              <a:gd name="connsiteX4" fmla="*/ 87552 w 579438"/>
              <a:gd name="connsiteY4" fmla="*/ 208833 h 541337"/>
              <a:gd name="connsiteX5" fmla="*/ 85478 w 579438"/>
              <a:gd name="connsiteY5" fmla="*/ 222434 h 541337"/>
              <a:gd name="connsiteX6" fmla="*/ 84043 w 579438"/>
              <a:gd name="connsiteY6" fmla="*/ 235875 h 541337"/>
              <a:gd name="connsiteX7" fmla="*/ 83724 w 579438"/>
              <a:gd name="connsiteY7" fmla="*/ 249955 h 541337"/>
              <a:gd name="connsiteX8" fmla="*/ 83724 w 579438"/>
              <a:gd name="connsiteY8" fmla="*/ 252196 h 541337"/>
              <a:gd name="connsiteX9" fmla="*/ 42420 w 579438"/>
              <a:gd name="connsiteY9" fmla="*/ 293638 h 541337"/>
              <a:gd name="connsiteX10" fmla="*/ 39071 w 579438"/>
              <a:gd name="connsiteY10" fmla="*/ 296518 h 541337"/>
              <a:gd name="connsiteX11" fmla="*/ 35244 w 579438"/>
              <a:gd name="connsiteY11" fmla="*/ 298438 h 541337"/>
              <a:gd name="connsiteX12" fmla="*/ 31257 w 579438"/>
              <a:gd name="connsiteY12" fmla="*/ 299718 h 541337"/>
              <a:gd name="connsiteX13" fmla="*/ 27111 w 579438"/>
              <a:gd name="connsiteY13" fmla="*/ 300038 h 541337"/>
              <a:gd name="connsiteX14" fmla="*/ 22964 w 579438"/>
              <a:gd name="connsiteY14" fmla="*/ 299718 h 541337"/>
              <a:gd name="connsiteX15" fmla="*/ 18977 w 579438"/>
              <a:gd name="connsiteY15" fmla="*/ 298438 h 541337"/>
              <a:gd name="connsiteX16" fmla="*/ 15150 w 579438"/>
              <a:gd name="connsiteY16" fmla="*/ 296518 h 541337"/>
              <a:gd name="connsiteX17" fmla="*/ 11642 w 579438"/>
              <a:gd name="connsiteY17" fmla="*/ 293638 h 541337"/>
              <a:gd name="connsiteX18" fmla="*/ 6379 w 579438"/>
              <a:gd name="connsiteY18" fmla="*/ 288358 h 541337"/>
              <a:gd name="connsiteX19" fmla="*/ 3508 w 579438"/>
              <a:gd name="connsiteY19" fmla="*/ 284837 h 541337"/>
              <a:gd name="connsiteX20" fmla="*/ 1595 w 579438"/>
              <a:gd name="connsiteY20" fmla="*/ 280997 h 541337"/>
              <a:gd name="connsiteX21" fmla="*/ 319 w 579438"/>
              <a:gd name="connsiteY21" fmla="*/ 276997 h 541337"/>
              <a:gd name="connsiteX22" fmla="*/ 0 w 579438"/>
              <a:gd name="connsiteY22" fmla="*/ 272837 h 541337"/>
              <a:gd name="connsiteX23" fmla="*/ 319 w 579438"/>
              <a:gd name="connsiteY23" fmla="*/ 268836 h 541337"/>
              <a:gd name="connsiteX24" fmla="*/ 1595 w 579438"/>
              <a:gd name="connsiteY24" fmla="*/ 264676 h 541337"/>
              <a:gd name="connsiteX25" fmla="*/ 3508 w 579438"/>
              <a:gd name="connsiteY25" fmla="*/ 260996 h 541337"/>
              <a:gd name="connsiteX26" fmla="*/ 6379 w 579438"/>
              <a:gd name="connsiteY26" fmla="*/ 257316 h 541337"/>
              <a:gd name="connsiteX27" fmla="*/ 288526 w 579438"/>
              <a:gd name="connsiteY27" fmla="*/ 71437 h 541337"/>
              <a:gd name="connsiteX28" fmla="*/ 301526 w 579438"/>
              <a:gd name="connsiteY28" fmla="*/ 71755 h 541337"/>
              <a:gd name="connsiteX29" fmla="*/ 314367 w 579438"/>
              <a:gd name="connsiteY29" fmla="*/ 73185 h 541337"/>
              <a:gd name="connsiteX30" fmla="*/ 326733 w 579438"/>
              <a:gd name="connsiteY30" fmla="*/ 75568 h 541337"/>
              <a:gd name="connsiteX31" fmla="*/ 338940 w 579438"/>
              <a:gd name="connsiteY31" fmla="*/ 78745 h 541337"/>
              <a:gd name="connsiteX32" fmla="*/ 350672 w 579438"/>
              <a:gd name="connsiteY32" fmla="*/ 82716 h 541337"/>
              <a:gd name="connsiteX33" fmla="*/ 362086 w 579438"/>
              <a:gd name="connsiteY33" fmla="*/ 87482 h 541337"/>
              <a:gd name="connsiteX34" fmla="*/ 373184 w 579438"/>
              <a:gd name="connsiteY34" fmla="*/ 93201 h 541337"/>
              <a:gd name="connsiteX35" fmla="*/ 383806 w 579438"/>
              <a:gd name="connsiteY35" fmla="*/ 99396 h 541337"/>
              <a:gd name="connsiteX36" fmla="*/ 393793 w 579438"/>
              <a:gd name="connsiteY36" fmla="*/ 106227 h 541337"/>
              <a:gd name="connsiteX37" fmla="*/ 355745 w 579438"/>
              <a:gd name="connsiteY37" fmla="*/ 144353 h 541337"/>
              <a:gd name="connsiteX38" fmla="*/ 347343 w 579438"/>
              <a:gd name="connsiteY38" fmla="*/ 139428 h 541337"/>
              <a:gd name="connsiteX39" fmla="*/ 338465 w 579438"/>
              <a:gd name="connsiteY39" fmla="*/ 134980 h 541337"/>
              <a:gd name="connsiteX40" fmla="*/ 329111 w 579438"/>
              <a:gd name="connsiteY40" fmla="*/ 131326 h 541337"/>
              <a:gd name="connsiteX41" fmla="*/ 319282 w 579438"/>
              <a:gd name="connsiteY41" fmla="*/ 128308 h 541337"/>
              <a:gd name="connsiteX42" fmla="*/ 309294 w 579438"/>
              <a:gd name="connsiteY42" fmla="*/ 126243 h 541337"/>
              <a:gd name="connsiteX43" fmla="*/ 298989 w 579438"/>
              <a:gd name="connsiteY43" fmla="*/ 124972 h 541337"/>
              <a:gd name="connsiteX44" fmla="*/ 288526 w 579438"/>
              <a:gd name="connsiteY44" fmla="*/ 124337 h 541337"/>
              <a:gd name="connsiteX45" fmla="*/ 277111 w 579438"/>
              <a:gd name="connsiteY45" fmla="*/ 124972 h 541337"/>
              <a:gd name="connsiteX46" fmla="*/ 266014 w 579438"/>
              <a:gd name="connsiteY46" fmla="*/ 126561 h 541337"/>
              <a:gd name="connsiteX47" fmla="*/ 255392 w 579438"/>
              <a:gd name="connsiteY47" fmla="*/ 128944 h 541337"/>
              <a:gd name="connsiteX48" fmla="*/ 245087 w 579438"/>
              <a:gd name="connsiteY48" fmla="*/ 132280 h 541337"/>
              <a:gd name="connsiteX49" fmla="*/ 235100 w 579438"/>
              <a:gd name="connsiteY49" fmla="*/ 136410 h 541337"/>
              <a:gd name="connsiteX50" fmla="*/ 225587 w 579438"/>
              <a:gd name="connsiteY50" fmla="*/ 141493 h 541337"/>
              <a:gd name="connsiteX51" fmla="*/ 216551 w 579438"/>
              <a:gd name="connsiteY51" fmla="*/ 147371 h 541337"/>
              <a:gd name="connsiteX52" fmla="*/ 208307 w 579438"/>
              <a:gd name="connsiteY52" fmla="*/ 153884 h 541337"/>
              <a:gd name="connsiteX53" fmla="*/ 200380 w 579438"/>
              <a:gd name="connsiteY53" fmla="*/ 161033 h 541337"/>
              <a:gd name="connsiteX54" fmla="*/ 193246 w 579438"/>
              <a:gd name="connsiteY54" fmla="*/ 168817 h 541337"/>
              <a:gd name="connsiteX55" fmla="*/ 186746 w 579438"/>
              <a:gd name="connsiteY55" fmla="*/ 177395 h 541337"/>
              <a:gd name="connsiteX56" fmla="*/ 180881 w 579438"/>
              <a:gd name="connsiteY56" fmla="*/ 186291 h 541337"/>
              <a:gd name="connsiteX57" fmla="*/ 175966 w 579438"/>
              <a:gd name="connsiteY57" fmla="*/ 195823 h 541337"/>
              <a:gd name="connsiteX58" fmla="*/ 171686 w 579438"/>
              <a:gd name="connsiteY58" fmla="*/ 205672 h 541337"/>
              <a:gd name="connsiteX59" fmla="*/ 168356 w 579438"/>
              <a:gd name="connsiteY59" fmla="*/ 216156 h 541337"/>
              <a:gd name="connsiteX60" fmla="*/ 165978 w 579438"/>
              <a:gd name="connsiteY60" fmla="*/ 226959 h 541337"/>
              <a:gd name="connsiteX61" fmla="*/ 164393 w 579438"/>
              <a:gd name="connsiteY61" fmla="*/ 238079 h 541337"/>
              <a:gd name="connsiteX62" fmla="*/ 163917 w 579438"/>
              <a:gd name="connsiteY62" fmla="*/ 249357 h 541337"/>
              <a:gd name="connsiteX63" fmla="*/ 164393 w 579438"/>
              <a:gd name="connsiteY63" fmla="*/ 260795 h 541337"/>
              <a:gd name="connsiteX64" fmla="*/ 165978 w 579438"/>
              <a:gd name="connsiteY64" fmla="*/ 271915 h 541337"/>
              <a:gd name="connsiteX65" fmla="*/ 168356 w 579438"/>
              <a:gd name="connsiteY65" fmla="*/ 282559 h 541337"/>
              <a:gd name="connsiteX66" fmla="*/ 171686 w 579438"/>
              <a:gd name="connsiteY66" fmla="*/ 292884 h 541337"/>
              <a:gd name="connsiteX67" fmla="*/ 175966 w 579438"/>
              <a:gd name="connsiteY67" fmla="*/ 302892 h 541337"/>
              <a:gd name="connsiteX68" fmla="*/ 180881 w 579438"/>
              <a:gd name="connsiteY68" fmla="*/ 312424 h 541337"/>
              <a:gd name="connsiteX69" fmla="*/ 186746 w 579438"/>
              <a:gd name="connsiteY69" fmla="*/ 321479 h 541337"/>
              <a:gd name="connsiteX70" fmla="*/ 193246 w 579438"/>
              <a:gd name="connsiteY70" fmla="*/ 329739 h 541337"/>
              <a:gd name="connsiteX71" fmla="*/ 200380 w 579438"/>
              <a:gd name="connsiteY71" fmla="*/ 337682 h 541337"/>
              <a:gd name="connsiteX72" fmla="*/ 208149 w 579438"/>
              <a:gd name="connsiteY72" fmla="*/ 344990 h 541337"/>
              <a:gd name="connsiteX73" fmla="*/ 216551 w 579438"/>
              <a:gd name="connsiteY73" fmla="*/ 351503 h 541337"/>
              <a:gd name="connsiteX74" fmla="*/ 225587 w 579438"/>
              <a:gd name="connsiteY74" fmla="*/ 357380 h 541337"/>
              <a:gd name="connsiteX75" fmla="*/ 235100 w 579438"/>
              <a:gd name="connsiteY75" fmla="*/ 362305 h 541337"/>
              <a:gd name="connsiteX76" fmla="*/ 244929 w 579438"/>
              <a:gd name="connsiteY76" fmla="*/ 366435 h 541337"/>
              <a:gd name="connsiteX77" fmla="*/ 255234 w 579438"/>
              <a:gd name="connsiteY77" fmla="*/ 369771 h 541337"/>
              <a:gd name="connsiteX78" fmla="*/ 266014 w 579438"/>
              <a:gd name="connsiteY78" fmla="*/ 372313 h 541337"/>
              <a:gd name="connsiteX79" fmla="*/ 277111 w 579438"/>
              <a:gd name="connsiteY79" fmla="*/ 373902 h 541337"/>
              <a:gd name="connsiteX80" fmla="*/ 288526 w 579438"/>
              <a:gd name="connsiteY80" fmla="*/ 374219 h 541337"/>
              <a:gd name="connsiteX81" fmla="*/ 299782 w 579438"/>
              <a:gd name="connsiteY81" fmla="*/ 373902 h 541337"/>
              <a:gd name="connsiteX82" fmla="*/ 310879 w 579438"/>
              <a:gd name="connsiteY82" fmla="*/ 372313 h 541337"/>
              <a:gd name="connsiteX83" fmla="*/ 321501 w 579438"/>
              <a:gd name="connsiteY83" fmla="*/ 369771 h 541337"/>
              <a:gd name="connsiteX84" fmla="*/ 331965 w 579438"/>
              <a:gd name="connsiteY84" fmla="*/ 366435 h 541337"/>
              <a:gd name="connsiteX85" fmla="*/ 341794 w 579438"/>
              <a:gd name="connsiteY85" fmla="*/ 362305 h 541337"/>
              <a:gd name="connsiteX86" fmla="*/ 351306 w 579438"/>
              <a:gd name="connsiteY86" fmla="*/ 357380 h 541337"/>
              <a:gd name="connsiteX87" fmla="*/ 360184 w 579438"/>
              <a:gd name="connsiteY87" fmla="*/ 351503 h 541337"/>
              <a:gd name="connsiteX88" fmla="*/ 368586 w 579438"/>
              <a:gd name="connsiteY88" fmla="*/ 344990 h 541337"/>
              <a:gd name="connsiteX89" fmla="*/ 376354 w 579438"/>
              <a:gd name="connsiteY89" fmla="*/ 337682 h 541337"/>
              <a:gd name="connsiteX90" fmla="*/ 383647 w 579438"/>
              <a:gd name="connsiteY90" fmla="*/ 329898 h 541337"/>
              <a:gd name="connsiteX91" fmla="*/ 390147 w 579438"/>
              <a:gd name="connsiteY91" fmla="*/ 321479 h 541337"/>
              <a:gd name="connsiteX92" fmla="*/ 395854 w 579438"/>
              <a:gd name="connsiteY92" fmla="*/ 312424 h 541337"/>
              <a:gd name="connsiteX93" fmla="*/ 400769 w 579438"/>
              <a:gd name="connsiteY93" fmla="*/ 302892 h 541337"/>
              <a:gd name="connsiteX94" fmla="*/ 405049 w 579438"/>
              <a:gd name="connsiteY94" fmla="*/ 293043 h 541337"/>
              <a:gd name="connsiteX95" fmla="*/ 408379 w 579438"/>
              <a:gd name="connsiteY95" fmla="*/ 282717 h 541337"/>
              <a:gd name="connsiteX96" fmla="*/ 410915 w 579438"/>
              <a:gd name="connsiteY96" fmla="*/ 271915 h 541337"/>
              <a:gd name="connsiteX97" fmla="*/ 412501 w 579438"/>
              <a:gd name="connsiteY97" fmla="*/ 260795 h 541337"/>
              <a:gd name="connsiteX98" fmla="*/ 412976 w 579438"/>
              <a:gd name="connsiteY98" fmla="*/ 249357 h 541337"/>
              <a:gd name="connsiteX99" fmla="*/ 412818 w 579438"/>
              <a:gd name="connsiteY99" fmla="*/ 243321 h 541337"/>
              <a:gd name="connsiteX100" fmla="*/ 412183 w 579438"/>
              <a:gd name="connsiteY100" fmla="*/ 237443 h 541337"/>
              <a:gd name="connsiteX101" fmla="*/ 456573 w 579438"/>
              <a:gd name="connsiteY101" fmla="*/ 192963 h 541337"/>
              <a:gd name="connsiteX102" fmla="*/ 459744 w 579438"/>
              <a:gd name="connsiteY102" fmla="*/ 203765 h 541337"/>
              <a:gd name="connsiteX103" fmla="*/ 462439 w 579438"/>
              <a:gd name="connsiteY103" fmla="*/ 214727 h 541337"/>
              <a:gd name="connsiteX104" fmla="*/ 464183 w 579438"/>
              <a:gd name="connsiteY104" fmla="*/ 226164 h 541337"/>
              <a:gd name="connsiteX105" fmla="*/ 465134 w 579438"/>
              <a:gd name="connsiteY105" fmla="*/ 237761 h 541337"/>
              <a:gd name="connsiteX106" fmla="*/ 465768 w 579438"/>
              <a:gd name="connsiteY106" fmla="*/ 249357 h 541337"/>
              <a:gd name="connsiteX107" fmla="*/ 465134 w 579438"/>
              <a:gd name="connsiteY107" fmla="*/ 262543 h 541337"/>
              <a:gd name="connsiteX108" fmla="*/ 463707 w 579438"/>
              <a:gd name="connsiteY108" fmla="*/ 275251 h 541337"/>
              <a:gd name="connsiteX109" fmla="*/ 461488 w 579438"/>
              <a:gd name="connsiteY109" fmla="*/ 287801 h 541337"/>
              <a:gd name="connsiteX110" fmla="*/ 458317 w 579438"/>
              <a:gd name="connsiteY110" fmla="*/ 300192 h 541337"/>
              <a:gd name="connsiteX111" fmla="*/ 454354 w 579438"/>
              <a:gd name="connsiteY111" fmla="*/ 311947 h 541337"/>
              <a:gd name="connsiteX112" fmla="*/ 449598 w 579438"/>
              <a:gd name="connsiteY112" fmla="*/ 323385 h 541337"/>
              <a:gd name="connsiteX113" fmla="*/ 444049 w 579438"/>
              <a:gd name="connsiteY113" fmla="*/ 334505 h 541337"/>
              <a:gd name="connsiteX114" fmla="*/ 437708 w 579438"/>
              <a:gd name="connsiteY114" fmla="*/ 345148 h 541337"/>
              <a:gd name="connsiteX115" fmla="*/ 430891 w 579438"/>
              <a:gd name="connsiteY115" fmla="*/ 355156 h 541337"/>
              <a:gd name="connsiteX116" fmla="*/ 440086 w 579438"/>
              <a:gd name="connsiteY116" fmla="*/ 364370 h 541337"/>
              <a:gd name="connsiteX117" fmla="*/ 446744 w 579438"/>
              <a:gd name="connsiteY117" fmla="*/ 357698 h 541337"/>
              <a:gd name="connsiteX118" fmla="*/ 569133 w 579438"/>
              <a:gd name="connsiteY118" fmla="*/ 480495 h 541337"/>
              <a:gd name="connsiteX119" fmla="*/ 572780 w 579438"/>
              <a:gd name="connsiteY119" fmla="*/ 484943 h 541337"/>
              <a:gd name="connsiteX120" fmla="*/ 575792 w 579438"/>
              <a:gd name="connsiteY120" fmla="*/ 489709 h 541337"/>
              <a:gd name="connsiteX121" fmla="*/ 577694 w 579438"/>
              <a:gd name="connsiteY121" fmla="*/ 494951 h 541337"/>
              <a:gd name="connsiteX122" fmla="*/ 578963 w 579438"/>
              <a:gd name="connsiteY122" fmla="*/ 500193 h 541337"/>
              <a:gd name="connsiteX123" fmla="*/ 579438 w 579438"/>
              <a:gd name="connsiteY123" fmla="*/ 505753 h 541337"/>
              <a:gd name="connsiteX124" fmla="*/ 579121 w 579438"/>
              <a:gd name="connsiteY124" fmla="*/ 511154 h 541337"/>
              <a:gd name="connsiteX125" fmla="*/ 577853 w 579438"/>
              <a:gd name="connsiteY125" fmla="*/ 516397 h 541337"/>
              <a:gd name="connsiteX126" fmla="*/ 575792 w 579438"/>
              <a:gd name="connsiteY126" fmla="*/ 521639 h 541337"/>
              <a:gd name="connsiteX127" fmla="*/ 572938 w 579438"/>
              <a:gd name="connsiteY127" fmla="*/ 526564 h 541337"/>
              <a:gd name="connsiteX128" fmla="*/ 569292 w 579438"/>
              <a:gd name="connsiteY128" fmla="*/ 531012 h 541337"/>
              <a:gd name="connsiteX129" fmla="*/ 564853 w 579438"/>
              <a:gd name="connsiteY129" fmla="*/ 534665 h 541337"/>
              <a:gd name="connsiteX130" fmla="*/ 559938 w 579438"/>
              <a:gd name="connsiteY130" fmla="*/ 537684 h 541337"/>
              <a:gd name="connsiteX131" fmla="*/ 554865 w 579438"/>
              <a:gd name="connsiteY131" fmla="*/ 539590 h 541337"/>
              <a:gd name="connsiteX132" fmla="*/ 549634 w 579438"/>
              <a:gd name="connsiteY132" fmla="*/ 540861 h 541337"/>
              <a:gd name="connsiteX133" fmla="*/ 544085 w 579438"/>
              <a:gd name="connsiteY133" fmla="*/ 541337 h 541337"/>
              <a:gd name="connsiteX134" fmla="*/ 538695 w 579438"/>
              <a:gd name="connsiteY134" fmla="*/ 540861 h 541337"/>
              <a:gd name="connsiteX135" fmla="*/ 533463 w 579438"/>
              <a:gd name="connsiteY135" fmla="*/ 539590 h 541337"/>
              <a:gd name="connsiteX136" fmla="*/ 528231 w 579438"/>
              <a:gd name="connsiteY136" fmla="*/ 537684 h 541337"/>
              <a:gd name="connsiteX137" fmla="*/ 523317 w 579438"/>
              <a:gd name="connsiteY137" fmla="*/ 534665 h 541337"/>
              <a:gd name="connsiteX138" fmla="*/ 519195 w 579438"/>
              <a:gd name="connsiteY138" fmla="*/ 531012 h 541337"/>
              <a:gd name="connsiteX139" fmla="*/ 396806 w 579438"/>
              <a:gd name="connsiteY139" fmla="*/ 408056 h 541337"/>
              <a:gd name="connsiteX140" fmla="*/ 403464 w 579438"/>
              <a:gd name="connsiteY140" fmla="*/ 401384 h 541337"/>
              <a:gd name="connsiteX141" fmla="*/ 394110 w 579438"/>
              <a:gd name="connsiteY141" fmla="*/ 392329 h 541337"/>
              <a:gd name="connsiteX142" fmla="*/ 384123 w 579438"/>
              <a:gd name="connsiteY142" fmla="*/ 399319 h 541337"/>
              <a:gd name="connsiteX143" fmla="*/ 373501 w 579438"/>
              <a:gd name="connsiteY143" fmla="*/ 405673 h 541337"/>
              <a:gd name="connsiteX144" fmla="*/ 362562 w 579438"/>
              <a:gd name="connsiteY144" fmla="*/ 411074 h 541337"/>
              <a:gd name="connsiteX145" fmla="*/ 351147 w 579438"/>
              <a:gd name="connsiteY145" fmla="*/ 415840 h 541337"/>
              <a:gd name="connsiteX146" fmla="*/ 339099 w 579438"/>
              <a:gd name="connsiteY146" fmla="*/ 419970 h 541337"/>
              <a:gd name="connsiteX147" fmla="*/ 327050 w 579438"/>
              <a:gd name="connsiteY147" fmla="*/ 423147 h 541337"/>
              <a:gd name="connsiteX148" fmla="*/ 314367 w 579438"/>
              <a:gd name="connsiteY148" fmla="*/ 425371 h 541337"/>
              <a:gd name="connsiteX149" fmla="*/ 301526 w 579438"/>
              <a:gd name="connsiteY149" fmla="*/ 426801 h 541337"/>
              <a:gd name="connsiteX150" fmla="*/ 288526 w 579438"/>
              <a:gd name="connsiteY150" fmla="*/ 427437 h 541337"/>
              <a:gd name="connsiteX151" fmla="*/ 274575 w 579438"/>
              <a:gd name="connsiteY151" fmla="*/ 426801 h 541337"/>
              <a:gd name="connsiteX152" fmla="*/ 261099 w 579438"/>
              <a:gd name="connsiteY152" fmla="*/ 425213 h 541337"/>
              <a:gd name="connsiteX153" fmla="*/ 247624 w 579438"/>
              <a:gd name="connsiteY153" fmla="*/ 422671 h 541337"/>
              <a:gd name="connsiteX154" fmla="*/ 234783 w 579438"/>
              <a:gd name="connsiteY154" fmla="*/ 419017 h 541337"/>
              <a:gd name="connsiteX155" fmla="*/ 222417 w 579438"/>
              <a:gd name="connsiteY155" fmla="*/ 414728 h 541337"/>
              <a:gd name="connsiteX156" fmla="*/ 210368 w 579438"/>
              <a:gd name="connsiteY156" fmla="*/ 409168 h 541337"/>
              <a:gd name="connsiteX157" fmla="*/ 198954 w 579438"/>
              <a:gd name="connsiteY157" fmla="*/ 402972 h 541337"/>
              <a:gd name="connsiteX158" fmla="*/ 187856 w 579438"/>
              <a:gd name="connsiteY158" fmla="*/ 396142 h 541337"/>
              <a:gd name="connsiteX159" fmla="*/ 177551 w 579438"/>
              <a:gd name="connsiteY159" fmla="*/ 388199 h 541337"/>
              <a:gd name="connsiteX160" fmla="*/ 167722 w 579438"/>
              <a:gd name="connsiteY160" fmla="*/ 379779 h 541337"/>
              <a:gd name="connsiteX161" fmla="*/ 158527 w 579438"/>
              <a:gd name="connsiteY161" fmla="*/ 370566 h 541337"/>
              <a:gd name="connsiteX162" fmla="*/ 150125 w 579438"/>
              <a:gd name="connsiteY162" fmla="*/ 360716 h 541337"/>
              <a:gd name="connsiteX163" fmla="*/ 142198 w 579438"/>
              <a:gd name="connsiteY163" fmla="*/ 350232 h 541337"/>
              <a:gd name="connsiteX164" fmla="*/ 135381 w 579438"/>
              <a:gd name="connsiteY164" fmla="*/ 339112 h 541337"/>
              <a:gd name="connsiteX165" fmla="*/ 129198 w 579438"/>
              <a:gd name="connsiteY165" fmla="*/ 327674 h 541337"/>
              <a:gd name="connsiteX166" fmla="*/ 123649 w 579438"/>
              <a:gd name="connsiteY166" fmla="*/ 315601 h 541337"/>
              <a:gd name="connsiteX167" fmla="*/ 119369 w 579438"/>
              <a:gd name="connsiteY167" fmla="*/ 303210 h 541337"/>
              <a:gd name="connsiteX168" fmla="*/ 115881 w 579438"/>
              <a:gd name="connsiteY168" fmla="*/ 290343 h 541337"/>
              <a:gd name="connsiteX169" fmla="*/ 113186 w 579438"/>
              <a:gd name="connsiteY169" fmla="*/ 276840 h 541337"/>
              <a:gd name="connsiteX170" fmla="*/ 111601 w 579438"/>
              <a:gd name="connsiteY170" fmla="*/ 263337 h 541337"/>
              <a:gd name="connsiteX171" fmla="*/ 111125 w 579438"/>
              <a:gd name="connsiteY171" fmla="*/ 249357 h 541337"/>
              <a:gd name="connsiteX172" fmla="*/ 111601 w 579438"/>
              <a:gd name="connsiteY172" fmla="*/ 235537 h 541337"/>
              <a:gd name="connsiteX173" fmla="*/ 113186 w 579438"/>
              <a:gd name="connsiteY173" fmla="*/ 221875 h 541337"/>
              <a:gd name="connsiteX174" fmla="*/ 115881 w 579438"/>
              <a:gd name="connsiteY174" fmla="*/ 208531 h 541337"/>
              <a:gd name="connsiteX175" fmla="*/ 119369 w 579438"/>
              <a:gd name="connsiteY175" fmla="*/ 195664 h 541337"/>
              <a:gd name="connsiteX176" fmla="*/ 123649 w 579438"/>
              <a:gd name="connsiteY176" fmla="*/ 183114 h 541337"/>
              <a:gd name="connsiteX177" fmla="*/ 129198 w 579438"/>
              <a:gd name="connsiteY177" fmla="*/ 171200 h 541337"/>
              <a:gd name="connsiteX178" fmla="*/ 135381 w 579438"/>
              <a:gd name="connsiteY178" fmla="*/ 159444 h 541337"/>
              <a:gd name="connsiteX179" fmla="*/ 142198 w 579438"/>
              <a:gd name="connsiteY179" fmla="*/ 148642 h 541337"/>
              <a:gd name="connsiteX180" fmla="*/ 150125 w 579438"/>
              <a:gd name="connsiteY180" fmla="*/ 138157 h 541337"/>
              <a:gd name="connsiteX181" fmla="*/ 158527 w 579438"/>
              <a:gd name="connsiteY181" fmla="*/ 128308 h 541337"/>
              <a:gd name="connsiteX182" fmla="*/ 167722 w 579438"/>
              <a:gd name="connsiteY182" fmla="*/ 119094 h 541337"/>
              <a:gd name="connsiteX183" fmla="*/ 177551 w 579438"/>
              <a:gd name="connsiteY183" fmla="*/ 110516 h 541337"/>
              <a:gd name="connsiteX184" fmla="*/ 187856 w 579438"/>
              <a:gd name="connsiteY184" fmla="*/ 102732 h 541337"/>
              <a:gd name="connsiteX185" fmla="*/ 198954 w 579438"/>
              <a:gd name="connsiteY185" fmla="*/ 95584 h 541337"/>
              <a:gd name="connsiteX186" fmla="*/ 210368 w 579438"/>
              <a:gd name="connsiteY186" fmla="*/ 89388 h 541337"/>
              <a:gd name="connsiteX187" fmla="*/ 222417 w 579438"/>
              <a:gd name="connsiteY187" fmla="*/ 84146 h 541337"/>
              <a:gd name="connsiteX188" fmla="*/ 234783 w 579438"/>
              <a:gd name="connsiteY188" fmla="*/ 79698 h 541337"/>
              <a:gd name="connsiteX189" fmla="*/ 247624 w 579438"/>
              <a:gd name="connsiteY189" fmla="*/ 76044 h 541337"/>
              <a:gd name="connsiteX190" fmla="*/ 261099 w 579438"/>
              <a:gd name="connsiteY190" fmla="*/ 73661 h 541337"/>
              <a:gd name="connsiteX191" fmla="*/ 274575 w 579438"/>
              <a:gd name="connsiteY191" fmla="*/ 72073 h 541337"/>
              <a:gd name="connsiteX192" fmla="*/ 561981 w 579438"/>
              <a:gd name="connsiteY192" fmla="*/ 0 h 541337"/>
              <a:gd name="connsiteX193" fmla="*/ 563410 w 579438"/>
              <a:gd name="connsiteY193" fmla="*/ 0 h 541337"/>
              <a:gd name="connsiteX194" fmla="*/ 567059 w 579438"/>
              <a:gd name="connsiteY194" fmla="*/ 158 h 541337"/>
              <a:gd name="connsiteX195" fmla="*/ 570074 w 579438"/>
              <a:gd name="connsiteY195" fmla="*/ 1108 h 541337"/>
              <a:gd name="connsiteX196" fmla="*/ 572613 w 579438"/>
              <a:gd name="connsiteY196" fmla="*/ 2375 h 541337"/>
              <a:gd name="connsiteX197" fmla="*/ 574359 w 579438"/>
              <a:gd name="connsiteY197" fmla="*/ 4434 h 541337"/>
              <a:gd name="connsiteX198" fmla="*/ 575628 w 579438"/>
              <a:gd name="connsiteY198" fmla="*/ 6968 h 541337"/>
              <a:gd name="connsiteX199" fmla="*/ 576263 w 579438"/>
              <a:gd name="connsiteY199" fmla="*/ 10135 h 541337"/>
              <a:gd name="connsiteX200" fmla="*/ 576263 w 579438"/>
              <a:gd name="connsiteY200" fmla="*/ 14094 h 541337"/>
              <a:gd name="connsiteX201" fmla="*/ 571820 w 579438"/>
              <a:gd name="connsiteY201" fmla="*/ 109587 h 541337"/>
              <a:gd name="connsiteX202" fmla="*/ 571661 w 579438"/>
              <a:gd name="connsiteY202" fmla="*/ 112437 h 541337"/>
              <a:gd name="connsiteX203" fmla="*/ 571185 w 579438"/>
              <a:gd name="connsiteY203" fmla="*/ 114971 h 541337"/>
              <a:gd name="connsiteX204" fmla="*/ 570233 w 579438"/>
              <a:gd name="connsiteY204" fmla="*/ 117663 h 541337"/>
              <a:gd name="connsiteX205" fmla="*/ 568964 w 579438"/>
              <a:gd name="connsiteY205" fmla="*/ 119880 h 541337"/>
              <a:gd name="connsiteX206" fmla="*/ 567059 w 579438"/>
              <a:gd name="connsiteY206" fmla="*/ 121939 h 541337"/>
              <a:gd name="connsiteX207" fmla="*/ 564520 w 579438"/>
              <a:gd name="connsiteY207" fmla="*/ 123681 h 541337"/>
              <a:gd name="connsiteX208" fmla="*/ 561823 w 579438"/>
              <a:gd name="connsiteY208" fmla="*/ 124948 h 541337"/>
              <a:gd name="connsiteX209" fmla="*/ 559601 w 579438"/>
              <a:gd name="connsiteY209" fmla="*/ 125106 h 541337"/>
              <a:gd name="connsiteX210" fmla="*/ 557380 w 579438"/>
              <a:gd name="connsiteY210" fmla="*/ 124631 h 541337"/>
              <a:gd name="connsiteX211" fmla="*/ 555475 w 579438"/>
              <a:gd name="connsiteY211" fmla="*/ 123839 h 541337"/>
              <a:gd name="connsiteX212" fmla="*/ 553571 w 579438"/>
              <a:gd name="connsiteY212" fmla="*/ 122572 h 541337"/>
              <a:gd name="connsiteX213" fmla="*/ 551984 w 579438"/>
              <a:gd name="connsiteY213" fmla="*/ 120989 h 541337"/>
              <a:gd name="connsiteX214" fmla="*/ 550239 w 579438"/>
              <a:gd name="connsiteY214" fmla="*/ 119405 h 541337"/>
              <a:gd name="connsiteX215" fmla="*/ 520723 w 579438"/>
              <a:gd name="connsiteY215" fmla="*/ 90108 h 541337"/>
              <a:gd name="connsiteX216" fmla="*/ 509774 w 579438"/>
              <a:gd name="connsiteY216" fmla="*/ 101193 h 541337"/>
              <a:gd name="connsiteX217" fmla="*/ 419324 w 579438"/>
              <a:gd name="connsiteY217" fmla="*/ 191301 h 541337"/>
              <a:gd name="connsiteX218" fmla="*/ 391713 w 579438"/>
              <a:gd name="connsiteY218" fmla="*/ 219173 h 541337"/>
              <a:gd name="connsiteX219" fmla="*/ 298564 w 579438"/>
              <a:gd name="connsiteY219" fmla="*/ 312131 h 541337"/>
              <a:gd name="connsiteX220" fmla="*/ 293169 w 579438"/>
              <a:gd name="connsiteY220" fmla="*/ 317516 h 541337"/>
              <a:gd name="connsiteX221" fmla="*/ 290313 w 579438"/>
              <a:gd name="connsiteY221" fmla="*/ 319733 h 541337"/>
              <a:gd name="connsiteX222" fmla="*/ 287298 w 579438"/>
              <a:gd name="connsiteY222" fmla="*/ 321633 h 541337"/>
              <a:gd name="connsiteX223" fmla="*/ 284124 w 579438"/>
              <a:gd name="connsiteY223" fmla="*/ 322900 h 541337"/>
              <a:gd name="connsiteX224" fmla="*/ 280633 w 579438"/>
              <a:gd name="connsiteY224" fmla="*/ 323692 h 541337"/>
              <a:gd name="connsiteX225" fmla="*/ 279681 w 579438"/>
              <a:gd name="connsiteY225" fmla="*/ 323692 h 541337"/>
              <a:gd name="connsiteX226" fmla="*/ 278888 w 579438"/>
              <a:gd name="connsiteY226" fmla="*/ 323850 h 541337"/>
              <a:gd name="connsiteX227" fmla="*/ 277935 w 579438"/>
              <a:gd name="connsiteY227" fmla="*/ 323850 h 541337"/>
              <a:gd name="connsiteX228" fmla="*/ 273810 w 579438"/>
              <a:gd name="connsiteY228" fmla="*/ 323534 h 541337"/>
              <a:gd name="connsiteX229" fmla="*/ 269843 w 579438"/>
              <a:gd name="connsiteY229" fmla="*/ 322267 h 541337"/>
              <a:gd name="connsiteX230" fmla="*/ 266034 w 579438"/>
              <a:gd name="connsiteY230" fmla="*/ 320366 h 541337"/>
              <a:gd name="connsiteX231" fmla="*/ 262702 w 579438"/>
              <a:gd name="connsiteY231" fmla="*/ 317516 h 541337"/>
              <a:gd name="connsiteX232" fmla="*/ 257306 w 579438"/>
              <a:gd name="connsiteY232" fmla="*/ 312131 h 541337"/>
              <a:gd name="connsiteX233" fmla="*/ 237471 w 579438"/>
              <a:gd name="connsiteY233" fmla="*/ 292336 h 541337"/>
              <a:gd name="connsiteX234" fmla="*/ 190500 w 579438"/>
              <a:gd name="connsiteY234" fmla="*/ 245303 h 541337"/>
              <a:gd name="connsiteX235" fmla="*/ 191452 w 579438"/>
              <a:gd name="connsiteY235" fmla="*/ 235643 h 541337"/>
              <a:gd name="connsiteX236" fmla="*/ 193198 w 579438"/>
              <a:gd name="connsiteY236" fmla="*/ 226141 h 541337"/>
              <a:gd name="connsiteX237" fmla="*/ 195737 w 579438"/>
              <a:gd name="connsiteY237" fmla="*/ 217114 h 541337"/>
              <a:gd name="connsiteX238" fmla="*/ 199228 w 579438"/>
              <a:gd name="connsiteY238" fmla="*/ 208246 h 541337"/>
              <a:gd name="connsiteX239" fmla="*/ 203671 w 579438"/>
              <a:gd name="connsiteY239" fmla="*/ 200011 h 541337"/>
              <a:gd name="connsiteX240" fmla="*/ 208749 w 579438"/>
              <a:gd name="connsiteY240" fmla="*/ 192093 h 541337"/>
              <a:gd name="connsiteX241" fmla="*/ 277935 w 579438"/>
              <a:gd name="connsiteY241" fmla="*/ 261139 h 541337"/>
              <a:gd name="connsiteX242" fmla="*/ 280633 w 579438"/>
              <a:gd name="connsiteY242" fmla="*/ 258447 h 541337"/>
              <a:gd name="connsiteX243" fmla="*/ 485019 w 579438"/>
              <a:gd name="connsiteY243" fmla="*/ 54318 h 541337"/>
              <a:gd name="connsiteX244" fmla="*/ 469786 w 579438"/>
              <a:gd name="connsiteY244" fmla="*/ 39273 h 541337"/>
              <a:gd name="connsiteX245" fmla="*/ 455028 w 579438"/>
              <a:gd name="connsiteY245" fmla="*/ 24071 h 541337"/>
              <a:gd name="connsiteX246" fmla="*/ 453441 w 579438"/>
              <a:gd name="connsiteY246" fmla="*/ 22645 h 541337"/>
              <a:gd name="connsiteX247" fmla="*/ 452171 w 579438"/>
              <a:gd name="connsiteY247" fmla="*/ 21062 h 541337"/>
              <a:gd name="connsiteX248" fmla="*/ 451219 w 579438"/>
              <a:gd name="connsiteY248" fmla="*/ 19478 h 541337"/>
              <a:gd name="connsiteX249" fmla="*/ 450426 w 579438"/>
              <a:gd name="connsiteY249" fmla="*/ 17736 h 541337"/>
              <a:gd name="connsiteX250" fmla="*/ 450109 w 579438"/>
              <a:gd name="connsiteY250" fmla="*/ 15836 h 541337"/>
              <a:gd name="connsiteX251" fmla="*/ 450267 w 579438"/>
              <a:gd name="connsiteY251" fmla="*/ 13461 h 541337"/>
              <a:gd name="connsiteX252" fmla="*/ 451219 w 579438"/>
              <a:gd name="connsiteY252" fmla="*/ 11243 h 541337"/>
              <a:gd name="connsiteX253" fmla="*/ 452806 w 579438"/>
              <a:gd name="connsiteY253" fmla="*/ 8551 h 541337"/>
              <a:gd name="connsiteX254" fmla="*/ 454552 w 579438"/>
              <a:gd name="connsiteY254" fmla="*/ 6809 h 541337"/>
              <a:gd name="connsiteX255" fmla="*/ 456615 w 579438"/>
              <a:gd name="connsiteY255" fmla="*/ 5542 h 541337"/>
              <a:gd name="connsiteX256" fmla="*/ 459154 w 579438"/>
              <a:gd name="connsiteY256" fmla="*/ 5067 h 541337"/>
              <a:gd name="connsiteX257" fmla="*/ 461534 w 579438"/>
              <a:gd name="connsiteY257" fmla="*/ 4751 h 541337"/>
              <a:gd name="connsiteX258" fmla="*/ 464073 w 579438"/>
              <a:gd name="connsiteY258" fmla="*/ 4592 h 5413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</a:cxnLst>
            <a:rect l="l" t="t" r="r" b="b"/>
            <a:pathLst>
              <a:path w="579438" h="541337">
                <a:moveTo>
                  <a:pt x="104775" y="158750"/>
                </a:moveTo>
                <a:lnTo>
                  <a:pt x="99193" y="170591"/>
                </a:lnTo>
                <a:lnTo>
                  <a:pt x="94569" y="183072"/>
                </a:lnTo>
                <a:lnTo>
                  <a:pt x="90741" y="195872"/>
                </a:lnTo>
                <a:lnTo>
                  <a:pt x="87552" y="208833"/>
                </a:lnTo>
                <a:lnTo>
                  <a:pt x="85478" y="222434"/>
                </a:lnTo>
                <a:lnTo>
                  <a:pt x="84043" y="235875"/>
                </a:lnTo>
                <a:lnTo>
                  <a:pt x="83724" y="249955"/>
                </a:lnTo>
                <a:lnTo>
                  <a:pt x="83724" y="252196"/>
                </a:lnTo>
                <a:lnTo>
                  <a:pt x="42420" y="293638"/>
                </a:lnTo>
                <a:lnTo>
                  <a:pt x="39071" y="296518"/>
                </a:lnTo>
                <a:lnTo>
                  <a:pt x="35244" y="298438"/>
                </a:lnTo>
                <a:lnTo>
                  <a:pt x="31257" y="299718"/>
                </a:lnTo>
                <a:lnTo>
                  <a:pt x="27111" y="300038"/>
                </a:lnTo>
                <a:lnTo>
                  <a:pt x="22964" y="299718"/>
                </a:lnTo>
                <a:lnTo>
                  <a:pt x="18977" y="298438"/>
                </a:lnTo>
                <a:lnTo>
                  <a:pt x="15150" y="296518"/>
                </a:lnTo>
                <a:lnTo>
                  <a:pt x="11642" y="293638"/>
                </a:lnTo>
                <a:lnTo>
                  <a:pt x="6379" y="288358"/>
                </a:lnTo>
                <a:lnTo>
                  <a:pt x="3508" y="284837"/>
                </a:lnTo>
                <a:lnTo>
                  <a:pt x="1595" y="280997"/>
                </a:lnTo>
                <a:lnTo>
                  <a:pt x="319" y="276997"/>
                </a:lnTo>
                <a:lnTo>
                  <a:pt x="0" y="272837"/>
                </a:lnTo>
                <a:lnTo>
                  <a:pt x="319" y="268836"/>
                </a:lnTo>
                <a:lnTo>
                  <a:pt x="1595" y="264676"/>
                </a:lnTo>
                <a:lnTo>
                  <a:pt x="3508" y="260996"/>
                </a:lnTo>
                <a:lnTo>
                  <a:pt x="6379" y="257316"/>
                </a:lnTo>
                <a:close/>
                <a:moveTo>
                  <a:pt x="288526" y="71437"/>
                </a:moveTo>
                <a:lnTo>
                  <a:pt x="301526" y="71755"/>
                </a:lnTo>
                <a:lnTo>
                  <a:pt x="314367" y="73185"/>
                </a:lnTo>
                <a:lnTo>
                  <a:pt x="326733" y="75568"/>
                </a:lnTo>
                <a:lnTo>
                  <a:pt x="338940" y="78745"/>
                </a:lnTo>
                <a:lnTo>
                  <a:pt x="350672" y="82716"/>
                </a:lnTo>
                <a:lnTo>
                  <a:pt x="362086" y="87482"/>
                </a:lnTo>
                <a:lnTo>
                  <a:pt x="373184" y="93201"/>
                </a:lnTo>
                <a:lnTo>
                  <a:pt x="383806" y="99396"/>
                </a:lnTo>
                <a:lnTo>
                  <a:pt x="393793" y="106227"/>
                </a:lnTo>
                <a:lnTo>
                  <a:pt x="355745" y="144353"/>
                </a:lnTo>
                <a:lnTo>
                  <a:pt x="347343" y="139428"/>
                </a:lnTo>
                <a:lnTo>
                  <a:pt x="338465" y="134980"/>
                </a:lnTo>
                <a:lnTo>
                  <a:pt x="329111" y="131326"/>
                </a:lnTo>
                <a:lnTo>
                  <a:pt x="319282" y="128308"/>
                </a:lnTo>
                <a:lnTo>
                  <a:pt x="309294" y="126243"/>
                </a:lnTo>
                <a:lnTo>
                  <a:pt x="298989" y="124972"/>
                </a:lnTo>
                <a:lnTo>
                  <a:pt x="288526" y="124337"/>
                </a:lnTo>
                <a:lnTo>
                  <a:pt x="277111" y="124972"/>
                </a:lnTo>
                <a:lnTo>
                  <a:pt x="266014" y="126561"/>
                </a:lnTo>
                <a:lnTo>
                  <a:pt x="255392" y="128944"/>
                </a:lnTo>
                <a:lnTo>
                  <a:pt x="245087" y="132280"/>
                </a:lnTo>
                <a:lnTo>
                  <a:pt x="235100" y="136410"/>
                </a:lnTo>
                <a:lnTo>
                  <a:pt x="225587" y="141493"/>
                </a:lnTo>
                <a:lnTo>
                  <a:pt x="216551" y="147371"/>
                </a:lnTo>
                <a:lnTo>
                  <a:pt x="208307" y="153884"/>
                </a:lnTo>
                <a:lnTo>
                  <a:pt x="200380" y="161033"/>
                </a:lnTo>
                <a:lnTo>
                  <a:pt x="193246" y="168817"/>
                </a:lnTo>
                <a:lnTo>
                  <a:pt x="186746" y="177395"/>
                </a:lnTo>
                <a:lnTo>
                  <a:pt x="180881" y="186291"/>
                </a:lnTo>
                <a:lnTo>
                  <a:pt x="175966" y="195823"/>
                </a:lnTo>
                <a:lnTo>
                  <a:pt x="171686" y="205672"/>
                </a:lnTo>
                <a:lnTo>
                  <a:pt x="168356" y="216156"/>
                </a:lnTo>
                <a:lnTo>
                  <a:pt x="165978" y="226959"/>
                </a:lnTo>
                <a:lnTo>
                  <a:pt x="164393" y="238079"/>
                </a:lnTo>
                <a:lnTo>
                  <a:pt x="163917" y="249357"/>
                </a:lnTo>
                <a:lnTo>
                  <a:pt x="164393" y="260795"/>
                </a:lnTo>
                <a:lnTo>
                  <a:pt x="165978" y="271915"/>
                </a:lnTo>
                <a:lnTo>
                  <a:pt x="168356" y="282559"/>
                </a:lnTo>
                <a:lnTo>
                  <a:pt x="171686" y="292884"/>
                </a:lnTo>
                <a:lnTo>
                  <a:pt x="175966" y="302892"/>
                </a:lnTo>
                <a:lnTo>
                  <a:pt x="180881" y="312424"/>
                </a:lnTo>
                <a:lnTo>
                  <a:pt x="186746" y="321479"/>
                </a:lnTo>
                <a:lnTo>
                  <a:pt x="193246" y="329739"/>
                </a:lnTo>
                <a:lnTo>
                  <a:pt x="200380" y="337682"/>
                </a:lnTo>
                <a:lnTo>
                  <a:pt x="208149" y="344990"/>
                </a:lnTo>
                <a:lnTo>
                  <a:pt x="216551" y="351503"/>
                </a:lnTo>
                <a:lnTo>
                  <a:pt x="225587" y="357380"/>
                </a:lnTo>
                <a:lnTo>
                  <a:pt x="235100" y="362305"/>
                </a:lnTo>
                <a:lnTo>
                  <a:pt x="244929" y="366435"/>
                </a:lnTo>
                <a:lnTo>
                  <a:pt x="255234" y="369771"/>
                </a:lnTo>
                <a:lnTo>
                  <a:pt x="266014" y="372313"/>
                </a:lnTo>
                <a:lnTo>
                  <a:pt x="277111" y="373902"/>
                </a:lnTo>
                <a:lnTo>
                  <a:pt x="288526" y="374219"/>
                </a:lnTo>
                <a:lnTo>
                  <a:pt x="299782" y="373902"/>
                </a:lnTo>
                <a:lnTo>
                  <a:pt x="310879" y="372313"/>
                </a:lnTo>
                <a:lnTo>
                  <a:pt x="321501" y="369771"/>
                </a:lnTo>
                <a:lnTo>
                  <a:pt x="331965" y="366435"/>
                </a:lnTo>
                <a:lnTo>
                  <a:pt x="341794" y="362305"/>
                </a:lnTo>
                <a:lnTo>
                  <a:pt x="351306" y="357380"/>
                </a:lnTo>
                <a:lnTo>
                  <a:pt x="360184" y="351503"/>
                </a:lnTo>
                <a:lnTo>
                  <a:pt x="368586" y="344990"/>
                </a:lnTo>
                <a:lnTo>
                  <a:pt x="376354" y="337682"/>
                </a:lnTo>
                <a:lnTo>
                  <a:pt x="383647" y="329898"/>
                </a:lnTo>
                <a:lnTo>
                  <a:pt x="390147" y="321479"/>
                </a:lnTo>
                <a:lnTo>
                  <a:pt x="395854" y="312424"/>
                </a:lnTo>
                <a:lnTo>
                  <a:pt x="400769" y="302892"/>
                </a:lnTo>
                <a:lnTo>
                  <a:pt x="405049" y="293043"/>
                </a:lnTo>
                <a:lnTo>
                  <a:pt x="408379" y="282717"/>
                </a:lnTo>
                <a:lnTo>
                  <a:pt x="410915" y="271915"/>
                </a:lnTo>
                <a:lnTo>
                  <a:pt x="412501" y="260795"/>
                </a:lnTo>
                <a:lnTo>
                  <a:pt x="412976" y="249357"/>
                </a:lnTo>
                <a:lnTo>
                  <a:pt x="412818" y="243321"/>
                </a:lnTo>
                <a:lnTo>
                  <a:pt x="412183" y="237443"/>
                </a:lnTo>
                <a:lnTo>
                  <a:pt x="456573" y="192963"/>
                </a:lnTo>
                <a:lnTo>
                  <a:pt x="459744" y="203765"/>
                </a:lnTo>
                <a:lnTo>
                  <a:pt x="462439" y="214727"/>
                </a:lnTo>
                <a:lnTo>
                  <a:pt x="464183" y="226164"/>
                </a:lnTo>
                <a:lnTo>
                  <a:pt x="465134" y="237761"/>
                </a:lnTo>
                <a:lnTo>
                  <a:pt x="465768" y="249357"/>
                </a:lnTo>
                <a:lnTo>
                  <a:pt x="465134" y="262543"/>
                </a:lnTo>
                <a:lnTo>
                  <a:pt x="463707" y="275251"/>
                </a:lnTo>
                <a:lnTo>
                  <a:pt x="461488" y="287801"/>
                </a:lnTo>
                <a:lnTo>
                  <a:pt x="458317" y="300192"/>
                </a:lnTo>
                <a:lnTo>
                  <a:pt x="454354" y="311947"/>
                </a:lnTo>
                <a:lnTo>
                  <a:pt x="449598" y="323385"/>
                </a:lnTo>
                <a:lnTo>
                  <a:pt x="444049" y="334505"/>
                </a:lnTo>
                <a:lnTo>
                  <a:pt x="437708" y="345148"/>
                </a:lnTo>
                <a:lnTo>
                  <a:pt x="430891" y="355156"/>
                </a:lnTo>
                <a:lnTo>
                  <a:pt x="440086" y="364370"/>
                </a:lnTo>
                <a:lnTo>
                  <a:pt x="446744" y="357698"/>
                </a:lnTo>
                <a:lnTo>
                  <a:pt x="569133" y="480495"/>
                </a:lnTo>
                <a:lnTo>
                  <a:pt x="572780" y="484943"/>
                </a:lnTo>
                <a:lnTo>
                  <a:pt x="575792" y="489709"/>
                </a:lnTo>
                <a:lnTo>
                  <a:pt x="577694" y="494951"/>
                </a:lnTo>
                <a:lnTo>
                  <a:pt x="578963" y="500193"/>
                </a:lnTo>
                <a:lnTo>
                  <a:pt x="579438" y="505753"/>
                </a:lnTo>
                <a:lnTo>
                  <a:pt x="579121" y="511154"/>
                </a:lnTo>
                <a:lnTo>
                  <a:pt x="577853" y="516397"/>
                </a:lnTo>
                <a:lnTo>
                  <a:pt x="575792" y="521639"/>
                </a:lnTo>
                <a:lnTo>
                  <a:pt x="572938" y="526564"/>
                </a:lnTo>
                <a:lnTo>
                  <a:pt x="569292" y="531012"/>
                </a:lnTo>
                <a:lnTo>
                  <a:pt x="564853" y="534665"/>
                </a:lnTo>
                <a:lnTo>
                  <a:pt x="559938" y="537684"/>
                </a:lnTo>
                <a:lnTo>
                  <a:pt x="554865" y="539590"/>
                </a:lnTo>
                <a:lnTo>
                  <a:pt x="549634" y="540861"/>
                </a:lnTo>
                <a:lnTo>
                  <a:pt x="544085" y="541337"/>
                </a:lnTo>
                <a:lnTo>
                  <a:pt x="538695" y="540861"/>
                </a:lnTo>
                <a:lnTo>
                  <a:pt x="533463" y="539590"/>
                </a:lnTo>
                <a:lnTo>
                  <a:pt x="528231" y="537684"/>
                </a:lnTo>
                <a:lnTo>
                  <a:pt x="523317" y="534665"/>
                </a:lnTo>
                <a:lnTo>
                  <a:pt x="519195" y="531012"/>
                </a:lnTo>
                <a:lnTo>
                  <a:pt x="396806" y="408056"/>
                </a:lnTo>
                <a:lnTo>
                  <a:pt x="403464" y="401384"/>
                </a:lnTo>
                <a:lnTo>
                  <a:pt x="394110" y="392329"/>
                </a:lnTo>
                <a:lnTo>
                  <a:pt x="384123" y="399319"/>
                </a:lnTo>
                <a:lnTo>
                  <a:pt x="373501" y="405673"/>
                </a:lnTo>
                <a:lnTo>
                  <a:pt x="362562" y="411074"/>
                </a:lnTo>
                <a:lnTo>
                  <a:pt x="351147" y="415840"/>
                </a:lnTo>
                <a:lnTo>
                  <a:pt x="339099" y="419970"/>
                </a:lnTo>
                <a:lnTo>
                  <a:pt x="327050" y="423147"/>
                </a:lnTo>
                <a:lnTo>
                  <a:pt x="314367" y="425371"/>
                </a:lnTo>
                <a:lnTo>
                  <a:pt x="301526" y="426801"/>
                </a:lnTo>
                <a:lnTo>
                  <a:pt x="288526" y="427437"/>
                </a:lnTo>
                <a:lnTo>
                  <a:pt x="274575" y="426801"/>
                </a:lnTo>
                <a:lnTo>
                  <a:pt x="261099" y="425213"/>
                </a:lnTo>
                <a:lnTo>
                  <a:pt x="247624" y="422671"/>
                </a:lnTo>
                <a:lnTo>
                  <a:pt x="234783" y="419017"/>
                </a:lnTo>
                <a:lnTo>
                  <a:pt x="222417" y="414728"/>
                </a:lnTo>
                <a:lnTo>
                  <a:pt x="210368" y="409168"/>
                </a:lnTo>
                <a:lnTo>
                  <a:pt x="198954" y="402972"/>
                </a:lnTo>
                <a:lnTo>
                  <a:pt x="187856" y="396142"/>
                </a:lnTo>
                <a:lnTo>
                  <a:pt x="177551" y="388199"/>
                </a:lnTo>
                <a:lnTo>
                  <a:pt x="167722" y="379779"/>
                </a:lnTo>
                <a:lnTo>
                  <a:pt x="158527" y="370566"/>
                </a:lnTo>
                <a:lnTo>
                  <a:pt x="150125" y="360716"/>
                </a:lnTo>
                <a:lnTo>
                  <a:pt x="142198" y="350232"/>
                </a:lnTo>
                <a:lnTo>
                  <a:pt x="135381" y="339112"/>
                </a:lnTo>
                <a:lnTo>
                  <a:pt x="129198" y="327674"/>
                </a:lnTo>
                <a:lnTo>
                  <a:pt x="123649" y="315601"/>
                </a:lnTo>
                <a:lnTo>
                  <a:pt x="119369" y="303210"/>
                </a:lnTo>
                <a:lnTo>
                  <a:pt x="115881" y="290343"/>
                </a:lnTo>
                <a:lnTo>
                  <a:pt x="113186" y="276840"/>
                </a:lnTo>
                <a:lnTo>
                  <a:pt x="111601" y="263337"/>
                </a:lnTo>
                <a:lnTo>
                  <a:pt x="111125" y="249357"/>
                </a:lnTo>
                <a:lnTo>
                  <a:pt x="111601" y="235537"/>
                </a:lnTo>
                <a:lnTo>
                  <a:pt x="113186" y="221875"/>
                </a:lnTo>
                <a:lnTo>
                  <a:pt x="115881" y="208531"/>
                </a:lnTo>
                <a:lnTo>
                  <a:pt x="119369" y="195664"/>
                </a:lnTo>
                <a:lnTo>
                  <a:pt x="123649" y="183114"/>
                </a:lnTo>
                <a:lnTo>
                  <a:pt x="129198" y="171200"/>
                </a:lnTo>
                <a:lnTo>
                  <a:pt x="135381" y="159444"/>
                </a:lnTo>
                <a:lnTo>
                  <a:pt x="142198" y="148642"/>
                </a:lnTo>
                <a:lnTo>
                  <a:pt x="150125" y="138157"/>
                </a:lnTo>
                <a:lnTo>
                  <a:pt x="158527" y="128308"/>
                </a:lnTo>
                <a:lnTo>
                  <a:pt x="167722" y="119094"/>
                </a:lnTo>
                <a:lnTo>
                  <a:pt x="177551" y="110516"/>
                </a:lnTo>
                <a:lnTo>
                  <a:pt x="187856" y="102732"/>
                </a:lnTo>
                <a:lnTo>
                  <a:pt x="198954" y="95584"/>
                </a:lnTo>
                <a:lnTo>
                  <a:pt x="210368" y="89388"/>
                </a:lnTo>
                <a:lnTo>
                  <a:pt x="222417" y="84146"/>
                </a:lnTo>
                <a:lnTo>
                  <a:pt x="234783" y="79698"/>
                </a:lnTo>
                <a:lnTo>
                  <a:pt x="247624" y="76044"/>
                </a:lnTo>
                <a:lnTo>
                  <a:pt x="261099" y="73661"/>
                </a:lnTo>
                <a:lnTo>
                  <a:pt x="274575" y="72073"/>
                </a:lnTo>
                <a:close/>
                <a:moveTo>
                  <a:pt x="561981" y="0"/>
                </a:moveTo>
                <a:lnTo>
                  <a:pt x="563410" y="0"/>
                </a:lnTo>
                <a:lnTo>
                  <a:pt x="567059" y="158"/>
                </a:lnTo>
                <a:lnTo>
                  <a:pt x="570074" y="1108"/>
                </a:lnTo>
                <a:lnTo>
                  <a:pt x="572613" y="2375"/>
                </a:lnTo>
                <a:lnTo>
                  <a:pt x="574359" y="4434"/>
                </a:lnTo>
                <a:lnTo>
                  <a:pt x="575628" y="6968"/>
                </a:lnTo>
                <a:lnTo>
                  <a:pt x="576263" y="10135"/>
                </a:lnTo>
                <a:lnTo>
                  <a:pt x="576263" y="14094"/>
                </a:lnTo>
                <a:lnTo>
                  <a:pt x="571820" y="109587"/>
                </a:lnTo>
                <a:lnTo>
                  <a:pt x="571661" y="112437"/>
                </a:lnTo>
                <a:lnTo>
                  <a:pt x="571185" y="114971"/>
                </a:lnTo>
                <a:lnTo>
                  <a:pt x="570233" y="117663"/>
                </a:lnTo>
                <a:lnTo>
                  <a:pt x="568964" y="119880"/>
                </a:lnTo>
                <a:lnTo>
                  <a:pt x="567059" y="121939"/>
                </a:lnTo>
                <a:lnTo>
                  <a:pt x="564520" y="123681"/>
                </a:lnTo>
                <a:lnTo>
                  <a:pt x="561823" y="124948"/>
                </a:lnTo>
                <a:lnTo>
                  <a:pt x="559601" y="125106"/>
                </a:lnTo>
                <a:lnTo>
                  <a:pt x="557380" y="124631"/>
                </a:lnTo>
                <a:lnTo>
                  <a:pt x="555475" y="123839"/>
                </a:lnTo>
                <a:lnTo>
                  <a:pt x="553571" y="122572"/>
                </a:lnTo>
                <a:lnTo>
                  <a:pt x="551984" y="120989"/>
                </a:lnTo>
                <a:lnTo>
                  <a:pt x="550239" y="119405"/>
                </a:lnTo>
                <a:lnTo>
                  <a:pt x="520723" y="90108"/>
                </a:lnTo>
                <a:lnTo>
                  <a:pt x="509774" y="101193"/>
                </a:lnTo>
                <a:lnTo>
                  <a:pt x="419324" y="191301"/>
                </a:lnTo>
                <a:lnTo>
                  <a:pt x="391713" y="219173"/>
                </a:lnTo>
                <a:lnTo>
                  <a:pt x="298564" y="312131"/>
                </a:lnTo>
                <a:lnTo>
                  <a:pt x="293169" y="317516"/>
                </a:lnTo>
                <a:lnTo>
                  <a:pt x="290313" y="319733"/>
                </a:lnTo>
                <a:lnTo>
                  <a:pt x="287298" y="321633"/>
                </a:lnTo>
                <a:lnTo>
                  <a:pt x="284124" y="322900"/>
                </a:lnTo>
                <a:lnTo>
                  <a:pt x="280633" y="323692"/>
                </a:lnTo>
                <a:lnTo>
                  <a:pt x="279681" y="323692"/>
                </a:lnTo>
                <a:lnTo>
                  <a:pt x="278888" y="323850"/>
                </a:lnTo>
                <a:lnTo>
                  <a:pt x="277935" y="323850"/>
                </a:lnTo>
                <a:lnTo>
                  <a:pt x="273810" y="323534"/>
                </a:lnTo>
                <a:lnTo>
                  <a:pt x="269843" y="322267"/>
                </a:lnTo>
                <a:lnTo>
                  <a:pt x="266034" y="320366"/>
                </a:lnTo>
                <a:lnTo>
                  <a:pt x="262702" y="317516"/>
                </a:lnTo>
                <a:lnTo>
                  <a:pt x="257306" y="312131"/>
                </a:lnTo>
                <a:lnTo>
                  <a:pt x="237471" y="292336"/>
                </a:lnTo>
                <a:lnTo>
                  <a:pt x="190500" y="245303"/>
                </a:lnTo>
                <a:lnTo>
                  <a:pt x="191452" y="235643"/>
                </a:lnTo>
                <a:lnTo>
                  <a:pt x="193198" y="226141"/>
                </a:lnTo>
                <a:lnTo>
                  <a:pt x="195737" y="217114"/>
                </a:lnTo>
                <a:lnTo>
                  <a:pt x="199228" y="208246"/>
                </a:lnTo>
                <a:lnTo>
                  <a:pt x="203671" y="200011"/>
                </a:lnTo>
                <a:lnTo>
                  <a:pt x="208749" y="192093"/>
                </a:lnTo>
                <a:lnTo>
                  <a:pt x="277935" y="261139"/>
                </a:lnTo>
                <a:lnTo>
                  <a:pt x="280633" y="258447"/>
                </a:lnTo>
                <a:lnTo>
                  <a:pt x="485019" y="54318"/>
                </a:lnTo>
                <a:lnTo>
                  <a:pt x="469786" y="39273"/>
                </a:lnTo>
                <a:lnTo>
                  <a:pt x="455028" y="24071"/>
                </a:lnTo>
                <a:lnTo>
                  <a:pt x="453441" y="22645"/>
                </a:lnTo>
                <a:lnTo>
                  <a:pt x="452171" y="21062"/>
                </a:lnTo>
                <a:lnTo>
                  <a:pt x="451219" y="19478"/>
                </a:lnTo>
                <a:lnTo>
                  <a:pt x="450426" y="17736"/>
                </a:lnTo>
                <a:lnTo>
                  <a:pt x="450109" y="15836"/>
                </a:lnTo>
                <a:lnTo>
                  <a:pt x="450267" y="13461"/>
                </a:lnTo>
                <a:lnTo>
                  <a:pt x="451219" y="11243"/>
                </a:lnTo>
                <a:lnTo>
                  <a:pt x="452806" y="8551"/>
                </a:lnTo>
                <a:lnTo>
                  <a:pt x="454552" y="6809"/>
                </a:lnTo>
                <a:lnTo>
                  <a:pt x="456615" y="5542"/>
                </a:lnTo>
                <a:lnTo>
                  <a:pt x="459154" y="5067"/>
                </a:lnTo>
                <a:lnTo>
                  <a:pt x="461534" y="4751"/>
                </a:lnTo>
                <a:lnTo>
                  <a:pt x="464073" y="459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en-US">
              <a:solidFill>
                <a:schemeClr val="accent3"/>
              </a:solidFill>
              <a:cs typeface="+mn-ea"/>
              <a:sym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488943" y="2213504"/>
            <a:ext cx="515232" cy="378682"/>
            <a:chOff x="685800" y="2752725"/>
            <a:chExt cx="581025" cy="427038"/>
          </a:xfrm>
          <a:solidFill>
            <a:schemeClr val="bg1"/>
          </a:solidFill>
        </p:grpSpPr>
        <p:sp>
          <p:nvSpPr>
            <p:cNvPr id="20" name="Freeform 274"/>
            <p:cNvSpPr>
              <a:spLocks noEditPoints="1"/>
            </p:cNvSpPr>
            <p:nvPr/>
          </p:nvSpPr>
          <p:spPr bwMode="auto">
            <a:xfrm>
              <a:off x="685800" y="2752725"/>
              <a:ext cx="503238" cy="365125"/>
            </a:xfrm>
            <a:custGeom>
              <a:gdLst>
                <a:gd name="T0" fmla="*/ 378 w 3169"/>
                <a:gd name="T1" fmla="*/ 260 h 2308"/>
                <a:gd name="T2" fmla="*/ 325 w 3169"/>
                <a:gd name="T3" fmla="*/ 283 h 2308"/>
                <a:gd name="T4" fmla="*/ 284 w 3169"/>
                <a:gd name="T5" fmla="*/ 323 h 2308"/>
                <a:gd name="T6" fmla="*/ 262 w 3169"/>
                <a:gd name="T7" fmla="*/ 376 h 2308"/>
                <a:gd name="T8" fmla="*/ 258 w 3169"/>
                <a:gd name="T9" fmla="*/ 464 h 2308"/>
                <a:gd name="T10" fmla="*/ 2947 w 3169"/>
                <a:gd name="T11" fmla="*/ 406 h 2308"/>
                <a:gd name="T12" fmla="*/ 2935 w 3169"/>
                <a:gd name="T13" fmla="*/ 349 h 2308"/>
                <a:gd name="T14" fmla="*/ 2902 w 3169"/>
                <a:gd name="T15" fmla="*/ 301 h 2308"/>
                <a:gd name="T16" fmla="*/ 2856 w 3169"/>
                <a:gd name="T17" fmla="*/ 269 h 2308"/>
                <a:gd name="T18" fmla="*/ 2797 w 3169"/>
                <a:gd name="T19" fmla="*/ 258 h 2308"/>
                <a:gd name="T20" fmla="*/ 413 w 3169"/>
                <a:gd name="T21" fmla="*/ 0 h 2308"/>
                <a:gd name="T22" fmla="*/ 2807 w 3169"/>
                <a:gd name="T23" fmla="*/ 3 h 2308"/>
                <a:gd name="T24" fmla="*/ 2905 w 3169"/>
                <a:gd name="T25" fmla="*/ 27 h 2308"/>
                <a:gd name="T26" fmla="*/ 2991 w 3169"/>
                <a:gd name="T27" fmla="*/ 74 h 2308"/>
                <a:gd name="T28" fmla="*/ 3064 w 3169"/>
                <a:gd name="T29" fmla="*/ 138 h 2308"/>
                <a:gd name="T30" fmla="*/ 3120 w 3169"/>
                <a:gd name="T31" fmla="*/ 218 h 2308"/>
                <a:gd name="T32" fmla="*/ 3156 w 3169"/>
                <a:gd name="T33" fmla="*/ 311 h 2308"/>
                <a:gd name="T34" fmla="*/ 3169 w 3169"/>
                <a:gd name="T35" fmla="*/ 412 h 2308"/>
                <a:gd name="T36" fmla="*/ 3122 w 3169"/>
                <a:gd name="T37" fmla="*/ 962 h 2308"/>
                <a:gd name="T38" fmla="*/ 2961 w 3169"/>
                <a:gd name="T39" fmla="*/ 962 h 2308"/>
                <a:gd name="T40" fmla="*/ 2947 w 3169"/>
                <a:gd name="T41" fmla="*/ 856 h 2308"/>
                <a:gd name="T42" fmla="*/ 258 w 3169"/>
                <a:gd name="T43" fmla="*/ 1900 h 2308"/>
                <a:gd name="T44" fmla="*/ 270 w 3169"/>
                <a:gd name="T45" fmla="*/ 1958 h 2308"/>
                <a:gd name="T46" fmla="*/ 302 w 3169"/>
                <a:gd name="T47" fmla="*/ 2006 h 2308"/>
                <a:gd name="T48" fmla="*/ 349 w 3169"/>
                <a:gd name="T49" fmla="*/ 2038 h 2308"/>
                <a:gd name="T50" fmla="*/ 408 w 3169"/>
                <a:gd name="T51" fmla="*/ 2049 h 2308"/>
                <a:gd name="T52" fmla="*/ 2246 w 3169"/>
                <a:gd name="T53" fmla="*/ 2308 h 2308"/>
                <a:gd name="T54" fmla="*/ 362 w 3169"/>
                <a:gd name="T55" fmla="*/ 2305 h 2308"/>
                <a:gd name="T56" fmla="*/ 264 w 3169"/>
                <a:gd name="T57" fmla="*/ 2279 h 2308"/>
                <a:gd name="T58" fmla="*/ 177 w 3169"/>
                <a:gd name="T59" fmla="*/ 2234 h 2308"/>
                <a:gd name="T60" fmla="*/ 104 w 3169"/>
                <a:gd name="T61" fmla="*/ 2169 h 2308"/>
                <a:gd name="T62" fmla="*/ 49 w 3169"/>
                <a:gd name="T63" fmla="*/ 2089 h 2308"/>
                <a:gd name="T64" fmla="*/ 12 w 3169"/>
                <a:gd name="T65" fmla="*/ 1997 h 2308"/>
                <a:gd name="T66" fmla="*/ 0 w 3169"/>
                <a:gd name="T67" fmla="*/ 1895 h 2308"/>
                <a:gd name="T68" fmla="*/ 3 w 3169"/>
                <a:gd name="T69" fmla="*/ 361 h 2308"/>
                <a:gd name="T70" fmla="*/ 28 w 3169"/>
                <a:gd name="T71" fmla="*/ 263 h 2308"/>
                <a:gd name="T72" fmla="*/ 74 w 3169"/>
                <a:gd name="T73" fmla="*/ 177 h 2308"/>
                <a:gd name="T74" fmla="*/ 139 w 3169"/>
                <a:gd name="T75" fmla="*/ 104 h 2308"/>
                <a:gd name="T76" fmla="*/ 220 w 3169"/>
                <a:gd name="T77" fmla="*/ 48 h 2308"/>
                <a:gd name="T78" fmla="*/ 312 w 3169"/>
                <a:gd name="T79" fmla="*/ 12 h 2308"/>
                <a:gd name="T80" fmla="*/ 413 w 3169"/>
                <a:gd name="T81" fmla="*/ 0 h 230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69" h="2308">
                  <a:moveTo>
                    <a:pt x="408" y="258"/>
                  </a:moveTo>
                  <a:lnTo>
                    <a:pt x="378" y="260"/>
                  </a:lnTo>
                  <a:lnTo>
                    <a:pt x="349" y="269"/>
                  </a:lnTo>
                  <a:lnTo>
                    <a:pt x="325" y="283"/>
                  </a:lnTo>
                  <a:lnTo>
                    <a:pt x="303" y="301"/>
                  </a:lnTo>
                  <a:lnTo>
                    <a:pt x="284" y="323"/>
                  </a:lnTo>
                  <a:lnTo>
                    <a:pt x="271" y="349"/>
                  </a:lnTo>
                  <a:lnTo>
                    <a:pt x="262" y="376"/>
                  </a:lnTo>
                  <a:lnTo>
                    <a:pt x="258" y="406"/>
                  </a:lnTo>
                  <a:lnTo>
                    <a:pt x="258" y="464"/>
                  </a:lnTo>
                  <a:lnTo>
                    <a:pt x="2947" y="464"/>
                  </a:lnTo>
                  <a:lnTo>
                    <a:pt x="2947" y="406"/>
                  </a:lnTo>
                  <a:lnTo>
                    <a:pt x="2944" y="376"/>
                  </a:lnTo>
                  <a:lnTo>
                    <a:pt x="2935" y="349"/>
                  </a:lnTo>
                  <a:lnTo>
                    <a:pt x="2921" y="323"/>
                  </a:lnTo>
                  <a:lnTo>
                    <a:pt x="2902" y="301"/>
                  </a:lnTo>
                  <a:lnTo>
                    <a:pt x="2881" y="283"/>
                  </a:lnTo>
                  <a:lnTo>
                    <a:pt x="2856" y="269"/>
                  </a:lnTo>
                  <a:lnTo>
                    <a:pt x="2827" y="260"/>
                  </a:lnTo>
                  <a:lnTo>
                    <a:pt x="2797" y="258"/>
                  </a:lnTo>
                  <a:lnTo>
                    <a:pt x="408" y="258"/>
                  </a:lnTo>
                  <a:close/>
                  <a:moveTo>
                    <a:pt x="413" y="0"/>
                  </a:moveTo>
                  <a:lnTo>
                    <a:pt x="2756" y="0"/>
                  </a:lnTo>
                  <a:lnTo>
                    <a:pt x="2807" y="3"/>
                  </a:lnTo>
                  <a:lnTo>
                    <a:pt x="2857" y="12"/>
                  </a:lnTo>
                  <a:lnTo>
                    <a:pt x="2905" y="27"/>
                  </a:lnTo>
                  <a:lnTo>
                    <a:pt x="2949" y="47"/>
                  </a:lnTo>
                  <a:lnTo>
                    <a:pt x="2991" y="74"/>
                  </a:lnTo>
                  <a:lnTo>
                    <a:pt x="3030" y="104"/>
                  </a:lnTo>
                  <a:lnTo>
                    <a:pt x="3064" y="138"/>
                  </a:lnTo>
                  <a:lnTo>
                    <a:pt x="3094" y="177"/>
                  </a:lnTo>
                  <a:lnTo>
                    <a:pt x="3120" y="218"/>
                  </a:lnTo>
                  <a:lnTo>
                    <a:pt x="3141" y="263"/>
                  </a:lnTo>
                  <a:lnTo>
                    <a:pt x="3156" y="311"/>
                  </a:lnTo>
                  <a:lnTo>
                    <a:pt x="3165" y="360"/>
                  </a:lnTo>
                  <a:lnTo>
                    <a:pt x="3169" y="412"/>
                  </a:lnTo>
                  <a:lnTo>
                    <a:pt x="3169" y="964"/>
                  </a:lnTo>
                  <a:lnTo>
                    <a:pt x="3122" y="962"/>
                  </a:lnTo>
                  <a:lnTo>
                    <a:pt x="2976" y="962"/>
                  </a:lnTo>
                  <a:lnTo>
                    <a:pt x="2961" y="962"/>
                  </a:lnTo>
                  <a:lnTo>
                    <a:pt x="2947" y="962"/>
                  </a:lnTo>
                  <a:lnTo>
                    <a:pt x="2947" y="856"/>
                  </a:lnTo>
                  <a:lnTo>
                    <a:pt x="258" y="856"/>
                  </a:lnTo>
                  <a:lnTo>
                    <a:pt x="258" y="1900"/>
                  </a:lnTo>
                  <a:lnTo>
                    <a:pt x="262" y="1930"/>
                  </a:lnTo>
                  <a:lnTo>
                    <a:pt x="270" y="1958"/>
                  </a:lnTo>
                  <a:lnTo>
                    <a:pt x="284" y="1984"/>
                  </a:lnTo>
                  <a:lnTo>
                    <a:pt x="302" y="2006"/>
                  </a:lnTo>
                  <a:lnTo>
                    <a:pt x="324" y="2023"/>
                  </a:lnTo>
                  <a:lnTo>
                    <a:pt x="349" y="2038"/>
                  </a:lnTo>
                  <a:lnTo>
                    <a:pt x="377" y="2047"/>
                  </a:lnTo>
                  <a:lnTo>
                    <a:pt x="408" y="2049"/>
                  </a:lnTo>
                  <a:lnTo>
                    <a:pt x="2246" y="2049"/>
                  </a:lnTo>
                  <a:lnTo>
                    <a:pt x="2246" y="2308"/>
                  </a:lnTo>
                  <a:lnTo>
                    <a:pt x="413" y="2308"/>
                  </a:lnTo>
                  <a:lnTo>
                    <a:pt x="362" y="2305"/>
                  </a:lnTo>
                  <a:lnTo>
                    <a:pt x="312" y="2295"/>
                  </a:lnTo>
                  <a:lnTo>
                    <a:pt x="264" y="2279"/>
                  </a:lnTo>
                  <a:lnTo>
                    <a:pt x="220" y="2260"/>
                  </a:lnTo>
                  <a:lnTo>
                    <a:pt x="177" y="2234"/>
                  </a:lnTo>
                  <a:lnTo>
                    <a:pt x="140" y="2203"/>
                  </a:lnTo>
                  <a:lnTo>
                    <a:pt x="104" y="2169"/>
                  </a:lnTo>
                  <a:lnTo>
                    <a:pt x="74" y="2131"/>
                  </a:lnTo>
                  <a:lnTo>
                    <a:pt x="49" y="2089"/>
                  </a:lnTo>
                  <a:lnTo>
                    <a:pt x="28" y="2045"/>
                  </a:lnTo>
                  <a:lnTo>
                    <a:pt x="12" y="1997"/>
                  </a:lnTo>
                  <a:lnTo>
                    <a:pt x="3" y="1947"/>
                  </a:lnTo>
                  <a:lnTo>
                    <a:pt x="0" y="1895"/>
                  </a:lnTo>
                  <a:lnTo>
                    <a:pt x="0" y="412"/>
                  </a:lnTo>
                  <a:lnTo>
                    <a:pt x="3" y="361"/>
                  </a:lnTo>
                  <a:lnTo>
                    <a:pt x="12" y="311"/>
                  </a:lnTo>
                  <a:lnTo>
                    <a:pt x="28" y="263"/>
                  </a:lnTo>
                  <a:lnTo>
                    <a:pt x="49" y="219"/>
                  </a:lnTo>
                  <a:lnTo>
                    <a:pt x="74" y="177"/>
                  </a:lnTo>
                  <a:lnTo>
                    <a:pt x="104" y="138"/>
                  </a:lnTo>
                  <a:lnTo>
                    <a:pt x="139" y="104"/>
                  </a:lnTo>
                  <a:lnTo>
                    <a:pt x="177" y="74"/>
                  </a:lnTo>
                  <a:lnTo>
                    <a:pt x="220" y="48"/>
                  </a:lnTo>
                  <a:lnTo>
                    <a:pt x="264" y="27"/>
                  </a:lnTo>
                  <a:lnTo>
                    <a:pt x="312" y="12"/>
                  </a:lnTo>
                  <a:lnTo>
                    <a:pt x="362" y="3"/>
                  </a:lnTo>
                  <a:lnTo>
                    <a:pt x="4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Freeform 275"/>
            <p:cNvSpPr>
              <a:spLocks noEditPoints="1"/>
            </p:cNvSpPr>
            <p:nvPr/>
          </p:nvSpPr>
          <p:spPr bwMode="auto">
            <a:xfrm>
              <a:off x="1073150" y="2935288"/>
              <a:ext cx="193675" cy="244475"/>
            </a:xfrm>
            <a:custGeom>
              <a:gdLst>
                <a:gd name="T0" fmla="*/ 561 w 1218"/>
                <a:gd name="T1" fmla="*/ 966 h 1541"/>
                <a:gd name="T2" fmla="*/ 516 w 1218"/>
                <a:gd name="T3" fmla="*/ 1013 h 1541"/>
                <a:gd name="T4" fmla="*/ 510 w 1218"/>
                <a:gd name="T5" fmla="*/ 1080 h 1541"/>
                <a:gd name="T6" fmla="*/ 548 w 1218"/>
                <a:gd name="T7" fmla="*/ 1135 h 1541"/>
                <a:gd name="T8" fmla="*/ 558 w 1218"/>
                <a:gd name="T9" fmla="*/ 1155 h 1541"/>
                <a:gd name="T10" fmla="*/ 568 w 1218"/>
                <a:gd name="T11" fmla="*/ 1316 h 1541"/>
                <a:gd name="T12" fmla="*/ 609 w 1218"/>
                <a:gd name="T13" fmla="*/ 1336 h 1541"/>
                <a:gd name="T14" fmla="*/ 649 w 1218"/>
                <a:gd name="T15" fmla="*/ 1316 h 1541"/>
                <a:gd name="T16" fmla="*/ 659 w 1218"/>
                <a:gd name="T17" fmla="*/ 1156 h 1541"/>
                <a:gd name="T18" fmla="*/ 669 w 1218"/>
                <a:gd name="T19" fmla="*/ 1134 h 1541"/>
                <a:gd name="T20" fmla="*/ 707 w 1218"/>
                <a:gd name="T21" fmla="*/ 1078 h 1541"/>
                <a:gd name="T22" fmla="*/ 699 w 1218"/>
                <a:gd name="T23" fmla="*/ 1009 h 1541"/>
                <a:gd name="T24" fmla="*/ 649 w 1218"/>
                <a:gd name="T25" fmla="*/ 962 h 1541"/>
                <a:gd name="T26" fmla="*/ 536 w 1218"/>
                <a:gd name="T27" fmla="*/ 201 h 1541"/>
                <a:gd name="T28" fmla="*/ 438 w 1218"/>
                <a:gd name="T29" fmla="*/ 228 h 1541"/>
                <a:gd name="T30" fmla="*/ 368 w 1218"/>
                <a:gd name="T31" fmla="*/ 297 h 1541"/>
                <a:gd name="T32" fmla="*/ 341 w 1218"/>
                <a:gd name="T33" fmla="*/ 395 h 1541"/>
                <a:gd name="T34" fmla="*/ 347 w 1218"/>
                <a:gd name="T35" fmla="*/ 692 h 1541"/>
                <a:gd name="T36" fmla="*/ 877 w 1218"/>
                <a:gd name="T37" fmla="*/ 649 h 1541"/>
                <a:gd name="T38" fmla="*/ 873 w 1218"/>
                <a:gd name="T39" fmla="*/ 361 h 1541"/>
                <a:gd name="T40" fmla="*/ 831 w 1218"/>
                <a:gd name="T41" fmla="*/ 271 h 1541"/>
                <a:gd name="T42" fmla="*/ 750 w 1218"/>
                <a:gd name="T43" fmla="*/ 213 h 1541"/>
                <a:gd name="T44" fmla="*/ 536 w 1218"/>
                <a:gd name="T45" fmla="*/ 201 h 1541"/>
                <a:gd name="T46" fmla="*/ 733 w 1218"/>
                <a:gd name="T47" fmla="*/ 4 h 1541"/>
                <a:gd name="T48" fmla="*/ 868 w 1218"/>
                <a:gd name="T49" fmla="*/ 47 h 1541"/>
                <a:gd name="T50" fmla="*/ 978 w 1218"/>
                <a:gd name="T51" fmla="*/ 132 h 1541"/>
                <a:gd name="T52" fmla="*/ 1051 w 1218"/>
                <a:gd name="T53" fmla="*/ 252 h 1541"/>
                <a:gd name="T54" fmla="*/ 1078 w 1218"/>
                <a:gd name="T55" fmla="*/ 394 h 1541"/>
                <a:gd name="T56" fmla="*/ 1075 w 1218"/>
                <a:gd name="T57" fmla="*/ 695 h 1541"/>
                <a:gd name="T58" fmla="*/ 1156 w 1218"/>
                <a:gd name="T59" fmla="*/ 737 h 1541"/>
                <a:gd name="T60" fmla="*/ 1207 w 1218"/>
                <a:gd name="T61" fmla="*/ 813 h 1541"/>
                <a:gd name="T62" fmla="*/ 1218 w 1218"/>
                <a:gd name="T63" fmla="*/ 1358 h 1541"/>
                <a:gd name="T64" fmla="*/ 1192 w 1218"/>
                <a:gd name="T65" fmla="*/ 1450 h 1541"/>
                <a:gd name="T66" fmla="*/ 1127 w 1218"/>
                <a:gd name="T67" fmla="*/ 1517 h 1541"/>
                <a:gd name="T68" fmla="*/ 1034 w 1218"/>
                <a:gd name="T69" fmla="*/ 1541 h 1541"/>
                <a:gd name="T70" fmla="*/ 119 w 1218"/>
                <a:gd name="T71" fmla="*/ 1530 h 1541"/>
                <a:gd name="T72" fmla="*/ 43 w 1218"/>
                <a:gd name="T73" fmla="*/ 1476 h 1541"/>
                <a:gd name="T74" fmla="*/ 2 w 1218"/>
                <a:gd name="T75" fmla="*/ 1391 h 1541"/>
                <a:gd name="T76" fmla="*/ 2 w 1218"/>
                <a:gd name="T77" fmla="*/ 842 h 1541"/>
                <a:gd name="T78" fmla="*/ 41 w 1218"/>
                <a:gd name="T79" fmla="*/ 759 h 1541"/>
                <a:gd name="T80" fmla="*/ 115 w 1218"/>
                <a:gd name="T81" fmla="*/ 704 h 1541"/>
                <a:gd name="T82" fmla="*/ 142 w 1218"/>
                <a:gd name="T83" fmla="*/ 648 h 1541"/>
                <a:gd name="T84" fmla="*/ 154 w 1218"/>
                <a:gd name="T85" fmla="*/ 297 h 1541"/>
                <a:gd name="T86" fmla="*/ 213 w 1218"/>
                <a:gd name="T87" fmla="*/ 169 h 1541"/>
                <a:gd name="T88" fmla="*/ 312 w 1218"/>
                <a:gd name="T89" fmla="*/ 70 h 1541"/>
                <a:gd name="T90" fmla="*/ 439 w 1218"/>
                <a:gd name="T91" fmla="*/ 13 h 15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8" h="1541">
                  <a:moveTo>
                    <a:pt x="603" y="954"/>
                  </a:moveTo>
                  <a:lnTo>
                    <a:pt x="582" y="958"/>
                  </a:lnTo>
                  <a:lnTo>
                    <a:pt x="561" y="966"/>
                  </a:lnTo>
                  <a:lnTo>
                    <a:pt x="543" y="978"/>
                  </a:lnTo>
                  <a:lnTo>
                    <a:pt x="528" y="995"/>
                  </a:lnTo>
                  <a:lnTo>
                    <a:pt x="516" y="1013"/>
                  </a:lnTo>
                  <a:lnTo>
                    <a:pt x="509" y="1036"/>
                  </a:lnTo>
                  <a:lnTo>
                    <a:pt x="507" y="1058"/>
                  </a:lnTo>
                  <a:lnTo>
                    <a:pt x="510" y="1080"/>
                  </a:lnTo>
                  <a:lnTo>
                    <a:pt x="518" y="1101"/>
                  </a:lnTo>
                  <a:lnTo>
                    <a:pt x="531" y="1119"/>
                  </a:lnTo>
                  <a:lnTo>
                    <a:pt x="548" y="1135"/>
                  </a:lnTo>
                  <a:lnTo>
                    <a:pt x="554" y="1141"/>
                  </a:lnTo>
                  <a:lnTo>
                    <a:pt x="558" y="1148"/>
                  </a:lnTo>
                  <a:lnTo>
                    <a:pt x="558" y="1155"/>
                  </a:lnTo>
                  <a:lnTo>
                    <a:pt x="558" y="1286"/>
                  </a:lnTo>
                  <a:lnTo>
                    <a:pt x="561" y="1302"/>
                  </a:lnTo>
                  <a:lnTo>
                    <a:pt x="568" y="1316"/>
                  </a:lnTo>
                  <a:lnTo>
                    <a:pt x="579" y="1327"/>
                  </a:lnTo>
                  <a:lnTo>
                    <a:pt x="592" y="1334"/>
                  </a:lnTo>
                  <a:lnTo>
                    <a:pt x="609" y="1336"/>
                  </a:lnTo>
                  <a:lnTo>
                    <a:pt x="624" y="1334"/>
                  </a:lnTo>
                  <a:lnTo>
                    <a:pt x="638" y="1327"/>
                  </a:lnTo>
                  <a:lnTo>
                    <a:pt x="649" y="1316"/>
                  </a:lnTo>
                  <a:lnTo>
                    <a:pt x="656" y="1302"/>
                  </a:lnTo>
                  <a:lnTo>
                    <a:pt x="659" y="1286"/>
                  </a:lnTo>
                  <a:lnTo>
                    <a:pt x="659" y="1156"/>
                  </a:lnTo>
                  <a:lnTo>
                    <a:pt x="660" y="1148"/>
                  </a:lnTo>
                  <a:lnTo>
                    <a:pt x="663" y="1141"/>
                  </a:lnTo>
                  <a:lnTo>
                    <a:pt x="669" y="1134"/>
                  </a:lnTo>
                  <a:lnTo>
                    <a:pt x="688" y="1118"/>
                  </a:lnTo>
                  <a:lnTo>
                    <a:pt x="700" y="1099"/>
                  </a:lnTo>
                  <a:lnTo>
                    <a:pt x="707" y="1078"/>
                  </a:lnTo>
                  <a:lnTo>
                    <a:pt x="709" y="1053"/>
                  </a:lnTo>
                  <a:lnTo>
                    <a:pt x="706" y="1030"/>
                  </a:lnTo>
                  <a:lnTo>
                    <a:pt x="699" y="1009"/>
                  </a:lnTo>
                  <a:lnTo>
                    <a:pt x="685" y="990"/>
                  </a:lnTo>
                  <a:lnTo>
                    <a:pt x="669" y="975"/>
                  </a:lnTo>
                  <a:lnTo>
                    <a:pt x="649" y="962"/>
                  </a:lnTo>
                  <a:lnTo>
                    <a:pt x="625" y="956"/>
                  </a:lnTo>
                  <a:lnTo>
                    <a:pt x="603" y="954"/>
                  </a:lnTo>
                  <a:close/>
                  <a:moveTo>
                    <a:pt x="536" y="201"/>
                  </a:moveTo>
                  <a:lnTo>
                    <a:pt x="501" y="204"/>
                  </a:lnTo>
                  <a:lnTo>
                    <a:pt x="468" y="213"/>
                  </a:lnTo>
                  <a:lnTo>
                    <a:pt x="438" y="228"/>
                  </a:lnTo>
                  <a:lnTo>
                    <a:pt x="411" y="246"/>
                  </a:lnTo>
                  <a:lnTo>
                    <a:pt x="388" y="271"/>
                  </a:lnTo>
                  <a:lnTo>
                    <a:pt x="368" y="297"/>
                  </a:lnTo>
                  <a:lnTo>
                    <a:pt x="354" y="327"/>
                  </a:lnTo>
                  <a:lnTo>
                    <a:pt x="345" y="361"/>
                  </a:lnTo>
                  <a:lnTo>
                    <a:pt x="341" y="395"/>
                  </a:lnTo>
                  <a:lnTo>
                    <a:pt x="341" y="649"/>
                  </a:lnTo>
                  <a:lnTo>
                    <a:pt x="344" y="671"/>
                  </a:lnTo>
                  <a:lnTo>
                    <a:pt x="347" y="692"/>
                  </a:lnTo>
                  <a:lnTo>
                    <a:pt x="872" y="692"/>
                  </a:lnTo>
                  <a:lnTo>
                    <a:pt x="876" y="671"/>
                  </a:lnTo>
                  <a:lnTo>
                    <a:pt x="877" y="649"/>
                  </a:lnTo>
                  <a:lnTo>
                    <a:pt x="876" y="649"/>
                  </a:lnTo>
                  <a:lnTo>
                    <a:pt x="876" y="395"/>
                  </a:lnTo>
                  <a:lnTo>
                    <a:pt x="873" y="361"/>
                  </a:lnTo>
                  <a:lnTo>
                    <a:pt x="864" y="327"/>
                  </a:lnTo>
                  <a:lnTo>
                    <a:pt x="849" y="297"/>
                  </a:lnTo>
                  <a:lnTo>
                    <a:pt x="831" y="271"/>
                  </a:lnTo>
                  <a:lnTo>
                    <a:pt x="807" y="246"/>
                  </a:lnTo>
                  <a:lnTo>
                    <a:pt x="781" y="228"/>
                  </a:lnTo>
                  <a:lnTo>
                    <a:pt x="750" y="213"/>
                  </a:lnTo>
                  <a:lnTo>
                    <a:pt x="717" y="204"/>
                  </a:lnTo>
                  <a:lnTo>
                    <a:pt x="683" y="201"/>
                  </a:lnTo>
                  <a:lnTo>
                    <a:pt x="536" y="201"/>
                  </a:lnTo>
                  <a:close/>
                  <a:moveTo>
                    <a:pt x="537" y="0"/>
                  </a:moveTo>
                  <a:lnTo>
                    <a:pt x="683" y="0"/>
                  </a:lnTo>
                  <a:lnTo>
                    <a:pt x="733" y="4"/>
                  </a:lnTo>
                  <a:lnTo>
                    <a:pt x="781" y="13"/>
                  </a:lnTo>
                  <a:lnTo>
                    <a:pt x="826" y="27"/>
                  </a:lnTo>
                  <a:lnTo>
                    <a:pt x="868" y="47"/>
                  </a:lnTo>
                  <a:lnTo>
                    <a:pt x="908" y="71"/>
                  </a:lnTo>
                  <a:lnTo>
                    <a:pt x="945" y="100"/>
                  </a:lnTo>
                  <a:lnTo>
                    <a:pt x="978" y="132"/>
                  </a:lnTo>
                  <a:lnTo>
                    <a:pt x="1007" y="169"/>
                  </a:lnTo>
                  <a:lnTo>
                    <a:pt x="1031" y="209"/>
                  </a:lnTo>
                  <a:lnTo>
                    <a:pt x="1051" y="252"/>
                  </a:lnTo>
                  <a:lnTo>
                    <a:pt x="1066" y="297"/>
                  </a:lnTo>
                  <a:lnTo>
                    <a:pt x="1075" y="345"/>
                  </a:lnTo>
                  <a:lnTo>
                    <a:pt x="1078" y="394"/>
                  </a:lnTo>
                  <a:lnTo>
                    <a:pt x="1078" y="648"/>
                  </a:lnTo>
                  <a:lnTo>
                    <a:pt x="1077" y="672"/>
                  </a:lnTo>
                  <a:lnTo>
                    <a:pt x="1075" y="695"/>
                  </a:lnTo>
                  <a:lnTo>
                    <a:pt x="1105" y="705"/>
                  </a:lnTo>
                  <a:lnTo>
                    <a:pt x="1131" y="720"/>
                  </a:lnTo>
                  <a:lnTo>
                    <a:pt x="1156" y="737"/>
                  </a:lnTo>
                  <a:lnTo>
                    <a:pt x="1177" y="760"/>
                  </a:lnTo>
                  <a:lnTo>
                    <a:pt x="1194" y="784"/>
                  </a:lnTo>
                  <a:lnTo>
                    <a:pt x="1207" y="813"/>
                  </a:lnTo>
                  <a:lnTo>
                    <a:pt x="1214" y="843"/>
                  </a:lnTo>
                  <a:lnTo>
                    <a:pt x="1218" y="874"/>
                  </a:lnTo>
                  <a:lnTo>
                    <a:pt x="1218" y="1358"/>
                  </a:lnTo>
                  <a:lnTo>
                    <a:pt x="1214" y="1391"/>
                  </a:lnTo>
                  <a:lnTo>
                    <a:pt x="1205" y="1421"/>
                  </a:lnTo>
                  <a:lnTo>
                    <a:pt x="1192" y="1450"/>
                  </a:lnTo>
                  <a:lnTo>
                    <a:pt x="1174" y="1476"/>
                  </a:lnTo>
                  <a:lnTo>
                    <a:pt x="1152" y="1498"/>
                  </a:lnTo>
                  <a:lnTo>
                    <a:pt x="1127" y="1517"/>
                  </a:lnTo>
                  <a:lnTo>
                    <a:pt x="1098" y="1530"/>
                  </a:lnTo>
                  <a:lnTo>
                    <a:pt x="1067" y="1539"/>
                  </a:lnTo>
                  <a:lnTo>
                    <a:pt x="1034" y="1541"/>
                  </a:lnTo>
                  <a:lnTo>
                    <a:pt x="183" y="1541"/>
                  </a:lnTo>
                  <a:lnTo>
                    <a:pt x="150" y="1539"/>
                  </a:lnTo>
                  <a:lnTo>
                    <a:pt x="119" y="1530"/>
                  </a:lnTo>
                  <a:lnTo>
                    <a:pt x="91" y="1517"/>
                  </a:lnTo>
                  <a:lnTo>
                    <a:pt x="65" y="1498"/>
                  </a:lnTo>
                  <a:lnTo>
                    <a:pt x="43" y="1476"/>
                  </a:lnTo>
                  <a:lnTo>
                    <a:pt x="24" y="1450"/>
                  </a:lnTo>
                  <a:lnTo>
                    <a:pt x="11" y="1421"/>
                  </a:lnTo>
                  <a:lnTo>
                    <a:pt x="2" y="1391"/>
                  </a:lnTo>
                  <a:lnTo>
                    <a:pt x="0" y="1358"/>
                  </a:lnTo>
                  <a:lnTo>
                    <a:pt x="0" y="874"/>
                  </a:lnTo>
                  <a:lnTo>
                    <a:pt x="2" y="842"/>
                  </a:lnTo>
                  <a:lnTo>
                    <a:pt x="11" y="812"/>
                  </a:lnTo>
                  <a:lnTo>
                    <a:pt x="24" y="784"/>
                  </a:lnTo>
                  <a:lnTo>
                    <a:pt x="41" y="759"/>
                  </a:lnTo>
                  <a:lnTo>
                    <a:pt x="63" y="736"/>
                  </a:lnTo>
                  <a:lnTo>
                    <a:pt x="88" y="719"/>
                  </a:lnTo>
                  <a:lnTo>
                    <a:pt x="115" y="704"/>
                  </a:lnTo>
                  <a:lnTo>
                    <a:pt x="145" y="695"/>
                  </a:lnTo>
                  <a:lnTo>
                    <a:pt x="143" y="671"/>
                  </a:lnTo>
                  <a:lnTo>
                    <a:pt x="142" y="648"/>
                  </a:lnTo>
                  <a:lnTo>
                    <a:pt x="142" y="394"/>
                  </a:lnTo>
                  <a:lnTo>
                    <a:pt x="145" y="345"/>
                  </a:lnTo>
                  <a:lnTo>
                    <a:pt x="154" y="297"/>
                  </a:lnTo>
                  <a:lnTo>
                    <a:pt x="168" y="252"/>
                  </a:lnTo>
                  <a:lnTo>
                    <a:pt x="188" y="209"/>
                  </a:lnTo>
                  <a:lnTo>
                    <a:pt x="213" y="169"/>
                  </a:lnTo>
                  <a:lnTo>
                    <a:pt x="242" y="132"/>
                  </a:lnTo>
                  <a:lnTo>
                    <a:pt x="275" y="100"/>
                  </a:lnTo>
                  <a:lnTo>
                    <a:pt x="312" y="70"/>
                  </a:lnTo>
                  <a:lnTo>
                    <a:pt x="351" y="46"/>
                  </a:lnTo>
                  <a:lnTo>
                    <a:pt x="394" y="27"/>
                  </a:lnTo>
                  <a:lnTo>
                    <a:pt x="439" y="13"/>
                  </a:lnTo>
                  <a:lnTo>
                    <a:pt x="487" y="4"/>
                  </a:lnTo>
                  <a:lnTo>
                    <a:pt x="5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2" name="Freeform 66"/>
          <p:cNvSpPr>
            <a:spLocks noEditPoints="1"/>
          </p:cNvSpPr>
          <p:nvPr/>
        </p:nvSpPr>
        <p:spPr bwMode="auto">
          <a:xfrm>
            <a:off x="5084433" y="1554517"/>
            <a:ext cx="386815" cy="385424"/>
          </a:xfrm>
          <a:custGeom>
            <a:gdLst>
              <a:gd name="T0" fmla="*/ 3130 w 3331"/>
              <a:gd name="T1" fmla="*/ 1290 h 3328"/>
              <a:gd name="T2" fmla="*/ 3082 w 3331"/>
              <a:gd name="T3" fmla="*/ 1039 h 3328"/>
              <a:gd name="T4" fmla="*/ 2984 w 3331"/>
              <a:gd name="T5" fmla="*/ 809 h 3328"/>
              <a:gd name="T6" fmla="*/ 2841 w 3331"/>
              <a:gd name="T7" fmla="*/ 606 h 3328"/>
              <a:gd name="T8" fmla="*/ 2661 w 3331"/>
              <a:gd name="T9" fmla="*/ 438 h 3328"/>
              <a:gd name="T10" fmla="*/ 2449 w 3331"/>
              <a:gd name="T11" fmla="*/ 310 h 3328"/>
              <a:gd name="T12" fmla="*/ 2210 w 3331"/>
              <a:gd name="T13" fmla="*/ 227 h 3328"/>
              <a:gd name="T14" fmla="*/ 1571 w 3331"/>
              <a:gd name="T15" fmla="*/ 185 h 3328"/>
              <a:gd name="T16" fmla="*/ 1632 w 3331"/>
              <a:gd name="T17" fmla="*/ 207 h 3328"/>
              <a:gd name="T18" fmla="*/ 1666 w 3331"/>
              <a:gd name="T19" fmla="*/ 261 h 3328"/>
              <a:gd name="T20" fmla="*/ 1672 w 3331"/>
              <a:gd name="T21" fmla="*/ 1578 h 3328"/>
              <a:gd name="T22" fmla="*/ 1708 w 3331"/>
              <a:gd name="T23" fmla="*/ 1635 h 3328"/>
              <a:gd name="T24" fmla="*/ 1773 w 3331"/>
              <a:gd name="T25" fmla="*/ 1659 h 3328"/>
              <a:gd name="T26" fmla="*/ 3087 w 3331"/>
              <a:gd name="T27" fmla="*/ 1669 h 3328"/>
              <a:gd name="T28" fmla="*/ 3132 w 3331"/>
              <a:gd name="T29" fmla="*/ 1714 h 3328"/>
              <a:gd name="T30" fmla="*/ 3139 w 3331"/>
              <a:gd name="T31" fmla="*/ 1846 h 3328"/>
              <a:gd name="T32" fmla="*/ 3103 w 3331"/>
              <a:gd name="T33" fmla="*/ 2109 h 3328"/>
              <a:gd name="T34" fmla="*/ 3023 w 3331"/>
              <a:gd name="T35" fmla="*/ 2358 h 3328"/>
              <a:gd name="T36" fmla="*/ 2903 w 3331"/>
              <a:gd name="T37" fmla="*/ 2590 h 3328"/>
              <a:gd name="T38" fmla="*/ 2743 w 3331"/>
              <a:gd name="T39" fmla="*/ 2802 h 3328"/>
              <a:gd name="T40" fmla="*/ 2549 w 3331"/>
              <a:gd name="T41" fmla="*/ 2986 h 3328"/>
              <a:gd name="T42" fmla="*/ 2330 w 3331"/>
              <a:gd name="T43" fmla="*/ 3133 h 3328"/>
              <a:gd name="T44" fmla="*/ 2091 w 3331"/>
              <a:gd name="T45" fmla="*/ 3240 h 3328"/>
              <a:gd name="T46" fmla="*/ 1837 w 3331"/>
              <a:gd name="T47" fmla="*/ 3305 h 3328"/>
              <a:gd name="T48" fmla="*/ 1571 w 3331"/>
              <a:gd name="T49" fmla="*/ 3328 h 3328"/>
              <a:gd name="T50" fmla="*/ 1440 w 3331"/>
              <a:gd name="T51" fmla="*/ 3322 h 3328"/>
              <a:gd name="T52" fmla="*/ 1169 w 3331"/>
              <a:gd name="T53" fmla="*/ 3276 h 3328"/>
              <a:gd name="T54" fmla="*/ 912 w 3331"/>
              <a:gd name="T55" fmla="*/ 3182 h 3328"/>
              <a:gd name="T56" fmla="*/ 674 w 3331"/>
              <a:gd name="T57" fmla="*/ 3046 h 3328"/>
              <a:gd name="T58" fmla="*/ 460 w 3331"/>
              <a:gd name="T59" fmla="*/ 2866 h 3328"/>
              <a:gd name="T60" fmla="*/ 281 w 3331"/>
              <a:gd name="T61" fmla="*/ 2653 h 3328"/>
              <a:gd name="T62" fmla="*/ 145 w 3331"/>
              <a:gd name="T63" fmla="*/ 2415 h 3328"/>
              <a:gd name="T64" fmla="*/ 51 w 3331"/>
              <a:gd name="T65" fmla="*/ 2158 h 3328"/>
              <a:gd name="T66" fmla="*/ 4 w 3331"/>
              <a:gd name="T67" fmla="*/ 1887 h 3328"/>
              <a:gd name="T68" fmla="*/ 5 w 3331"/>
              <a:gd name="T69" fmla="*/ 1613 h 3328"/>
              <a:gd name="T70" fmla="*/ 52 w 3331"/>
              <a:gd name="T71" fmla="*/ 1349 h 3328"/>
              <a:gd name="T72" fmla="*/ 142 w 3331"/>
              <a:gd name="T73" fmla="*/ 1100 h 3328"/>
              <a:gd name="T74" fmla="*/ 274 w 3331"/>
              <a:gd name="T75" fmla="*/ 868 h 3328"/>
              <a:gd name="T76" fmla="*/ 446 w 3331"/>
              <a:gd name="T77" fmla="*/ 659 h 3328"/>
              <a:gd name="T78" fmla="*/ 651 w 3331"/>
              <a:gd name="T79" fmla="*/ 482 h 3328"/>
              <a:gd name="T80" fmla="*/ 880 w 3331"/>
              <a:gd name="T81" fmla="*/ 344 h 3328"/>
              <a:gd name="T82" fmla="*/ 1128 w 3331"/>
              <a:gd name="T83" fmla="*/ 249 h 3328"/>
              <a:gd name="T84" fmla="*/ 1389 w 3331"/>
              <a:gd name="T85" fmla="*/ 196 h 3328"/>
              <a:gd name="T86" fmla="*/ 1943 w 3331"/>
              <a:gd name="T87" fmla="*/ 0 h 3328"/>
              <a:gd name="T88" fmla="*/ 2222 w 3331"/>
              <a:gd name="T89" fmla="*/ 29 h 3328"/>
              <a:gd name="T90" fmla="*/ 2482 w 3331"/>
              <a:gd name="T91" fmla="*/ 109 h 3328"/>
              <a:gd name="T92" fmla="*/ 2718 w 3331"/>
              <a:gd name="T93" fmla="*/ 237 h 3328"/>
              <a:gd name="T94" fmla="*/ 2923 w 3331"/>
              <a:gd name="T95" fmla="*/ 407 h 3328"/>
              <a:gd name="T96" fmla="*/ 3094 w 3331"/>
              <a:gd name="T97" fmla="*/ 613 h 3328"/>
              <a:gd name="T98" fmla="*/ 3222 w 3331"/>
              <a:gd name="T99" fmla="*/ 848 h 3328"/>
              <a:gd name="T100" fmla="*/ 3302 w 3331"/>
              <a:gd name="T101" fmla="*/ 1109 h 3328"/>
              <a:gd name="T102" fmla="*/ 3331 w 3331"/>
              <a:gd name="T103" fmla="*/ 1388 h 3328"/>
              <a:gd name="T104" fmla="*/ 3310 w 3331"/>
              <a:gd name="T105" fmla="*/ 1449 h 3328"/>
              <a:gd name="T106" fmla="*/ 3256 w 3331"/>
              <a:gd name="T107" fmla="*/ 1484 h 3328"/>
              <a:gd name="T108" fmla="*/ 1920 w 3331"/>
              <a:gd name="T109" fmla="*/ 1484 h 3328"/>
              <a:gd name="T110" fmla="*/ 1866 w 3331"/>
              <a:gd name="T111" fmla="*/ 1449 h 3328"/>
              <a:gd name="T112" fmla="*/ 1844 w 3331"/>
              <a:gd name="T113" fmla="*/ 1388 h 3328"/>
              <a:gd name="T114" fmla="*/ 1854 w 3331"/>
              <a:gd name="T115" fmla="*/ 55 h 3328"/>
              <a:gd name="T116" fmla="*/ 1899 w 3331"/>
              <a:gd name="T117" fmla="*/ 10 h 3328"/>
              <a:gd name="T118" fmla="*/ 1943 w 3331"/>
              <a:gd name="T119" fmla="*/ 0 h 332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331" h="3328">
                <a:moveTo>
                  <a:pt x="2040" y="201"/>
                </a:moveTo>
                <a:lnTo>
                  <a:pt x="2040" y="1290"/>
                </a:lnTo>
                <a:lnTo>
                  <a:pt x="3130" y="1290"/>
                </a:lnTo>
                <a:lnTo>
                  <a:pt x="3120" y="1204"/>
                </a:lnTo>
                <a:lnTo>
                  <a:pt x="3104" y="1120"/>
                </a:lnTo>
                <a:lnTo>
                  <a:pt x="3082" y="1039"/>
                </a:lnTo>
                <a:lnTo>
                  <a:pt x="3055" y="959"/>
                </a:lnTo>
                <a:lnTo>
                  <a:pt x="3021" y="882"/>
                </a:lnTo>
                <a:lnTo>
                  <a:pt x="2984" y="809"/>
                </a:lnTo>
                <a:lnTo>
                  <a:pt x="2941" y="737"/>
                </a:lnTo>
                <a:lnTo>
                  <a:pt x="2893" y="670"/>
                </a:lnTo>
                <a:lnTo>
                  <a:pt x="2841" y="606"/>
                </a:lnTo>
                <a:lnTo>
                  <a:pt x="2785" y="546"/>
                </a:lnTo>
                <a:lnTo>
                  <a:pt x="2725" y="490"/>
                </a:lnTo>
                <a:lnTo>
                  <a:pt x="2661" y="438"/>
                </a:lnTo>
                <a:lnTo>
                  <a:pt x="2593" y="390"/>
                </a:lnTo>
                <a:lnTo>
                  <a:pt x="2522" y="347"/>
                </a:lnTo>
                <a:lnTo>
                  <a:pt x="2449" y="310"/>
                </a:lnTo>
                <a:lnTo>
                  <a:pt x="2371" y="276"/>
                </a:lnTo>
                <a:lnTo>
                  <a:pt x="2292" y="249"/>
                </a:lnTo>
                <a:lnTo>
                  <a:pt x="2210" y="227"/>
                </a:lnTo>
                <a:lnTo>
                  <a:pt x="2127" y="211"/>
                </a:lnTo>
                <a:lnTo>
                  <a:pt x="2040" y="201"/>
                </a:lnTo>
                <a:close/>
                <a:moveTo>
                  <a:pt x="1571" y="185"/>
                </a:moveTo>
                <a:lnTo>
                  <a:pt x="1593" y="189"/>
                </a:lnTo>
                <a:lnTo>
                  <a:pt x="1614" y="196"/>
                </a:lnTo>
                <a:lnTo>
                  <a:pt x="1632" y="207"/>
                </a:lnTo>
                <a:lnTo>
                  <a:pt x="1647" y="222"/>
                </a:lnTo>
                <a:lnTo>
                  <a:pt x="1658" y="240"/>
                </a:lnTo>
                <a:lnTo>
                  <a:pt x="1666" y="261"/>
                </a:lnTo>
                <a:lnTo>
                  <a:pt x="1669" y="284"/>
                </a:lnTo>
                <a:lnTo>
                  <a:pt x="1669" y="1555"/>
                </a:lnTo>
                <a:lnTo>
                  <a:pt x="1672" y="1578"/>
                </a:lnTo>
                <a:lnTo>
                  <a:pt x="1680" y="1600"/>
                </a:lnTo>
                <a:lnTo>
                  <a:pt x="1692" y="1619"/>
                </a:lnTo>
                <a:lnTo>
                  <a:pt x="1708" y="1635"/>
                </a:lnTo>
                <a:lnTo>
                  <a:pt x="1728" y="1648"/>
                </a:lnTo>
                <a:lnTo>
                  <a:pt x="1749" y="1656"/>
                </a:lnTo>
                <a:lnTo>
                  <a:pt x="1773" y="1659"/>
                </a:lnTo>
                <a:lnTo>
                  <a:pt x="3044" y="1659"/>
                </a:lnTo>
                <a:lnTo>
                  <a:pt x="3067" y="1661"/>
                </a:lnTo>
                <a:lnTo>
                  <a:pt x="3087" y="1669"/>
                </a:lnTo>
                <a:lnTo>
                  <a:pt x="3106" y="1680"/>
                </a:lnTo>
                <a:lnTo>
                  <a:pt x="3121" y="1695"/>
                </a:lnTo>
                <a:lnTo>
                  <a:pt x="3132" y="1714"/>
                </a:lnTo>
                <a:lnTo>
                  <a:pt x="3139" y="1734"/>
                </a:lnTo>
                <a:lnTo>
                  <a:pt x="3142" y="1757"/>
                </a:lnTo>
                <a:lnTo>
                  <a:pt x="3139" y="1846"/>
                </a:lnTo>
                <a:lnTo>
                  <a:pt x="3132" y="1935"/>
                </a:lnTo>
                <a:lnTo>
                  <a:pt x="3120" y="2022"/>
                </a:lnTo>
                <a:lnTo>
                  <a:pt x="3103" y="2109"/>
                </a:lnTo>
                <a:lnTo>
                  <a:pt x="3081" y="2193"/>
                </a:lnTo>
                <a:lnTo>
                  <a:pt x="3055" y="2277"/>
                </a:lnTo>
                <a:lnTo>
                  <a:pt x="3023" y="2358"/>
                </a:lnTo>
                <a:lnTo>
                  <a:pt x="2988" y="2438"/>
                </a:lnTo>
                <a:lnTo>
                  <a:pt x="2948" y="2515"/>
                </a:lnTo>
                <a:lnTo>
                  <a:pt x="2903" y="2590"/>
                </a:lnTo>
                <a:lnTo>
                  <a:pt x="2854" y="2664"/>
                </a:lnTo>
                <a:lnTo>
                  <a:pt x="2801" y="2734"/>
                </a:lnTo>
                <a:lnTo>
                  <a:pt x="2743" y="2802"/>
                </a:lnTo>
                <a:lnTo>
                  <a:pt x="2682" y="2867"/>
                </a:lnTo>
                <a:lnTo>
                  <a:pt x="2617" y="2928"/>
                </a:lnTo>
                <a:lnTo>
                  <a:pt x="2549" y="2986"/>
                </a:lnTo>
                <a:lnTo>
                  <a:pt x="2478" y="3039"/>
                </a:lnTo>
                <a:lnTo>
                  <a:pt x="2405" y="3088"/>
                </a:lnTo>
                <a:lnTo>
                  <a:pt x="2330" y="3133"/>
                </a:lnTo>
                <a:lnTo>
                  <a:pt x="2252" y="3173"/>
                </a:lnTo>
                <a:lnTo>
                  <a:pt x="2173" y="3208"/>
                </a:lnTo>
                <a:lnTo>
                  <a:pt x="2091" y="3240"/>
                </a:lnTo>
                <a:lnTo>
                  <a:pt x="2008" y="3266"/>
                </a:lnTo>
                <a:lnTo>
                  <a:pt x="1922" y="3288"/>
                </a:lnTo>
                <a:lnTo>
                  <a:pt x="1837" y="3305"/>
                </a:lnTo>
                <a:lnTo>
                  <a:pt x="1749" y="3317"/>
                </a:lnTo>
                <a:lnTo>
                  <a:pt x="1660" y="3325"/>
                </a:lnTo>
                <a:lnTo>
                  <a:pt x="1571" y="3328"/>
                </a:lnTo>
                <a:lnTo>
                  <a:pt x="1571" y="3328"/>
                </a:lnTo>
                <a:lnTo>
                  <a:pt x="1533" y="3328"/>
                </a:lnTo>
                <a:lnTo>
                  <a:pt x="1440" y="3322"/>
                </a:lnTo>
                <a:lnTo>
                  <a:pt x="1349" y="3312"/>
                </a:lnTo>
                <a:lnTo>
                  <a:pt x="1258" y="3296"/>
                </a:lnTo>
                <a:lnTo>
                  <a:pt x="1169" y="3276"/>
                </a:lnTo>
                <a:lnTo>
                  <a:pt x="1082" y="3249"/>
                </a:lnTo>
                <a:lnTo>
                  <a:pt x="995" y="3219"/>
                </a:lnTo>
                <a:lnTo>
                  <a:pt x="912" y="3182"/>
                </a:lnTo>
                <a:lnTo>
                  <a:pt x="830" y="3141"/>
                </a:lnTo>
                <a:lnTo>
                  <a:pt x="751" y="3095"/>
                </a:lnTo>
                <a:lnTo>
                  <a:pt x="674" y="3046"/>
                </a:lnTo>
                <a:lnTo>
                  <a:pt x="600" y="2990"/>
                </a:lnTo>
                <a:lnTo>
                  <a:pt x="529" y="2930"/>
                </a:lnTo>
                <a:lnTo>
                  <a:pt x="460" y="2866"/>
                </a:lnTo>
                <a:lnTo>
                  <a:pt x="396" y="2798"/>
                </a:lnTo>
                <a:lnTo>
                  <a:pt x="337" y="2727"/>
                </a:lnTo>
                <a:lnTo>
                  <a:pt x="281" y="2653"/>
                </a:lnTo>
                <a:lnTo>
                  <a:pt x="231" y="2576"/>
                </a:lnTo>
                <a:lnTo>
                  <a:pt x="185" y="2497"/>
                </a:lnTo>
                <a:lnTo>
                  <a:pt x="145" y="2415"/>
                </a:lnTo>
                <a:lnTo>
                  <a:pt x="108" y="2332"/>
                </a:lnTo>
                <a:lnTo>
                  <a:pt x="77" y="2245"/>
                </a:lnTo>
                <a:lnTo>
                  <a:pt x="51" y="2158"/>
                </a:lnTo>
                <a:lnTo>
                  <a:pt x="31" y="2069"/>
                </a:lnTo>
                <a:lnTo>
                  <a:pt x="14" y="1978"/>
                </a:lnTo>
                <a:lnTo>
                  <a:pt x="4" y="1887"/>
                </a:lnTo>
                <a:lnTo>
                  <a:pt x="0" y="1794"/>
                </a:lnTo>
                <a:lnTo>
                  <a:pt x="0" y="1704"/>
                </a:lnTo>
                <a:lnTo>
                  <a:pt x="5" y="1613"/>
                </a:lnTo>
                <a:lnTo>
                  <a:pt x="16" y="1524"/>
                </a:lnTo>
                <a:lnTo>
                  <a:pt x="32" y="1436"/>
                </a:lnTo>
                <a:lnTo>
                  <a:pt x="52" y="1349"/>
                </a:lnTo>
                <a:lnTo>
                  <a:pt x="77" y="1265"/>
                </a:lnTo>
                <a:lnTo>
                  <a:pt x="107" y="1181"/>
                </a:lnTo>
                <a:lnTo>
                  <a:pt x="142" y="1100"/>
                </a:lnTo>
                <a:lnTo>
                  <a:pt x="181" y="1020"/>
                </a:lnTo>
                <a:lnTo>
                  <a:pt x="225" y="943"/>
                </a:lnTo>
                <a:lnTo>
                  <a:pt x="274" y="868"/>
                </a:lnTo>
                <a:lnTo>
                  <a:pt x="327" y="795"/>
                </a:lnTo>
                <a:lnTo>
                  <a:pt x="384" y="726"/>
                </a:lnTo>
                <a:lnTo>
                  <a:pt x="446" y="659"/>
                </a:lnTo>
                <a:lnTo>
                  <a:pt x="511" y="596"/>
                </a:lnTo>
                <a:lnTo>
                  <a:pt x="580" y="537"/>
                </a:lnTo>
                <a:lnTo>
                  <a:pt x="651" y="482"/>
                </a:lnTo>
                <a:lnTo>
                  <a:pt x="725" y="432"/>
                </a:lnTo>
                <a:lnTo>
                  <a:pt x="801" y="386"/>
                </a:lnTo>
                <a:lnTo>
                  <a:pt x="880" y="344"/>
                </a:lnTo>
                <a:lnTo>
                  <a:pt x="961" y="308"/>
                </a:lnTo>
                <a:lnTo>
                  <a:pt x="1043" y="276"/>
                </a:lnTo>
                <a:lnTo>
                  <a:pt x="1128" y="249"/>
                </a:lnTo>
                <a:lnTo>
                  <a:pt x="1213" y="226"/>
                </a:lnTo>
                <a:lnTo>
                  <a:pt x="1301" y="209"/>
                </a:lnTo>
                <a:lnTo>
                  <a:pt x="1389" y="196"/>
                </a:lnTo>
                <a:lnTo>
                  <a:pt x="1480" y="189"/>
                </a:lnTo>
                <a:lnTo>
                  <a:pt x="1571" y="185"/>
                </a:lnTo>
                <a:close/>
                <a:moveTo>
                  <a:pt x="1943" y="0"/>
                </a:moveTo>
                <a:lnTo>
                  <a:pt x="2037" y="3"/>
                </a:lnTo>
                <a:lnTo>
                  <a:pt x="2130" y="13"/>
                </a:lnTo>
                <a:lnTo>
                  <a:pt x="2222" y="29"/>
                </a:lnTo>
                <a:lnTo>
                  <a:pt x="2311" y="50"/>
                </a:lnTo>
                <a:lnTo>
                  <a:pt x="2398" y="77"/>
                </a:lnTo>
                <a:lnTo>
                  <a:pt x="2482" y="109"/>
                </a:lnTo>
                <a:lnTo>
                  <a:pt x="2564" y="147"/>
                </a:lnTo>
                <a:lnTo>
                  <a:pt x="2642" y="190"/>
                </a:lnTo>
                <a:lnTo>
                  <a:pt x="2718" y="237"/>
                </a:lnTo>
                <a:lnTo>
                  <a:pt x="2790" y="289"/>
                </a:lnTo>
                <a:lnTo>
                  <a:pt x="2858" y="346"/>
                </a:lnTo>
                <a:lnTo>
                  <a:pt x="2923" y="407"/>
                </a:lnTo>
                <a:lnTo>
                  <a:pt x="2985" y="472"/>
                </a:lnTo>
                <a:lnTo>
                  <a:pt x="3041" y="541"/>
                </a:lnTo>
                <a:lnTo>
                  <a:pt x="3094" y="613"/>
                </a:lnTo>
                <a:lnTo>
                  <a:pt x="3140" y="688"/>
                </a:lnTo>
                <a:lnTo>
                  <a:pt x="3183" y="767"/>
                </a:lnTo>
                <a:lnTo>
                  <a:pt x="3222" y="848"/>
                </a:lnTo>
                <a:lnTo>
                  <a:pt x="3253" y="933"/>
                </a:lnTo>
                <a:lnTo>
                  <a:pt x="3281" y="1019"/>
                </a:lnTo>
                <a:lnTo>
                  <a:pt x="3302" y="1109"/>
                </a:lnTo>
                <a:lnTo>
                  <a:pt x="3318" y="1200"/>
                </a:lnTo>
                <a:lnTo>
                  <a:pt x="3328" y="1293"/>
                </a:lnTo>
                <a:lnTo>
                  <a:pt x="3331" y="1388"/>
                </a:lnTo>
                <a:lnTo>
                  <a:pt x="3328" y="1410"/>
                </a:lnTo>
                <a:lnTo>
                  <a:pt x="3321" y="1431"/>
                </a:lnTo>
                <a:lnTo>
                  <a:pt x="3310" y="1449"/>
                </a:lnTo>
                <a:lnTo>
                  <a:pt x="3294" y="1464"/>
                </a:lnTo>
                <a:lnTo>
                  <a:pt x="3276" y="1477"/>
                </a:lnTo>
                <a:lnTo>
                  <a:pt x="3256" y="1484"/>
                </a:lnTo>
                <a:lnTo>
                  <a:pt x="3232" y="1486"/>
                </a:lnTo>
                <a:lnTo>
                  <a:pt x="1943" y="1486"/>
                </a:lnTo>
                <a:lnTo>
                  <a:pt x="1920" y="1484"/>
                </a:lnTo>
                <a:lnTo>
                  <a:pt x="1899" y="1477"/>
                </a:lnTo>
                <a:lnTo>
                  <a:pt x="1881" y="1464"/>
                </a:lnTo>
                <a:lnTo>
                  <a:pt x="1866" y="1449"/>
                </a:lnTo>
                <a:lnTo>
                  <a:pt x="1854" y="1431"/>
                </a:lnTo>
                <a:lnTo>
                  <a:pt x="1847" y="1410"/>
                </a:lnTo>
                <a:lnTo>
                  <a:pt x="1844" y="1388"/>
                </a:lnTo>
                <a:lnTo>
                  <a:pt x="1844" y="98"/>
                </a:lnTo>
                <a:lnTo>
                  <a:pt x="1847" y="75"/>
                </a:lnTo>
                <a:lnTo>
                  <a:pt x="1854" y="55"/>
                </a:lnTo>
                <a:lnTo>
                  <a:pt x="1866" y="37"/>
                </a:lnTo>
                <a:lnTo>
                  <a:pt x="1881" y="22"/>
                </a:lnTo>
                <a:lnTo>
                  <a:pt x="1899" y="10"/>
                </a:lnTo>
                <a:lnTo>
                  <a:pt x="1920" y="3"/>
                </a:lnTo>
                <a:lnTo>
                  <a:pt x="1943" y="0"/>
                </a:lnTo>
                <a:lnTo>
                  <a:pt x="194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3" name="Freeform 101"/>
          <p:cNvSpPr/>
          <p:nvPr/>
        </p:nvSpPr>
        <p:spPr bwMode="auto">
          <a:xfrm>
            <a:off x="3301879" y="4157596"/>
            <a:ext cx="431997" cy="329490"/>
          </a:xfrm>
          <a:custGeom>
            <a:gdLst>
              <a:gd name="T0" fmla="*/ 2510 w 3538"/>
              <a:gd name="T1" fmla="*/ 12 h 2700"/>
              <a:gd name="T2" fmla="*/ 2653 w 3538"/>
              <a:gd name="T3" fmla="*/ 96 h 2700"/>
              <a:gd name="T4" fmla="*/ 2738 w 3538"/>
              <a:gd name="T5" fmla="*/ 241 h 2700"/>
              <a:gd name="T6" fmla="*/ 2746 w 3538"/>
              <a:gd name="T7" fmla="*/ 866 h 2700"/>
              <a:gd name="T8" fmla="*/ 2681 w 3538"/>
              <a:gd name="T9" fmla="*/ 1022 h 2700"/>
              <a:gd name="T10" fmla="*/ 2550 w 3538"/>
              <a:gd name="T11" fmla="*/ 1124 h 2700"/>
              <a:gd name="T12" fmla="*/ 1851 w 3538"/>
              <a:gd name="T13" fmla="*/ 1150 h 2700"/>
              <a:gd name="T14" fmla="*/ 2829 w 3538"/>
              <a:gd name="T15" fmla="*/ 1596 h 2700"/>
              <a:gd name="T16" fmla="*/ 2987 w 3538"/>
              <a:gd name="T17" fmla="*/ 1680 h 2700"/>
              <a:gd name="T18" fmla="*/ 3090 w 3538"/>
              <a:gd name="T19" fmla="*/ 1827 h 2700"/>
              <a:gd name="T20" fmla="*/ 3115 w 3538"/>
              <a:gd name="T21" fmla="*/ 2072 h 2700"/>
              <a:gd name="T22" fmla="*/ 3446 w 3538"/>
              <a:gd name="T23" fmla="*/ 2097 h 2700"/>
              <a:gd name="T24" fmla="*/ 3526 w 3538"/>
              <a:gd name="T25" fmla="*/ 2194 h 2700"/>
              <a:gd name="T26" fmla="*/ 3536 w 3538"/>
              <a:gd name="T27" fmla="*/ 2545 h 2700"/>
              <a:gd name="T28" fmla="*/ 3471 w 3538"/>
              <a:gd name="T29" fmla="*/ 2655 h 2700"/>
              <a:gd name="T30" fmla="*/ 3351 w 3538"/>
              <a:gd name="T31" fmla="*/ 2700 h 2700"/>
              <a:gd name="T32" fmla="*/ 2622 w 3538"/>
              <a:gd name="T33" fmla="*/ 2674 h 2700"/>
              <a:gd name="T34" fmla="*/ 2540 w 3538"/>
              <a:gd name="T35" fmla="*/ 2578 h 2700"/>
              <a:gd name="T36" fmla="*/ 2531 w 3538"/>
              <a:gd name="T37" fmla="*/ 2226 h 2700"/>
              <a:gd name="T38" fmla="*/ 2595 w 3538"/>
              <a:gd name="T39" fmla="*/ 2116 h 2700"/>
              <a:gd name="T40" fmla="*/ 2716 w 3538"/>
              <a:gd name="T41" fmla="*/ 2072 h 2700"/>
              <a:gd name="T42" fmla="*/ 2941 w 3538"/>
              <a:gd name="T43" fmla="*/ 1896 h 2700"/>
              <a:gd name="T44" fmla="*/ 2864 w 3538"/>
              <a:gd name="T45" fmla="*/ 1789 h 2700"/>
              <a:gd name="T46" fmla="*/ 2736 w 3538"/>
              <a:gd name="T47" fmla="*/ 1748 h 2700"/>
              <a:gd name="T48" fmla="*/ 2120 w 3538"/>
              <a:gd name="T49" fmla="*/ 2074 h 2700"/>
              <a:gd name="T50" fmla="*/ 2230 w 3538"/>
              <a:gd name="T51" fmla="*/ 2139 h 2700"/>
              <a:gd name="T52" fmla="*/ 2274 w 3538"/>
              <a:gd name="T53" fmla="*/ 2259 h 2700"/>
              <a:gd name="T54" fmla="*/ 2248 w 3538"/>
              <a:gd name="T55" fmla="*/ 2607 h 2700"/>
              <a:gd name="T56" fmla="*/ 2153 w 3538"/>
              <a:gd name="T57" fmla="*/ 2688 h 2700"/>
              <a:gd name="T58" fmla="*/ 1418 w 3538"/>
              <a:gd name="T59" fmla="*/ 2696 h 2700"/>
              <a:gd name="T60" fmla="*/ 1308 w 3538"/>
              <a:gd name="T61" fmla="*/ 2633 h 2700"/>
              <a:gd name="T62" fmla="*/ 1264 w 3538"/>
              <a:gd name="T63" fmla="*/ 2512 h 2700"/>
              <a:gd name="T64" fmla="*/ 1290 w 3538"/>
              <a:gd name="T65" fmla="*/ 2165 h 2700"/>
              <a:gd name="T66" fmla="*/ 1387 w 3538"/>
              <a:gd name="T67" fmla="*/ 2083 h 2700"/>
              <a:gd name="T68" fmla="*/ 1688 w 3538"/>
              <a:gd name="T69" fmla="*/ 1748 h 2700"/>
              <a:gd name="T70" fmla="*/ 704 w 3538"/>
              <a:gd name="T71" fmla="*/ 1772 h 2700"/>
              <a:gd name="T72" fmla="*/ 611 w 3538"/>
              <a:gd name="T73" fmla="*/ 1865 h 2700"/>
              <a:gd name="T74" fmla="*/ 586 w 3538"/>
              <a:gd name="T75" fmla="*/ 2072 h 2700"/>
              <a:gd name="T76" fmla="*/ 918 w 3538"/>
              <a:gd name="T77" fmla="*/ 2097 h 2700"/>
              <a:gd name="T78" fmla="*/ 998 w 3538"/>
              <a:gd name="T79" fmla="*/ 2194 h 2700"/>
              <a:gd name="T80" fmla="*/ 1007 w 3538"/>
              <a:gd name="T81" fmla="*/ 2545 h 2700"/>
              <a:gd name="T82" fmla="*/ 943 w 3538"/>
              <a:gd name="T83" fmla="*/ 2655 h 2700"/>
              <a:gd name="T84" fmla="*/ 823 w 3538"/>
              <a:gd name="T85" fmla="*/ 2700 h 2700"/>
              <a:gd name="T86" fmla="*/ 93 w 3538"/>
              <a:gd name="T87" fmla="*/ 2674 h 2700"/>
              <a:gd name="T88" fmla="*/ 12 w 3538"/>
              <a:gd name="T89" fmla="*/ 2578 h 2700"/>
              <a:gd name="T90" fmla="*/ 3 w 3538"/>
              <a:gd name="T91" fmla="*/ 2226 h 2700"/>
              <a:gd name="T92" fmla="*/ 67 w 3538"/>
              <a:gd name="T93" fmla="*/ 2116 h 2700"/>
              <a:gd name="T94" fmla="*/ 187 w 3538"/>
              <a:gd name="T95" fmla="*/ 2072 h 2700"/>
              <a:gd name="T96" fmla="*/ 436 w 3538"/>
              <a:gd name="T97" fmla="*/ 1870 h 2700"/>
              <a:gd name="T98" fmla="*/ 520 w 3538"/>
              <a:gd name="T99" fmla="*/ 1712 h 2700"/>
              <a:gd name="T100" fmla="*/ 666 w 3538"/>
              <a:gd name="T101" fmla="*/ 1610 h 2700"/>
              <a:gd name="T102" fmla="*/ 1688 w 3538"/>
              <a:gd name="T103" fmla="*/ 1584 h 2700"/>
              <a:gd name="T104" fmla="*/ 1030 w 3538"/>
              <a:gd name="T105" fmla="*/ 1138 h 2700"/>
              <a:gd name="T106" fmla="*/ 885 w 3538"/>
              <a:gd name="T107" fmla="*/ 1054 h 2700"/>
              <a:gd name="T108" fmla="*/ 801 w 3538"/>
              <a:gd name="T109" fmla="*/ 909 h 2700"/>
              <a:gd name="T110" fmla="*/ 793 w 3538"/>
              <a:gd name="T111" fmla="*/ 283 h 2700"/>
              <a:gd name="T112" fmla="*/ 857 w 3538"/>
              <a:gd name="T113" fmla="*/ 127 h 2700"/>
              <a:gd name="T114" fmla="*/ 989 w 3538"/>
              <a:gd name="T115" fmla="*/ 26 h 270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538" h="2700">
                <a:moveTo>
                  <a:pt x="1116" y="0"/>
                </a:moveTo>
                <a:lnTo>
                  <a:pt x="2423" y="0"/>
                </a:lnTo>
                <a:lnTo>
                  <a:pt x="2467" y="3"/>
                </a:lnTo>
                <a:lnTo>
                  <a:pt x="2510" y="12"/>
                </a:lnTo>
                <a:lnTo>
                  <a:pt x="2550" y="26"/>
                </a:lnTo>
                <a:lnTo>
                  <a:pt x="2587" y="45"/>
                </a:lnTo>
                <a:lnTo>
                  <a:pt x="2622" y="68"/>
                </a:lnTo>
                <a:lnTo>
                  <a:pt x="2653" y="96"/>
                </a:lnTo>
                <a:lnTo>
                  <a:pt x="2681" y="127"/>
                </a:lnTo>
                <a:lnTo>
                  <a:pt x="2704" y="163"/>
                </a:lnTo>
                <a:lnTo>
                  <a:pt x="2724" y="201"/>
                </a:lnTo>
                <a:lnTo>
                  <a:pt x="2738" y="241"/>
                </a:lnTo>
                <a:lnTo>
                  <a:pt x="2746" y="283"/>
                </a:lnTo>
                <a:lnTo>
                  <a:pt x="2749" y="328"/>
                </a:lnTo>
                <a:lnTo>
                  <a:pt x="2749" y="822"/>
                </a:lnTo>
                <a:lnTo>
                  <a:pt x="2746" y="866"/>
                </a:lnTo>
                <a:lnTo>
                  <a:pt x="2738" y="909"/>
                </a:lnTo>
                <a:lnTo>
                  <a:pt x="2724" y="949"/>
                </a:lnTo>
                <a:lnTo>
                  <a:pt x="2704" y="987"/>
                </a:lnTo>
                <a:lnTo>
                  <a:pt x="2681" y="1022"/>
                </a:lnTo>
                <a:lnTo>
                  <a:pt x="2653" y="1054"/>
                </a:lnTo>
                <a:lnTo>
                  <a:pt x="2622" y="1081"/>
                </a:lnTo>
                <a:lnTo>
                  <a:pt x="2587" y="1104"/>
                </a:lnTo>
                <a:lnTo>
                  <a:pt x="2550" y="1124"/>
                </a:lnTo>
                <a:lnTo>
                  <a:pt x="2510" y="1138"/>
                </a:lnTo>
                <a:lnTo>
                  <a:pt x="2467" y="1146"/>
                </a:lnTo>
                <a:lnTo>
                  <a:pt x="2423" y="1150"/>
                </a:lnTo>
                <a:lnTo>
                  <a:pt x="1851" y="1150"/>
                </a:lnTo>
                <a:lnTo>
                  <a:pt x="1851" y="1584"/>
                </a:lnTo>
                <a:lnTo>
                  <a:pt x="2737" y="1584"/>
                </a:lnTo>
                <a:lnTo>
                  <a:pt x="2784" y="1588"/>
                </a:lnTo>
                <a:lnTo>
                  <a:pt x="2829" y="1596"/>
                </a:lnTo>
                <a:lnTo>
                  <a:pt x="2873" y="1610"/>
                </a:lnTo>
                <a:lnTo>
                  <a:pt x="2914" y="1629"/>
                </a:lnTo>
                <a:lnTo>
                  <a:pt x="2953" y="1652"/>
                </a:lnTo>
                <a:lnTo>
                  <a:pt x="2987" y="1680"/>
                </a:lnTo>
                <a:lnTo>
                  <a:pt x="3020" y="1712"/>
                </a:lnTo>
                <a:lnTo>
                  <a:pt x="3047" y="1747"/>
                </a:lnTo>
                <a:lnTo>
                  <a:pt x="3070" y="1786"/>
                </a:lnTo>
                <a:lnTo>
                  <a:pt x="3090" y="1827"/>
                </a:lnTo>
                <a:lnTo>
                  <a:pt x="3104" y="1870"/>
                </a:lnTo>
                <a:lnTo>
                  <a:pt x="3112" y="1917"/>
                </a:lnTo>
                <a:lnTo>
                  <a:pt x="3115" y="1964"/>
                </a:lnTo>
                <a:lnTo>
                  <a:pt x="3115" y="2072"/>
                </a:lnTo>
                <a:lnTo>
                  <a:pt x="3351" y="2072"/>
                </a:lnTo>
                <a:lnTo>
                  <a:pt x="3384" y="2074"/>
                </a:lnTo>
                <a:lnTo>
                  <a:pt x="3417" y="2084"/>
                </a:lnTo>
                <a:lnTo>
                  <a:pt x="3446" y="2097"/>
                </a:lnTo>
                <a:lnTo>
                  <a:pt x="3471" y="2116"/>
                </a:lnTo>
                <a:lnTo>
                  <a:pt x="3494" y="2139"/>
                </a:lnTo>
                <a:lnTo>
                  <a:pt x="3513" y="2165"/>
                </a:lnTo>
                <a:lnTo>
                  <a:pt x="3526" y="2194"/>
                </a:lnTo>
                <a:lnTo>
                  <a:pt x="3536" y="2226"/>
                </a:lnTo>
                <a:lnTo>
                  <a:pt x="3538" y="2259"/>
                </a:lnTo>
                <a:lnTo>
                  <a:pt x="3538" y="2512"/>
                </a:lnTo>
                <a:lnTo>
                  <a:pt x="3536" y="2545"/>
                </a:lnTo>
                <a:lnTo>
                  <a:pt x="3526" y="2578"/>
                </a:lnTo>
                <a:lnTo>
                  <a:pt x="3512" y="2607"/>
                </a:lnTo>
                <a:lnTo>
                  <a:pt x="3494" y="2633"/>
                </a:lnTo>
                <a:lnTo>
                  <a:pt x="3471" y="2655"/>
                </a:lnTo>
                <a:lnTo>
                  <a:pt x="3446" y="2674"/>
                </a:lnTo>
                <a:lnTo>
                  <a:pt x="3417" y="2688"/>
                </a:lnTo>
                <a:lnTo>
                  <a:pt x="3384" y="2696"/>
                </a:lnTo>
                <a:lnTo>
                  <a:pt x="3351" y="2700"/>
                </a:lnTo>
                <a:lnTo>
                  <a:pt x="2716" y="2700"/>
                </a:lnTo>
                <a:lnTo>
                  <a:pt x="2682" y="2696"/>
                </a:lnTo>
                <a:lnTo>
                  <a:pt x="2651" y="2688"/>
                </a:lnTo>
                <a:lnTo>
                  <a:pt x="2622" y="2674"/>
                </a:lnTo>
                <a:lnTo>
                  <a:pt x="2595" y="2655"/>
                </a:lnTo>
                <a:lnTo>
                  <a:pt x="2572" y="2633"/>
                </a:lnTo>
                <a:lnTo>
                  <a:pt x="2554" y="2607"/>
                </a:lnTo>
                <a:lnTo>
                  <a:pt x="2540" y="2578"/>
                </a:lnTo>
                <a:lnTo>
                  <a:pt x="2531" y="2545"/>
                </a:lnTo>
                <a:lnTo>
                  <a:pt x="2528" y="2512"/>
                </a:lnTo>
                <a:lnTo>
                  <a:pt x="2528" y="2259"/>
                </a:lnTo>
                <a:lnTo>
                  <a:pt x="2531" y="2226"/>
                </a:lnTo>
                <a:lnTo>
                  <a:pt x="2540" y="2194"/>
                </a:lnTo>
                <a:lnTo>
                  <a:pt x="2554" y="2165"/>
                </a:lnTo>
                <a:lnTo>
                  <a:pt x="2572" y="2139"/>
                </a:lnTo>
                <a:lnTo>
                  <a:pt x="2595" y="2116"/>
                </a:lnTo>
                <a:lnTo>
                  <a:pt x="2622" y="2097"/>
                </a:lnTo>
                <a:lnTo>
                  <a:pt x="2651" y="2084"/>
                </a:lnTo>
                <a:lnTo>
                  <a:pt x="2682" y="2074"/>
                </a:lnTo>
                <a:lnTo>
                  <a:pt x="2716" y="2072"/>
                </a:lnTo>
                <a:lnTo>
                  <a:pt x="2952" y="2072"/>
                </a:lnTo>
                <a:lnTo>
                  <a:pt x="2952" y="1964"/>
                </a:lnTo>
                <a:lnTo>
                  <a:pt x="2949" y="1929"/>
                </a:lnTo>
                <a:lnTo>
                  <a:pt x="2941" y="1896"/>
                </a:lnTo>
                <a:lnTo>
                  <a:pt x="2928" y="1865"/>
                </a:lnTo>
                <a:lnTo>
                  <a:pt x="2910" y="1837"/>
                </a:lnTo>
                <a:lnTo>
                  <a:pt x="2888" y="1811"/>
                </a:lnTo>
                <a:lnTo>
                  <a:pt x="2864" y="1789"/>
                </a:lnTo>
                <a:lnTo>
                  <a:pt x="2836" y="1772"/>
                </a:lnTo>
                <a:lnTo>
                  <a:pt x="2805" y="1759"/>
                </a:lnTo>
                <a:lnTo>
                  <a:pt x="2771" y="1750"/>
                </a:lnTo>
                <a:lnTo>
                  <a:pt x="2736" y="1748"/>
                </a:lnTo>
                <a:lnTo>
                  <a:pt x="1851" y="1748"/>
                </a:lnTo>
                <a:lnTo>
                  <a:pt x="1851" y="2072"/>
                </a:lnTo>
                <a:lnTo>
                  <a:pt x="2087" y="2072"/>
                </a:lnTo>
                <a:lnTo>
                  <a:pt x="2120" y="2074"/>
                </a:lnTo>
                <a:lnTo>
                  <a:pt x="2153" y="2083"/>
                </a:lnTo>
                <a:lnTo>
                  <a:pt x="2182" y="2097"/>
                </a:lnTo>
                <a:lnTo>
                  <a:pt x="2207" y="2116"/>
                </a:lnTo>
                <a:lnTo>
                  <a:pt x="2230" y="2139"/>
                </a:lnTo>
                <a:lnTo>
                  <a:pt x="2248" y="2165"/>
                </a:lnTo>
                <a:lnTo>
                  <a:pt x="2262" y="2194"/>
                </a:lnTo>
                <a:lnTo>
                  <a:pt x="2271" y="2226"/>
                </a:lnTo>
                <a:lnTo>
                  <a:pt x="2274" y="2259"/>
                </a:lnTo>
                <a:lnTo>
                  <a:pt x="2274" y="2512"/>
                </a:lnTo>
                <a:lnTo>
                  <a:pt x="2271" y="2545"/>
                </a:lnTo>
                <a:lnTo>
                  <a:pt x="2262" y="2578"/>
                </a:lnTo>
                <a:lnTo>
                  <a:pt x="2248" y="2607"/>
                </a:lnTo>
                <a:lnTo>
                  <a:pt x="2230" y="2633"/>
                </a:lnTo>
                <a:lnTo>
                  <a:pt x="2207" y="2655"/>
                </a:lnTo>
                <a:lnTo>
                  <a:pt x="2182" y="2674"/>
                </a:lnTo>
                <a:lnTo>
                  <a:pt x="2153" y="2688"/>
                </a:lnTo>
                <a:lnTo>
                  <a:pt x="2120" y="2696"/>
                </a:lnTo>
                <a:lnTo>
                  <a:pt x="2087" y="2700"/>
                </a:lnTo>
                <a:lnTo>
                  <a:pt x="1452" y="2700"/>
                </a:lnTo>
                <a:lnTo>
                  <a:pt x="1418" y="2696"/>
                </a:lnTo>
                <a:lnTo>
                  <a:pt x="1387" y="2688"/>
                </a:lnTo>
                <a:lnTo>
                  <a:pt x="1358" y="2674"/>
                </a:lnTo>
                <a:lnTo>
                  <a:pt x="1331" y="2655"/>
                </a:lnTo>
                <a:lnTo>
                  <a:pt x="1308" y="2633"/>
                </a:lnTo>
                <a:lnTo>
                  <a:pt x="1290" y="2607"/>
                </a:lnTo>
                <a:lnTo>
                  <a:pt x="1276" y="2578"/>
                </a:lnTo>
                <a:lnTo>
                  <a:pt x="1267" y="2545"/>
                </a:lnTo>
                <a:lnTo>
                  <a:pt x="1264" y="2512"/>
                </a:lnTo>
                <a:lnTo>
                  <a:pt x="1264" y="2259"/>
                </a:lnTo>
                <a:lnTo>
                  <a:pt x="1267" y="2226"/>
                </a:lnTo>
                <a:lnTo>
                  <a:pt x="1276" y="2194"/>
                </a:lnTo>
                <a:lnTo>
                  <a:pt x="1290" y="2165"/>
                </a:lnTo>
                <a:lnTo>
                  <a:pt x="1308" y="2139"/>
                </a:lnTo>
                <a:lnTo>
                  <a:pt x="1331" y="2116"/>
                </a:lnTo>
                <a:lnTo>
                  <a:pt x="1358" y="2097"/>
                </a:lnTo>
                <a:lnTo>
                  <a:pt x="1387" y="2083"/>
                </a:lnTo>
                <a:lnTo>
                  <a:pt x="1418" y="2074"/>
                </a:lnTo>
                <a:lnTo>
                  <a:pt x="1452" y="2072"/>
                </a:lnTo>
                <a:lnTo>
                  <a:pt x="1688" y="2072"/>
                </a:lnTo>
                <a:lnTo>
                  <a:pt x="1688" y="1748"/>
                </a:lnTo>
                <a:lnTo>
                  <a:pt x="803" y="1748"/>
                </a:lnTo>
                <a:lnTo>
                  <a:pt x="767" y="1750"/>
                </a:lnTo>
                <a:lnTo>
                  <a:pt x="735" y="1759"/>
                </a:lnTo>
                <a:lnTo>
                  <a:pt x="704" y="1772"/>
                </a:lnTo>
                <a:lnTo>
                  <a:pt x="676" y="1789"/>
                </a:lnTo>
                <a:lnTo>
                  <a:pt x="650" y="1811"/>
                </a:lnTo>
                <a:lnTo>
                  <a:pt x="628" y="1837"/>
                </a:lnTo>
                <a:lnTo>
                  <a:pt x="611" y="1865"/>
                </a:lnTo>
                <a:lnTo>
                  <a:pt x="598" y="1896"/>
                </a:lnTo>
                <a:lnTo>
                  <a:pt x="590" y="1929"/>
                </a:lnTo>
                <a:lnTo>
                  <a:pt x="586" y="1964"/>
                </a:lnTo>
                <a:lnTo>
                  <a:pt x="586" y="2072"/>
                </a:lnTo>
                <a:lnTo>
                  <a:pt x="823" y="2072"/>
                </a:lnTo>
                <a:lnTo>
                  <a:pt x="856" y="2074"/>
                </a:lnTo>
                <a:lnTo>
                  <a:pt x="889" y="2084"/>
                </a:lnTo>
                <a:lnTo>
                  <a:pt x="918" y="2097"/>
                </a:lnTo>
                <a:lnTo>
                  <a:pt x="943" y="2116"/>
                </a:lnTo>
                <a:lnTo>
                  <a:pt x="966" y="2139"/>
                </a:lnTo>
                <a:lnTo>
                  <a:pt x="984" y="2165"/>
                </a:lnTo>
                <a:lnTo>
                  <a:pt x="998" y="2194"/>
                </a:lnTo>
                <a:lnTo>
                  <a:pt x="1007" y="2226"/>
                </a:lnTo>
                <a:lnTo>
                  <a:pt x="1010" y="2259"/>
                </a:lnTo>
                <a:lnTo>
                  <a:pt x="1010" y="2512"/>
                </a:lnTo>
                <a:lnTo>
                  <a:pt x="1007" y="2545"/>
                </a:lnTo>
                <a:lnTo>
                  <a:pt x="998" y="2578"/>
                </a:lnTo>
                <a:lnTo>
                  <a:pt x="984" y="2607"/>
                </a:lnTo>
                <a:lnTo>
                  <a:pt x="966" y="2633"/>
                </a:lnTo>
                <a:lnTo>
                  <a:pt x="943" y="2655"/>
                </a:lnTo>
                <a:lnTo>
                  <a:pt x="918" y="2674"/>
                </a:lnTo>
                <a:lnTo>
                  <a:pt x="889" y="2688"/>
                </a:lnTo>
                <a:lnTo>
                  <a:pt x="856" y="2696"/>
                </a:lnTo>
                <a:lnTo>
                  <a:pt x="823" y="2700"/>
                </a:lnTo>
                <a:lnTo>
                  <a:pt x="187" y="2700"/>
                </a:lnTo>
                <a:lnTo>
                  <a:pt x="154" y="2696"/>
                </a:lnTo>
                <a:lnTo>
                  <a:pt x="123" y="2688"/>
                </a:lnTo>
                <a:lnTo>
                  <a:pt x="93" y="2674"/>
                </a:lnTo>
                <a:lnTo>
                  <a:pt x="67" y="2655"/>
                </a:lnTo>
                <a:lnTo>
                  <a:pt x="44" y="2633"/>
                </a:lnTo>
                <a:lnTo>
                  <a:pt x="26" y="2607"/>
                </a:lnTo>
                <a:lnTo>
                  <a:pt x="12" y="2578"/>
                </a:lnTo>
                <a:lnTo>
                  <a:pt x="3" y="2545"/>
                </a:lnTo>
                <a:lnTo>
                  <a:pt x="0" y="2512"/>
                </a:lnTo>
                <a:lnTo>
                  <a:pt x="0" y="2259"/>
                </a:lnTo>
                <a:lnTo>
                  <a:pt x="3" y="2226"/>
                </a:lnTo>
                <a:lnTo>
                  <a:pt x="12" y="2194"/>
                </a:lnTo>
                <a:lnTo>
                  <a:pt x="26" y="2165"/>
                </a:lnTo>
                <a:lnTo>
                  <a:pt x="44" y="2139"/>
                </a:lnTo>
                <a:lnTo>
                  <a:pt x="67" y="2116"/>
                </a:lnTo>
                <a:lnTo>
                  <a:pt x="93" y="2097"/>
                </a:lnTo>
                <a:lnTo>
                  <a:pt x="123" y="2084"/>
                </a:lnTo>
                <a:lnTo>
                  <a:pt x="154" y="2074"/>
                </a:lnTo>
                <a:lnTo>
                  <a:pt x="187" y="2072"/>
                </a:lnTo>
                <a:lnTo>
                  <a:pt x="424" y="2072"/>
                </a:lnTo>
                <a:lnTo>
                  <a:pt x="424" y="1964"/>
                </a:lnTo>
                <a:lnTo>
                  <a:pt x="427" y="1917"/>
                </a:lnTo>
                <a:lnTo>
                  <a:pt x="436" y="1870"/>
                </a:lnTo>
                <a:lnTo>
                  <a:pt x="449" y="1827"/>
                </a:lnTo>
                <a:lnTo>
                  <a:pt x="468" y="1786"/>
                </a:lnTo>
                <a:lnTo>
                  <a:pt x="492" y="1747"/>
                </a:lnTo>
                <a:lnTo>
                  <a:pt x="520" y="1712"/>
                </a:lnTo>
                <a:lnTo>
                  <a:pt x="551" y="1680"/>
                </a:lnTo>
                <a:lnTo>
                  <a:pt x="586" y="1652"/>
                </a:lnTo>
                <a:lnTo>
                  <a:pt x="624" y="1629"/>
                </a:lnTo>
                <a:lnTo>
                  <a:pt x="666" y="1610"/>
                </a:lnTo>
                <a:lnTo>
                  <a:pt x="709" y="1596"/>
                </a:lnTo>
                <a:lnTo>
                  <a:pt x="755" y="1588"/>
                </a:lnTo>
                <a:lnTo>
                  <a:pt x="803" y="1584"/>
                </a:lnTo>
                <a:lnTo>
                  <a:pt x="1688" y="1584"/>
                </a:lnTo>
                <a:lnTo>
                  <a:pt x="1688" y="1150"/>
                </a:lnTo>
                <a:lnTo>
                  <a:pt x="1116" y="1150"/>
                </a:lnTo>
                <a:lnTo>
                  <a:pt x="1071" y="1146"/>
                </a:lnTo>
                <a:lnTo>
                  <a:pt x="1030" y="1138"/>
                </a:lnTo>
                <a:lnTo>
                  <a:pt x="989" y="1124"/>
                </a:lnTo>
                <a:lnTo>
                  <a:pt x="951" y="1104"/>
                </a:lnTo>
                <a:lnTo>
                  <a:pt x="917" y="1081"/>
                </a:lnTo>
                <a:lnTo>
                  <a:pt x="885" y="1054"/>
                </a:lnTo>
                <a:lnTo>
                  <a:pt x="857" y="1022"/>
                </a:lnTo>
                <a:lnTo>
                  <a:pt x="834" y="987"/>
                </a:lnTo>
                <a:lnTo>
                  <a:pt x="815" y="949"/>
                </a:lnTo>
                <a:lnTo>
                  <a:pt x="801" y="909"/>
                </a:lnTo>
                <a:lnTo>
                  <a:pt x="793" y="866"/>
                </a:lnTo>
                <a:lnTo>
                  <a:pt x="790" y="822"/>
                </a:lnTo>
                <a:lnTo>
                  <a:pt x="790" y="328"/>
                </a:lnTo>
                <a:lnTo>
                  <a:pt x="793" y="283"/>
                </a:lnTo>
                <a:lnTo>
                  <a:pt x="801" y="241"/>
                </a:lnTo>
                <a:lnTo>
                  <a:pt x="815" y="201"/>
                </a:lnTo>
                <a:lnTo>
                  <a:pt x="834" y="163"/>
                </a:lnTo>
                <a:lnTo>
                  <a:pt x="857" y="127"/>
                </a:lnTo>
                <a:lnTo>
                  <a:pt x="885" y="96"/>
                </a:lnTo>
                <a:lnTo>
                  <a:pt x="917" y="68"/>
                </a:lnTo>
                <a:lnTo>
                  <a:pt x="951" y="45"/>
                </a:lnTo>
                <a:lnTo>
                  <a:pt x="989" y="26"/>
                </a:lnTo>
                <a:lnTo>
                  <a:pt x="1030" y="12"/>
                </a:lnTo>
                <a:lnTo>
                  <a:pt x="1071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algn="ctr"/>
            <a:endParaRPr lang="en-US" sz="1400">
              <a:cs typeface="+mn-ea"/>
              <a:sym typeface="+mn-lt"/>
            </a:endParaRPr>
          </a:p>
        </p:txBody>
      </p:sp>
      <p:sp>
        <p:nvSpPr>
          <p:cNvPr id="24" name="Inhaltsplatzhalter 4"/>
          <p:cNvSpPr txBox="1"/>
          <p:nvPr/>
        </p:nvSpPr>
        <p:spPr>
          <a:xfrm>
            <a:off x="3480839" y="1648430"/>
            <a:ext cx="155031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2953951" y="2279238"/>
            <a:ext cx="155031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2594935" y="2954549"/>
            <a:ext cx="155031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7" name="Inhaltsplatzhalter 4"/>
          <p:cNvSpPr txBox="1"/>
          <p:nvPr/>
        </p:nvSpPr>
        <p:spPr>
          <a:xfrm>
            <a:off x="2306194" y="3575582"/>
            <a:ext cx="155031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2222248" y="4233611"/>
            <a:ext cx="117133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400" b="1">
                <a:latin typeface="+mn-lt"/>
                <a:cs typeface="+mn-ea"/>
                <a:sym typeface="+mn-lt"/>
              </a:rPr>
              <a:t>OPTION 01</a:t>
            </a:r>
            <a:endParaRPr lang="en-US" sz="1100"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4137487" y="5118522"/>
            <a:ext cx="155031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b="1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KEY POINT</a:t>
            </a:r>
            <a:endParaRPr lang="en-US" sz="14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Inhaltsplatzhalter 4"/>
          <p:cNvSpPr txBox="1"/>
          <p:nvPr/>
        </p:nvSpPr>
        <p:spPr>
          <a:xfrm>
            <a:off x="7009848" y="1227093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Inhaltsplatzhalter 4"/>
          <p:cNvSpPr txBox="1"/>
          <p:nvPr/>
        </p:nvSpPr>
        <p:spPr>
          <a:xfrm>
            <a:off x="5782801" y="1108944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Inhaltsplatzhalter 4"/>
          <p:cNvSpPr txBox="1"/>
          <p:nvPr/>
        </p:nvSpPr>
        <p:spPr>
          <a:xfrm>
            <a:off x="7009848" y="2208936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Inhaltsplatzhalter 4"/>
          <p:cNvSpPr txBox="1"/>
          <p:nvPr/>
        </p:nvSpPr>
        <p:spPr>
          <a:xfrm>
            <a:off x="5782801" y="2085879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Inhaltsplatzhalter 4"/>
          <p:cNvSpPr txBox="1"/>
          <p:nvPr/>
        </p:nvSpPr>
        <p:spPr>
          <a:xfrm>
            <a:off x="7009848" y="3190779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Inhaltsplatzhalter 4"/>
          <p:cNvSpPr txBox="1"/>
          <p:nvPr/>
        </p:nvSpPr>
        <p:spPr>
          <a:xfrm>
            <a:off x="5782801" y="3067779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Inhaltsplatzhalter 4"/>
          <p:cNvSpPr txBox="1"/>
          <p:nvPr/>
        </p:nvSpPr>
        <p:spPr>
          <a:xfrm>
            <a:off x="7009848" y="4172622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Inhaltsplatzhalter 4"/>
          <p:cNvSpPr txBox="1"/>
          <p:nvPr/>
        </p:nvSpPr>
        <p:spPr>
          <a:xfrm>
            <a:off x="5782801" y="4049679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Inhaltsplatzhalter 4"/>
          <p:cNvSpPr txBox="1"/>
          <p:nvPr/>
        </p:nvSpPr>
        <p:spPr>
          <a:xfrm>
            <a:off x="7009848" y="5154465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Inhaltsplatzhalter 4"/>
          <p:cNvSpPr txBox="1"/>
          <p:nvPr/>
        </p:nvSpPr>
        <p:spPr>
          <a:xfrm>
            <a:off x="5782801" y="5031580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90%</a:t>
            </a:r>
            <a:endParaRPr lang="en-US" sz="2800">
              <a:solidFill>
                <a:schemeClr val="accent5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8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8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" presetClass="entr" presetSubtype="8" accel="20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9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1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3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742333" y="1228401"/>
            <a:ext cx="88385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en-US" altLang="zh-CN">
                <a:sym typeface="+mn-lt"/>
              </a:rPr>
              <a:t>04</a:t>
            </a:r>
            <a:endParaRPr lang="zh-CN" altLang="en-US"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39866" y="3903068"/>
            <a:ext cx="4881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明年工作计划</a:t>
            </a:r>
            <a:endParaRPr lang="zh-CN" altLang="en-US" sz="60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15167" y="1613122"/>
            <a:ext cx="214013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目录</a:t>
            </a:r>
            <a:endParaRPr lang="zh-CN" altLang="en-US" sz="11500">
              <a:solidFill>
                <a:srgbClr val="DB6A5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 rot="5400000">
            <a:off x="316202" y="2984251"/>
            <a:ext cx="3597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contents</a:t>
            </a:r>
            <a:endParaRPr lang="zh-CN" altLang="en-US" sz="5400">
              <a:solidFill>
                <a:srgbClr val="DB6A5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458567" y="584004"/>
            <a:ext cx="3760724" cy="1386184"/>
            <a:chOff x="6458565" y="584004"/>
            <a:chExt cx="3760724" cy="1386184"/>
          </a:xfrm>
        </p:grpSpPr>
        <p:grpSp>
          <p:nvGrpSpPr>
            <p:cNvPr id="8" name="组合 7"/>
            <p:cNvGrpSpPr/>
            <p:nvPr/>
          </p:nvGrpSpPr>
          <p:grpSpPr>
            <a:xfrm>
              <a:off x="6458565" y="584004"/>
              <a:ext cx="1485285" cy="1386184"/>
              <a:chOff x="6458565" y="584004"/>
              <a:chExt cx="1485285" cy="1386184"/>
            </a:xfrm>
          </p:grpSpPr>
          <p:sp>
            <p:nvSpPr>
              <p:cNvPr id="6" name="弦形 5"/>
              <p:cNvSpPr/>
              <p:nvPr/>
            </p:nvSpPr>
            <p:spPr>
              <a:xfrm>
                <a:off x="6557666" y="584004"/>
                <a:ext cx="1386184" cy="1386184"/>
              </a:xfrm>
              <a:prstGeom prst="chor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rgbClr val="F2C96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6458565" y="921404"/>
                <a:ext cx="12242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>
                    <a:solidFill>
                      <a:srgbClr val="F2C961"/>
                    </a:solidFill>
                    <a:effectLst>
                      <a:innerShdw blurRad="63500" dist="50800" dir="13500000">
                        <a:prstClr val="black">
                          <a:alpha val="50000"/>
                        </a:prstClr>
                      </a:innerShdw>
                    </a:effectLst>
                    <a:cs typeface="+mn-ea"/>
                    <a:sym typeface="+mn-lt"/>
                  </a:rPr>
                  <a:t>01</a:t>
                </a:r>
                <a:endParaRPr lang="zh-CN" altLang="en-US" sz="4400">
                  <a:solidFill>
                    <a:srgbClr val="F2C96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7781925" y="1015486"/>
              <a:ext cx="24373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cs typeface="+mn-ea"/>
                  <a:sym typeface="+mn-lt"/>
                </a:rPr>
                <a:t>年度工作总结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781925" y="2021634"/>
            <a:ext cx="3593747" cy="1386184"/>
            <a:chOff x="7781925" y="584004"/>
            <a:chExt cx="3593746" cy="1386184"/>
          </a:xfrm>
        </p:grpSpPr>
        <p:grpSp>
          <p:nvGrpSpPr>
            <p:cNvPr id="12" name="组合 11"/>
            <p:cNvGrpSpPr/>
            <p:nvPr/>
          </p:nvGrpSpPr>
          <p:grpSpPr>
            <a:xfrm>
              <a:off x="9845409" y="584004"/>
              <a:ext cx="1530262" cy="1386184"/>
              <a:chOff x="9845409" y="584004"/>
              <a:chExt cx="1530262" cy="1386184"/>
            </a:xfrm>
          </p:grpSpPr>
          <p:sp>
            <p:nvSpPr>
              <p:cNvPr id="14" name="弦形 13"/>
              <p:cNvSpPr/>
              <p:nvPr/>
            </p:nvSpPr>
            <p:spPr>
              <a:xfrm flipH="1">
                <a:off x="9845409" y="584004"/>
                <a:ext cx="1386184" cy="1386184"/>
              </a:xfrm>
              <a:prstGeom prst="chor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rgbClr val="F2C96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10151412" y="921404"/>
                <a:ext cx="12242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>
                    <a:solidFill>
                      <a:srgbClr val="F2C961"/>
                    </a:solidFill>
                    <a:effectLst>
                      <a:innerShdw blurRad="63500" dist="50800" dir="13500000">
                        <a:prstClr val="black">
                          <a:alpha val="50000"/>
                        </a:prstClr>
                      </a:innerShdw>
                    </a:effectLst>
                    <a:cs typeface="+mn-ea"/>
                    <a:sym typeface="+mn-lt"/>
                  </a:rPr>
                  <a:t>02</a:t>
                </a:r>
                <a:endParaRPr lang="zh-CN" altLang="en-US" sz="4400">
                  <a:solidFill>
                    <a:srgbClr val="F2C96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7781925" y="1015486"/>
              <a:ext cx="24373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cs typeface="+mn-ea"/>
                  <a:sym typeface="+mn-lt"/>
                </a:rPr>
                <a:t>工作完成情况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458567" y="3602784"/>
            <a:ext cx="3760724" cy="1386184"/>
            <a:chOff x="6458565" y="584004"/>
            <a:chExt cx="3760724" cy="1386184"/>
          </a:xfrm>
        </p:grpSpPr>
        <p:grpSp>
          <p:nvGrpSpPr>
            <p:cNvPr id="17" name="组合 16"/>
            <p:cNvGrpSpPr/>
            <p:nvPr/>
          </p:nvGrpSpPr>
          <p:grpSpPr>
            <a:xfrm>
              <a:off x="6458565" y="584004"/>
              <a:ext cx="1485285" cy="1386184"/>
              <a:chOff x="6458565" y="584004"/>
              <a:chExt cx="1485285" cy="1386184"/>
            </a:xfrm>
          </p:grpSpPr>
          <p:sp>
            <p:nvSpPr>
              <p:cNvPr id="19" name="弦形 18"/>
              <p:cNvSpPr/>
              <p:nvPr/>
            </p:nvSpPr>
            <p:spPr>
              <a:xfrm>
                <a:off x="6557666" y="584004"/>
                <a:ext cx="1386184" cy="1386184"/>
              </a:xfrm>
              <a:prstGeom prst="chor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rgbClr val="F2C96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6458565" y="921404"/>
                <a:ext cx="12242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>
                    <a:solidFill>
                      <a:srgbClr val="F2C961"/>
                    </a:solidFill>
                    <a:effectLst>
                      <a:innerShdw blurRad="63500" dist="50800" dir="13500000">
                        <a:prstClr val="black">
                          <a:alpha val="50000"/>
                        </a:prstClr>
                      </a:innerShdw>
                    </a:effectLst>
                    <a:cs typeface="+mn-ea"/>
                    <a:sym typeface="+mn-lt"/>
                  </a:rPr>
                  <a:t>03</a:t>
                </a:r>
                <a:endParaRPr lang="zh-CN" altLang="en-US" sz="4400">
                  <a:solidFill>
                    <a:srgbClr val="F2C96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7781925" y="1015486"/>
              <a:ext cx="24373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cs typeface="+mn-ea"/>
                  <a:sym typeface="+mn-lt"/>
                </a:rPr>
                <a:t>成功项目展示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781925" y="5111322"/>
            <a:ext cx="3593747" cy="1386184"/>
            <a:chOff x="7781925" y="584004"/>
            <a:chExt cx="3593746" cy="1386184"/>
          </a:xfrm>
        </p:grpSpPr>
        <p:grpSp>
          <p:nvGrpSpPr>
            <p:cNvPr id="22" name="组合 21"/>
            <p:cNvGrpSpPr/>
            <p:nvPr/>
          </p:nvGrpSpPr>
          <p:grpSpPr>
            <a:xfrm>
              <a:off x="9845409" y="584004"/>
              <a:ext cx="1530262" cy="1386184"/>
              <a:chOff x="9845409" y="584004"/>
              <a:chExt cx="1530262" cy="1386184"/>
            </a:xfrm>
          </p:grpSpPr>
          <p:sp>
            <p:nvSpPr>
              <p:cNvPr id="24" name="弦形 23"/>
              <p:cNvSpPr/>
              <p:nvPr/>
            </p:nvSpPr>
            <p:spPr>
              <a:xfrm flipH="1">
                <a:off x="9845409" y="584004"/>
                <a:ext cx="1386184" cy="1386184"/>
              </a:xfrm>
              <a:prstGeom prst="chor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rgbClr val="F2C96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0151412" y="921404"/>
                <a:ext cx="122425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400">
                    <a:solidFill>
                      <a:srgbClr val="F2C961"/>
                    </a:solidFill>
                    <a:effectLst>
                      <a:innerShdw blurRad="63500" dist="50800" dir="13500000">
                        <a:prstClr val="black">
                          <a:alpha val="50000"/>
                        </a:prstClr>
                      </a:innerShdw>
                    </a:effectLst>
                    <a:cs typeface="+mn-ea"/>
                    <a:sym typeface="+mn-lt"/>
                  </a:rPr>
                  <a:t>04</a:t>
                </a:r>
                <a:endParaRPr lang="zh-CN" altLang="en-US" sz="4400">
                  <a:solidFill>
                    <a:srgbClr val="F2C961"/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7781925" y="1015486"/>
              <a:ext cx="243736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>
                  <a:solidFill>
                    <a:schemeClr val="bg1"/>
                  </a:solidFill>
                  <a:cs typeface="+mn-ea"/>
                  <a:sym typeface="+mn-lt"/>
                </a:rPr>
                <a:t>明年工作计划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Group 34"/>
          <p:cNvGrpSpPr/>
          <p:nvPr/>
        </p:nvGrpSpPr>
        <p:grpSpPr>
          <a:xfrm>
            <a:off x="7652382" y="1176821"/>
            <a:ext cx="2662556" cy="2651370"/>
            <a:chOff x="7925094" y="1898711"/>
            <a:chExt cx="2662556" cy="2651370"/>
          </a:xfrm>
        </p:grpSpPr>
        <p:sp>
          <p:nvSpPr>
            <p:cNvPr id="8" name="Freeform 5"/>
            <p:cNvSpPr/>
            <p:nvPr/>
          </p:nvSpPr>
          <p:spPr bwMode="auto">
            <a:xfrm>
              <a:off x="7925094" y="1898711"/>
              <a:ext cx="2662556" cy="2592636"/>
            </a:xfrm>
            <a:custGeom>
              <a:gdLst>
                <a:gd name="T0" fmla="*/ 405 w 948"/>
                <a:gd name="T1" fmla="*/ 893 h 923"/>
                <a:gd name="T2" fmla="*/ 416 w 948"/>
                <a:gd name="T3" fmla="*/ 910 h 923"/>
                <a:gd name="T4" fmla="*/ 399 w 948"/>
                <a:gd name="T5" fmla="*/ 921 h 923"/>
                <a:gd name="T6" fmla="*/ 116 w 948"/>
                <a:gd name="T7" fmla="*/ 709 h 923"/>
                <a:gd name="T8" fmla="*/ 285 w 948"/>
                <a:gd name="T9" fmla="*/ 117 h 923"/>
                <a:gd name="T10" fmla="*/ 876 w 948"/>
                <a:gd name="T11" fmla="*/ 286 h 923"/>
                <a:gd name="T12" fmla="*/ 905 w 948"/>
                <a:gd name="T13" fmla="*/ 646 h 923"/>
                <a:gd name="T14" fmla="*/ 887 w 948"/>
                <a:gd name="T15" fmla="*/ 654 h 923"/>
                <a:gd name="T16" fmla="*/ 878 w 948"/>
                <a:gd name="T17" fmla="*/ 636 h 923"/>
                <a:gd name="T18" fmla="*/ 852 w 948"/>
                <a:gd name="T19" fmla="*/ 299 h 923"/>
                <a:gd name="T20" fmla="*/ 299 w 948"/>
                <a:gd name="T21" fmla="*/ 142 h 923"/>
                <a:gd name="T22" fmla="*/ 141 w 948"/>
                <a:gd name="T23" fmla="*/ 695 h 923"/>
                <a:gd name="T24" fmla="*/ 405 w 948"/>
                <a:gd name="T25" fmla="*/ 893 h 9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7" h="923">
                  <a:moveTo>
                    <a:pt x="405" y="893"/>
                  </a:moveTo>
                  <a:cubicBezTo>
                    <a:pt x="413" y="895"/>
                    <a:pt x="418" y="903"/>
                    <a:pt x="416" y="910"/>
                  </a:cubicBezTo>
                  <a:cubicBezTo>
                    <a:pt x="414" y="918"/>
                    <a:pt x="406" y="923"/>
                    <a:pt x="399" y="921"/>
                  </a:cubicBezTo>
                  <a:cubicBezTo>
                    <a:pt x="279" y="893"/>
                    <a:pt x="176" y="816"/>
                    <a:pt x="116" y="709"/>
                  </a:cubicBezTo>
                  <a:cubicBezTo>
                    <a:pt x="0" y="499"/>
                    <a:pt x="75" y="234"/>
                    <a:pt x="285" y="117"/>
                  </a:cubicBezTo>
                  <a:cubicBezTo>
                    <a:pt x="495" y="0"/>
                    <a:pt x="760" y="76"/>
                    <a:pt x="876" y="286"/>
                  </a:cubicBezTo>
                  <a:cubicBezTo>
                    <a:pt x="938" y="396"/>
                    <a:pt x="948" y="527"/>
                    <a:pt x="905" y="646"/>
                  </a:cubicBezTo>
                  <a:cubicBezTo>
                    <a:pt x="902" y="653"/>
                    <a:pt x="894" y="657"/>
                    <a:pt x="887" y="654"/>
                  </a:cubicBezTo>
                  <a:cubicBezTo>
                    <a:pt x="879" y="652"/>
                    <a:pt x="876" y="643"/>
                    <a:pt x="878" y="636"/>
                  </a:cubicBezTo>
                  <a:cubicBezTo>
                    <a:pt x="919" y="525"/>
                    <a:pt x="909" y="402"/>
                    <a:pt x="852" y="299"/>
                  </a:cubicBezTo>
                  <a:cubicBezTo>
                    <a:pt x="742" y="103"/>
                    <a:pt x="495" y="33"/>
                    <a:pt x="299" y="142"/>
                  </a:cubicBezTo>
                  <a:cubicBezTo>
                    <a:pt x="103" y="251"/>
                    <a:pt x="32" y="499"/>
                    <a:pt x="141" y="695"/>
                  </a:cubicBezTo>
                  <a:cubicBezTo>
                    <a:pt x="197" y="795"/>
                    <a:pt x="293" y="867"/>
                    <a:pt x="405" y="8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8945327" y="4348711"/>
              <a:ext cx="199972" cy="201370"/>
            </a:xfrm>
            <a:custGeom>
              <a:gdLst>
                <a:gd name="T0" fmla="*/ 8 w 71"/>
                <a:gd name="T1" fmla="*/ 51 h 72"/>
                <a:gd name="T2" fmla="*/ 20 w 71"/>
                <a:gd name="T3" fmla="*/ 8 h 72"/>
                <a:gd name="T4" fmla="*/ 63 w 71"/>
                <a:gd name="T5" fmla="*/ 21 h 72"/>
                <a:gd name="T6" fmla="*/ 51 w 71"/>
                <a:gd name="T7" fmla="*/ 63 h 72"/>
                <a:gd name="T8" fmla="*/ 8 w 71"/>
                <a:gd name="T9" fmla="*/ 51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2">
                  <a:moveTo>
                    <a:pt x="8" y="51"/>
                  </a:moveTo>
                  <a:cubicBezTo>
                    <a:pt x="0" y="36"/>
                    <a:pt x="5" y="17"/>
                    <a:pt x="20" y="8"/>
                  </a:cubicBezTo>
                  <a:cubicBezTo>
                    <a:pt x="35" y="0"/>
                    <a:pt x="55" y="5"/>
                    <a:pt x="63" y="21"/>
                  </a:cubicBezTo>
                  <a:cubicBezTo>
                    <a:pt x="71" y="36"/>
                    <a:pt x="66" y="55"/>
                    <a:pt x="51" y="63"/>
                  </a:cubicBezTo>
                  <a:cubicBezTo>
                    <a:pt x="36" y="72"/>
                    <a:pt x="17" y="66"/>
                    <a:pt x="8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976067" y="3061870"/>
            <a:ext cx="2417039" cy="2615011"/>
            <a:chOff x="9248780" y="3783756"/>
            <a:chExt cx="2417038" cy="2615011"/>
          </a:xfrm>
        </p:grpSpPr>
        <p:sp>
          <p:nvSpPr>
            <p:cNvPr id="11" name="Freeform 7"/>
            <p:cNvSpPr/>
            <p:nvPr/>
          </p:nvSpPr>
          <p:spPr bwMode="auto">
            <a:xfrm>
              <a:off x="9317901" y="3783756"/>
              <a:ext cx="2347917" cy="2615011"/>
            </a:xfrm>
            <a:custGeom>
              <a:gdLst>
                <a:gd name="T0" fmla="*/ 35 w 836"/>
                <a:gd name="T1" fmla="*/ 204 h 931"/>
                <a:gd name="T2" fmla="*/ 16 w 836"/>
                <a:gd name="T3" fmla="*/ 206 h 931"/>
                <a:gd name="T4" fmla="*/ 13 w 836"/>
                <a:gd name="T5" fmla="*/ 186 h 931"/>
                <a:gd name="T6" fmla="*/ 72 w 836"/>
                <a:gd name="T7" fmla="*/ 126 h 931"/>
                <a:gd name="T8" fmla="*/ 471 w 836"/>
                <a:gd name="T9" fmla="*/ 40 h 931"/>
                <a:gd name="T10" fmla="*/ 771 w 836"/>
                <a:gd name="T11" fmla="*/ 577 h 931"/>
                <a:gd name="T12" fmla="*/ 262 w 836"/>
                <a:gd name="T13" fmla="*/ 884 h 931"/>
                <a:gd name="T14" fmla="*/ 4 w 836"/>
                <a:gd name="T15" fmla="*/ 719 h 931"/>
                <a:gd name="T16" fmla="*/ 7 w 836"/>
                <a:gd name="T17" fmla="*/ 699 h 931"/>
                <a:gd name="T18" fmla="*/ 27 w 836"/>
                <a:gd name="T19" fmla="*/ 702 h 931"/>
                <a:gd name="T20" fmla="*/ 268 w 836"/>
                <a:gd name="T21" fmla="*/ 856 h 931"/>
                <a:gd name="T22" fmla="*/ 743 w 836"/>
                <a:gd name="T23" fmla="*/ 570 h 931"/>
                <a:gd name="T24" fmla="*/ 464 w 836"/>
                <a:gd name="T25" fmla="*/ 67 h 931"/>
                <a:gd name="T26" fmla="*/ 90 w 836"/>
                <a:gd name="T27" fmla="*/ 148 h 931"/>
                <a:gd name="T28" fmla="*/ 35 w 836"/>
                <a:gd name="T29" fmla="*/ 204 h 9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6" h="931">
                  <a:moveTo>
                    <a:pt x="35" y="204"/>
                  </a:moveTo>
                  <a:cubicBezTo>
                    <a:pt x="31" y="210"/>
                    <a:pt x="22" y="211"/>
                    <a:pt x="16" y="206"/>
                  </a:cubicBezTo>
                  <a:cubicBezTo>
                    <a:pt x="9" y="201"/>
                    <a:pt x="9" y="192"/>
                    <a:pt x="13" y="186"/>
                  </a:cubicBezTo>
                  <a:cubicBezTo>
                    <a:pt x="31" y="164"/>
                    <a:pt x="51" y="144"/>
                    <a:pt x="72" y="126"/>
                  </a:cubicBezTo>
                  <a:cubicBezTo>
                    <a:pt x="182" y="33"/>
                    <a:pt x="332" y="0"/>
                    <a:pt x="471" y="40"/>
                  </a:cubicBezTo>
                  <a:cubicBezTo>
                    <a:pt x="702" y="106"/>
                    <a:pt x="836" y="347"/>
                    <a:pt x="771" y="577"/>
                  </a:cubicBezTo>
                  <a:cubicBezTo>
                    <a:pt x="708" y="798"/>
                    <a:pt x="485" y="931"/>
                    <a:pt x="262" y="884"/>
                  </a:cubicBezTo>
                  <a:cubicBezTo>
                    <a:pt x="162" y="862"/>
                    <a:pt x="70" y="806"/>
                    <a:pt x="4" y="719"/>
                  </a:cubicBezTo>
                  <a:cubicBezTo>
                    <a:pt x="0" y="713"/>
                    <a:pt x="1" y="704"/>
                    <a:pt x="7" y="699"/>
                  </a:cubicBezTo>
                  <a:cubicBezTo>
                    <a:pt x="13" y="695"/>
                    <a:pt x="22" y="696"/>
                    <a:pt x="27" y="702"/>
                  </a:cubicBezTo>
                  <a:cubicBezTo>
                    <a:pt x="88" y="783"/>
                    <a:pt x="174" y="836"/>
                    <a:pt x="268" y="856"/>
                  </a:cubicBezTo>
                  <a:cubicBezTo>
                    <a:pt x="477" y="900"/>
                    <a:pt x="685" y="776"/>
                    <a:pt x="743" y="570"/>
                  </a:cubicBezTo>
                  <a:cubicBezTo>
                    <a:pt x="805" y="354"/>
                    <a:pt x="680" y="129"/>
                    <a:pt x="464" y="67"/>
                  </a:cubicBezTo>
                  <a:cubicBezTo>
                    <a:pt x="333" y="30"/>
                    <a:pt x="193" y="61"/>
                    <a:pt x="90" y="148"/>
                  </a:cubicBezTo>
                  <a:cubicBezTo>
                    <a:pt x="70" y="164"/>
                    <a:pt x="52" y="183"/>
                    <a:pt x="35" y="20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9248780" y="4229847"/>
              <a:ext cx="199972" cy="202769"/>
            </a:xfrm>
            <a:custGeom>
              <a:gdLst>
                <a:gd name="T0" fmla="*/ 8 w 71"/>
                <a:gd name="T1" fmla="*/ 51 h 72"/>
                <a:gd name="T2" fmla="*/ 20 w 71"/>
                <a:gd name="T3" fmla="*/ 8 h 72"/>
                <a:gd name="T4" fmla="*/ 63 w 71"/>
                <a:gd name="T5" fmla="*/ 21 h 72"/>
                <a:gd name="T6" fmla="*/ 51 w 71"/>
                <a:gd name="T7" fmla="*/ 63 h 72"/>
                <a:gd name="T8" fmla="*/ 8 w 71"/>
                <a:gd name="T9" fmla="*/ 51 h 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2">
                  <a:moveTo>
                    <a:pt x="8" y="51"/>
                  </a:moveTo>
                  <a:cubicBezTo>
                    <a:pt x="0" y="36"/>
                    <a:pt x="5" y="17"/>
                    <a:pt x="20" y="8"/>
                  </a:cubicBezTo>
                  <a:cubicBezTo>
                    <a:pt x="35" y="0"/>
                    <a:pt x="54" y="5"/>
                    <a:pt x="63" y="21"/>
                  </a:cubicBezTo>
                  <a:cubicBezTo>
                    <a:pt x="71" y="36"/>
                    <a:pt x="66" y="55"/>
                    <a:pt x="51" y="63"/>
                  </a:cubicBezTo>
                  <a:cubicBezTo>
                    <a:pt x="36" y="72"/>
                    <a:pt x="16" y="66"/>
                    <a:pt x="8" y="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3" name="Group 36"/>
          <p:cNvGrpSpPr/>
          <p:nvPr/>
        </p:nvGrpSpPr>
        <p:grpSpPr>
          <a:xfrm>
            <a:off x="6596589" y="3126197"/>
            <a:ext cx="2609417" cy="2567465"/>
            <a:chOff x="6869300" y="3848083"/>
            <a:chExt cx="2609417" cy="2567465"/>
          </a:xfrm>
        </p:grpSpPr>
        <p:sp>
          <p:nvSpPr>
            <p:cNvPr id="14" name="Freeform 9"/>
            <p:cNvSpPr/>
            <p:nvPr/>
          </p:nvSpPr>
          <p:spPr bwMode="auto">
            <a:xfrm>
              <a:off x="6869300" y="3848083"/>
              <a:ext cx="2609417" cy="2567465"/>
            </a:xfrm>
            <a:custGeom>
              <a:gdLst>
                <a:gd name="T0" fmla="*/ 865 w 929"/>
                <a:gd name="T1" fmla="*/ 292 h 914"/>
                <a:gd name="T2" fmla="*/ 873 w 929"/>
                <a:gd name="T3" fmla="*/ 274 h 914"/>
                <a:gd name="T4" fmla="*/ 892 w 929"/>
                <a:gd name="T5" fmla="*/ 282 h 914"/>
                <a:gd name="T6" fmla="*/ 892 w 929"/>
                <a:gd name="T7" fmla="*/ 584 h 914"/>
                <a:gd name="T8" fmla="*/ 365 w 929"/>
                <a:gd name="T9" fmla="*/ 852 h 914"/>
                <a:gd name="T10" fmla="*/ 66 w 929"/>
                <a:gd name="T11" fmla="*/ 314 h 914"/>
                <a:gd name="T12" fmla="*/ 354 w 929"/>
                <a:gd name="T13" fmla="*/ 19 h 914"/>
                <a:gd name="T14" fmla="*/ 440 w 929"/>
                <a:gd name="T15" fmla="*/ 1 h 914"/>
                <a:gd name="T16" fmla="*/ 456 w 929"/>
                <a:gd name="T17" fmla="*/ 14 h 914"/>
                <a:gd name="T18" fmla="*/ 443 w 929"/>
                <a:gd name="T19" fmla="*/ 29 h 914"/>
                <a:gd name="T20" fmla="*/ 362 w 929"/>
                <a:gd name="T21" fmla="*/ 46 h 914"/>
                <a:gd name="T22" fmla="*/ 93 w 929"/>
                <a:gd name="T23" fmla="*/ 322 h 914"/>
                <a:gd name="T24" fmla="*/ 373 w 929"/>
                <a:gd name="T25" fmla="*/ 824 h 914"/>
                <a:gd name="T26" fmla="*/ 865 w 929"/>
                <a:gd name="T27" fmla="*/ 574 h 914"/>
                <a:gd name="T28" fmla="*/ 865 w 929"/>
                <a:gd name="T29" fmla="*/ 292 h 9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9" h="914">
                  <a:moveTo>
                    <a:pt x="865" y="292"/>
                  </a:moveTo>
                  <a:cubicBezTo>
                    <a:pt x="862" y="285"/>
                    <a:pt x="866" y="277"/>
                    <a:pt x="873" y="274"/>
                  </a:cubicBezTo>
                  <a:cubicBezTo>
                    <a:pt x="881" y="271"/>
                    <a:pt x="889" y="275"/>
                    <a:pt x="892" y="282"/>
                  </a:cubicBezTo>
                  <a:cubicBezTo>
                    <a:pt x="929" y="383"/>
                    <a:pt x="927" y="490"/>
                    <a:pt x="892" y="584"/>
                  </a:cubicBezTo>
                  <a:cubicBezTo>
                    <a:pt x="813" y="797"/>
                    <a:pt x="583" y="914"/>
                    <a:pt x="365" y="852"/>
                  </a:cubicBezTo>
                  <a:cubicBezTo>
                    <a:pt x="134" y="786"/>
                    <a:pt x="0" y="545"/>
                    <a:pt x="66" y="314"/>
                  </a:cubicBezTo>
                  <a:cubicBezTo>
                    <a:pt x="106" y="173"/>
                    <a:pt x="215" y="62"/>
                    <a:pt x="354" y="19"/>
                  </a:cubicBezTo>
                  <a:cubicBezTo>
                    <a:pt x="382" y="10"/>
                    <a:pt x="411" y="4"/>
                    <a:pt x="440" y="1"/>
                  </a:cubicBezTo>
                  <a:cubicBezTo>
                    <a:pt x="448" y="0"/>
                    <a:pt x="455" y="6"/>
                    <a:pt x="456" y="14"/>
                  </a:cubicBezTo>
                  <a:cubicBezTo>
                    <a:pt x="456" y="21"/>
                    <a:pt x="451" y="28"/>
                    <a:pt x="443" y="29"/>
                  </a:cubicBezTo>
                  <a:cubicBezTo>
                    <a:pt x="415" y="32"/>
                    <a:pt x="388" y="37"/>
                    <a:pt x="362" y="46"/>
                  </a:cubicBezTo>
                  <a:cubicBezTo>
                    <a:pt x="232" y="86"/>
                    <a:pt x="131" y="190"/>
                    <a:pt x="93" y="322"/>
                  </a:cubicBezTo>
                  <a:cubicBezTo>
                    <a:pt x="31" y="538"/>
                    <a:pt x="157" y="763"/>
                    <a:pt x="373" y="824"/>
                  </a:cubicBezTo>
                  <a:cubicBezTo>
                    <a:pt x="577" y="883"/>
                    <a:pt x="792" y="773"/>
                    <a:pt x="865" y="574"/>
                  </a:cubicBezTo>
                  <a:cubicBezTo>
                    <a:pt x="898" y="486"/>
                    <a:pt x="900" y="386"/>
                    <a:pt x="865" y="2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9195641" y="4575252"/>
              <a:ext cx="202769" cy="199972"/>
            </a:xfrm>
            <a:custGeom>
              <a:gdLst>
                <a:gd name="T0" fmla="*/ 8 w 72"/>
                <a:gd name="T1" fmla="*/ 51 h 71"/>
                <a:gd name="T2" fmla="*/ 21 w 72"/>
                <a:gd name="T3" fmla="*/ 8 h 71"/>
                <a:gd name="T4" fmla="*/ 63 w 72"/>
                <a:gd name="T5" fmla="*/ 20 h 71"/>
                <a:gd name="T6" fmla="*/ 51 w 72"/>
                <a:gd name="T7" fmla="*/ 63 h 71"/>
                <a:gd name="T8" fmla="*/ 8 w 72"/>
                <a:gd name="T9" fmla="*/ 51 h 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1">
                  <a:moveTo>
                    <a:pt x="8" y="51"/>
                  </a:moveTo>
                  <a:cubicBezTo>
                    <a:pt x="0" y="36"/>
                    <a:pt x="5" y="16"/>
                    <a:pt x="21" y="8"/>
                  </a:cubicBezTo>
                  <a:cubicBezTo>
                    <a:pt x="36" y="0"/>
                    <a:pt x="55" y="5"/>
                    <a:pt x="63" y="20"/>
                  </a:cubicBezTo>
                  <a:cubicBezTo>
                    <a:pt x="72" y="35"/>
                    <a:pt x="66" y="54"/>
                    <a:pt x="51" y="63"/>
                  </a:cubicBezTo>
                  <a:cubicBezTo>
                    <a:pt x="36" y="71"/>
                    <a:pt x="17" y="66"/>
                    <a:pt x="8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6" name="Freeform 11"/>
          <p:cNvSpPr/>
          <p:nvPr/>
        </p:nvSpPr>
        <p:spPr bwMode="auto">
          <a:xfrm>
            <a:off x="8062111" y="1586554"/>
            <a:ext cx="1963356" cy="983077"/>
          </a:xfrm>
          <a:custGeom>
            <a:gdLst>
              <a:gd name="T0" fmla="*/ 350 w 699"/>
              <a:gd name="T1" fmla="*/ 350 h 350"/>
              <a:gd name="T2" fmla="*/ 0 w 699"/>
              <a:gd name="T3" fmla="*/ 350 h 350"/>
              <a:gd name="T4" fmla="*/ 350 w 699"/>
              <a:gd name="T5" fmla="*/ 0 h 350"/>
              <a:gd name="T6" fmla="*/ 699 w 699"/>
              <a:gd name="T7" fmla="*/ 350 h 350"/>
              <a:gd name="T8" fmla="*/ 350 w 699"/>
              <a:gd name="T9" fmla="*/ 350 h 35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9" h="350">
                <a:moveTo>
                  <a:pt x="350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57"/>
                  <a:pt x="157" y="0"/>
                  <a:pt x="350" y="0"/>
                </a:cubicBezTo>
                <a:cubicBezTo>
                  <a:pt x="543" y="0"/>
                  <a:pt x="699" y="157"/>
                  <a:pt x="699" y="350"/>
                </a:cubicBezTo>
                <a:cubicBezTo>
                  <a:pt x="350" y="350"/>
                  <a:pt x="350" y="350"/>
                  <a:pt x="350" y="35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7" name="Freeform 12"/>
          <p:cNvSpPr/>
          <p:nvPr/>
        </p:nvSpPr>
        <p:spPr bwMode="auto">
          <a:xfrm>
            <a:off x="6823128" y="3502367"/>
            <a:ext cx="1612357" cy="1973145"/>
          </a:xfrm>
          <a:custGeom>
            <a:gdLst>
              <a:gd name="T0" fmla="*/ 399 w 574"/>
              <a:gd name="T1" fmla="*/ 303 h 702"/>
              <a:gd name="T2" fmla="*/ 574 w 574"/>
              <a:gd name="T3" fmla="*/ 605 h 702"/>
              <a:gd name="T4" fmla="*/ 97 w 574"/>
              <a:gd name="T5" fmla="*/ 477 h 702"/>
              <a:gd name="T6" fmla="*/ 225 w 574"/>
              <a:gd name="T7" fmla="*/ 0 h 702"/>
              <a:gd name="T8" fmla="*/ 399 w 574"/>
              <a:gd name="T9" fmla="*/ 303 h 70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702">
                <a:moveTo>
                  <a:pt x="399" y="303"/>
                </a:moveTo>
                <a:cubicBezTo>
                  <a:pt x="574" y="605"/>
                  <a:pt x="574" y="605"/>
                  <a:pt x="574" y="605"/>
                </a:cubicBezTo>
                <a:cubicBezTo>
                  <a:pt x="407" y="702"/>
                  <a:pt x="193" y="645"/>
                  <a:pt x="97" y="477"/>
                </a:cubicBezTo>
                <a:cubicBezTo>
                  <a:pt x="0" y="310"/>
                  <a:pt x="57" y="96"/>
                  <a:pt x="225" y="0"/>
                </a:cubicBezTo>
                <a:cubicBezTo>
                  <a:pt x="399" y="303"/>
                  <a:pt x="399" y="303"/>
                  <a:pt x="399" y="3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" name="Freeform 13"/>
          <p:cNvSpPr/>
          <p:nvPr/>
        </p:nvSpPr>
        <p:spPr bwMode="auto">
          <a:xfrm>
            <a:off x="9543020" y="3502367"/>
            <a:ext cx="1612357" cy="1973145"/>
          </a:xfrm>
          <a:custGeom>
            <a:gdLst>
              <a:gd name="T0" fmla="*/ 175 w 574"/>
              <a:gd name="T1" fmla="*/ 303 h 702"/>
              <a:gd name="T2" fmla="*/ 0 w 574"/>
              <a:gd name="T3" fmla="*/ 605 h 702"/>
              <a:gd name="T4" fmla="*/ 478 w 574"/>
              <a:gd name="T5" fmla="*/ 477 h 702"/>
              <a:gd name="T6" fmla="*/ 350 w 574"/>
              <a:gd name="T7" fmla="*/ 0 h 702"/>
              <a:gd name="T8" fmla="*/ 175 w 574"/>
              <a:gd name="T9" fmla="*/ 303 h 702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702">
                <a:moveTo>
                  <a:pt x="175" y="303"/>
                </a:moveTo>
                <a:cubicBezTo>
                  <a:pt x="0" y="605"/>
                  <a:pt x="0" y="605"/>
                  <a:pt x="0" y="605"/>
                </a:cubicBezTo>
                <a:cubicBezTo>
                  <a:pt x="168" y="702"/>
                  <a:pt x="381" y="645"/>
                  <a:pt x="478" y="477"/>
                </a:cubicBezTo>
                <a:cubicBezTo>
                  <a:pt x="574" y="310"/>
                  <a:pt x="517" y="96"/>
                  <a:pt x="350" y="0"/>
                </a:cubicBezTo>
                <a:cubicBezTo>
                  <a:pt x="175" y="303"/>
                  <a:pt x="175" y="303"/>
                  <a:pt x="175" y="30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9" name="Group 19"/>
          <p:cNvGrpSpPr/>
          <p:nvPr/>
        </p:nvGrpSpPr>
        <p:grpSpPr>
          <a:xfrm>
            <a:off x="8732880" y="1783171"/>
            <a:ext cx="582861" cy="666945"/>
            <a:chOff x="6326188" y="3460750"/>
            <a:chExt cx="484188" cy="554038"/>
          </a:xfrm>
          <a:solidFill>
            <a:schemeClr val="bg1"/>
          </a:solidFill>
        </p:grpSpPr>
        <p:sp>
          <p:nvSpPr>
            <p:cNvPr id="20" name="Freeform 227"/>
            <p:cNvSpPr/>
            <p:nvPr/>
          </p:nvSpPr>
          <p:spPr bwMode="auto">
            <a:xfrm>
              <a:off x="6326188" y="3460750"/>
              <a:ext cx="276225" cy="288925"/>
            </a:xfrm>
            <a:custGeom>
              <a:gdLst>
                <a:gd name="T0" fmla="*/ 1475 w 1743"/>
                <a:gd name="T1" fmla="*/ 2 h 1815"/>
                <a:gd name="T2" fmla="*/ 1507 w 1743"/>
                <a:gd name="T3" fmla="*/ 21 h 1815"/>
                <a:gd name="T4" fmla="*/ 1733 w 1743"/>
                <a:gd name="T5" fmla="*/ 252 h 1815"/>
                <a:gd name="T6" fmla="*/ 1743 w 1743"/>
                <a:gd name="T7" fmla="*/ 287 h 1815"/>
                <a:gd name="T8" fmla="*/ 1733 w 1743"/>
                <a:gd name="T9" fmla="*/ 320 h 1815"/>
                <a:gd name="T10" fmla="*/ 1507 w 1743"/>
                <a:gd name="T11" fmla="*/ 552 h 1815"/>
                <a:gd name="T12" fmla="*/ 1475 w 1743"/>
                <a:gd name="T13" fmla="*/ 570 h 1815"/>
                <a:gd name="T14" fmla="*/ 1440 w 1743"/>
                <a:gd name="T15" fmla="*/ 570 h 1815"/>
                <a:gd name="T16" fmla="*/ 1408 w 1743"/>
                <a:gd name="T17" fmla="*/ 552 h 1815"/>
                <a:gd name="T18" fmla="*/ 1389 w 1743"/>
                <a:gd name="T19" fmla="*/ 520 h 1815"/>
                <a:gd name="T20" fmla="*/ 1389 w 1743"/>
                <a:gd name="T21" fmla="*/ 484 h 1815"/>
                <a:gd name="T22" fmla="*/ 1408 w 1743"/>
                <a:gd name="T23" fmla="*/ 452 h 1815"/>
                <a:gd name="T24" fmla="*/ 1410 w 1743"/>
                <a:gd name="T25" fmla="*/ 361 h 1815"/>
                <a:gd name="T26" fmla="*/ 1228 w 1743"/>
                <a:gd name="T27" fmla="*/ 388 h 1815"/>
                <a:gd name="T28" fmla="*/ 1056 w 1743"/>
                <a:gd name="T29" fmla="*/ 438 h 1815"/>
                <a:gd name="T30" fmla="*/ 893 w 1743"/>
                <a:gd name="T31" fmla="*/ 510 h 1815"/>
                <a:gd name="T32" fmla="*/ 741 w 1743"/>
                <a:gd name="T33" fmla="*/ 602 h 1815"/>
                <a:gd name="T34" fmla="*/ 602 w 1743"/>
                <a:gd name="T35" fmla="*/ 710 h 1815"/>
                <a:gd name="T36" fmla="*/ 480 w 1743"/>
                <a:gd name="T37" fmla="*/ 835 h 1815"/>
                <a:gd name="T38" fmla="*/ 373 w 1743"/>
                <a:gd name="T39" fmla="*/ 975 h 1815"/>
                <a:gd name="T40" fmla="*/ 284 w 1743"/>
                <a:gd name="T41" fmla="*/ 1129 h 1815"/>
                <a:gd name="T42" fmla="*/ 215 w 1743"/>
                <a:gd name="T43" fmla="*/ 1293 h 1815"/>
                <a:gd name="T44" fmla="*/ 167 w 1743"/>
                <a:gd name="T45" fmla="*/ 1468 h 1815"/>
                <a:gd name="T46" fmla="*/ 143 w 1743"/>
                <a:gd name="T47" fmla="*/ 1650 h 1815"/>
                <a:gd name="T48" fmla="*/ 138 w 1743"/>
                <a:gd name="T49" fmla="*/ 1763 h 1815"/>
                <a:gd name="T50" fmla="*/ 120 w 1743"/>
                <a:gd name="T51" fmla="*/ 1794 h 1815"/>
                <a:gd name="T52" fmla="*/ 89 w 1743"/>
                <a:gd name="T53" fmla="*/ 1812 h 1815"/>
                <a:gd name="T54" fmla="*/ 51 w 1743"/>
                <a:gd name="T55" fmla="*/ 1812 h 1815"/>
                <a:gd name="T56" fmla="*/ 20 w 1743"/>
                <a:gd name="T57" fmla="*/ 1794 h 1815"/>
                <a:gd name="T58" fmla="*/ 2 w 1743"/>
                <a:gd name="T59" fmla="*/ 1763 h 1815"/>
                <a:gd name="T60" fmla="*/ 3 w 1743"/>
                <a:gd name="T61" fmla="*/ 1645 h 1815"/>
                <a:gd name="T62" fmla="*/ 28 w 1743"/>
                <a:gd name="T63" fmla="*/ 1451 h 1815"/>
                <a:gd name="T64" fmla="*/ 76 w 1743"/>
                <a:gd name="T65" fmla="*/ 1265 h 1815"/>
                <a:gd name="T66" fmla="*/ 147 w 1743"/>
                <a:gd name="T67" fmla="*/ 1090 h 1815"/>
                <a:gd name="T68" fmla="*/ 237 w 1743"/>
                <a:gd name="T69" fmla="*/ 926 h 1815"/>
                <a:gd name="T70" fmla="*/ 346 w 1743"/>
                <a:gd name="T71" fmla="*/ 774 h 1815"/>
                <a:gd name="T72" fmla="*/ 473 w 1743"/>
                <a:gd name="T73" fmla="*/ 639 h 1815"/>
                <a:gd name="T74" fmla="*/ 615 w 1743"/>
                <a:gd name="T75" fmla="*/ 519 h 1815"/>
                <a:gd name="T76" fmla="*/ 772 w 1743"/>
                <a:gd name="T77" fmla="*/ 416 h 1815"/>
                <a:gd name="T78" fmla="*/ 940 w 1743"/>
                <a:gd name="T79" fmla="*/ 333 h 1815"/>
                <a:gd name="T80" fmla="*/ 1119 w 1743"/>
                <a:gd name="T81" fmla="*/ 272 h 1815"/>
                <a:gd name="T82" fmla="*/ 1308 w 1743"/>
                <a:gd name="T83" fmla="*/ 232 h 1815"/>
                <a:gd name="T84" fmla="*/ 1505 w 1743"/>
                <a:gd name="T85" fmla="*/ 217 h 1815"/>
                <a:gd name="T86" fmla="*/ 1397 w 1743"/>
                <a:gd name="T87" fmla="*/ 105 h 1815"/>
                <a:gd name="T88" fmla="*/ 1387 w 1743"/>
                <a:gd name="T89" fmla="*/ 71 h 1815"/>
                <a:gd name="T90" fmla="*/ 1397 w 1743"/>
                <a:gd name="T91" fmla="*/ 36 h 1815"/>
                <a:gd name="T92" fmla="*/ 1423 w 1743"/>
                <a:gd name="T93" fmla="*/ 10 h 1815"/>
                <a:gd name="T94" fmla="*/ 1457 w 1743"/>
                <a:gd name="T95" fmla="*/ 0 h 18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3" h="1815">
                  <a:moveTo>
                    <a:pt x="1457" y="0"/>
                  </a:moveTo>
                  <a:lnTo>
                    <a:pt x="1475" y="2"/>
                  </a:lnTo>
                  <a:lnTo>
                    <a:pt x="1492" y="10"/>
                  </a:lnTo>
                  <a:lnTo>
                    <a:pt x="1507" y="21"/>
                  </a:lnTo>
                  <a:lnTo>
                    <a:pt x="1722" y="237"/>
                  </a:lnTo>
                  <a:lnTo>
                    <a:pt x="1733" y="252"/>
                  </a:lnTo>
                  <a:lnTo>
                    <a:pt x="1741" y="269"/>
                  </a:lnTo>
                  <a:lnTo>
                    <a:pt x="1743" y="287"/>
                  </a:lnTo>
                  <a:lnTo>
                    <a:pt x="1741" y="304"/>
                  </a:lnTo>
                  <a:lnTo>
                    <a:pt x="1733" y="320"/>
                  </a:lnTo>
                  <a:lnTo>
                    <a:pt x="1722" y="335"/>
                  </a:lnTo>
                  <a:lnTo>
                    <a:pt x="1507" y="552"/>
                  </a:lnTo>
                  <a:lnTo>
                    <a:pt x="1492" y="562"/>
                  </a:lnTo>
                  <a:lnTo>
                    <a:pt x="1475" y="570"/>
                  </a:lnTo>
                  <a:lnTo>
                    <a:pt x="1458" y="572"/>
                  </a:lnTo>
                  <a:lnTo>
                    <a:pt x="1440" y="570"/>
                  </a:lnTo>
                  <a:lnTo>
                    <a:pt x="1423" y="562"/>
                  </a:lnTo>
                  <a:lnTo>
                    <a:pt x="1408" y="552"/>
                  </a:lnTo>
                  <a:lnTo>
                    <a:pt x="1397" y="536"/>
                  </a:lnTo>
                  <a:lnTo>
                    <a:pt x="1389" y="520"/>
                  </a:lnTo>
                  <a:lnTo>
                    <a:pt x="1387" y="502"/>
                  </a:lnTo>
                  <a:lnTo>
                    <a:pt x="1389" y="484"/>
                  </a:lnTo>
                  <a:lnTo>
                    <a:pt x="1397" y="467"/>
                  </a:lnTo>
                  <a:lnTo>
                    <a:pt x="1408" y="452"/>
                  </a:lnTo>
                  <a:lnTo>
                    <a:pt x="1504" y="357"/>
                  </a:lnTo>
                  <a:lnTo>
                    <a:pt x="1410" y="361"/>
                  </a:lnTo>
                  <a:lnTo>
                    <a:pt x="1318" y="371"/>
                  </a:lnTo>
                  <a:lnTo>
                    <a:pt x="1228" y="388"/>
                  </a:lnTo>
                  <a:lnTo>
                    <a:pt x="1140" y="411"/>
                  </a:lnTo>
                  <a:lnTo>
                    <a:pt x="1056" y="438"/>
                  </a:lnTo>
                  <a:lnTo>
                    <a:pt x="972" y="472"/>
                  </a:lnTo>
                  <a:lnTo>
                    <a:pt x="893" y="510"/>
                  </a:lnTo>
                  <a:lnTo>
                    <a:pt x="815" y="553"/>
                  </a:lnTo>
                  <a:lnTo>
                    <a:pt x="741" y="602"/>
                  </a:lnTo>
                  <a:lnTo>
                    <a:pt x="670" y="654"/>
                  </a:lnTo>
                  <a:lnTo>
                    <a:pt x="602" y="710"/>
                  </a:lnTo>
                  <a:lnTo>
                    <a:pt x="539" y="771"/>
                  </a:lnTo>
                  <a:lnTo>
                    <a:pt x="480" y="835"/>
                  </a:lnTo>
                  <a:lnTo>
                    <a:pt x="424" y="904"/>
                  </a:lnTo>
                  <a:lnTo>
                    <a:pt x="373" y="975"/>
                  </a:lnTo>
                  <a:lnTo>
                    <a:pt x="326" y="1050"/>
                  </a:lnTo>
                  <a:lnTo>
                    <a:pt x="284" y="1129"/>
                  </a:lnTo>
                  <a:lnTo>
                    <a:pt x="247" y="1209"/>
                  </a:lnTo>
                  <a:lnTo>
                    <a:pt x="215" y="1293"/>
                  </a:lnTo>
                  <a:lnTo>
                    <a:pt x="188" y="1379"/>
                  </a:lnTo>
                  <a:lnTo>
                    <a:pt x="167" y="1468"/>
                  </a:lnTo>
                  <a:lnTo>
                    <a:pt x="152" y="1558"/>
                  </a:lnTo>
                  <a:lnTo>
                    <a:pt x="143" y="1650"/>
                  </a:lnTo>
                  <a:lnTo>
                    <a:pt x="140" y="1744"/>
                  </a:lnTo>
                  <a:lnTo>
                    <a:pt x="138" y="1763"/>
                  </a:lnTo>
                  <a:lnTo>
                    <a:pt x="130" y="1780"/>
                  </a:lnTo>
                  <a:lnTo>
                    <a:pt x="120" y="1794"/>
                  </a:lnTo>
                  <a:lnTo>
                    <a:pt x="105" y="1805"/>
                  </a:lnTo>
                  <a:lnTo>
                    <a:pt x="89" y="1812"/>
                  </a:lnTo>
                  <a:lnTo>
                    <a:pt x="70" y="1815"/>
                  </a:lnTo>
                  <a:lnTo>
                    <a:pt x="51" y="1812"/>
                  </a:lnTo>
                  <a:lnTo>
                    <a:pt x="34" y="1805"/>
                  </a:lnTo>
                  <a:lnTo>
                    <a:pt x="20" y="1794"/>
                  </a:lnTo>
                  <a:lnTo>
                    <a:pt x="10" y="1780"/>
                  </a:lnTo>
                  <a:lnTo>
                    <a:pt x="2" y="1763"/>
                  </a:lnTo>
                  <a:lnTo>
                    <a:pt x="0" y="1744"/>
                  </a:lnTo>
                  <a:lnTo>
                    <a:pt x="3" y="1645"/>
                  </a:lnTo>
                  <a:lnTo>
                    <a:pt x="13" y="1547"/>
                  </a:lnTo>
                  <a:lnTo>
                    <a:pt x="28" y="1451"/>
                  </a:lnTo>
                  <a:lnTo>
                    <a:pt x="50" y="1357"/>
                  </a:lnTo>
                  <a:lnTo>
                    <a:pt x="76" y="1265"/>
                  </a:lnTo>
                  <a:lnTo>
                    <a:pt x="109" y="1176"/>
                  </a:lnTo>
                  <a:lnTo>
                    <a:pt x="147" y="1090"/>
                  </a:lnTo>
                  <a:lnTo>
                    <a:pt x="190" y="1007"/>
                  </a:lnTo>
                  <a:lnTo>
                    <a:pt x="237" y="926"/>
                  </a:lnTo>
                  <a:lnTo>
                    <a:pt x="290" y="849"/>
                  </a:lnTo>
                  <a:lnTo>
                    <a:pt x="346" y="774"/>
                  </a:lnTo>
                  <a:lnTo>
                    <a:pt x="408" y="704"/>
                  </a:lnTo>
                  <a:lnTo>
                    <a:pt x="473" y="639"/>
                  </a:lnTo>
                  <a:lnTo>
                    <a:pt x="542" y="576"/>
                  </a:lnTo>
                  <a:lnTo>
                    <a:pt x="615" y="519"/>
                  </a:lnTo>
                  <a:lnTo>
                    <a:pt x="691" y="465"/>
                  </a:lnTo>
                  <a:lnTo>
                    <a:pt x="772" y="416"/>
                  </a:lnTo>
                  <a:lnTo>
                    <a:pt x="854" y="372"/>
                  </a:lnTo>
                  <a:lnTo>
                    <a:pt x="940" y="333"/>
                  </a:lnTo>
                  <a:lnTo>
                    <a:pt x="1028" y="299"/>
                  </a:lnTo>
                  <a:lnTo>
                    <a:pt x="1119" y="272"/>
                  </a:lnTo>
                  <a:lnTo>
                    <a:pt x="1212" y="248"/>
                  </a:lnTo>
                  <a:lnTo>
                    <a:pt x="1308" y="232"/>
                  </a:lnTo>
                  <a:lnTo>
                    <a:pt x="1405" y="221"/>
                  </a:lnTo>
                  <a:lnTo>
                    <a:pt x="1505" y="217"/>
                  </a:lnTo>
                  <a:lnTo>
                    <a:pt x="1408" y="120"/>
                  </a:lnTo>
                  <a:lnTo>
                    <a:pt x="1397" y="105"/>
                  </a:lnTo>
                  <a:lnTo>
                    <a:pt x="1389" y="88"/>
                  </a:lnTo>
                  <a:lnTo>
                    <a:pt x="1387" y="71"/>
                  </a:lnTo>
                  <a:lnTo>
                    <a:pt x="1389" y="53"/>
                  </a:lnTo>
                  <a:lnTo>
                    <a:pt x="1397" y="36"/>
                  </a:lnTo>
                  <a:lnTo>
                    <a:pt x="1408" y="21"/>
                  </a:lnTo>
                  <a:lnTo>
                    <a:pt x="1423" y="10"/>
                  </a:lnTo>
                  <a:lnTo>
                    <a:pt x="1440" y="2"/>
                  </a:lnTo>
                  <a:lnTo>
                    <a:pt x="14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Freeform 228"/>
            <p:cNvSpPr/>
            <p:nvPr/>
          </p:nvSpPr>
          <p:spPr bwMode="auto">
            <a:xfrm>
              <a:off x="6534151" y="3727450"/>
              <a:ext cx="276225" cy="287338"/>
            </a:xfrm>
            <a:custGeom>
              <a:gdLst>
                <a:gd name="T0" fmla="*/ 1691 w 1743"/>
                <a:gd name="T1" fmla="*/ 3 h 1815"/>
                <a:gd name="T2" fmla="*/ 1722 w 1743"/>
                <a:gd name="T3" fmla="*/ 21 h 1815"/>
                <a:gd name="T4" fmla="*/ 1740 w 1743"/>
                <a:gd name="T5" fmla="*/ 52 h 1815"/>
                <a:gd name="T6" fmla="*/ 1739 w 1743"/>
                <a:gd name="T7" fmla="*/ 170 h 1815"/>
                <a:gd name="T8" fmla="*/ 1714 w 1743"/>
                <a:gd name="T9" fmla="*/ 364 h 1815"/>
                <a:gd name="T10" fmla="*/ 1666 w 1743"/>
                <a:gd name="T11" fmla="*/ 549 h 1815"/>
                <a:gd name="T12" fmla="*/ 1595 w 1743"/>
                <a:gd name="T13" fmla="*/ 724 h 1815"/>
                <a:gd name="T14" fmla="*/ 1505 w 1743"/>
                <a:gd name="T15" fmla="*/ 889 h 1815"/>
                <a:gd name="T16" fmla="*/ 1395 w 1743"/>
                <a:gd name="T17" fmla="*/ 1040 h 1815"/>
                <a:gd name="T18" fmla="*/ 1269 w 1743"/>
                <a:gd name="T19" fmla="*/ 1176 h 1815"/>
                <a:gd name="T20" fmla="*/ 1126 w 1743"/>
                <a:gd name="T21" fmla="*/ 1296 h 1815"/>
                <a:gd name="T22" fmla="*/ 971 w 1743"/>
                <a:gd name="T23" fmla="*/ 1399 h 1815"/>
                <a:gd name="T24" fmla="*/ 802 w 1743"/>
                <a:gd name="T25" fmla="*/ 1481 h 1815"/>
                <a:gd name="T26" fmla="*/ 622 w 1743"/>
                <a:gd name="T27" fmla="*/ 1543 h 1815"/>
                <a:gd name="T28" fmla="*/ 434 w 1743"/>
                <a:gd name="T29" fmla="*/ 1582 h 1815"/>
                <a:gd name="T30" fmla="*/ 238 w 1743"/>
                <a:gd name="T31" fmla="*/ 1598 h 1815"/>
                <a:gd name="T32" fmla="*/ 346 w 1743"/>
                <a:gd name="T33" fmla="*/ 1710 h 1815"/>
                <a:gd name="T34" fmla="*/ 354 w 1743"/>
                <a:gd name="T35" fmla="*/ 1743 h 1815"/>
                <a:gd name="T36" fmla="*/ 346 w 1743"/>
                <a:gd name="T37" fmla="*/ 1778 h 1815"/>
                <a:gd name="T38" fmla="*/ 320 w 1743"/>
                <a:gd name="T39" fmla="*/ 1805 h 1815"/>
                <a:gd name="T40" fmla="*/ 285 w 1743"/>
                <a:gd name="T41" fmla="*/ 1815 h 1815"/>
                <a:gd name="T42" fmla="*/ 250 w 1743"/>
                <a:gd name="T43" fmla="*/ 1805 h 1815"/>
                <a:gd name="T44" fmla="*/ 20 w 1743"/>
                <a:gd name="T45" fmla="*/ 1578 h 1815"/>
                <a:gd name="T46" fmla="*/ 2 w 1743"/>
                <a:gd name="T47" fmla="*/ 1546 h 1815"/>
                <a:gd name="T48" fmla="*/ 2 w 1743"/>
                <a:gd name="T49" fmla="*/ 1510 h 1815"/>
                <a:gd name="T50" fmla="*/ 20 w 1743"/>
                <a:gd name="T51" fmla="*/ 1479 h 1815"/>
                <a:gd name="T52" fmla="*/ 251 w 1743"/>
                <a:gd name="T53" fmla="*/ 1251 h 1815"/>
                <a:gd name="T54" fmla="*/ 285 w 1743"/>
                <a:gd name="T55" fmla="*/ 1243 h 1815"/>
                <a:gd name="T56" fmla="*/ 320 w 1743"/>
                <a:gd name="T57" fmla="*/ 1251 h 1815"/>
                <a:gd name="T58" fmla="*/ 346 w 1743"/>
                <a:gd name="T59" fmla="*/ 1279 h 1815"/>
                <a:gd name="T60" fmla="*/ 354 w 1743"/>
                <a:gd name="T61" fmla="*/ 1313 h 1815"/>
                <a:gd name="T62" fmla="*/ 346 w 1743"/>
                <a:gd name="T63" fmla="*/ 1348 h 1815"/>
                <a:gd name="T64" fmla="*/ 239 w 1743"/>
                <a:gd name="T65" fmla="*/ 1458 h 1815"/>
                <a:gd name="T66" fmla="*/ 424 w 1743"/>
                <a:gd name="T67" fmla="*/ 1443 h 1815"/>
                <a:gd name="T68" fmla="*/ 601 w 1743"/>
                <a:gd name="T69" fmla="*/ 1404 h 1815"/>
                <a:gd name="T70" fmla="*/ 770 w 1743"/>
                <a:gd name="T71" fmla="*/ 1343 h 1815"/>
                <a:gd name="T72" fmla="*/ 927 w 1743"/>
                <a:gd name="T73" fmla="*/ 1262 h 1815"/>
                <a:gd name="T74" fmla="*/ 1072 w 1743"/>
                <a:gd name="T75" fmla="*/ 1161 h 1815"/>
                <a:gd name="T76" fmla="*/ 1204 w 1743"/>
                <a:gd name="T77" fmla="*/ 1043 h 1815"/>
                <a:gd name="T78" fmla="*/ 1318 w 1743"/>
                <a:gd name="T79" fmla="*/ 911 h 1815"/>
                <a:gd name="T80" fmla="*/ 1416 w 1743"/>
                <a:gd name="T81" fmla="*/ 765 h 1815"/>
                <a:gd name="T82" fmla="*/ 1495 w 1743"/>
                <a:gd name="T83" fmla="*/ 605 h 1815"/>
                <a:gd name="T84" fmla="*/ 1554 w 1743"/>
                <a:gd name="T85" fmla="*/ 436 h 1815"/>
                <a:gd name="T86" fmla="*/ 1590 w 1743"/>
                <a:gd name="T87" fmla="*/ 256 h 1815"/>
                <a:gd name="T88" fmla="*/ 1603 w 1743"/>
                <a:gd name="T89" fmla="*/ 70 h 1815"/>
                <a:gd name="T90" fmla="*/ 1612 w 1743"/>
                <a:gd name="T91" fmla="*/ 35 h 1815"/>
                <a:gd name="T92" fmla="*/ 1637 w 1743"/>
                <a:gd name="T93" fmla="*/ 9 h 1815"/>
                <a:gd name="T94" fmla="*/ 1673 w 1743"/>
                <a:gd name="T95" fmla="*/ 0 h 18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3" h="1815">
                  <a:moveTo>
                    <a:pt x="1673" y="0"/>
                  </a:moveTo>
                  <a:lnTo>
                    <a:pt x="1691" y="3"/>
                  </a:lnTo>
                  <a:lnTo>
                    <a:pt x="1708" y="9"/>
                  </a:lnTo>
                  <a:lnTo>
                    <a:pt x="1722" y="21"/>
                  </a:lnTo>
                  <a:lnTo>
                    <a:pt x="1733" y="35"/>
                  </a:lnTo>
                  <a:lnTo>
                    <a:pt x="1740" y="52"/>
                  </a:lnTo>
                  <a:lnTo>
                    <a:pt x="1743" y="70"/>
                  </a:lnTo>
                  <a:lnTo>
                    <a:pt x="1739" y="170"/>
                  </a:lnTo>
                  <a:lnTo>
                    <a:pt x="1730" y="268"/>
                  </a:lnTo>
                  <a:lnTo>
                    <a:pt x="1714" y="364"/>
                  </a:lnTo>
                  <a:lnTo>
                    <a:pt x="1693" y="458"/>
                  </a:lnTo>
                  <a:lnTo>
                    <a:pt x="1666" y="549"/>
                  </a:lnTo>
                  <a:lnTo>
                    <a:pt x="1634" y="638"/>
                  </a:lnTo>
                  <a:lnTo>
                    <a:pt x="1595" y="724"/>
                  </a:lnTo>
                  <a:lnTo>
                    <a:pt x="1553" y="808"/>
                  </a:lnTo>
                  <a:lnTo>
                    <a:pt x="1505" y="889"/>
                  </a:lnTo>
                  <a:lnTo>
                    <a:pt x="1452" y="966"/>
                  </a:lnTo>
                  <a:lnTo>
                    <a:pt x="1395" y="1040"/>
                  </a:lnTo>
                  <a:lnTo>
                    <a:pt x="1334" y="1110"/>
                  </a:lnTo>
                  <a:lnTo>
                    <a:pt x="1269" y="1176"/>
                  </a:lnTo>
                  <a:lnTo>
                    <a:pt x="1199" y="1239"/>
                  </a:lnTo>
                  <a:lnTo>
                    <a:pt x="1126" y="1296"/>
                  </a:lnTo>
                  <a:lnTo>
                    <a:pt x="1050" y="1350"/>
                  </a:lnTo>
                  <a:lnTo>
                    <a:pt x="971" y="1399"/>
                  </a:lnTo>
                  <a:lnTo>
                    <a:pt x="888" y="1442"/>
                  </a:lnTo>
                  <a:lnTo>
                    <a:pt x="802" y="1481"/>
                  </a:lnTo>
                  <a:lnTo>
                    <a:pt x="713" y="1515"/>
                  </a:lnTo>
                  <a:lnTo>
                    <a:pt x="622" y="1543"/>
                  </a:lnTo>
                  <a:lnTo>
                    <a:pt x="529" y="1566"/>
                  </a:lnTo>
                  <a:lnTo>
                    <a:pt x="434" y="1582"/>
                  </a:lnTo>
                  <a:lnTo>
                    <a:pt x="338" y="1594"/>
                  </a:lnTo>
                  <a:lnTo>
                    <a:pt x="238" y="1598"/>
                  </a:lnTo>
                  <a:lnTo>
                    <a:pt x="334" y="1695"/>
                  </a:lnTo>
                  <a:lnTo>
                    <a:pt x="346" y="1710"/>
                  </a:lnTo>
                  <a:lnTo>
                    <a:pt x="352" y="1726"/>
                  </a:lnTo>
                  <a:lnTo>
                    <a:pt x="354" y="1743"/>
                  </a:lnTo>
                  <a:lnTo>
                    <a:pt x="352" y="1761"/>
                  </a:lnTo>
                  <a:lnTo>
                    <a:pt x="346" y="1778"/>
                  </a:lnTo>
                  <a:lnTo>
                    <a:pt x="334" y="1793"/>
                  </a:lnTo>
                  <a:lnTo>
                    <a:pt x="320" y="1805"/>
                  </a:lnTo>
                  <a:lnTo>
                    <a:pt x="303" y="1811"/>
                  </a:lnTo>
                  <a:lnTo>
                    <a:pt x="285" y="1815"/>
                  </a:lnTo>
                  <a:lnTo>
                    <a:pt x="267" y="1811"/>
                  </a:lnTo>
                  <a:lnTo>
                    <a:pt x="250" y="1805"/>
                  </a:lnTo>
                  <a:lnTo>
                    <a:pt x="235" y="1793"/>
                  </a:lnTo>
                  <a:lnTo>
                    <a:pt x="20" y="1578"/>
                  </a:lnTo>
                  <a:lnTo>
                    <a:pt x="9" y="1563"/>
                  </a:lnTo>
                  <a:lnTo>
                    <a:pt x="2" y="1546"/>
                  </a:lnTo>
                  <a:lnTo>
                    <a:pt x="0" y="1528"/>
                  </a:lnTo>
                  <a:lnTo>
                    <a:pt x="2" y="1510"/>
                  </a:lnTo>
                  <a:lnTo>
                    <a:pt x="9" y="1493"/>
                  </a:lnTo>
                  <a:lnTo>
                    <a:pt x="20" y="1479"/>
                  </a:lnTo>
                  <a:lnTo>
                    <a:pt x="235" y="1263"/>
                  </a:lnTo>
                  <a:lnTo>
                    <a:pt x="251" y="1251"/>
                  </a:lnTo>
                  <a:lnTo>
                    <a:pt x="267" y="1245"/>
                  </a:lnTo>
                  <a:lnTo>
                    <a:pt x="285" y="1243"/>
                  </a:lnTo>
                  <a:lnTo>
                    <a:pt x="303" y="1245"/>
                  </a:lnTo>
                  <a:lnTo>
                    <a:pt x="320" y="1251"/>
                  </a:lnTo>
                  <a:lnTo>
                    <a:pt x="334" y="1263"/>
                  </a:lnTo>
                  <a:lnTo>
                    <a:pt x="346" y="1279"/>
                  </a:lnTo>
                  <a:lnTo>
                    <a:pt x="352" y="1295"/>
                  </a:lnTo>
                  <a:lnTo>
                    <a:pt x="354" y="1313"/>
                  </a:lnTo>
                  <a:lnTo>
                    <a:pt x="352" y="1331"/>
                  </a:lnTo>
                  <a:lnTo>
                    <a:pt x="346" y="1348"/>
                  </a:lnTo>
                  <a:lnTo>
                    <a:pt x="334" y="1363"/>
                  </a:lnTo>
                  <a:lnTo>
                    <a:pt x="239" y="1458"/>
                  </a:lnTo>
                  <a:lnTo>
                    <a:pt x="332" y="1454"/>
                  </a:lnTo>
                  <a:lnTo>
                    <a:pt x="424" y="1443"/>
                  </a:lnTo>
                  <a:lnTo>
                    <a:pt x="513" y="1426"/>
                  </a:lnTo>
                  <a:lnTo>
                    <a:pt x="601" y="1404"/>
                  </a:lnTo>
                  <a:lnTo>
                    <a:pt x="687" y="1376"/>
                  </a:lnTo>
                  <a:lnTo>
                    <a:pt x="770" y="1343"/>
                  </a:lnTo>
                  <a:lnTo>
                    <a:pt x="850" y="1304"/>
                  </a:lnTo>
                  <a:lnTo>
                    <a:pt x="927" y="1262"/>
                  </a:lnTo>
                  <a:lnTo>
                    <a:pt x="1001" y="1213"/>
                  </a:lnTo>
                  <a:lnTo>
                    <a:pt x="1072" y="1161"/>
                  </a:lnTo>
                  <a:lnTo>
                    <a:pt x="1140" y="1105"/>
                  </a:lnTo>
                  <a:lnTo>
                    <a:pt x="1204" y="1043"/>
                  </a:lnTo>
                  <a:lnTo>
                    <a:pt x="1263" y="980"/>
                  </a:lnTo>
                  <a:lnTo>
                    <a:pt x="1318" y="911"/>
                  </a:lnTo>
                  <a:lnTo>
                    <a:pt x="1370" y="840"/>
                  </a:lnTo>
                  <a:lnTo>
                    <a:pt x="1416" y="765"/>
                  </a:lnTo>
                  <a:lnTo>
                    <a:pt x="1459" y="686"/>
                  </a:lnTo>
                  <a:lnTo>
                    <a:pt x="1495" y="605"/>
                  </a:lnTo>
                  <a:lnTo>
                    <a:pt x="1528" y="522"/>
                  </a:lnTo>
                  <a:lnTo>
                    <a:pt x="1554" y="436"/>
                  </a:lnTo>
                  <a:lnTo>
                    <a:pt x="1574" y="347"/>
                  </a:lnTo>
                  <a:lnTo>
                    <a:pt x="1590" y="256"/>
                  </a:lnTo>
                  <a:lnTo>
                    <a:pt x="1600" y="164"/>
                  </a:lnTo>
                  <a:lnTo>
                    <a:pt x="1603" y="70"/>
                  </a:lnTo>
                  <a:lnTo>
                    <a:pt x="1605" y="52"/>
                  </a:lnTo>
                  <a:lnTo>
                    <a:pt x="1612" y="35"/>
                  </a:lnTo>
                  <a:lnTo>
                    <a:pt x="1623" y="21"/>
                  </a:lnTo>
                  <a:lnTo>
                    <a:pt x="1637" y="9"/>
                  </a:lnTo>
                  <a:lnTo>
                    <a:pt x="1654" y="3"/>
                  </a:lnTo>
                  <a:lnTo>
                    <a:pt x="16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Freeform 229"/>
            <p:cNvSpPr>
              <a:spLocks noEditPoints="1"/>
            </p:cNvSpPr>
            <p:nvPr/>
          </p:nvSpPr>
          <p:spPr bwMode="auto">
            <a:xfrm>
              <a:off x="6497638" y="3667125"/>
              <a:ext cx="142875" cy="142875"/>
            </a:xfrm>
            <a:custGeom>
              <a:gdLst>
                <a:gd name="T0" fmla="*/ 410 w 901"/>
                <a:gd name="T1" fmla="*/ 143 h 905"/>
                <a:gd name="T2" fmla="*/ 331 w 901"/>
                <a:gd name="T3" fmla="*/ 164 h 905"/>
                <a:gd name="T4" fmla="*/ 260 w 901"/>
                <a:gd name="T5" fmla="*/ 206 h 905"/>
                <a:gd name="T6" fmla="*/ 203 w 901"/>
                <a:gd name="T7" fmla="*/ 262 h 905"/>
                <a:gd name="T8" fmla="*/ 163 w 901"/>
                <a:gd name="T9" fmla="*/ 333 h 905"/>
                <a:gd name="T10" fmla="*/ 142 w 901"/>
                <a:gd name="T11" fmla="*/ 413 h 905"/>
                <a:gd name="T12" fmla="*/ 142 w 901"/>
                <a:gd name="T13" fmla="*/ 493 h 905"/>
                <a:gd name="T14" fmla="*/ 163 w 901"/>
                <a:gd name="T15" fmla="*/ 572 h 905"/>
                <a:gd name="T16" fmla="*/ 204 w 901"/>
                <a:gd name="T17" fmla="*/ 644 h 905"/>
                <a:gd name="T18" fmla="*/ 260 w 901"/>
                <a:gd name="T19" fmla="*/ 701 h 905"/>
                <a:gd name="T20" fmla="*/ 330 w 901"/>
                <a:gd name="T21" fmla="*/ 741 h 905"/>
                <a:gd name="T22" fmla="*/ 408 w 901"/>
                <a:gd name="T23" fmla="*/ 763 h 905"/>
                <a:gd name="T24" fmla="*/ 491 w 901"/>
                <a:gd name="T25" fmla="*/ 763 h 905"/>
                <a:gd name="T26" fmla="*/ 569 w 901"/>
                <a:gd name="T27" fmla="*/ 741 h 905"/>
                <a:gd name="T28" fmla="*/ 640 w 901"/>
                <a:gd name="T29" fmla="*/ 700 h 905"/>
                <a:gd name="T30" fmla="*/ 696 w 901"/>
                <a:gd name="T31" fmla="*/ 643 h 905"/>
                <a:gd name="T32" fmla="*/ 738 w 901"/>
                <a:gd name="T33" fmla="*/ 572 h 905"/>
                <a:gd name="T34" fmla="*/ 759 w 901"/>
                <a:gd name="T35" fmla="*/ 493 h 905"/>
                <a:gd name="T36" fmla="*/ 759 w 901"/>
                <a:gd name="T37" fmla="*/ 413 h 905"/>
                <a:gd name="T38" fmla="*/ 738 w 901"/>
                <a:gd name="T39" fmla="*/ 333 h 905"/>
                <a:gd name="T40" fmla="*/ 696 w 901"/>
                <a:gd name="T41" fmla="*/ 262 h 905"/>
                <a:gd name="T42" fmla="*/ 639 w 901"/>
                <a:gd name="T43" fmla="*/ 205 h 905"/>
                <a:gd name="T44" fmla="*/ 569 w 901"/>
                <a:gd name="T45" fmla="*/ 164 h 905"/>
                <a:gd name="T46" fmla="*/ 491 w 901"/>
                <a:gd name="T47" fmla="*/ 143 h 905"/>
                <a:gd name="T48" fmla="*/ 450 w 901"/>
                <a:gd name="T49" fmla="*/ 0 h 905"/>
                <a:gd name="T50" fmla="*/ 547 w 901"/>
                <a:gd name="T51" fmla="*/ 11 h 905"/>
                <a:gd name="T52" fmla="*/ 638 w 901"/>
                <a:gd name="T53" fmla="*/ 41 h 905"/>
                <a:gd name="T54" fmla="*/ 721 w 901"/>
                <a:gd name="T55" fmla="*/ 90 h 905"/>
                <a:gd name="T56" fmla="*/ 791 w 901"/>
                <a:gd name="T57" fmla="*/ 155 h 905"/>
                <a:gd name="T58" fmla="*/ 846 w 901"/>
                <a:gd name="T59" fmla="*/ 234 h 905"/>
                <a:gd name="T60" fmla="*/ 884 w 901"/>
                <a:gd name="T61" fmla="*/ 328 h 905"/>
                <a:gd name="T62" fmla="*/ 901 w 901"/>
                <a:gd name="T63" fmla="*/ 427 h 905"/>
                <a:gd name="T64" fmla="*/ 896 w 901"/>
                <a:gd name="T65" fmla="*/ 527 h 905"/>
                <a:gd name="T66" fmla="*/ 867 w 901"/>
                <a:gd name="T67" fmla="*/ 626 h 905"/>
                <a:gd name="T68" fmla="*/ 818 w 901"/>
                <a:gd name="T69" fmla="*/ 715 h 905"/>
                <a:gd name="T70" fmla="*/ 752 w 901"/>
                <a:gd name="T71" fmla="*/ 789 h 905"/>
                <a:gd name="T72" fmla="*/ 669 w 901"/>
                <a:gd name="T73" fmla="*/ 847 h 905"/>
                <a:gd name="T74" fmla="*/ 581 w 901"/>
                <a:gd name="T75" fmla="*/ 886 h 905"/>
                <a:gd name="T76" fmla="*/ 494 w 901"/>
                <a:gd name="T77" fmla="*/ 903 h 905"/>
                <a:gd name="T78" fmla="*/ 401 w 901"/>
                <a:gd name="T79" fmla="*/ 902 h 905"/>
                <a:gd name="T80" fmla="*/ 306 w 901"/>
                <a:gd name="T81" fmla="*/ 881 h 905"/>
                <a:gd name="T82" fmla="*/ 219 w 901"/>
                <a:gd name="T83" fmla="*/ 841 h 905"/>
                <a:gd name="T84" fmla="*/ 143 w 901"/>
                <a:gd name="T85" fmla="*/ 784 h 905"/>
                <a:gd name="T86" fmla="*/ 80 w 901"/>
                <a:gd name="T87" fmla="*/ 712 h 905"/>
                <a:gd name="T88" fmla="*/ 34 w 901"/>
                <a:gd name="T89" fmla="*/ 626 h 905"/>
                <a:gd name="T90" fmla="*/ 5 w 901"/>
                <a:gd name="T91" fmla="*/ 527 h 905"/>
                <a:gd name="T92" fmla="*/ 0 w 901"/>
                <a:gd name="T93" fmla="*/ 427 h 905"/>
                <a:gd name="T94" fmla="*/ 17 w 901"/>
                <a:gd name="T95" fmla="*/ 328 h 905"/>
                <a:gd name="T96" fmla="*/ 56 w 901"/>
                <a:gd name="T97" fmla="*/ 233 h 905"/>
                <a:gd name="T98" fmla="*/ 114 w 901"/>
                <a:gd name="T99" fmla="*/ 151 h 905"/>
                <a:gd name="T100" fmla="*/ 188 w 901"/>
                <a:gd name="T101" fmla="*/ 84 h 905"/>
                <a:gd name="T102" fmla="*/ 277 w 901"/>
                <a:gd name="T103" fmla="*/ 35 h 905"/>
                <a:gd name="T104" fmla="*/ 362 w 901"/>
                <a:gd name="T105" fmla="*/ 8 h 905"/>
                <a:gd name="T106" fmla="*/ 450 w 901"/>
                <a:gd name="T107" fmla="*/ 0 h 9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1" h="905">
                  <a:moveTo>
                    <a:pt x="450" y="140"/>
                  </a:moveTo>
                  <a:lnTo>
                    <a:pt x="410" y="143"/>
                  </a:lnTo>
                  <a:lnTo>
                    <a:pt x="370" y="152"/>
                  </a:lnTo>
                  <a:lnTo>
                    <a:pt x="331" y="164"/>
                  </a:lnTo>
                  <a:lnTo>
                    <a:pt x="294" y="182"/>
                  </a:lnTo>
                  <a:lnTo>
                    <a:pt x="260" y="206"/>
                  </a:lnTo>
                  <a:lnTo>
                    <a:pt x="230" y="232"/>
                  </a:lnTo>
                  <a:lnTo>
                    <a:pt x="203" y="262"/>
                  </a:lnTo>
                  <a:lnTo>
                    <a:pt x="181" y="296"/>
                  </a:lnTo>
                  <a:lnTo>
                    <a:pt x="163" y="333"/>
                  </a:lnTo>
                  <a:lnTo>
                    <a:pt x="149" y="372"/>
                  </a:lnTo>
                  <a:lnTo>
                    <a:pt x="142" y="413"/>
                  </a:lnTo>
                  <a:lnTo>
                    <a:pt x="138" y="453"/>
                  </a:lnTo>
                  <a:lnTo>
                    <a:pt x="142" y="493"/>
                  </a:lnTo>
                  <a:lnTo>
                    <a:pt x="149" y="533"/>
                  </a:lnTo>
                  <a:lnTo>
                    <a:pt x="163" y="572"/>
                  </a:lnTo>
                  <a:lnTo>
                    <a:pt x="181" y="610"/>
                  </a:lnTo>
                  <a:lnTo>
                    <a:pt x="204" y="644"/>
                  </a:lnTo>
                  <a:lnTo>
                    <a:pt x="231" y="675"/>
                  </a:lnTo>
                  <a:lnTo>
                    <a:pt x="260" y="701"/>
                  </a:lnTo>
                  <a:lnTo>
                    <a:pt x="294" y="723"/>
                  </a:lnTo>
                  <a:lnTo>
                    <a:pt x="330" y="741"/>
                  </a:lnTo>
                  <a:lnTo>
                    <a:pt x="368" y="754"/>
                  </a:lnTo>
                  <a:lnTo>
                    <a:pt x="408" y="763"/>
                  </a:lnTo>
                  <a:lnTo>
                    <a:pt x="450" y="765"/>
                  </a:lnTo>
                  <a:lnTo>
                    <a:pt x="491" y="763"/>
                  </a:lnTo>
                  <a:lnTo>
                    <a:pt x="530" y="754"/>
                  </a:lnTo>
                  <a:lnTo>
                    <a:pt x="569" y="741"/>
                  </a:lnTo>
                  <a:lnTo>
                    <a:pt x="606" y="722"/>
                  </a:lnTo>
                  <a:lnTo>
                    <a:pt x="640" y="700"/>
                  </a:lnTo>
                  <a:lnTo>
                    <a:pt x="670" y="673"/>
                  </a:lnTo>
                  <a:lnTo>
                    <a:pt x="696" y="643"/>
                  </a:lnTo>
                  <a:lnTo>
                    <a:pt x="720" y="609"/>
                  </a:lnTo>
                  <a:lnTo>
                    <a:pt x="738" y="572"/>
                  </a:lnTo>
                  <a:lnTo>
                    <a:pt x="750" y="533"/>
                  </a:lnTo>
                  <a:lnTo>
                    <a:pt x="759" y="493"/>
                  </a:lnTo>
                  <a:lnTo>
                    <a:pt x="761" y="453"/>
                  </a:lnTo>
                  <a:lnTo>
                    <a:pt x="759" y="413"/>
                  </a:lnTo>
                  <a:lnTo>
                    <a:pt x="750" y="372"/>
                  </a:lnTo>
                  <a:lnTo>
                    <a:pt x="738" y="333"/>
                  </a:lnTo>
                  <a:lnTo>
                    <a:pt x="719" y="296"/>
                  </a:lnTo>
                  <a:lnTo>
                    <a:pt x="696" y="262"/>
                  </a:lnTo>
                  <a:lnTo>
                    <a:pt x="670" y="231"/>
                  </a:lnTo>
                  <a:lnTo>
                    <a:pt x="639" y="205"/>
                  </a:lnTo>
                  <a:lnTo>
                    <a:pt x="605" y="182"/>
                  </a:lnTo>
                  <a:lnTo>
                    <a:pt x="569" y="164"/>
                  </a:lnTo>
                  <a:lnTo>
                    <a:pt x="531" y="152"/>
                  </a:lnTo>
                  <a:lnTo>
                    <a:pt x="491" y="143"/>
                  </a:lnTo>
                  <a:lnTo>
                    <a:pt x="450" y="140"/>
                  </a:lnTo>
                  <a:close/>
                  <a:moveTo>
                    <a:pt x="450" y="0"/>
                  </a:moveTo>
                  <a:lnTo>
                    <a:pt x="500" y="3"/>
                  </a:lnTo>
                  <a:lnTo>
                    <a:pt x="547" y="11"/>
                  </a:lnTo>
                  <a:lnTo>
                    <a:pt x="594" y="23"/>
                  </a:lnTo>
                  <a:lnTo>
                    <a:pt x="638" y="41"/>
                  </a:lnTo>
                  <a:lnTo>
                    <a:pt x="681" y="64"/>
                  </a:lnTo>
                  <a:lnTo>
                    <a:pt x="721" y="90"/>
                  </a:lnTo>
                  <a:lnTo>
                    <a:pt x="757" y="121"/>
                  </a:lnTo>
                  <a:lnTo>
                    <a:pt x="791" y="155"/>
                  </a:lnTo>
                  <a:lnTo>
                    <a:pt x="820" y="193"/>
                  </a:lnTo>
                  <a:lnTo>
                    <a:pt x="846" y="234"/>
                  </a:lnTo>
                  <a:lnTo>
                    <a:pt x="867" y="279"/>
                  </a:lnTo>
                  <a:lnTo>
                    <a:pt x="884" y="328"/>
                  </a:lnTo>
                  <a:lnTo>
                    <a:pt x="896" y="378"/>
                  </a:lnTo>
                  <a:lnTo>
                    <a:pt x="901" y="427"/>
                  </a:lnTo>
                  <a:lnTo>
                    <a:pt x="901" y="477"/>
                  </a:lnTo>
                  <a:lnTo>
                    <a:pt x="896" y="527"/>
                  </a:lnTo>
                  <a:lnTo>
                    <a:pt x="884" y="577"/>
                  </a:lnTo>
                  <a:lnTo>
                    <a:pt x="867" y="626"/>
                  </a:lnTo>
                  <a:lnTo>
                    <a:pt x="845" y="671"/>
                  </a:lnTo>
                  <a:lnTo>
                    <a:pt x="818" y="715"/>
                  </a:lnTo>
                  <a:lnTo>
                    <a:pt x="786" y="754"/>
                  </a:lnTo>
                  <a:lnTo>
                    <a:pt x="752" y="789"/>
                  </a:lnTo>
                  <a:lnTo>
                    <a:pt x="711" y="821"/>
                  </a:lnTo>
                  <a:lnTo>
                    <a:pt x="669" y="847"/>
                  </a:lnTo>
                  <a:lnTo>
                    <a:pt x="622" y="870"/>
                  </a:lnTo>
                  <a:lnTo>
                    <a:pt x="581" y="886"/>
                  </a:lnTo>
                  <a:lnTo>
                    <a:pt x="538" y="896"/>
                  </a:lnTo>
                  <a:lnTo>
                    <a:pt x="494" y="903"/>
                  </a:lnTo>
                  <a:lnTo>
                    <a:pt x="450" y="905"/>
                  </a:lnTo>
                  <a:lnTo>
                    <a:pt x="401" y="902"/>
                  </a:lnTo>
                  <a:lnTo>
                    <a:pt x="352" y="894"/>
                  </a:lnTo>
                  <a:lnTo>
                    <a:pt x="306" y="881"/>
                  </a:lnTo>
                  <a:lnTo>
                    <a:pt x="261" y="863"/>
                  </a:lnTo>
                  <a:lnTo>
                    <a:pt x="219" y="841"/>
                  </a:lnTo>
                  <a:lnTo>
                    <a:pt x="180" y="815"/>
                  </a:lnTo>
                  <a:lnTo>
                    <a:pt x="143" y="784"/>
                  </a:lnTo>
                  <a:lnTo>
                    <a:pt x="110" y="750"/>
                  </a:lnTo>
                  <a:lnTo>
                    <a:pt x="80" y="712"/>
                  </a:lnTo>
                  <a:lnTo>
                    <a:pt x="55" y="670"/>
                  </a:lnTo>
                  <a:lnTo>
                    <a:pt x="34" y="626"/>
                  </a:lnTo>
                  <a:lnTo>
                    <a:pt x="17" y="577"/>
                  </a:lnTo>
                  <a:lnTo>
                    <a:pt x="5" y="527"/>
                  </a:lnTo>
                  <a:lnTo>
                    <a:pt x="0" y="477"/>
                  </a:lnTo>
                  <a:lnTo>
                    <a:pt x="0" y="427"/>
                  </a:lnTo>
                  <a:lnTo>
                    <a:pt x="5" y="378"/>
                  </a:lnTo>
                  <a:lnTo>
                    <a:pt x="17" y="328"/>
                  </a:lnTo>
                  <a:lnTo>
                    <a:pt x="34" y="279"/>
                  </a:lnTo>
                  <a:lnTo>
                    <a:pt x="56" y="233"/>
                  </a:lnTo>
                  <a:lnTo>
                    <a:pt x="82" y="190"/>
                  </a:lnTo>
                  <a:lnTo>
                    <a:pt x="114" y="151"/>
                  </a:lnTo>
                  <a:lnTo>
                    <a:pt x="149" y="116"/>
                  </a:lnTo>
                  <a:lnTo>
                    <a:pt x="188" y="84"/>
                  </a:lnTo>
                  <a:lnTo>
                    <a:pt x="232" y="57"/>
                  </a:lnTo>
                  <a:lnTo>
                    <a:pt x="277" y="35"/>
                  </a:lnTo>
                  <a:lnTo>
                    <a:pt x="320" y="20"/>
                  </a:lnTo>
                  <a:lnTo>
                    <a:pt x="362" y="8"/>
                  </a:lnTo>
                  <a:lnTo>
                    <a:pt x="405" y="2"/>
                  </a:lnTo>
                  <a:lnTo>
                    <a:pt x="4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Freeform 230"/>
            <p:cNvSpPr>
              <a:spLocks noEditPoints="1"/>
            </p:cNvSpPr>
            <p:nvPr/>
          </p:nvSpPr>
          <p:spPr bwMode="auto">
            <a:xfrm>
              <a:off x="6405563" y="3575050"/>
              <a:ext cx="327025" cy="327025"/>
            </a:xfrm>
            <a:custGeom>
              <a:gdLst>
                <a:gd name="T0" fmla="*/ 599 w 2059"/>
                <a:gd name="T1" fmla="*/ 201 h 2062"/>
                <a:gd name="T2" fmla="*/ 653 w 2059"/>
                <a:gd name="T3" fmla="*/ 375 h 2062"/>
                <a:gd name="T4" fmla="*/ 421 w 2059"/>
                <a:gd name="T5" fmla="*/ 624 h 2062"/>
                <a:gd name="T6" fmla="*/ 211 w 2059"/>
                <a:gd name="T7" fmla="*/ 598 h 2062"/>
                <a:gd name="T8" fmla="*/ 139 w 2059"/>
                <a:gd name="T9" fmla="*/ 743 h 2062"/>
                <a:gd name="T10" fmla="*/ 287 w 2059"/>
                <a:gd name="T11" fmla="*/ 819 h 2062"/>
                <a:gd name="T12" fmla="*/ 312 w 2059"/>
                <a:gd name="T13" fmla="*/ 1172 h 2062"/>
                <a:gd name="T14" fmla="*/ 144 w 2059"/>
                <a:gd name="T15" fmla="*/ 1304 h 2062"/>
                <a:gd name="T16" fmla="*/ 197 w 2059"/>
                <a:gd name="T17" fmla="*/ 1457 h 2062"/>
                <a:gd name="T18" fmla="*/ 336 w 2059"/>
                <a:gd name="T19" fmla="*/ 1411 h 2062"/>
                <a:gd name="T20" fmla="*/ 532 w 2059"/>
                <a:gd name="T21" fmla="*/ 1567 h 2062"/>
                <a:gd name="T22" fmla="*/ 598 w 2059"/>
                <a:gd name="T23" fmla="*/ 1845 h 2062"/>
                <a:gd name="T24" fmla="*/ 749 w 2059"/>
                <a:gd name="T25" fmla="*/ 1920 h 2062"/>
                <a:gd name="T26" fmla="*/ 867 w 2059"/>
                <a:gd name="T27" fmla="*/ 1747 h 2062"/>
                <a:gd name="T28" fmla="*/ 1184 w 2059"/>
                <a:gd name="T29" fmla="*/ 1747 h 2062"/>
                <a:gd name="T30" fmla="*/ 1303 w 2059"/>
                <a:gd name="T31" fmla="*/ 1919 h 2062"/>
                <a:gd name="T32" fmla="*/ 1457 w 2059"/>
                <a:gd name="T33" fmla="*/ 1861 h 2062"/>
                <a:gd name="T34" fmla="*/ 1405 w 2059"/>
                <a:gd name="T35" fmla="*/ 1705 h 2062"/>
                <a:gd name="T36" fmla="*/ 1603 w 2059"/>
                <a:gd name="T37" fmla="*/ 1484 h 2062"/>
                <a:gd name="T38" fmla="*/ 1845 w 2059"/>
                <a:gd name="T39" fmla="*/ 1462 h 2062"/>
                <a:gd name="T40" fmla="*/ 1917 w 2059"/>
                <a:gd name="T41" fmla="*/ 1322 h 2062"/>
                <a:gd name="T42" fmla="*/ 1788 w 2059"/>
                <a:gd name="T43" fmla="*/ 1252 h 2062"/>
                <a:gd name="T44" fmla="*/ 1756 w 2059"/>
                <a:gd name="T45" fmla="*/ 960 h 2062"/>
                <a:gd name="T46" fmla="*/ 1915 w 2059"/>
                <a:gd name="T47" fmla="*/ 755 h 2062"/>
                <a:gd name="T48" fmla="*/ 1848 w 2059"/>
                <a:gd name="T49" fmla="*/ 598 h 2062"/>
                <a:gd name="T50" fmla="*/ 1637 w 2059"/>
                <a:gd name="T51" fmla="*/ 624 h 2062"/>
                <a:gd name="T52" fmla="*/ 1406 w 2059"/>
                <a:gd name="T53" fmla="*/ 375 h 2062"/>
                <a:gd name="T54" fmla="*/ 1458 w 2059"/>
                <a:gd name="T55" fmla="*/ 200 h 2062"/>
                <a:gd name="T56" fmla="*/ 1305 w 2059"/>
                <a:gd name="T57" fmla="*/ 143 h 2062"/>
                <a:gd name="T58" fmla="*/ 1172 w 2059"/>
                <a:gd name="T59" fmla="*/ 313 h 2062"/>
                <a:gd name="T60" fmla="*/ 819 w 2059"/>
                <a:gd name="T61" fmla="*/ 287 h 2062"/>
                <a:gd name="T62" fmla="*/ 1315 w 2059"/>
                <a:gd name="T63" fmla="*/ 0 h 2062"/>
                <a:gd name="T64" fmla="*/ 1590 w 2059"/>
                <a:gd name="T65" fmla="*/ 151 h 2062"/>
                <a:gd name="T66" fmla="*/ 1684 w 2059"/>
                <a:gd name="T67" fmla="*/ 455 h 2062"/>
                <a:gd name="T68" fmla="*/ 1946 w 2059"/>
                <a:gd name="T69" fmla="*/ 492 h 2062"/>
                <a:gd name="T70" fmla="*/ 2047 w 2059"/>
                <a:gd name="T71" fmla="*/ 805 h 2062"/>
                <a:gd name="T72" fmla="*/ 1900 w 2059"/>
                <a:gd name="T73" fmla="*/ 1068 h 2062"/>
                <a:gd name="T74" fmla="*/ 2056 w 2059"/>
                <a:gd name="T75" fmla="*/ 1286 h 2062"/>
                <a:gd name="T76" fmla="*/ 1925 w 2059"/>
                <a:gd name="T77" fmla="*/ 1584 h 2062"/>
                <a:gd name="T78" fmla="*/ 1646 w 2059"/>
                <a:gd name="T79" fmla="*/ 1647 h 2062"/>
                <a:gd name="T80" fmla="*/ 1579 w 2059"/>
                <a:gd name="T81" fmla="*/ 1933 h 2062"/>
                <a:gd name="T82" fmla="*/ 1288 w 2059"/>
                <a:gd name="T83" fmla="*/ 2060 h 2062"/>
                <a:gd name="T84" fmla="*/ 1067 w 2059"/>
                <a:gd name="T85" fmla="*/ 1903 h 2062"/>
                <a:gd name="T86" fmla="*/ 797 w 2059"/>
                <a:gd name="T87" fmla="*/ 2053 h 2062"/>
                <a:gd name="T88" fmla="*/ 489 w 2059"/>
                <a:gd name="T89" fmla="*/ 1946 h 2062"/>
                <a:gd name="T90" fmla="*/ 454 w 2059"/>
                <a:gd name="T91" fmla="*/ 1687 h 2062"/>
                <a:gd name="T92" fmla="*/ 157 w 2059"/>
                <a:gd name="T93" fmla="*/ 1596 h 2062"/>
                <a:gd name="T94" fmla="*/ 0 w 2059"/>
                <a:gd name="T95" fmla="*/ 1317 h 2062"/>
                <a:gd name="T96" fmla="*/ 166 w 2059"/>
                <a:gd name="T97" fmla="*/ 1144 h 2062"/>
                <a:gd name="T98" fmla="*/ 23 w 2059"/>
                <a:gd name="T99" fmla="*/ 828 h 2062"/>
                <a:gd name="T100" fmla="*/ 94 w 2059"/>
                <a:gd name="T101" fmla="*/ 510 h 2062"/>
                <a:gd name="T102" fmla="*/ 339 w 2059"/>
                <a:gd name="T103" fmla="*/ 499 h 2062"/>
                <a:gd name="T104" fmla="*/ 460 w 2059"/>
                <a:gd name="T105" fmla="*/ 181 h 2062"/>
                <a:gd name="T106" fmla="*/ 714 w 2059"/>
                <a:gd name="T107" fmla="*/ 4 h 2062"/>
                <a:gd name="T108" fmla="*/ 888 w 2059"/>
                <a:gd name="T109" fmla="*/ 96 h 2062"/>
                <a:gd name="T110" fmla="*/ 1217 w 2059"/>
                <a:gd name="T111" fmla="*/ 34 h 20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59" h="2062">
                  <a:moveTo>
                    <a:pt x="745" y="140"/>
                  </a:moveTo>
                  <a:lnTo>
                    <a:pt x="743" y="140"/>
                  </a:lnTo>
                  <a:lnTo>
                    <a:pt x="741" y="140"/>
                  </a:lnTo>
                  <a:lnTo>
                    <a:pt x="739" y="141"/>
                  </a:lnTo>
                  <a:lnTo>
                    <a:pt x="606" y="196"/>
                  </a:lnTo>
                  <a:lnTo>
                    <a:pt x="603" y="197"/>
                  </a:lnTo>
                  <a:lnTo>
                    <a:pt x="601" y="199"/>
                  </a:lnTo>
                  <a:lnTo>
                    <a:pt x="599" y="201"/>
                  </a:lnTo>
                  <a:lnTo>
                    <a:pt x="598" y="205"/>
                  </a:lnTo>
                  <a:lnTo>
                    <a:pt x="597" y="206"/>
                  </a:lnTo>
                  <a:lnTo>
                    <a:pt x="597" y="209"/>
                  </a:lnTo>
                  <a:lnTo>
                    <a:pt x="597" y="212"/>
                  </a:lnTo>
                  <a:lnTo>
                    <a:pt x="598" y="215"/>
                  </a:lnTo>
                  <a:lnTo>
                    <a:pt x="649" y="337"/>
                  </a:lnTo>
                  <a:lnTo>
                    <a:pt x="653" y="356"/>
                  </a:lnTo>
                  <a:lnTo>
                    <a:pt x="653" y="375"/>
                  </a:lnTo>
                  <a:lnTo>
                    <a:pt x="647" y="393"/>
                  </a:lnTo>
                  <a:lnTo>
                    <a:pt x="637" y="409"/>
                  </a:lnTo>
                  <a:lnTo>
                    <a:pt x="622" y="422"/>
                  </a:lnTo>
                  <a:lnTo>
                    <a:pt x="576" y="456"/>
                  </a:lnTo>
                  <a:lnTo>
                    <a:pt x="532" y="493"/>
                  </a:lnTo>
                  <a:lnTo>
                    <a:pt x="492" y="533"/>
                  </a:lnTo>
                  <a:lnTo>
                    <a:pt x="455" y="577"/>
                  </a:lnTo>
                  <a:lnTo>
                    <a:pt x="421" y="624"/>
                  </a:lnTo>
                  <a:lnTo>
                    <a:pt x="408" y="638"/>
                  </a:lnTo>
                  <a:lnTo>
                    <a:pt x="392" y="648"/>
                  </a:lnTo>
                  <a:lnTo>
                    <a:pt x="374" y="653"/>
                  </a:lnTo>
                  <a:lnTo>
                    <a:pt x="355" y="654"/>
                  </a:lnTo>
                  <a:lnTo>
                    <a:pt x="336" y="649"/>
                  </a:lnTo>
                  <a:lnTo>
                    <a:pt x="215" y="599"/>
                  </a:lnTo>
                  <a:lnTo>
                    <a:pt x="212" y="598"/>
                  </a:lnTo>
                  <a:lnTo>
                    <a:pt x="211" y="598"/>
                  </a:lnTo>
                  <a:lnTo>
                    <a:pt x="209" y="597"/>
                  </a:lnTo>
                  <a:lnTo>
                    <a:pt x="206" y="598"/>
                  </a:lnTo>
                  <a:lnTo>
                    <a:pt x="203" y="599"/>
                  </a:lnTo>
                  <a:lnTo>
                    <a:pt x="200" y="600"/>
                  </a:lnTo>
                  <a:lnTo>
                    <a:pt x="197" y="603"/>
                  </a:lnTo>
                  <a:lnTo>
                    <a:pt x="194" y="607"/>
                  </a:lnTo>
                  <a:lnTo>
                    <a:pt x="140" y="739"/>
                  </a:lnTo>
                  <a:lnTo>
                    <a:pt x="139" y="743"/>
                  </a:lnTo>
                  <a:lnTo>
                    <a:pt x="139" y="748"/>
                  </a:lnTo>
                  <a:lnTo>
                    <a:pt x="140" y="751"/>
                  </a:lnTo>
                  <a:lnTo>
                    <a:pt x="141" y="753"/>
                  </a:lnTo>
                  <a:lnTo>
                    <a:pt x="143" y="755"/>
                  </a:lnTo>
                  <a:lnTo>
                    <a:pt x="145" y="756"/>
                  </a:lnTo>
                  <a:lnTo>
                    <a:pt x="148" y="758"/>
                  </a:lnTo>
                  <a:lnTo>
                    <a:pt x="270" y="809"/>
                  </a:lnTo>
                  <a:lnTo>
                    <a:pt x="287" y="819"/>
                  </a:lnTo>
                  <a:lnTo>
                    <a:pt x="299" y="832"/>
                  </a:lnTo>
                  <a:lnTo>
                    <a:pt x="309" y="849"/>
                  </a:lnTo>
                  <a:lnTo>
                    <a:pt x="313" y="867"/>
                  </a:lnTo>
                  <a:lnTo>
                    <a:pt x="312" y="888"/>
                  </a:lnTo>
                  <a:lnTo>
                    <a:pt x="301" y="959"/>
                  </a:lnTo>
                  <a:lnTo>
                    <a:pt x="297" y="1030"/>
                  </a:lnTo>
                  <a:lnTo>
                    <a:pt x="301" y="1102"/>
                  </a:lnTo>
                  <a:lnTo>
                    <a:pt x="312" y="1172"/>
                  </a:lnTo>
                  <a:lnTo>
                    <a:pt x="313" y="1192"/>
                  </a:lnTo>
                  <a:lnTo>
                    <a:pt x="309" y="1211"/>
                  </a:lnTo>
                  <a:lnTo>
                    <a:pt x="299" y="1227"/>
                  </a:lnTo>
                  <a:lnTo>
                    <a:pt x="287" y="1241"/>
                  </a:lnTo>
                  <a:lnTo>
                    <a:pt x="270" y="1251"/>
                  </a:lnTo>
                  <a:lnTo>
                    <a:pt x="148" y="1301"/>
                  </a:lnTo>
                  <a:lnTo>
                    <a:pt x="146" y="1302"/>
                  </a:lnTo>
                  <a:lnTo>
                    <a:pt x="144" y="1304"/>
                  </a:lnTo>
                  <a:lnTo>
                    <a:pt x="141" y="1307"/>
                  </a:lnTo>
                  <a:lnTo>
                    <a:pt x="140" y="1309"/>
                  </a:lnTo>
                  <a:lnTo>
                    <a:pt x="139" y="1311"/>
                  </a:lnTo>
                  <a:lnTo>
                    <a:pt x="139" y="1314"/>
                  </a:lnTo>
                  <a:lnTo>
                    <a:pt x="139" y="1317"/>
                  </a:lnTo>
                  <a:lnTo>
                    <a:pt x="140" y="1320"/>
                  </a:lnTo>
                  <a:lnTo>
                    <a:pt x="194" y="1453"/>
                  </a:lnTo>
                  <a:lnTo>
                    <a:pt x="197" y="1457"/>
                  </a:lnTo>
                  <a:lnTo>
                    <a:pt x="200" y="1459"/>
                  </a:lnTo>
                  <a:lnTo>
                    <a:pt x="203" y="1461"/>
                  </a:lnTo>
                  <a:lnTo>
                    <a:pt x="206" y="1462"/>
                  </a:lnTo>
                  <a:lnTo>
                    <a:pt x="209" y="1462"/>
                  </a:lnTo>
                  <a:lnTo>
                    <a:pt x="211" y="1462"/>
                  </a:lnTo>
                  <a:lnTo>
                    <a:pt x="212" y="1461"/>
                  </a:lnTo>
                  <a:lnTo>
                    <a:pt x="215" y="1461"/>
                  </a:lnTo>
                  <a:lnTo>
                    <a:pt x="336" y="1411"/>
                  </a:lnTo>
                  <a:lnTo>
                    <a:pt x="355" y="1406"/>
                  </a:lnTo>
                  <a:lnTo>
                    <a:pt x="374" y="1406"/>
                  </a:lnTo>
                  <a:lnTo>
                    <a:pt x="392" y="1412"/>
                  </a:lnTo>
                  <a:lnTo>
                    <a:pt x="408" y="1422"/>
                  </a:lnTo>
                  <a:lnTo>
                    <a:pt x="421" y="1437"/>
                  </a:lnTo>
                  <a:lnTo>
                    <a:pt x="455" y="1484"/>
                  </a:lnTo>
                  <a:lnTo>
                    <a:pt x="492" y="1527"/>
                  </a:lnTo>
                  <a:lnTo>
                    <a:pt x="532" y="1567"/>
                  </a:lnTo>
                  <a:lnTo>
                    <a:pt x="576" y="1605"/>
                  </a:lnTo>
                  <a:lnTo>
                    <a:pt x="622" y="1639"/>
                  </a:lnTo>
                  <a:lnTo>
                    <a:pt x="637" y="1651"/>
                  </a:lnTo>
                  <a:lnTo>
                    <a:pt x="647" y="1667"/>
                  </a:lnTo>
                  <a:lnTo>
                    <a:pt x="652" y="1685"/>
                  </a:lnTo>
                  <a:lnTo>
                    <a:pt x="653" y="1704"/>
                  </a:lnTo>
                  <a:lnTo>
                    <a:pt x="648" y="1723"/>
                  </a:lnTo>
                  <a:lnTo>
                    <a:pt x="598" y="1845"/>
                  </a:lnTo>
                  <a:lnTo>
                    <a:pt x="596" y="1853"/>
                  </a:lnTo>
                  <a:lnTo>
                    <a:pt x="599" y="1860"/>
                  </a:lnTo>
                  <a:lnTo>
                    <a:pt x="605" y="1864"/>
                  </a:lnTo>
                  <a:lnTo>
                    <a:pt x="738" y="1920"/>
                  </a:lnTo>
                  <a:lnTo>
                    <a:pt x="741" y="1921"/>
                  </a:lnTo>
                  <a:lnTo>
                    <a:pt x="743" y="1921"/>
                  </a:lnTo>
                  <a:lnTo>
                    <a:pt x="746" y="1921"/>
                  </a:lnTo>
                  <a:lnTo>
                    <a:pt x="749" y="1920"/>
                  </a:lnTo>
                  <a:lnTo>
                    <a:pt x="752" y="1919"/>
                  </a:lnTo>
                  <a:lnTo>
                    <a:pt x="756" y="1915"/>
                  </a:lnTo>
                  <a:lnTo>
                    <a:pt x="758" y="1912"/>
                  </a:lnTo>
                  <a:lnTo>
                    <a:pt x="807" y="1790"/>
                  </a:lnTo>
                  <a:lnTo>
                    <a:pt x="818" y="1773"/>
                  </a:lnTo>
                  <a:lnTo>
                    <a:pt x="832" y="1761"/>
                  </a:lnTo>
                  <a:lnTo>
                    <a:pt x="848" y="1751"/>
                  </a:lnTo>
                  <a:lnTo>
                    <a:pt x="867" y="1747"/>
                  </a:lnTo>
                  <a:lnTo>
                    <a:pt x="886" y="1748"/>
                  </a:lnTo>
                  <a:lnTo>
                    <a:pt x="957" y="1758"/>
                  </a:lnTo>
                  <a:lnTo>
                    <a:pt x="1029" y="1762"/>
                  </a:lnTo>
                  <a:lnTo>
                    <a:pt x="1100" y="1758"/>
                  </a:lnTo>
                  <a:lnTo>
                    <a:pt x="1171" y="1748"/>
                  </a:lnTo>
                  <a:lnTo>
                    <a:pt x="1175" y="1748"/>
                  </a:lnTo>
                  <a:lnTo>
                    <a:pt x="1180" y="1747"/>
                  </a:lnTo>
                  <a:lnTo>
                    <a:pt x="1184" y="1747"/>
                  </a:lnTo>
                  <a:lnTo>
                    <a:pt x="1200" y="1749"/>
                  </a:lnTo>
                  <a:lnTo>
                    <a:pt x="1215" y="1754"/>
                  </a:lnTo>
                  <a:lnTo>
                    <a:pt x="1229" y="1763"/>
                  </a:lnTo>
                  <a:lnTo>
                    <a:pt x="1241" y="1775"/>
                  </a:lnTo>
                  <a:lnTo>
                    <a:pt x="1249" y="1790"/>
                  </a:lnTo>
                  <a:lnTo>
                    <a:pt x="1299" y="1912"/>
                  </a:lnTo>
                  <a:lnTo>
                    <a:pt x="1301" y="1915"/>
                  </a:lnTo>
                  <a:lnTo>
                    <a:pt x="1303" y="1919"/>
                  </a:lnTo>
                  <a:lnTo>
                    <a:pt x="1306" y="1920"/>
                  </a:lnTo>
                  <a:lnTo>
                    <a:pt x="1309" y="1921"/>
                  </a:lnTo>
                  <a:lnTo>
                    <a:pt x="1313" y="1921"/>
                  </a:lnTo>
                  <a:lnTo>
                    <a:pt x="1316" y="1921"/>
                  </a:lnTo>
                  <a:lnTo>
                    <a:pt x="1319" y="1920"/>
                  </a:lnTo>
                  <a:lnTo>
                    <a:pt x="1451" y="1864"/>
                  </a:lnTo>
                  <a:lnTo>
                    <a:pt x="1454" y="1863"/>
                  </a:lnTo>
                  <a:lnTo>
                    <a:pt x="1457" y="1861"/>
                  </a:lnTo>
                  <a:lnTo>
                    <a:pt x="1459" y="1859"/>
                  </a:lnTo>
                  <a:lnTo>
                    <a:pt x="1460" y="1857"/>
                  </a:lnTo>
                  <a:lnTo>
                    <a:pt x="1461" y="1855"/>
                  </a:lnTo>
                  <a:lnTo>
                    <a:pt x="1461" y="1853"/>
                  </a:lnTo>
                  <a:lnTo>
                    <a:pt x="1461" y="1850"/>
                  </a:lnTo>
                  <a:lnTo>
                    <a:pt x="1460" y="1845"/>
                  </a:lnTo>
                  <a:lnTo>
                    <a:pt x="1409" y="1723"/>
                  </a:lnTo>
                  <a:lnTo>
                    <a:pt x="1405" y="1705"/>
                  </a:lnTo>
                  <a:lnTo>
                    <a:pt x="1405" y="1686"/>
                  </a:lnTo>
                  <a:lnTo>
                    <a:pt x="1411" y="1668"/>
                  </a:lnTo>
                  <a:lnTo>
                    <a:pt x="1421" y="1652"/>
                  </a:lnTo>
                  <a:lnTo>
                    <a:pt x="1435" y="1639"/>
                  </a:lnTo>
                  <a:lnTo>
                    <a:pt x="1482" y="1606"/>
                  </a:lnTo>
                  <a:lnTo>
                    <a:pt x="1525" y="1569"/>
                  </a:lnTo>
                  <a:lnTo>
                    <a:pt x="1566" y="1527"/>
                  </a:lnTo>
                  <a:lnTo>
                    <a:pt x="1603" y="1484"/>
                  </a:lnTo>
                  <a:lnTo>
                    <a:pt x="1637" y="1437"/>
                  </a:lnTo>
                  <a:lnTo>
                    <a:pt x="1649" y="1423"/>
                  </a:lnTo>
                  <a:lnTo>
                    <a:pt x="1665" y="1413"/>
                  </a:lnTo>
                  <a:lnTo>
                    <a:pt x="1683" y="1407"/>
                  </a:lnTo>
                  <a:lnTo>
                    <a:pt x="1702" y="1407"/>
                  </a:lnTo>
                  <a:lnTo>
                    <a:pt x="1721" y="1412"/>
                  </a:lnTo>
                  <a:lnTo>
                    <a:pt x="1843" y="1462"/>
                  </a:lnTo>
                  <a:lnTo>
                    <a:pt x="1845" y="1462"/>
                  </a:lnTo>
                  <a:lnTo>
                    <a:pt x="1846" y="1464"/>
                  </a:lnTo>
                  <a:lnTo>
                    <a:pt x="1848" y="1464"/>
                  </a:lnTo>
                  <a:lnTo>
                    <a:pt x="1851" y="1464"/>
                  </a:lnTo>
                  <a:lnTo>
                    <a:pt x="1855" y="1462"/>
                  </a:lnTo>
                  <a:lnTo>
                    <a:pt x="1858" y="1460"/>
                  </a:lnTo>
                  <a:lnTo>
                    <a:pt x="1861" y="1458"/>
                  </a:lnTo>
                  <a:lnTo>
                    <a:pt x="1863" y="1454"/>
                  </a:lnTo>
                  <a:lnTo>
                    <a:pt x="1917" y="1322"/>
                  </a:lnTo>
                  <a:lnTo>
                    <a:pt x="1918" y="1318"/>
                  </a:lnTo>
                  <a:lnTo>
                    <a:pt x="1918" y="1314"/>
                  </a:lnTo>
                  <a:lnTo>
                    <a:pt x="1917" y="1311"/>
                  </a:lnTo>
                  <a:lnTo>
                    <a:pt x="1916" y="1309"/>
                  </a:lnTo>
                  <a:lnTo>
                    <a:pt x="1915" y="1307"/>
                  </a:lnTo>
                  <a:lnTo>
                    <a:pt x="1913" y="1304"/>
                  </a:lnTo>
                  <a:lnTo>
                    <a:pt x="1910" y="1302"/>
                  </a:lnTo>
                  <a:lnTo>
                    <a:pt x="1788" y="1252"/>
                  </a:lnTo>
                  <a:lnTo>
                    <a:pt x="1771" y="1243"/>
                  </a:lnTo>
                  <a:lnTo>
                    <a:pt x="1758" y="1229"/>
                  </a:lnTo>
                  <a:lnTo>
                    <a:pt x="1749" y="1212"/>
                  </a:lnTo>
                  <a:lnTo>
                    <a:pt x="1745" y="1193"/>
                  </a:lnTo>
                  <a:lnTo>
                    <a:pt x="1746" y="1174"/>
                  </a:lnTo>
                  <a:lnTo>
                    <a:pt x="1756" y="1103"/>
                  </a:lnTo>
                  <a:lnTo>
                    <a:pt x="1760" y="1031"/>
                  </a:lnTo>
                  <a:lnTo>
                    <a:pt x="1756" y="960"/>
                  </a:lnTo>
                  <a:lnTo>
                    <a:pt x="1746" y="889"/>
                  </a:lnTo>
                  <a:lnTo>
                    <a:pt x="1745" y="870"/>
                  </a:lnTo>
                  <a:lnTo>
                    <a:pt x="1749" y="851"/>
                  </a:lnTo>
                  <a:lnTo>
                    <a:pt x="1757" y="834"/>
                  </a:lnTo>
                  <a:lnTo>
                    <a:pt x="1771" y="820"/>
                  </a:lnTo>
                  <a:lnTo>
                    <a:pt x="1788" y="810"/>
                  </a:lnTo>
                  <a:lnTo>
                    <a:pt x="1910" y="760"/>
                  </a:lnTo>
                  <a:lnTo>
                    <a:pt x="1915" y="755"/>
                  </a:lnTo>
                  <a:lnTo>
                    <a:pt x="1918" y="748"/>
                  </a:lnTo>
                  <a:lnTo>
                    <a:pt x="1917" y="740"/>
                  </a:lnTo>
                  <a:lnTo>
                    <a:pt x="1863" y="608"/>
                  </a:lnTo>
                  <a:lnTo>
                    <a:pt x="1861" y="603"/>
                  </a:lnTo>
                  <a:lnTo>
                    <a:pt x="1858" y="601"/>
                  </a:lnTo>
                  <a:lnTo>
                    <a:pt x="1855" y="599"/>
                  </a:lnTo>
                  <a:lnTo>
                    <a:pt x="1851" y="598"/>
                  </a:lnTo>
                  <a:lnTo>
                    <a:pt x="1848" y="598"/>
                  </a:lnTo>
                  <a:lnTo>
                    <a:pt x="1846" y="599"/>
                  </a:lnTo>
                  <a:lnTo>
                    <a:pt x="1843" y="599"/>
                  </a:lnTo>
                  <a:lnTo>
                    <a:pt x="1721" y="650"/>
                  </a:lnTo>
                  <a:lnTo>
                    <a:pt x="1702" y="654"/>
                  </a:lnTo>
                  <a:lnTo>
                    <a:pt x="1683" y="654"/>
                  </a:lnTo>
                  <a:lnTo>
                    <a:pt x="1665" y="649"/>
                  </a:lnTo>
                  <a:lnTo>
                    <a:pt x="1649" y="638"/>
                  </a:lnTo>
                  <a:lnTo>
                    <a:pt x="1637" y="624"/>
                  </a:lnTo>
                  <a:lnTo>
                    <a:pt x="1603" y="577"/>
                  </a:lnTo>
                  <a:lnTo>
                    <a:pt x="1566" y="533"/>
                  </a:lnTo>
                  <a:lnTo>
                    <a:pt x="1525" y="493"/>
                  </a:lnTo>
                  <a:lnTo>
                    <a:pt x="1482" y="456"/>
                  </a:lnTo>
                  <a:lnTo>
                    <a:pt x="1435" y="422"/>
                  </a:lnTo>
                  <a:lnTo>
                    <a:pt x="1421" y="409"/>
                  </a:lnTo>
                  <a:lnTo>
                    <a:pt x="1411" y="393"/>
                  </a:lnTo>
                  <a:lnTo>
                    <a:pt x="1406" y="375"/>
                  </a:lnTo>
                  <a:lnTo>
                    <a:pt x="1405" y="356"/>
                  </a:lnTo>
                  <a:lnTo>
                    <a:pt x="1410" y="337"/>
                  </a:lnTo>
                  <a:lnTo>
                    <a:pt x="1460" y="215"/>
                  </a:lnTo>
                  <a:lnTo>
                    <a:pt x="1462" y="211"/>
                  </a:lnTo>
                  <a:lnTo>
                    <a:pt x="1461" y="208"/>
                  </a:lnTo>
                  <a:lnTo>
                    <a:pt x="1460" y="205"/>
                  </a:lnTo>
                  <a:lnTo>
                    <a:pt x="1460" y="202"/>
                  </a:lnTo>
                  <a:lnTo>
                    <a:pt x="1458" y="200"/>
                  </a:lnTo>
                  <a:lnTo>
                    <a:pt x="1455" y="198"/>
                  </a:lnTo>
                  <a:lnTo>
                    <a:pt x="1452" y="196"/>
                  </a:lnTo>
                  <a:lnTo>
                    <a:pt x="1320" y="142"/>
                  </a:lnTo>
                  <a:lnTo>
                    <a:pt x="1317" y="141"/>
                  </a:lnTo>
                  <a:lnTo>
                    <a:pt x="1315" y="140"/>
                  </a:lnTo>
                  <a:lnTo>
                    <a:pt x="1311" y="141"/>
                  </a:lnTo>
                  <a:lnTo>
                    <a:pt x="1308" y="142"/>
                  </a:lnTo>
                  <a:lnTo>
                    <a:pt x="1305" y="143"/>
                  </a:lnTo>
                  <a:lnTo>
                    <a:pt x="1302" y="146"/>
                  </a:lnTo>
                  <a:lnTo>
                    <a:pt x="1300" y="149"/>
                  </a:lnTo>
                  <a:lnTo>
                    <a:pt x="1250" y="271"/>
                  </a:lnTo>
                  <a:lnTo>
                    <a:pt x="1239" y="288"/>
                  </a:lnTo>
                  <a:lnTo>
                    <a:pt x="1226" y="301"/>
                  </a:lnTo>
                  <a:lnTo>
                    <a:pt x="1210" y="310"/>
                  </a:lnTo>
                  <a:lnTo>
                    <a:pt x="1191" y="314"/>
                  </a:lnTo>
                  <a:lnTo>
                    <a:pt x="1172" y="313"/>
                  </a:lnTo>
                  <a:lnTo>
                    <a:pt x="1101" y="302"/>
                  </a:lnTo>
                  <a:lnTo>
                    <a:pt x="1030" y="299"/>
                  </a:lnTo>
                  <a:lnTo>
                    <a:pt x="958" y="302"/>
                  </a:lnTo>
                  <a:lnTo>
                    <a:pt x="888" y="313"/>
                  </a:lnTo>
                  <a:lnTo>
                    <a:pt x="868" y="314"/>
                  </a:lnTo>
                  <a:lnTo>
                    <a:pt x="850" y="310"/>
                  </a:lnTo>
                  <a:lnTo>
                    <a:pt x="833" y="301"/>
                  </a:lnTo>
                  <a:lnTo>
                    <a:pt x="819" y="287"/>
                  </a:lnTo>
                  <a:lnTo>
                    <a:pt x="809" y="270"/>
                  </a:lnTo>
                  <a:lnTo>
                    <a:pt x="759" y="148"/>
                  </a:lnTo>
                  <a:lnTo>
                    <a:pt x="757" y="145"/>
                  </a:lnTo>
                  <a:lnTo>
                    <a:pt x="755" y="142"/>
                  </a:lnTo>
                  <a:lnTo>
                    <a:pt x="751" y="141"/>
                  </a:lnTo>
                  <a:lnTo>
                    <a:pt x="748" y="140"/>
                  </a:lnTo>
                  <a:lnTo>
                    <a:pt x="745" y="140"/>
                  </a:lnTo>
                  <a:close/>
                  <a:moveTo>
                    <a:pt x="1315" y="0"/>
                  </a:moveTo>
                  <a:lnTo>
                    <a:pt x="1344" y="3"/>
                  </a:lnTo>
                  <a:lnTo>
                    <a:pt x="1374" y="12"/>
                  </a:lnTo>
                  <a:lnTo>
                    <a:pt x="1506" y="67"/>
                  </a:lnTo>
                  <a:lnTo>
                    <a:pt x="1529" y="78"/>
                  </a:lnTo>
                  <a:lnTo>
                    <a:pt x="1548" y="92"/>
                  </a:lnTo>
                  <a:lnTo>
                    <a:pt x="1565" y="109"/>
                  </a:lnTo>
                  <a:lnTo>
                    <a:pt x="1579" y="129"/>
                  </a:lnTo>
                  <a:lnTo>
                    <a:pt x="1590" y="151"/>
                  </a:lnTo>
                  <a:lnTo>
                    <a:pt x="1599" y="180"/>
                  </a:lnTo>
                  <a:lnTo>
                    <a:pt x="1602" y="211"/>
                  </a:lnTo>
                  <a:lnTo>
                    <a:pt x="1599" y="241"/>
                  </a:lnTo>
                  <a:lnTo>
                    <a:pt x="1590" y="270"/>
                  </a:lnTo>
                  <a:lnTo>
                    <a:pt x="1561" y="340"/>
                  </a:lnTo>
                  <a:lnTo>
                    <a:pt x="1605" y="375"/>
                  </a:lnTo>
                  <a:lnTo>
                    <a:pt x="1646" y="415"/>
                  </a:lnTo>
                  <a:lnTo>
                    <a:pt x="1684" y="455"/>
                  </a:lnTo>
                  <a:lnTo>
                    <a:pt x="1720" y="499"/>
                  </a:lnTo>
                  <a:lnTo>
                    <a:pt x="1790" y="470"/>
                  </a:lnTo>
                  <a:lnTo>
                    <a:pt x="1819" y="461"/>
                  </a:lnTo>
                  <a:lnTo>
                    <a:pt x="1849" y="458"/>
                  </a:lnTo>
                  <a:lnTo>
                    <a:pt x="1876" y="460"/>
                  </a:lnTo>
                  <a:lnTo>
                    <a:pt x="1901" y="467"/>
                  </a:lnTo>
                  <a:lnTo>
                    <a:pt x="1925" y="477"/>
                  </a:lnTo>
                  <a:lnTo>
                    <a:pt x="1946" y="492"/>
                  </a:lnTo>
                  <a:lnTo>
                    <a:pt x="1965" y="509"/>
                  </a:lnTo>
                  <a:lnTo>
                    <a:pt x="1981" y="530"/>
                  </a:lnTo>
                  <a:lnTo>
                    <a:pt x="1993" y="554"/>
                  </a:lnTo>
                  <a:lnTo>
                    <a:pt x="2047" y="686"/>
                  </a:lnTo>
                  <a:lnTo>
                    <a:pt x="2056" y="716"/>
                  </a:lnTo>
                  <a:lnTo>
                    <a:pt x="2059" y="746"/>
                  </a:lnTo>
                  <a:lnTo>
                    <a:pt x="2056" y="776"/>
                  </a:lnTo>
                  <a:lnTo>
                    <a:pt x="2047" y="805"/>
                  </a:lnTo>
                  <a:lnTo>
                    <a:pt x="2036" y="827"/>
                  </a:lnTo>
                  <a:lnTo>
                    <a:pt x="2022" y="847"/>
                  </a:lnTo>
                  <a:lnTo>
                    <a:pt x="2005" y="864"/>
                  </a:lnTo>
                  <a:lnTo>
                    <a:pt x="1985" y="878"/>
                  </a:lnTo>
                  <a:lnTo>
                    <a:pt x="1964" y="890"/>
                  </a:lnTo>
                  <a:lnTo>
                    <a:pt x="1893" y="918"/>
                  </a:lnTo>
                  <a:lnTo>
                    <a:pt x="1900" y="994"/>
                  </a:lnTo>
                  <a:lnTo>
                    <a:pt x="1900" y="1068"/>
                  </a:lnTo>
                  <a:lnTo>
                    <a:pt x="1893" y="1143"/>
                  </a:lnTo>
                  <a:lnTo>
                    <a:pt x="1964" y="1172"/>
                  </a:lnTo>
                  <a:lnTo>
                    <a:pt x="1985" y="1184"/>
                  </a:lnTo>
                  <a:lnTo>
                    <a:pt x="2005" y="1198"/>
                  </a:lnTo>
                  <a:lnTo>
                    <a:pt x="2022" y="1215"/>
                  </a:lnTo>
                  <a:lnTo>
                    <a:pt x="2037" y="1234"/>
                  </a:lnTo>
                  <a:lnTo>
                    <a:pt x="2047" y="1257"/>
                  </a:lnTo>
                  <a:lnTo>
                    <a:pt x="2056" y="1286"/>
                  </a:lnTo>
                  <a:lnTo>
                    <a:pt x="2059" y="1316"/>
                  </a:lnTo>
                  <a:lnTo>
                    <a:pt x="2056" y="1347"/>
                  </a:lnTo>
                  <a:lnTo>
                    <a:pt x="2047" y="1376"/>
                  </a:lnTo>
                  <a:lnTo>
                    <a:pt x="1993" y="1508"/>
                  </a:lnTo>
                  <a:lnTo>
                    <a:pt x="1981" y="1532"/>
                  </a:lnTo>
                  <a:lnTo>
                    <a:pt x="1965" y="1553"/>
                  </a:lnTo>
                  <a:lnTo>
                    <a:pt x="1946" y="1571"/>
                  </a:lnTo>
                  <a:lnTo>
                    <a:pt x="1925" y="1584"/>
                  </a:lnTo>
                  <a:lnTo>
                    <a:pt x="1901" y="1595"/>
                  </a:lnTo>
                  <a:lnTo>
                    <a:pt x="1876" y="1601"/>
                  </a:lnTo>
                  <a:lnTo>
                    <a:pt x="1849" y="1605"/>
                  </a:lnTo>
                  <a:lnTo>
                    <a:pt x="1819" y="1601"/>
                  </a:lnTo>
                  <a:lnTo>
                    <a:pt x="1790" y="1592"/>
                  </a:lnTo>
                  <a:lnTo>
                    <a:pt x="1720" y="1563"/>
                  </a:lnTo>
                  <a:lnTo>
                    <a:pt x="1684" y="1607"/>
                  </a:lnTo>
                  <a:lnTo>
                    <a:pt x="1646" y="1647"/>
                  </a:lnTo>
                  <a:lnTo>
                    <a:pt x="1605" y="1686"/>
                  </a:lnTo>
                  <a:lnTo>
                    <a:pt x="1561" y="1721"/>
                  </a:lnTo>
                  <a:lnTo>
                    <a:pt x="1590" y="1792"/>
                  </a:lnTo>
                  <a:lnTo>
                    <a:pt x="1599" y="1821"/>
                  </a:lnTo>
                  <a:lnTo>
                    <a:pt x="1602" y="1852"/>
                  </a:lnTo>
                  <a:lnTo>
                    <a:pt x="1599" y="1881"/>
                  </a:lnTo>
                  <a:lnTo>
                    <a:pt x="1590" y="1911"/>
                  </a:lnTo>
                  <a:lnTo>
                    <a:pt x="1579" y="1933"/>
                  </a:lnTo>
                  <a:lnTo>
                    <a:pt x="1565" y="1952"/>
                  </a:lnTo>
                  <a:lnTo>
                    <a:pt x="1548" y="1971"/>
                  </a:lnTo>
                  <a:lnTo>
                    <a:pt x="1527" y="1984"/>
                  </a:lnTo>
                  <a:lnTo>
                    <a:pt x="1506" y="1995"/>
                  </a:lnTo>
                  <a:lnTo>
                    <a:pt x="1374" y="2050"/>
                  </a:lnTo>
                  <a:lnTo>
                    <a:pt x="1344" y="2059"/>
                  </a:lnTo>
                  <a:lnTo>
                    <a:pt x="1315" y="2062"/>
                  </a:lnTo>
                  <a:lnTo>
                    <a:pt x="1288" y="2060"/>
                  </a:lnTo>
                  <a:lnTo>
                    <a:pt x="1263" y="2053"/>
                  </a:lnTo>
                  <a:lnTo>
                    <a:pt x="1238" y="2043"/>
                  </a:lnTo>
                  <a:lnTo>
                    <a:pt x="1217" y="2029"/>
                  </a:lnTo>
                  <a:lnTo>
                    <a:pt x="1198" y="2011"/>
                  </a:lnTo>
                  <a:lnTo>
                    <a:pt x="1183" y="1990"/>
                  </a:lnTo>
                  <a:lnTo>
                    <a:pt x="1171" y="1966"/>
                  </a:lnTo>
                  <a:lnTo>
                    <a:pt x="1142" y="1896"/>
                  </a:lnTo>
                  <a:lnTo>
                    <a:pt x="1067" y="1903"/>
                  </a:lnTo>
                  <a:lnTo>
                    <a:pt x="992" y="1903"/>
                  </a:lnTo>
                  <a:lnTo>
                    <a:pt x="918" y="1896"/>
                  </a:lnTo>
                  <a:lnTo>
                    <a:pt x="888" y="1966"/>
                  </a:lnTo>
                  <a:lnTo>
                    <a:pt x="876" y="1990"/>
                  </a:lnTo>
                  <a:lnTo>
                    <a:pt x="860" y="2011"/>
                  </a:lnTo>
                  <a:lnTo>
                    <a:pt x="841" y="2029"/>
                  </a:lnTo>
                  <a:lnTo>
                    <a:pt x="820" y="2043"/>
                  </a:lnTo>
                  <a:lnTo>
                    <a:pt x="797" y="2053"/>
                  </a:lnTo>
                  <a:lnTo>
                    <a:pt x="771" y="2060"/>
                  </a:lnTo>
                  <a:lnTo>
                    <a:pt x="745" y="2062"/>
                  </a:lnTo>
                  <a:lnTo>
                    <a:pt x="714" y="2059"/>
                  </a:lnTo>
                  <a:lnTo>
                    <a:pt x="686" y="2050"/>
                  </a:lnTo>
                  <a:lnTo>
                    <a:pt x="553" y="1995"/>
                  </a:lnTo>
                  <a:lnTo>
                    <a:pt x="528" y="1982"/>
                  </a:lnTo>
                  <a:lnTo>
                    <a:pt x="507" y="1966"/>
                  </a:lnTo>
                  <a:lnTo>
                    <a:pt x="489" y="1946"/>
                  </a:lnTo>
                  <a:lnTo>
                    <a:pt x="474" y="1924"/>
                  </a:lnTo>
                  <a:lnTo>
                    <a:pt x="464" y="1899"/>
                  </a:lnTo>
                  <a:lnTo>
                    <a:pt x="458" y="1873"/>
                  </a:lnTo>
                  <a:lnTo>
                    <a:pt x="457" y="1846"/>
                  </a:lnTo>
                  <a:lnTo>
                    <a:pt x="460" y="1820"/>
                  </a:lnTo>
                  <a:lnTo>
                    <a:pt x="469" y="1792"/>
                  </a:lnTo>
                  <a:lnTo>
                    <a:pt x="497" y="1722"/>
                  </a:lnTo>
                  <a:lnTo>
                    <a:pt x="454" y="1687"/>
                  </a:lnTo>
                  <a:lnTo>
                    <a:pt x="414" y="1648"/>
                  </a:lnTo>
                  <a:lnTo>
                    <a:pt x="375" y="1607"/>
                  </a:lnTo>
                  <a:lnTo>
                    <a:pt x="339" y="1563"/>
                  </a:lnTo>
                  <a:lnTo>
                    <a:pt x="270" y="1593"/>
                  </a:lnTo>
                  <a:lnTo>
                    <a:pt x="240" y="1601"/>
                  </a:lnTo>
                  <a:lnTo>
                    <a:pt x="209" y="1605"/>
                  </a:lnTo>
                  <a:lnTo>
                    <a:pt x="183" y="1602"/>
                  </a:lnTo>
                  <a:lnTo>
                    <a:pt x="157" y="1596"/>
                  </a:lnTo>
                  <a:lnTo>
                    <a:pt x="134" y="1586"/>
                  </a:lnTo>
                  <a:lnTo>
                    <a:pt x="113" y="1571"/>
                  </a:lnTo>
                  <a:lnTo>
                    <a:pt x="94" y="1554"/>
                  </a:lnTo>
                  <a:lnTo>
                    <a:pt x="78" y="1532"/>
                  </a:lnTo>
                  <a:lnTo>
                    <a:pt x="66" y="1509"/>
                  </a:lnTo>
                  <a:lnTo>
                    <a:pt x="11" y="1377"/>
                  </a:lnTo>
                  <a:lnTo>
                    <a:pt x="3" y="1347"/>
                  </a:lnTo>
                  <a:lnTo>
                    <a:pt x="0" y="1317"/>
                  </a:lnTo>
                  <a:lnTo>
                    <a:pt x="3" y="1286"/>
                  </a:lnTo>
                  <a:lnTo>
                    <a:pt x="11" y="1258"/>
                  </a:lnTo>
                  <a:lnTo>
                    <a:pt x="23" y="1236"/>
                  </a:lnTo>
                  <a:lnTo>
                    <a:pt x="37" y="1215"/>
                  </a:lnTo>
                  <a:lnTo>
                    <a:pt x="55" y="1198"/>
                  </a:lnTo>
                  <a:lnTo>
                    <a:pt x="74" y="1185"/>
                  </a:lnTo>
                  <a:lnTo>
                    <a:pt x="96" y="1173"/>
                  </a:lnTo>
                  <a:lnTo>
                    <a:pt x="166" y="1144"/>
                  </a:lnTo>
                  <a:lnTo>
                    <a:pt x="159" y="1069"/>
                  </a:lnTo>
                  <a:lnTo>
                    <a:pt x="159" y="995"/>
                  </a:lnTo>
                  <a:lnTo>
                    <a:pt x="166" y="919"/>
                  </a:lnTo>
                  <a:lnTo>
                    <a:pt x="96" y="890"/>
                  </a:lnTo>
                  <a:lnTo>
                    <a:pt x="74" y="879"/>
                  </a:lnTo>
                  <a:lnTo>
                    <a:pt x="54" y="864"/>
                  </a:lnTo>
                  <a:lnTo>
                    <a:pt x="37" y="847"/>
                  </a:lnTo>
                  <a:lnTo>
                    <a:pt x="23" y="828"/>
                  </a:lnTo>
                  <a:lnTo>
                    <a:pt x="11" y="806"/>
                  </a:lnTo>
                  <a:lnTo>
                    <a:pt x="3" y="776"/>
                  </a:lnTo>
                  <a:lnTo>
                    <a:pt x="0" y="747"/>
                  </a:lnTo>
                  <a:lnTo>
                    <a:pt x="3" y="716"/>
                  </a:lnTo>
                  <a:lnTo>
                    <a:pt x="11" y="687"/>
                  </a:lnTo>
                  <a:lnTo>
                    <a:pt x="66" y="555"/>
                  </a:lnTo>
                  <a:lnTo>
                    <a:pt x="78" y="530"/>
                  </a:lnTo>
                  <a:lnTo>
                    <a:pt x="94" y="510"/>
                  </a:lnTo>
                  <a:lnTo>
                    <a:pt x="113" y="492"/>
                  </a:lnTo>
                  <a:lnTo>
                    <a:pt x="134" y="478"/>
                  </a:lnTo>
                  <a:lnTo>
                    <a:pt x="157" y="468"/>
                  </a:lnTo>
                  <a:lnTo>
                    <a:pt x="183" y="461"/>
                  </a:lnTo>
                  <a:lnTo>
                    <a:pt x="209" y="458"/>
                  </a:lnTo>
                  <a:lnTo>
                    <a:pt x="240" y="461"/>
                  </a:lnTo>
                  <a:lnTo>
                    <a:pt x="270" y="471"/>
                  </a:lnTo>
                  <a:lnTo>
                    <a:pt x="339" y="499"/>
                  </a:lnTo>
                  <a:lnTo>
                    <a:pt x="374" y="456"/>
                  </a:lnTo>
                  <a:lnTo>
                    <a:pt x="414" y="416"/>
                  </a:lnTo>
                  <a:lnTo>
                    <a:pt x="454" y="376"/>
                  </a:lnTo>
                  <a:lnTo>
                    <a:pt x="497" y="340"/>
                  </a:lnTo>
                  <a:lnTo>
                    <a:pt x="469" y="270"/>
                  </a:lnTo>
                  <a:lnTo>
                    <a:pt x="460" y="242"/>
                  </a:lnTo>
                  <a:lnTo>
                    <a:pt x="457" y="211"/>
                  </a:lnTo>
                  <a:lnTo>
                    <a:pt x="460" y="181"/>
                  </a:lnTo>
                  <a:lnTo>
                    <a:pt x="469" y="152"/>
                  </a:lnTo>
                  <a:lnTo>
                    <a:pt x="480" y="129"/>
                  </a:lnTo>
                  <a:lnTo>
                    <a:pt x="494" y="110"/>
                  </a:lnTo>
                  <a:lnTo>
                    <a:pt x="511" y="92"/>
                  </a:lnTo>
                  <a:lnTo>
                    <a:pt x="531" y="78"/>
                  </a:lnTo>
                  <a:lnTo>
                    <a:pt x="553" y="68"/>
                  </a:lnTo>
                  <a:lnTo>
                    <a:pt x="686" y="13"/>
                  </a:lnTo>
                  <a:lnTo>
                    <a:pt x="714" y="4"/>
                  </a:lnTo>
                  <a:lnTo>
                    <a:pt x="745" y="1"/>
                  </a:lnTo>
                  <a:lnTo>
                    <a:pt x="771" y="3"/>
                  </a:lnTo>
                  <a:lnTo>
                    <a:pt x="797" y="9"/>
                  </a:lnTo>
                  <a:lnTo>
                    <a:pt x="820" y="20"/>
                  </a:lnTo>
                  <a:lnTo>
                    <a:pt x="841" y="34"/>
                  </a:lnTo>
                  <a:lnTo>
                    <a:pt x="860" y="52"/>
                  </a:lnTo>
                  <a:lnTo>
                    <a:pt x="876" y="73"/>
                  </a:lnTo>
                  <a:lnTo>
                    <a:pt x="888" y="96"/>
                  </a:lnTo>
                  <a:lnTo>
                    <a:pt x="918" y="166"/>
                  </a:lnTo>
                  <a:lnTo>
                    <a:pt x="992" y="160"/>
                  </a:lnTo>
                  <a:lnTo>
                    <a:pt x="1067" y="160"/>
                  </a:lnTo>
                  <a:lnTo>
                    <a:pt x="1142" y="166"/>
                  </a:lnTo>
                  <a:lnTo>
                    <a:pt x="1171" y="96"/>
                  </a:lnTo>
                  <a:lnTo>
                    <a:pt x="1183" y="72"/>
                  </a:lnTo>
                  <a:lnTo>
                    <a:pt x="1198" y="52"/>
                  </a:lnTo>
                  <a:lnTo>
                    <a:pt x="1217" y="34"/>
                  </a:lnTo>
                  <a:lnTo>
                    <a:pt x="1238" y="19"/>
                  </a:lnTo>
                  <a:lnTo>
                    <a:pt x="1263" y="8"/>
                  </a:lnTo>
                  <a:lnTo>
                    <a:pt x="1288" y="2"/>
                  </a:lnTo>
                  <a:lnTo>
                    <a:pt x="13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10209311" y="4157063"/>
            <a:ext cx="529775" cy="683387"/>
            <a:chOff x="10990263" y="4235450"/>
            <a:chExt cx="427037" cy="550863"/>
          </a:xfrm>
          <a:solidFill>
            <a:schemeClr val="bg1"/>
          </a:solidFill>
        </p:grpSpPr>
        <p:sp>
          <p:nvSpPr>
            <p:cNvPr id="25" name="Freeform 279"/>
            <p:cNvSpPr/>
            <p:nvPr/>
          </p:nvSpPr>
          <p:spPr bwMode="auto">
            <a:xfrm>
              <a:off x="10990263" y="4386263"/>
              <a:ext cx="427037" cy="400050"/>
            </a:xfrm>
            <a:custGeom>
              <a:gdLst>
                <a:gd name="T0" fmla="*/ 2176 w 2687"/>
                <a:gd name="T1" fmla="*/ 67 h 2526"/>
                <a:gd name="T2" fmla="*/ 2177 w 2687"/>
                <a:gd name="T3" fmla="*/ 221 h 2526"/>
                <a:gd name="T4" fmla="*/ 2129 w 2687"/>
                <a:gd name="T5" fmla="*/ 463 h 2526"/>
                <a:gd name="T6" fmla="*/ 2420 w 2687"/>
                <a:gd name="T7" fmla="*/ 834 h 2526"/>
                <a:gd name="T8" fmla="*/ 2617 w 2687"/>
                <a:gd name="T9" fmla="*/ 951 h 2526"/>
                <a:gd name="T10" fmla="*/ 2687 w 2687"/>
                <a:gd name="T11" fmla="*/ 1406 h 2526"/>
                <a:gd name="T12" fmla="*/ 2590 w 2687"/>
                <a:gd name="T13" fmla="*/ 1575 h 2526"/>
                <a:gd name="T14" fmla="*/ 2424 w 2687"/>
                <a:gd name="T15" fmla="*/ 1663 h 2526"/>
                <a:gd name="T16" fmla="*/ 2302 w 2687"/>
                <a:gd name="T17" fmla="*/ 1854 h 2526"/>
                <a:gd name="T18" fmla="*/ 2191 w 2687"/>
                <a:gd name="T19" fmla="*/ 1997 h 2526"/>
                <a:gd name="T20" fmla="*/ 2151 w 2687"/>
                <a:gd name="T21" fmla="*/ 2041 h 2526"/>
                <a:gd name="T22" fmla="*/ 2037 w 2687"/>
                <a:gd name="T23" fmla="*/ 2200 h 2526"/>
                <a:gd name="T24" fmla="*/ 2018 w 2687"/>
                <a:gd name="T25" fmla="*/ 2388 h 2526"/>
                <a:gd name="T26" fmla="*/ 1934 w 2687"/>
                <a:gd name="T27" fmla="*/ 2514 h 2526"/>
                <a:gd name="T28" fmla="*/ 1392 w 2687"/>
                <a:gd name="T29" fmla="*/ 2501 h 2526"/>
                <a:gd name="T30" fmla="*/ 1331 w 2687"/>
                <a:gd name="T31" fmla="*/ 2367 h 2526"/>
                <a:gd name="T32" fmla="*/ 1122 w 2687"/>
                <a:gd name="T33" fmla="*/ 2464 h 2526"/>
                <a:gd name="T34" fmla="*/ 596 w 2687"/>
                <a:gd name="T35" fmla="*/ 2526 h 2526"/>
                <a:gd name="T36" fmla="*/ 473 w 2687"/>
                <a:gd name="T37" fmla="*/ 2447 h 2526"/>
                <a:gd name="T38" fmla="*/ 459 w 2687"/>
                <a:gd name="T39" fmla="*/ 2358 h 2526"/>
                <a:gd name="T40" fmla="*/ 419 w 2687"/>
                <a:gd name="T41" fmla="*/ 2183 h 2526"/>
                <a:gd name="T42" fmla="*/ 231 w 2687"/>
                <a:gd name="T43" fmla="*/ 1926 h 2526"/>
                <a:gd name="T44" fmla="*/ 29 w 2687"/>
                <a:gd name="T45" fmla="*/ 1496 h 2526"/>
                <a:gd name="T46" fmla="*/ 1 w 2687"/>
                <a:gd name="T47" fmla="*/ 1305 h 2526"/>
                <a:gd name="T48" fmla="*/ 14 w 2687"/>
                <a:gd name="T49" fmla="*/ 1098 h 2526"/>
                <a:gd name="T50" fmla="*/ 94 w 2687"/>
                <a:gd name="T51" fmla="*/ 1041 h 2526"/>
                <a:gd name="T52" fmla="*/ 153 w 2687"/>
                <a:gd name="T53" fmla="*/ 1122 h 2526"/>
                <a:gd name="T54" fmla="*/ 141 w 2687"/>
                <a:gd name="T55" fmla="*/ 1295 h 2526"/>
                <a:gd name="T56" fmla="*/ 163 w 2687"/>
                <a:gd name="T57" fmla="*/ 1457 h 2526"/>
                <a:gd name="T58" fmla="*/ 239 w 2687"/>
                <a:gd name="T59" fmla="*/ 1657 h 2526"/>
                <a:gd name="T60" fmla="*/ 425 w 2687"/>
                <a:gd name="T61" fmla="*/ 1940 h 2526"/>
                <a:gd name="T62" fmla="*/ 573 w 2687"/>
                <a:gd name="T63" fmla="*/ 2197 h 2526"/>
                <a:gd name="T64" fmla="*/ 600 w 2687"/>
                <a:gd name="T65" fmla="*/ 2385 h 2526"/>
                <a:gd name="T66" fmla="*/ 1029 w 2687"/>
                <a:gd name="T67" fmla="*/ 2234 h 2526"/>
                <a:gd name="T68" fmla="*/ 1238 w 2687"/>
                <a:gd name="T69" fmla="*/ 2227 h 2526"/>
                <a:gd name="T70" fmla="*/ 1462 w 2687"/>
                <a:gd name="T71" fmla="*/ 2254 h 2526"/>
                <a:gd name="T72" fmla="*/ 1879 w 2687"/>
                <a:gd name="T73" fmla="*/ 2272 h 2526"/>
                <a:gd name="T74" fmla="*/ 1927 w 2687"/>
                <a:gd name="T75" fmla="*/ 2099 h 2526"/>
                <a:gd name="T76" fmla="*/ 2072 w 2687"/>
                <a:gd name="T77" fmla="*/ 1920 h 2526"/>
                <a:gd name="T78" fmla="*/ 2207 w 2687"/>
                <a:gd name="T79" fmla="*/ 1744 h 2526"/>
                <a:gd name="T80" fmla="*/ 2328 w 2687"/>
                <a:gd name="T81" fmla="*/ 1540 h 2526"/>
                <a:gd name="T82" fmla="*/ 2406 w 2687"/>
                <a:gd name="T83" fmla="*/ 1461 h 2526"/>
                <a:gd name="T84" fmla="*/ 2546 w 2687"/>
                <a:gd name="T85" fmla="*/ 1407 h 2526"/>
                <a:gd name="T86" fmla="*/ 2492 w 2687"/>
                <a:gd name="T87" fmla="*/ 1047 h 2526"/>
                <a:gd name="T88" fmla="*/ 2334 w 2687"/>
                <a:gd name="T89" fmla="*/ 998 h 2526"/>
                <a:gd name="T90" fmla="*/ 2125 w 2687"/>
                <a:gd name="T91" fmla="*/ 652 h 2526"/>
                <a:gd name="T92" fmla="*/ 1993 w 2687"/>
                <a:gd name="T93" fmla="*/ 503 h 2526"/>
                <a:gd name="T94" fmla="*/ 2028 w 2687"/>
                <a:gd name="T95" fmla="*/ 198 h 2526"/>
                <a:gd name="T96" fmla="*/ 2054 w 2687"/>
                <a:gd name="T97" fmla="*/ 141 h 2526"/>
                <a:gd name="T98" fmla="*/ 1850 w 2687"/>
                <a:gd name="T99" fmla="*/ 207 h 2526"/>
                <a:gd name="T100" fmla="*/ 1721 w 2687"/>
                <a:gd name="T101" fmla="*/ 327 h 2526"/>
                <a:gd name="T102" fmla="*/ 1566 w 2687"/>
                <a:gd name="T103" fmla="*/ 334 h 2526"/>
                <a:gd name="T104" fmla="*/ 1356 w 2687"/>
                <a:gd name="T105" fmla="*/ 264 h 2526"/>
                <a:gd name="T106" fmla="*/ 1392 w 2687"/>
                <a:gd name="T107" fmla="*/ 171 h 2526"/>
                <a:gd name="T108" fmla="*/ 1656 w 2687"/>
                <a:gd name="T109" fmla="*/ 182 h 2526"/>
                <a:gd name="T110" fmla="*/ 1843 w 2687"/>
                <a:gd name="T111" fmla="*/ 52 h 252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87" h="2526">
                  <a:moveTo>
                    <a:pt x="2063" y="0"/>
                  </a:moveTo>
                  <a:lnTo>
                    <a:pt x="2090" y="5"/>
                  </a:lnTo>
                  <a:lnTo>
                    <a:pt x="2115" y="13"/>
                  </a:lnTo>
                  <a:lnTo>
                    <a:pt x="2139" y="27"/>
                  </a:lnTo>
                  <a:lnTo>
                    <a:pt x="2159" y="45"/>
                  </a:lnTo>
                  <a:lnTo>
                    <a:pt x="2176" y="67"/>
                  </a:lnTo>
                  <a:lnTo>
                    <a:pt x="2188" y="91"/>
                  </a:lnTo>
                  <a:lnTo>
                    <a:pt x="2196" y="118"/>
                  </a:lnTo>
                  <a:lnTo>
                    <a:pt x="2199" y="144"/>
                  </a:lnTo>
                  <a:lnTo>
                    <a:pt x="2196" y="171"/>
                  </a:lnTo>
                  <a:lnTo>
                    <a:pt x="2188" y="197"/>
                  </a:lnTo>
                  <a:lnTo>
                    <a:pt x="2177" y="221"/>
                  </a:lnTo>
                  <a:lnTo>
                    <a:pt x="2153" y="264"/>
                  </a:lnTo>
                  <a:lnTo>
                    <a:pt x="2135" y="305"/>
                  </a:lnTo>
                  <a:lnTo>
                    <a:pt x="2125" y="345"/>
                  </a:lnTo>
                  <a:lnTo>
                    <a:pt x="2119" y="385"/>
                  </a:lnTo>
                  <a:lnTo>
                    <a:pt x="2122" y="425"/>
                  </a:lnTo>
                  <a:lnTo>
                    <a:pt x="2129" y="463"/>
                  </a:lnTo>
                  <a:lnTo>
                    <a:pt x="2189" y="517"/>
                  </a:lnTo>
                  <a:lnTo>
                    <a:pt x="2246" y="575"/>
                  </a:lnTo>
                  <a:lnTo>
                    <a:pt x="2297" y="636"/>
                  </a:lnTo>
                  <a:lnTo>
                    <a:pt x="2342" y="700"/>
                  </a:lnTo>
                  <a:lnTo>
                    <a:pt x="2384" y="765"/>
                  </a:lnTo>
                  <a:lnTo>
                    <a:pt x="2420" y="834"/>
                  </a:lnTo>
                  <a:lnTo>
                    <a:pt x="2450" y="906"/>
                  </a:lnTo>
                  <a:lnTo>
                    <a:pt x="2492" y="906"/>
                  </a:lnTo>
                  <a:lnTo>
                    <a:pt x="2527" y="909"/>
                  </a:lnTo>
                  <a:lnTo>
                    <a:pt x="2560" y="918"/>
                  </a:lnTo>
                  <a:lnTo>
                    <a:pt x="2590" y="932"/>
                  </a:lnTo>
                  <a:lnTo>
                    <a:pt x="2617" y="951"/>
                  </a:lnTo>
                  <a:lnTo>
                    <a:pt x="2641" y="975"/>
                  </a:lnTo>
                  <a:lnTo>
                    <a:pt x="2660" y="1002"/>
                  </a:lnTo>
                  <a:lnTo>
                    <a:pt x="2674" y="1032"/>
                  </a:lnTo>
                  <a:lnTo>
                    <a:pt x="2684" y="1065"/>
                  </a:lnTo>
                  <a:lnTo>
                    <a:pt x="2687" y="1100"/>
                  </a:lnTo>
                  <a:lnTo>
                    <a:pt x="2687" y="1406"/>
                  </a:lnTo>
                  <a:lnTo>
                    <a:pt x="2684" y="1441"/>
                  </a:lnTo>
                  <a:lnTo>
                    <a:pt x="2674" y="1474"/>
                  </a:lnTo>
                  <a:lnTo>
                    <a:pt x="2660" y="1505"/>
                  </a:lnTo>
                  <a:lnTo>
                    <a:pt x="2641" y="1531"/>
                  </a:lnTo>
                  <a:lnTo>
                    <a:pt x="2617" y="1556"/>
                  </a:lnTo>
                  <a:lnTo>
                    <a:pt x="2590" y="1575"/>
                  </a:lnTo>
                  <a:lnTo>
                    <a:pt x="2560" y="1588"/>
                  </a:lnTo>
                  <a:lnTo>
                    <a:pt x="2527" y="1598"/>
                  </a:lnTo>
                  <a:lnTo>
                    <a:pt x="2492" y="1601"/>
                  </a:lnTo>
                  <a:lnTo>
                    <a:pt x="2455" y="1601"/>
                  </a:lnTo>
                  <a:lnTo>
                    <a:pt x="2440" y="1632"/>
                  </a:lnTo>
                  <a:lnTo>
                    <a:pt x="2424" y="1663"/>
                  </a:lnTo>
                  <a:lnTo>
                    <a:pt x="2406" y="1696"/>
                  </a:lnTo>
                  <a:lnTo>
                    <a:pt x="2387" y="1728"/>
                  </a:lnTo>
                  <a:lnTo>
                    <a:pt x="2365" y="1761"/>
                  </a:lnTo>
                  <a:lnTo>
                    <a:pt x="2344" y="1792"/>
                  </a:lnTo>
                  <a:lnTo>
                    <a:pt x="2323" y="1823"/>
                  </a:lnTo>
                  <a:lnTo>
                    <a:pt x="2302" y="1854"/>
                  </a:lnTo>
                  <a:lnTo>
                    <a:pt x="2281" y="1882"/>
                  </a:lnTo>
                  <a:lnTo>
                    <a:pt x="2259" y="1910"/>
                  </a:lnTo>
                  <a:lnTo>
                    <a:pt x="2240" y="1934"/>
                  </a:lnTo>
                  <a:lnTo>
                    <a:pt x="2222" y="1958"/>
                  </a:lnTo>
                  <a:lnTo>
                    <a:pt x="2205" y="1979"/>
                  </a:lnTo>
                  <a:lnTo>
                    <a:pt x="2191" y="1997"/>
                  </a:lnTo>
                  <a:lnTo>
                    <a:pt x="2178" y="2011"/>
                  </a:lnTo>
                  <a:lnTo>
                    <a:pt x="2168" y="2022"/>
                  </a:lnTo>
                  <a:lnTo>
                    <a:pt x="2162" y="2030"/>
                  </a:lnTo>
                  <a:lnTo>
                    <a:pt x="2159" y="2034"/>
                  </a:lnTo>
                  <a:lnTo>
                    <a:pt x="2156" y="2038"/>
                  </a:lnTo>
                  <a:lnTo>
                    <a:pt x="2151" y="2041"/>
                  </a:lnTo>
                  <a:lnTo>
                    <a:pt x="2134" y="2057"/>
                  </a:lnTo>
                  <a:lnTo>
                    <a:pt x="2105" y="2086"/>
                  </a:lnTo>
                  <a:lnTo>
                    <a:pt x="2081" y="2115"/>
                  </a:lnTo>
                  <a:lnTo>
                    <a:pt x="2062" y="2145"/>
                  </a:lnTo>
                  <a:lnTo>
                    <a:pt x="2047" y="2173"/>
                  </a:lnTo>
                  <a:lnTo>
                    <a:pt x="2037" y="2200"/>
                  </a:lnTo>
                  <a:lnTo>
                    <a:pt x="2028" y="2224"/>
                  </a:lnTo>
                  <a:lnTo>
                    <a:pt x="2023" y="2246"/>
                  </a:lnTo>
                  <a:lnTo>
                    <a:pt x="2021" y="2264"/>
                  </a:lnTo>
                  <a:lnTo>
                    <a:pt x="2019" y="2278"/>
                  </a:lnTo>
                  <a:lnTo>
                    <a:pt x="2018" y="2288"/>
                  </a:lnTo>
                  <a:lnTo>
                    <a:pt x="2018" y="2388"/>
                  </a:lnTo>
                  <a:lnTo>
                    <a:pt x="2016" y="2416"/>
                  </a:lnTo>
                  <a:lnTo>
                    <a:pt x="2007" y="2441"/>
                  </a:lnTo>
                  <a:lnTo>
                    <a:pt x="1994" y="2464"/>
                  </a:lnTo>
                  <a:lnTo>
                    <a:pt x="1977" y="2485"/>
                  </a:lnTo>
                  <a:lnTo>
                    <a:pt x="1957" y="2501"/>
                  </a:lnTo>
                  <a:lnTo>
                    <a:pt x="1934" y="2514"/>
                  </a:lnTo>
                  <a:lnTo>
                    <a:pt x="1907" y="2522"/>
                  </a:lnTo>
                  <a:lnTo>
                    <a:pt x="1880" y="2526"/>
                  </a:lnTo>
                  <a:lnTo>
                    <a:pt x="1468" y="2526"/>
                  </a:lnTo>
                  <a:lnTo>
                    <a:pt x="1441" y="2522"/>
                  </a:lnTo>
                  <a:lnTo>
                    <a:pt x="1415" y="2514"/>
                  </a:lnTo>
                  <a:lnTo>
                    <a:pt x="1392" y="2501"/>
                  </a:lnTo>
                  <a:lnTo>
                    <a:pt x="1371" y="2485"/>
                  </a:lnTo>
                  <a:lnTo>
                    <a:pt x="1355" y="2464"/>
                  </a:lnTo>
                  <a:lnTo>
                    <a:pt x="1342" y="2441"/>
                  </a:lnTo>
                  <a:lnTo>
                    <a:pt x="1334" y="2416"/>
                  </a:lnTo>
                  <a:lnTo>
                    <a:pt x="1331" y="2388"/>
                  </a:lnTo>
                  <a:lnTo>
                    <a:pt x="1331" y="2367"/>
                  </a:lnTo>
                  <a:lnTo>
                    <a:pt x="1238" y="2369"/>
                  </a:lnTo>
                  <a:lnTo>
                    <a:pt x="1145" y="2365"/>
                  </a:lnTo>
                  <a:lnTo>
                    <a:pt x="1145" y="2388"/>
                  </a:lnTo>
                  <a:lnTo>
                    <a:pt x="1143" y="2416"/>
                  </a:lnTo>
                  <a:lnTo>
                    <a:pt x="1134" y="2441"/>
                  </a:lnTo>
                  <a:lnTo>
                    <a:pt x="1122" y="2464"/>
                  </a:lnTo>
                  <a:lnTo>
                    <a:pt x="1105" y="2485"/>
                  </a:lnTo>
                  <a:lnTo>
                    <a:pt x="1085" y="2501"/>
                  </a:lnTo>
                  <a:lnTo>
                    <a:pt x="1061" y="2514"/>
                  </a:lnTo>
                  <a:lnTo>
                    <a:pt x="1036" y="2522"/>
                  </a:lnTo>
                  <a:lnTo>
                    <a:pt x="1007" y="2526"/>
                  </a:lnTo>
                  <a:lnTo>
                    <a:pt x="596" y="2526"/>
                  </a:lnTo>
                  <a:lnTo>
                    <a:pt x="570" y="2522"/>
                  </a:lnTo>
                  <a:lnTo>
                    <a:pt x="545" y="2515"/>
                  </a:lnTo>
                  <a:lnTo>
                    <a:pt x="523" y="2503"/>
                  </a:lnTo>
                  <a:lnTo>
                    <a:pt x="503" y="2488"/>
                  </a:lnTo>
                  <a:lnTo>
                    <a:pt x="486" y="2468"/>
                  </a:lnTo>
                  <a:lnTo>
                    <a:pt x="473" y="2447"/>
                  </a:lnTo>
                  <a:lnTo>
                    <a:pt x="463" y="2423"/>
                  </a:lnTo>
                  <a:lnTo>
                    <a:pt x="459" y="2397"/>
                  </a:lnTo>
                  <a:lnTo>
                    <a:pt x="459" y="2393"/>
                  </a:lnTo>
                  <a:lnTo>
                    <a:pt x="459" y="2390"/>
                  </a:lnTo>
                  <a:lnTo>
                    <a:pt x="459" y="2388"/>
                  </a:lnTo>
                  <a:lnTo>
                    <a:pt x="459" y="2358"/>
                  </a:lnTo>
                  <a:lnTo>
                    <a:pt x="457" y="2338"/>
                  </a:lnTo>
                  <a:lnTo>
                    <a:pt x="454" y="2313"/>
                  </a:lnTo>
                  <a:lnTo>
                    <a:pt x="450" y="2284"/>
                  </a:lnTo>
                  <a:lnTo>
                    <a:pt x="442" y="2253"/>
                  </a:lnTo>
                  <a:lnTo>
                    <a:pt x="433" y="2219"/>
                  </a:lnTo>
                  <a:lnTo>
                    <a:pt x="419" y="2183"/>
                  </a:lnTo>
                  <a:lnTo>
                    <a:pt x="402" y="2146"/>
                  </a:lnTo>
                  <a:lnTo>
                    <a:pt x="381" y="2109"/>
                  </a:lnTo>
                  <a:lnTo>
                    <a:pt x="355" y="2073"/>
                  </a:lnTo>
                  <a:lnTo>
                    <a:pt x="323" y="2037"/>
                  </a:lnTo>
                  <a:lnTo>
                    <a:pt x="277" y="1984"/>
                  </a:lnTo>
                  <a:lnTo>
                    <a:pt x="231" y="1926"/>
                  </a:lnTo>
                  <a:lnTo>
                    <a:pt x="189" y="1862"/>
                  </a:lnTo>
                  <a:lnTo>
                    <a:pt x="149" y="1792"/>
                  </a:lnTo>
                  <a:lnTo>
                    <a:pt x="112" y="1717"/>
                  </a:lnTo>
                  <a:lnTo>
                    <a:pt x="78" y="1645"/>
                  </a:lnTo>
                  <a:lnTo>
                    <a:pt x="51" y="1572"/>
                  </a:lnTo>
                  <a:lnTo>
                    <a:pt x="29" y="1496"/>
                  </a:lnTo>
                  <a:lnTo>
                    <a:pt x="20" y="1462"/>
                  </a:lnTo>
                  <a:lnTo>
                    <a:pt x="13" y="1427"/>
                  </a:lnTo>
                  <a:lnTo>
                    <a:pt x="7" y="1393"/>
                  </a:lnTo>
                  <a:lnTo>
                    <a:pt x="4" y="1361"/>
                  </a:lnTo>
                  <a:lnTo>
                    <a:pt x="2" y="1331"/>
                  </a:lnTo>
                  <a:lnTo>
                    <a:pt x="1" y="1305"/>
                  </a:lnTo>
                  <a:lnTo>
                    <a:pt x="0" y="1285"/>
                  </a:lnTo>
                  <a:lnTo>
                    <a:pt x="0" y="1269"/>
                  </a:lnTo>
                  <a:lnTo>
                    <a:pt x="0" y="1260"/>
                  </a:lnTo>
                  <a:lnTo>
                    <a:pt x="2" y="1206"/>
                  </a:lnTo>
                  <a:lnTo>
                    <a:pt x="6" y="1151"/>
                  </a:lnTo>
                  <a:lnTo>
                    <a:pt x="14" y="1098"/>
                  </a:lnTo>
                  <a:lnTo>
                    <a:pt x="19" y="1081"/>
                  </a:lnTo>
                  <a:lnTo>
                    <a:pt x="30" y="1065"/>
                  </a:lnTo>
                  <a:lnTo>
                    <a:pt x="42" y="1053"/>
                  </a:lnTo>
                  <a:lnTo>
                    <a:pt x="58" y="1045"/>
                  </a:lnTo>
                  <a:lnTo>
                    <a:pt x="76" y="1040"/>
                  </a:lnTo>
                  <a:lnTo>
                    <a:pt x="94" y="1041"/>
                  </a:lnTo>
                  <a:lnTo>
                    <a:pt x="112" y="1047"/>
                  </a:lnTo>
                  <a:lnTo>
                    <a:pt x="128" y="1056"/>
                  </a:lnTo>
                  <a:lnTo>
                    <a:pt x="140" y="1069"/>
                  </a:lnTo>
                  <a:lnTo>
                    <a:pt x="148" y="1085"/>
                  </a:lnTo>
                  <a:lnTo>
                    <a:pt x="153" y="1103"/>
                  </a:lnTo>
                  <a:lnTo>
                    <a:pt x="153" y="1122"/>
                  </a:lnTo>
                  <a:lnTo>
                    <a:pt x="144" y="1192"/>
                  </a:lnTo>
                  <a:lnTo>
                    <a:pt x="141" y="1262"/>
                  </a:lnTo>
                  <a:lnTo>
                    <a:pt x="141" y="1265"/>
                  </a:lnTo>
                  <a:lnTo>
                    <a:pt x="141" y="1268"/>
                  </a:lnTo>
                  <a:lnTo>
                    <a:pt x="141" y="1279"/>
                  </a:lnTo>
                  <a:lnTo>
                    <a:pt x="141" y="1295"/>
                  </a:lnTo>
                  <a:lnTo>
                    <a:pt x="142" y="1316"/>
                  </a:lnTo>
                  <a:lnTo>
                    <a:pt x="144" y="1342"/>
                  </a:lnTo>
                  <a:lnTo>
                    <a:pt x="146" y="1369"/>
                  </a:lnTo>
                  <a:lnTo>
                    <a:pt x="151" y="1399"/>
                  </a:lnTo>
                  <a:lnTo>
                    <a:pt x="156" y="1427"/>
                  </a:lnTo>
                  <a:lnTo>
                    <a:pt x="163" y="1457"/>
                  </a:lnTo>
                  <a:lnTo>
                    <a:pt x="164" y="1459"/>
                  </a:lnTo>
                  <a:lnTo>
                    <a:pt x="165" y="1462"/>
                  </a:lnTo>
                  <a:lnTo>
                    <a:pt x="184" y="1529"/>
                  </a:lnTo>
                  <a:lnTo>
                    <a:pt x="208" y="1594"/>
                  </a:lnTo>
                  <a:lnTo>
                    <a:pt x="237" y="1655"/>
                  </a:lnTo>
                  <a:lnTo>
                    <a:pt x="239" y="1657"/>
                  </a:lnTo>
                  <a:lnTo>
                    <a:pt x="239" y="1658"/>
                  </a:lnTo>
                  <a:lnTo>
                    <a:pt x="272" y="1725"/>
                  </a:lnTo>
                  <a:lnTo>
                    <a:pt x="307" y="1786"/>
                  </a:lnTo>
                  <a:lnTo>
                    <a:pt x="346" y="1843"/>
                  </a:lnTo>
                  <a:lnTo>
                    <a:pt x="384" y="1894"/>
                  </a:lnTo>
                  <a:lnTo>
                    <a:pt x="425" y="1940"/>
                  </a:lnTo>
                  <a:lnTo>
                    <a:pt x="462" y="1982"/>
                  </a:lnTo>
                  <a:lnTo>
                    <a:pt x="494" y="2025"/>
                  </a:lnTo>
                  <a:lnTo>
                    <a:pt x="521" y="2069"/>
                  </a:lnTo>
                  <a:lnTo>
                    <a:pt x="542" y="2113"/>
                  </a:lnTo>
                  <a:lnTo>
                    <a:pt x="560" y="2155"/>
                  </a:lnTo>
                  <a:lnTo>
                    <a:pt x="573" y="2197"/>
                  </a:lnTo>
                  <a:lnTo>
                    <a:pt x="583" y="2235"/>
                  </a:lnTo>
                  <a:lnTo>
                    <a:pt x="591" y="2271"/>
                  </a:lnTo>
                  <a:lnTo>
                    <a:pt x="596" y="2303"/>
                  </a:lnTo>
                  <a:lnTo>
                    <a:pt x="598" y="2331"/>
                  </a:lnTo>
                  <a:lnTo>
                    <a:pt x="600" y="2354"/>
                  </a:lnTo>
                  <a:lnTo>
                    <a:pt x="600" y="2385"/>
                  </a:lnTo>
                  <a:lnTo>
                    <a:pt x="1005" y="2385"/>
                  </a:lnTo>
                  <a:lnTo>
                    <a:pt x="1005" y="2287"/>
                  </a:lnTo>
                  <a:lnTo>
                    <a:pt x="1007" y="2272"/>
                  </a:lnTo>
                  <a:lnTo>
                    <a:pt x="1011" y="2257"/>
                  </a:lnTo>
                  <a:lnTo>
                    <a:pt x="1019" y="2244"/>
                  </a:lnTo>
                  <a:lnTo>
                    <a:pt x="1029" y="2234"/>
                  </a:lnTo>
                  <a:lnTo>
                    <a:pt x="1042" y="2224"/>
                  </a:lnTo>
                  <a:lnTo>
                    <a:pt x="1056" y="2219"/>
                  </a:lnTo>
                  <a:lnTo>
                    <a:pt x="1070" y="2216"/>
                  </a:lnTo>
                  <a:lnTo>
                    <a:pt x="1086" y="2216"/>
                  </a:lnTo>
                  <a:lnTo>
                    <a:pt x="1161" y="2224"/>
                  </a:lnTo>
                  <a:lnTo>
                    <a:pt x="1238" y="2227"/>
                  </a:lnTo>
                  <a:lnTo>
                    <a:pt x="1317" y="2226"/>
                  </a:lnTo>
                  <a:lnTo>
                    <a:pt x="1394" y="2221"/>
                  </a:lnTo>
                  <a:lnTo>
                    <a:pt x="1414" y="2221"/>
                  </a:lnTo>
                  <a:lnTo>
                    <a:pt x="1432" y="2227"/>
                  </a:lnTo>
                  <a:lnTo>
                    <a:pt x="1449" y="2238"/>
                  </a:lnTo>
                  <a:lnTo>
                    <a:pt x="1462" y="2254"/>
                  </a:lnTo>
                  <a:lnTo>
                    <a:pt x="1470" y="2271"/>
                  </a:lnTo>
                  <a:lnTo>
                    <a:pt x="1473" y="2291"/>
                  </a:lnTo>
                  <a:lnTo>
                    <a:pt x="1473" y="2386"/>
                  </a:lnTo>
                  <a:lnTo>
                    <a:pt x="1878" y="2386"/>
                  </a:lnTo>
                  <a:lnTo>
                    <a:pt x="1878" y="2287"/>
                  </a:lnTo>
                  <a:lnTo>
                    <a:pt x="1879" y="2272"/>
                  </a:lnTo>
                  <a:lnTo>
                    <a:pt x="1881" y="2252"/>
                  </a:lnTo>
                  <a:lnTo>
                    <a:pt x="1884" y="2227"/>
                  </a:lnTo>
                  <a:lnTo>
                    <a:pt x="1890" y="2199"/>
                  </a:lnTo>
                  <a:lnTo>
                    <a:pt x="1899" y="2168"/>
                  </a:lnTo>
                  <a:lnTo>
                    <a:pt x="1911" y="2134"/>
                  </a:lnTo>
                  <a:lnTo>
                    <a:pt x="1927" y="2099"/>
                  </a:lnTo>
                  <a:lnTo>
                    <a:pt x="1948" y="2063"/>
                  </a:lnTo>
                  <a:lnTo>
                    <a:pt x="1972" y="2026"/>
                  </a:lnTo>
                  <a:lnTo>
                    <a:pt x="2003" y="1989"/>
                  </a:lnTo>
                  <a:lnTo>
                    <a:pt x="2040" y="1952"/>
                  </a:lnTo>
                  <a:lnTo>
                    <a:pt x="2056" y="1940"/>
                  </a:lnTo>
                  <a:lnTo>
                    <a:pt x="2072" y="1920"/>
                  </a:lnTo>
                  <a:lnTo>
                    <a:pt x="2091" y="1897"/>
                  </a:lnTo>
                  <a:lnTo>
                    <a:pt x="2112" y="1871"/>
                  </a:lnTo>
                  <a:lnTo>
                    <a:pt x="2134" y="1842"/>
                  </a:lnTo>
                  <a:lnTo>
                    <a:pt x="2159" y="1812"/>
                  </a:lnTo>
                  <a:lnTo>
                    <a:pt x="2183" y="1779"/>
                  </a:lnTo>
                  <a:lnTo>
                    <a:pt x="2207" y="1744"/>
                  </a:lnTo>
                  <a:lnTo>
                    <a:pt x="2232" y="1709"/>
                  </a:lnTo>
                  <a:lnTo>
                    <a:pt x="2255" y="1674"/>
                  </a:lnTo>
                  <a:lnTo>
                    <a:pt x="2276" y="1639"/>
                  </a:lnTo>
                  <a:lnTo>
                    <a:pt x="2297" y="1604"/>
                  </a:lnTo>
                  <a:lnTo>
                    <a:pt x="2314" y="1571"/>
                  </a:lnTo>
                  <a:lnTo>
                    <a:pt x="2328" y="1540"/>
                  </a:lnTo>
                  <a:lnTo>
                    <a:pt x="2338" y="1511"/>
                  </a:lnTo>
                  <a:lnTo>
                    <a:pt x="2346" y="1494"/>
                  </a:lnTo>
                  <a:lnTo>
                    <a:pt x="2357" y="1480"/>
                  </a:lnTo>
                  <a:lnTo>
                    <a:pt x="2372" y="1470"/>
                  </a:lnTo>
                  <a:lnTo>
                    <a:pt x="2388" y="1463"/>
                  </a:lnTo>
                  <a:lnTo>
                    <a:pt x="2406" y="1461"/>
                  </a:lnTo>
                  <a:lnTo>
                    <a:pt x="2492" y="1461"/>
                  </a:lnTo>
                  <a:lnTo>
                    <a:pt x="2509" y="1458"/>
                  </a:lnTo>
                  <a:lnTo>
                    <a:pt x="2523" y="1451"/>
                  </a:lnTo>
                  <a:lnTo>
                    <a:pt x="2535" y="1439"/>
                  </a:lnTo>
                  <a:lnTo>
                    <a:pt x="2544" y="1424"/>
                  </a:lnTo>
                  <a:lnTo>
                    <a:pt x="2546" y="1407"/>
                  </a:lnTo>
                  <a:lnTo>
                    <a:pt x="2546" y="1101"/>
                  </a:lnTo>
                  <a:lnTo>
                    <a:pt x="2544" y="1084"/>
                  </a:lnTo>
                  <a:lnTo>
                    <a:pt x="2535" y="1069"/>
                  </a:lnTo>
                  <a:lnTo>
                    <a:pt x="2523" y="1057"/>
                  </a:lnTo>
                  <a:lnTo>
                    <a:pt x="2509" y="1049"/>
                  </a:lnTo>
                  <a:lnTo>
                    <a:pt x="2492" y="1047"/>
                  </a:lnTo>
                  <a:lnTo>
                    <a:pt x="2400" y="1047"/>
                  </a:lnTo>
                  <a:lnTo>
                    <a:pt x="2384" y="1045"/>
                  </a:lnTo>
                  <a:lnTo>
                    <a:pt x="2368" y="1038"/>
                  </a:lnTo>
                  <a:lnTo>
                    <a:pt x="2353" y="1028"/>
                  </a:lnTo>
                  <a:lnTo>
                    <a:pt x="2342" y="1015"/>
                  </a:lnTo>
                  <a:lnTo>
                    <a:pt x="2334" y="998"/>
                  </a:lnTo>
                  <a:lnTo>
                    <a:pt x="2311" y="936"/>
                  </a:lnTo>
                  <a:lnTo>
                    <a:pt x="2283" y="874"/>
                  </a:lnTo>
                  <a:lnTo>
                    <a:pt x="2250" y="815"/>
                  </a:lnTo>
                  <a:lnTo>
                    <a:pt x="2213" y="759"/>
                  </a:lnTo>
                  <a:lnTo>
                    <a:pt x="2170" y="704"/>
                  </a:lnTo>
                  <a:lnTo>
                    <a:pt x="2125" y="652"/>
                  </a:lnTo>
                  <a:lnTo>
                    <a:pt x="2074" y="602"/>
                  </a:lnTo>
                  <a:lnTo>
                    <a:pt x="2020" y="556"/>
                  </a:lnTo>
                  <a:lnTo>
                    <a:pt x="2009" y="544"/>
                  </a:lnTo>
                  <a:lnTo>
                    <a:pt x="2001" y="533"/>
                  </a:lnTo>
                  <a:lnTo>
                    <a:pt x="1995" y="518"/>
                  </a:lnTo>
                  <a:lnTo>
                    <a:pt x="1993" y="503"/>
                  </a:lnTo>
                  <a:lnTo>
                    <a:pt x="1983" y="453"/>
                  </a:lnTo>
                  <a:lnTo>
                    <a:pt x="1980" y="402"/>
                  </a:lnTo>
                  <a:lnTo>
                    <a:pt x="1982" y="352"/>
                  </a:lnTo>
                  <a:lnTo>
                    <a:pt x="1991" y="301"/>
                  </a:lnTo>
                  <a:lnTo>
                    <a:pt x="2006" y="249"/>
                  </a:lnTo>
                  <a:lnTo>
                    <a:pt x="2028" y="198"/>
                  </a:lnTo>
                  <a:lnTo>
                    <a:pt x="2057" y="147"/>
                  </a:lnTo>
                  <a:lnTo>
                    <a:pt x="2058" y="146"/>
                  </a:lnTo>
                  <a:lnTo>
                    <a:pt x="2058" y="145"/>
                  </a:lnTo>
                  <a:lnTo>
                    <a:pt x="2057" y="143"/>
                  </a:lnTo>
                  <a:lnTo>
                    <a:pt x="2056" y="142"/>
                  </a:lnTo>
                  <a:lnTo>
                    <a:pt x="2054" y="141"/>
                  </a:lnTo>
                  <a:lnTo>
                    <a:pt x="2053" y="141"/>
                  </a:lnTo>
                  <a:lnTo>
                    <a:pt x="2004" y="150"/>
                  </a:lnTo>
                  <a:lnTo>
                    <a:pt x="1959" y="160"/>
                  </a:lnTo>
                  <a:lnTo>
                    <a:pt x="1919" y="174"/>
                  </a:lnTo>
                  <a:lnTo>
                    <a:pt x="1883" y="190"/>
                  </a:lnTo>
                  <a:lnTo>
                    <a:pt x="1850" y="207"/>
                  </a:lnTo>
                  <a:lnTo>
                    <a:pt x="1822" y="226"/>
                  </a:lnTo>
                  <a:lnTo>
                    <a:pt x="1795" y="246"/>
                  </a:lnTo>
                  <a:lnTo>
                    <a:pt x="1773" y="266"/>
                  </a:lnTo>
                  <a:lnTo>
                    <a:pt x="1753" y="287"/>
                  </a:lnTo>
                  <a:lnTo>
                    <a:pt x="1736" y="307"/>
                  </a:lnTo>
                  <a:lnTo>
                    <a:pt x="1721" y="327"/>
                  </a:lnTo>
                  <a:lnTo>
                    <a:pt x="1709" y="341"/>
                  </a:lnTo>
                  <a:lnTo>
                    <a:pt x="1694" y="351"/>
                  </a:lnTo>
                  <a:lnTo>
                    <a:pt x="1677" y="356"/>
                  </a:lnTo>
                  <a:lnTo>
                    <a:pt x="1659" y="358"/>
                  </a:lnTo>
                  <a:lnTo>
                    <a:pt x="1641" y="355"/>
                  </a:lnTo>
                  <a:lnTo>
                    <a:pt x="1566" y="334"/>
                  </a:lnTo>
                  <a:lnTo>
                    <a:pt x="1490" y="317"/>
                  </a:lnTo>
                  <a:lnTo>
                    <a:pt x="1412" y="305"/>
                  </a:lnTo>
                  <a:lnTo>
                    <a:pt x="1393" y="301"/>
                  </a:lnTo>
                  <a:lnTo>
                    <a:pt x="1377" y="291"/>
                  </a:lnTo>
                  <a:lnTo>
                    <a:pt x="1365" y="279"/>
                  </a:lnTo>
                  <a:lnTo>
                    <a:pt x="1356" y="264"/>
                  </a:lnTo>
                  <a:lnTo>
                    <a:pt x="1351" y="246"/>
                  </a:lnTo>
                  <a:lnTo>
                    <a:pt x="1350" y="227"/>
                  </a:lnTo>
                  <a:lnTo>
                    <a:pt x="1355" y="209"/>
                  </a:lnTo>
                  <a:lnTo>
                    <a:pt x="1363" y="193"/>
                  </a:lnTo>
                  <a:lnTo>
                    <a:pt x="1376" y="180"/>
                  </a:lnTo>
                  <a:lnTo>
                    <a:pt x="1392" y="171"/>
                  </a:lnTo>
                  <a:lnTo>
                    <a:pt x="1409" y="165"/>
                  </a:lnTo>
                  <a:lnTo>
                    <a:pt x="1428" y="165"/>
                  </a:lnTo>
                  <a:lnTo>
                    <a:pt x="1498" y="175"/>
                  </a:lnTo>
                  <a:lnTo>
                    <a:pt x="1568" y="189"/>
                  </a:lnTo>
                  <a:lnTo>
                    <a:pt x="1636" y="206"/>
                  </a:lnTo>
                  <a:lnTo>
                    <a:pt x="1656" y="182"/>
                  </a:lnTo>
                  <a:lnTo>
                    <a:pt x="1681" y="158"/>
                  </a:lnTo>
                  <a:lnTo>
                    <a:pt x="1707" y="135"/>
                  </a:lnTo>
                  <a:lnTo>
                    <a:pt x="1736" y="113"/>
                  </a:lnTo>
                  <a:lnTo>
                    <a:pt x="1769" y="91"/>
                  </a:lnTo>
                  <a:lnTo>
                    <a:pt x="1804" y="70"/>
                  </a:lnTo>
                  <a:lnTo>
                    <a:pt x="1843" y="52"/>
                  </a:lnTo>
                  <a:lnTo>
                    <a:pt x="1885" y="35"/>
                  </a:lnTo>
                  <a:lnTo>
                    <a:pt x="1932" y="22"/>
                  </a:lnTo>
                  <a:lnTo>
                    <a:pt x="1982" y="10"/>
                  </a:lnTo>
                  <a:lnTo>
                    <a:pt x="2036" y="1"/>
                  </a:lnTo>
                  <a:lnTo>
                    <a:pt x="20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280"/>
            <p:cNvSpPr>
              <a:spLocks noEditPoints="1"/>
            </p:cNvSpPr>
            <p:nvPr/>
          </p:nvSpPr>
          <p:spPr bwMode="auto">
            <a:xfrm>
              <a:off x="10991850" y="4359275"/>
              <a:ext cx="182562" cy="182562"/>
            </a:xfrm>
            <a:custGeom>
              <a:gdLst>
                <a:gd name="T0" fmla="*/ 528 w 1158"/>
                <a:gd name="T1" fmla="*/ 144 h 1155"/>
                <a:gd name="T2" fmla="*/ 432 w 1158"/>
                <a:gd name="T3" fmla="*/ 166 h 1155"/>
                <a:gd name="T4" fmla="*/ 344 w 1158"/>
                <a:gd name="T5" fmla="*/ 208 h 1155"/>
                <a:gd name="T6" fmla="*/ 270 w 1158"/>
                <a:gd name="T7" fmla="*/ 269 h 1155"/>
                <a:gd name="T8" fmla="*/ 209 w 1158"/>
                <a:gd name="T9" fmla="*/ 344 h 1155"/>
                <a:gd name="T10" fmla="*/ 167 w 1158"/>
                <a:gd name="T11" fmla="*/ 431 h 1155"/>
                <a:gd name="T12" fmla="*/ 143 w 1158"/>
                <a:gd name="T13" fmla="*/ 527 h 1155"/>
                <a:gd name="T14" fmla="*/ 143 w 1158"/>
                <a:gd name="T15" fmla="*/ 628 h 1155"/>
                <a:gd name="T16" fmla="*/ 167 w 1158"/>
                <a:gd name="T17" fmla="*/ 725 h 1155"/>
                <a:gd name="T18" fmla="*/ 209 w 1158"/>
                <a:gd name="T19" fmla="*/ 813 h 1155"/>
                <a:gd name="T20" fmla="*/ 270 w 1158"/>
                <a:gd name="T21" fmla="*/ 887 h 1155"/>
                <a:gd name="T22" fmla="*/ 344 w 1158"/>
                <a:gd name="T23" fmla="*/ 947 h 1155"/>
                <a:gd name="T24" fmla="*/ 432 w 1158"/>
                <a:gd name="T25" fmla="*/ 989 h 1155"/>
                <a:gd name="T26" fmla="*/ 528 w 1158"/>
                <a:gd name="T27" fmla="*/ 1012 h 1155"/>
                <a:gd name="T28" fmla="*/ 630 w 1158"/>
                <a:gd name="T29" fmla="*/ 1012 h 1155"/>
                <a:gd name="T30" fmla="*/ 727 w 1158"/>
                <a:gd name="T31" fmla="*/ 989 h 1155"/>
                <a:gd name="T32" fmla="*/ 814 w 1158"/>
                <a:gd name="T33" fmla="*/ 947 h 1155"/>
                <a:gd name="T34" fmla="*/ 889 w 1158"/>
                <a:gd name="T35" fmla="*/ 887 h 1155"/>
                <a:gd name="T36" fmla="*/ 949 w 1158"/>
                <a:gd name="T37" fmla="*/ 813 h 1155"/>
                <a:gd name="T38" fmla="*/ 992 w 1158"/>
                <a:gd name="T39" fmla="*/ 725 h 1155"/>
                <a:gd name="T40" fmla="*/ 1014 w 1158"/>
                <a:gd name="T41" fmla="*/ 628 h 1155"/>
                <a:gd name="T42" fmla="*/ 1014 w 1158"/>
                <a:gd name="T43" fmla="*/ 527 h 1155"/>
                <a:gd name="T44" fmla="*/ 992 w 1158"/>
                <a:gd name="T45" fmla="*/ 431 h 1155"/>
                <a:gd name="T46" fmla="*/ 949 w 1158"/>
                <a:gd name="T47" fmla="*/ 344 h 1155"/>
                <a:gd name="T48" fmla="*/ 889 w 1158"/>
                <a:gd name="T49" fmla="*/ 269 h 1155"/>
                <a:gd name="T50" fmla="*/ 814 w 1158"/>
                <a:gd name="T51" fmla="*/ 208 h 1155"/>
                <a:gd name="T52" fmla="*/ 727 w 1158"/>
                <a:gd name="T53" fmla="*/ 166 h 1155"/>
                <a:gd name="T54" fmla="*/ 630 w 1158"/>
                <a:gd name="T55" fmla="*/ 144 h 1155"/>
                <a:gd name="T56" fmla="*/ 579 w 1158"/>
                <a:gd name="T57" fmla="*/ 0 h 1155"/>
                <a:gd name="T58" fmla="*/ 696 w 1158"/>
                <a:gd name="T59" fmla="*/ 12 h 1155"/>
                <a:gd name="T60" fmla="*/ 804 w 1158"/>
                <a:gd name="T61" fmla="*/ 46 h 1155"/>
                <a:gd name="T62" fmla="*/ 903 w 1158"/>
                <a:gd name="T63" fmla="*/ 100 h 1155"/>
                <a:gd name="T64" fmla="*/ 989 w 1158"/>
                <a:gd name="T65" fmla="*/ 169 h 1155"/>
                <a:gd name="T66" fmla="*/ 1060 w 1158"/>
                <a:gd name="T67" fmla="*/ 255 h 1155"/>
                <a:gd name="T68" fmla="*/ 1113 w 1158"/>
                <a:gd name="T69" fmla="*/ 353 h 1155"/>
                <a:gd name="T70" fmla="*/ 1146 w 1158"/>
                <a:gd name="T71" fmla="*/ 461 h 1155"/>
                <a:gd name="T72" fmla="*/ 1158 w 1158"/>
                <a:gd name="T73" fmla="*/ 578 h 1155"/>
                <a:gd name="T74" fmla="*/ 1146 w 1158"/>
                <a:gd name="T75" fmla="*/ 694 h 1155"/>
                <a:gd name="T76" fmla="*/ 1113 w 1158"/>
                <a:gd name="T77" fmla="*/ 803 h 1155"/>
                <a:gd name="T78" fmla="*/ 1058 w 1158"/>
                <a:gd name="T79" fmla="*/ 900 h 1155"/>
                <a:gd name="T80" fmla="*/ 989 w 1158"/>
                <a:gd name="T81" fmla="*/ 986 h 1155"/>
                <a:gd name="T82" fmla="*/ 903 w 1158"/>
                <a:gd name="T83" fmla="*/ 1057 h 1155"/>
                <a:gd name="T84" fmla="*/ 804 w 1158"/>
                <a:gd name="T85" fmla="*/ 1110 h 1155"/>
                <a:gd name="T86" fmla="*/ 696 w 1158"/>
                <a:gd name="T87" fmla="*/ 1144 h 1155"/>
                <a:gd name="T88" fmla="*/ 579 w 1158"/>
                <a:gd name="T89" fmla="*/ 1155 h 1155"/>
                <a:gd name="T90" fmla="*/ 463 w 1158"/>
                <a:gd name="T91" fmla="*/ 1144 h 1155"/>
                <a:gd name="T92" fmla="*/ 353 w 1158"/>
                <a:gd name="T93" fmla="*/ 1110 h 1155"/>
                <a:gd name="T94" fmla="*/ 256 w 1158"/>
                <a:gd name="T95" fmla="*/ 1057 h 1155"/>
                <a:gd name="T96" fmla="*/ 170 w 1158"/>
                <a:gd name="T97" fmla="*/ 986 h 1155"/>
                <a:gd name="T98" fmla="*/ 99 w 1158"/>
                <a:gd name="T99" fmla="*/ 900 h 1155"/>
                <a:gd name="T100" fmla="*/ 46 w 1158"/>
                <a:gd name="T101" fmla="*/ 802 h 1155"/>
                <a:gd name="T102" fmla="*/ 12 w 1158"/>
                <a:gd name="T103" fmla="*/ 694 h 1155"/>
                <a:gd name="T104" fmla="*/ 0 w 1158"/>
                <a:gd name="T105" fmla="*/ 578 h 1155"/>
                <a:gd name="T106" fmla="*/ 12 w 1158"/>
                <a:gd name="T107" fmla="*/ 461 h 1155"/>
                <a:gd name="T108" fmla="*/ 46 w 1158"/>
                <a:gd name="T109" fmla="*/ 353 h 1155"/>
                <a:gd name="T110" fmla="*/ 99 w 1158"/>
                <a:gd name="T111" fmla="*/ 255 h 1155"/>
                <a:gd name="T112" fmla="*/ 170 w 1158"/>
                <a:gd name="T113" fmla="*/ 169 h 1155"/>
                <a:gd name="T114" fmla="*/ 256 w 1158"/>
                <a:gd name="T115" fmla="*/ 98 h 1155"/>
                <a:gd name="T116" fmla="*/ 354 w 1158"/>
                <a:gd name="T117" fmla="*/ 46 h 1155"/>
                <a:gd name="T118" fmla="*/ 463 w 1158"/>
                <a:gd name="T119" fmla="*/ 12 h 1155"/>
                <a:gd name="T120" fmla="*/ 579 w 1158"/>
                <a:gd name="T121" fmla="*/ 0 h 11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58" h="1155">
                  <a:moveTo>
                    <a:pt x="579" y="141"/>
                  </a:moveTo>
                  <a:lnTo>
                    <a:pt x="528" y="144"/>
                  </a:lnTo>
                  <a:lnTo>
                    <a:pt x="479" y="152"/>
                  </a:lnTo>
                  <a:lnTo>
                    <a:pt x="432" y="166"/>
                  </a:lnTo>
                  <a:lnTo>
                    <a:pt x="386" y="185"/>
                  </a:lnTo>
                  <a:lnTo>
                    <a:pt x="344" y="208"/>
                  </a:lnTo>
                  <a:lnTo>
                    <a:pt x="305" y="237"/>
                  </a:lnTo>
                  <a:lnTo>
                    <a:pt x="270" y="269"/>
                  </a:lnTo>
                  <a:lnTo>
                    <a:pt x="237" y="305"/>
                  </a:lnTo>
                  <a:lnTo>
                    <a:pt x="209" y="344"/>
                  </a:lnTo>
                  <a:lnTo>
                    <a:pt x="185" y="386"/>
                  </a:lnTo>
                  <a:lnTo>
                    <a:pt x="167" y="431"/>
                  </a:lnTo>
                  <a:lnTo>
                    <a:pt x="152" y="478"/>
                  </a:lnTo>
                  <a:lnTo>
                    <a:pt x="143" y="527"/>
                  </a:lnTo>
                  <a:lnTo>
                    <a:pt x="140" y="578"/>
                  </a:lnTo>
                  <a:lnTo>
                    <a:pt x="143" y="628"/>
                  </a:lnTo>
                  <a:lnTo>
                    <a:pt x="152" y="678"/>
                  </a:lnTo>
                  <a:lnTo>
                    <a:pt x="167" y="725"/>
                  </a:lnTo>
                  <a:lnTo>
                    <a:pt x="185" y="770"/>
                  </a:lnTo>
                  <a:lnTo>
                    <a:pt x="209" y="813"/>
                  </a:lnTo>
                  <a:lnTo>
                    <a:pt x="237" y="852"/>
                  </a:lnTo>
                  <a:lnTo>
                    <a:pt x="270" y="887"/>
                  </a:lnTo>
                  <a:lnTo>
                    <a:pt x="305" y="919"/>
                  </a:lnTo>
                  <a:lnTo>
                    <a:pt x="344" y="947"/>
                  </a:lnTo>
                  <a:lnTo>
                    <a:pt x="386" y="970"/>
                  </a:lnTo>
                  <a:lnTo>
                    <a:pt x="432" y="989"/>
                  </a:lnTo>
                  <a:lnTo>
                    <a:pt x="479" y="1004"/>
                  </a:lnTo>
                  <a:lnTo>
                    <a:pt x="528" y="1012"/>
                  </a:lnTo>
                  <a:lnTo>
                    <a:pt x="579" y="1016"/>
                  </a:lnTo>
                  <a:lnTo>
                    <a:pt x="630" y="1012"/>
                  </a:lnTo>
                  <a:lnTo>
                    <a:pt x="679" y="1004"/>
                  </a:lnTo>
                  <a:lnTo>
                    <a:pt x="727" y="989"/>
                  </a:lnTo>
                  <a:lnTo>
                    <a:pt x="771" y="970"/>
                  </a:lnTo>
                  <a:lnTo>
                    <a:pt x="814" y="947"/>
                  </a:lnTo>
                  <a:lnTo>
                    <a:pt x="853" y="919"/>
                  </a:lnTo>
                  <a:lnTo>
                    <a:pt x="889" y="887"/>
                  </a:lnTo>
                  <a:lnTo>
                    <a:pt x="921" y="852"/>
                  </a:lnTo>
                  <a:lnTo>
                    <a:pt x="949" y="813"/>
                  </a:lnTo>
                  <a:lnTo>
                    <a:pt x="973" y="770"/>
                  </a:lnTo>
                  <a:lnTo>
                    <a:pt x="992" y="725"/>
                  </a:lnTo>
                  <a:lnTo>
                    <a:pt x="1005" y="678"/>
                  </a:lnTo>
                  <a:lnTo>
                    <a:pt x="1014" y="628"/>
                  </a:lnTo>
                  <a:lnTo>
                    <a:pt x="1017" y="578"/>
                  </a:lnTo>
                  <a:lnTo>
                    <a:pt x="1014" y="527"/>
                  </a:lnTo>
                  <a:lnTo>
                    <a:pt x="1005" y="478"/>
                  </a:lnTo>
                  <a:lnTo>
                    <a:pt x="992" y="431"/>
                  </a:lnTo>
                  <a:lnTo>
                    <a:pt x="973" y="386"/>
                  </a:lnTo>
                  <a:lnTo>
                    <a:pt x="949" y="344"/>
                  </a:lnTo>
                  <a:lnTo>
                    <a:pt x="921" y="305"/>
                  </a:lnTo>
                  <a:lnTo>
                    <a:pt x="889" y="269"/>
                  </a:lnTo>
                  <a:lnTo>
                    <a:pt x="853" y="237"/>
                  </a:lnTo>
                  <a:lnTo>
                    <a:pt x="814" y="208"/>
                  </a:lnTo>
                  <a:lnTo>
                    <a:pt x="771" y="185"/>
                  </a:lnTo>
                  <a:lnTo>
                    <a:pt x="727" y="166"/>
                  </a:lnTo>
                  <a:lnTo>
                    <a:pt x="679" y="152"/>
                  </a:lnTo>
                  <a:lnTo>
                    <a:pt x="630" y="144"/>
                  </a:lnTo>
                  <a:lnTo>
                    <a:pt x="579" y="141"/>
                  </a:lnTo>
                  <a:close/>
                  <a:moveTo>
                    <a:pt x="579" y="0"/>
                  </a:moveTo>
                  <a:lnTo>
                    <a:pt x="639" y="3"/>
                  </a:lnTo>
                  <a:lnTo>
                    <a:pt x="696" y="12"/>
                  </a:lnTo>
                  <a:lnTo>
                    <a:pt x="751" y="27"/>
                  </a:lnTo>
                  <a:lnTo>
                    <a:pt x="804" y="46"/>
                  </a:lnTo>
                  <a:lnTo>
                    <a:pt x="855" y="70"/>
                  </a:lnTo>
                  <a:lnTo>
                    <a:pt x="903" y="100"/>
                  </a:lnTo>
                  <a:lnTo>
                    <a:pt x="947" y="132"/>
                  </a:lnTo>
                  <a:lnTo>
                    <a:pt x="989" y="169"/>
                  </a:lnTo>
                  <a:lnTo>
                    <a:pt x="1026" y="211"/>
                  </a:lnTo>
                  <a:lnTo>
                    <a:pt x="1060" y="255"/>
                  </a:lnTo>
                  <a:lnTo>
                    <a:pt x="1088" y="303"/>
                  </a:lnTo>
                  <a:lnTo>
                    <a:pt x="1113" y="353"/>
                  </a:lnTo>
                  <a:lnTo>
                    <a:pt x="1132" y="406"/>
                  </a:lnTo>
                  <a:lnTo>
                    <a:pt x="1146" y="461"/>
                  </a:lnTo>
                  <a:lnTo>
                    <a:pt x="1155" y="518"/>
                  </a:lnTo>
                  <a:lnTo>
                    <a:pt x="1158" y="578"/>
                  </a:lnTo>
                  <a:lnTo>
                    <a:pt x="1155" y="637"/>
                  </a:lnTo>
                  <a:lnTo>
                    <a:pt x="1146" y="694"/>
                  </a:lnTo>
                  <a:lnTo>
                    <a:pt x="1132" y="750"/>
                  </a:lnTo>
                  <a:lnTo>
                    <a:pt x="1113" y="803"/>
                  </a:lnTo>
                  <a:lnTo>
                    <a:pt x="1088" y="853"/>
                  </a:lnTo>
                  <a:lnTo>
                    <a:pt x="1058" y="900"/>
                  </a:lnTo>
                  <a:lnTo>
                    <a:pt x="1026" y="946"/>
                  </a:lnTo>
                  <a:lnTo>
                    <a:pt x="989" y="986"/>
                  </a:lnTo>
                  <a:lnTo>
                    <a:pt x="947" y="1024"/>
                  </a:lnTo>
                  <a:lnTo>
                    <a:pt x="903" y="1057"/>
                  </a:lnTo>
                  <a:lnTo>
                    <a:pt x="855" y="1085"/>
                  </a:lnTo>
                  <a:lnTo>
                    <a:pt x="804" y="1110"/>
                  </a:lnTo>
                  <a:lnTo>
                    <a:pt x="751" y="1130"/>
                  </a:lnTo>
                  <a:lnTo>
                    <a:pt x="696" y="1144"/>
                  </a:lnTo>
                  <a:lnTo>
                    <a:pt x="639" y="1152"/>
                  </a:lnTo>
                  <a:lnTo>
                    <a:pt x="579" y="1155"/>
                  </a:lnTo>
                  <a:lnTo>
                    <a:pt x="520" y="1152"/>
                  </a:lnTo>
                  <a:lnTo>
                    <a:pt x="463" y="1144"/>
                  </a:lnTo>
                  <a:lnTo>
                    <a:pt x="406" y="1130"/>
                  </a:lnTo>
                  <a:lnTo>
                    <a:pt x="353" y="1110"/>
                  </a:lnTo>
                  <a:lnTo>
                    <a:pt x="304" y="1085"/>
                  </a:lnTo>
                  <a:lnTo>
                    <a:pt x="256" y="1057"/>
                  </a:lnTo>
                  <a:lnTo>
                    <a:pt x="210" y="1023"/>
                  </a:lnTo>
                  <a:lnTo>
                    <a:pt x="170" y="986"/>
                  </a:lnTo>
                  <a:lnTo>
                    <a:pt x="132" y="945"/>
                  </a:lnTo>
                  <a:lnTo>
                    <a:pt x="99" y="900"/>
                  </a:lnTo>
                  <a:lnTo>
                    <a:pt x="70" y="853"/>
                  </a:lnTo>
                  <a:lnTo>
                    <a:pt x="46" y="802"/>
                  </a:lnTo>
                  <a:lnTo>
                    <a:pt x="26" y="749"/>
                  </a:lnTo>
                  <a:lnTo>
                    <a:pt x="12" y="694"/>
                  </a:lnTo>
                  <a:lnTo>
                    <a:pt x="3" y="637"/>
                  </a:lnTo>
                  <a:lnTo>
                    <a:pt x="0" y="578"/>
                  </a:lnTo>
                  <a:lnTo>
                    <a:pt x="3" y="518"/>
                  </a:lnTo>
                  <a:lnTo>
                    <a:pt x="12" y="461"/>
                  </a:lnTo>
                  <a:lnTo>
                    <a:pt x="26" y="406"/>
                  </a:lnTo>
                  <a:lnTo>
                    <a:pt x="46" y="353"/>
                  </a:lnTo>
                  <a:lnTo>
                    <a:pt x="70" y="303"/>
                  </a:lnTo>
                  <a:lnTo>
                    <a:pt x="99" y="255"/>
                  </a:lnTo>
                  <a:lnTo>
                    <a:pt x="133" y="211"/>
                  </a:lnTo>
                  <a:lnTo>
                    <a:pt x="170" y="169"/>
                  </a:lnTo>
                  <a:lnTo>
                    <a:pt x="211" y="132"/>
                  </a:lnTo>
                  <a:lnTo>
                    <a:pt x="256" y="98"/>
                  </a:lnTo>
                  <a:lnTo>
                    <a:pt x="304" y="70"/>
                  </a:lnTo>
                  <a:lnTo>
                    <a:pt x="354" y="46"/>
                  </a:lnTo>
                  <a:lnTo>
                    <a:pt x="407" y="27"/>
                  </a:lnTo>
                  <a:lnTo>
                    <a:pt x="463" y="12"/>
                  </a:lnTo>
                  <a:lnTo>
                    <a:pt x="520" y="3"/>
                  </a:lnTo>
                  <a:lnTo>
                    <a:pt x="5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Freeform 281"/>
            <p:cNvSpPr>
              <a:spLocks noEditPoints="1"/>
            </p:cNvSpPr>
            <p:nvPr/>
          </p:nvSpPr>
          <p:spPr bwMode="auto">
            <a:xfrm>
              <a:off x="11123613" y="4235450"/>
              <a:ext cx="128587" cy="127000"/>
            </a:xfrm>
            <a:custGeom>
              <a:gdLst>
                <a:gd name="T0" fmla="*/ 364 w 807"/>
                <a:gd name="T1" fmla="*/ 143 h 806"/>
                <a:gd name="T2" fmla="*/ 293 w 807"/>
                <a:gd name="T3" fmla="*/ 164 h 806"/>
                <a:gd name="T4" fmla="*/ 230 w 807"/>
                <a:gd name="T5" fmla="*/ 205 h 806"/>
                <a:gd name="T6" fmla="*/ 182 w 807"/>
                <a:gd name="T7" fmla="*/ 260 h 806"/>
                <a:gd name="T8" fmla="*/ 152 w 807"/>
                <a:gd name="T9" fmla="*/ 327 h 806"/>
                <a:gd name="T10" fmla="*/ 140 w 807"/>
                <a:gd name="T11" fmla="*/ 402 h 806"/>
                <a:gd name="T12" fmla="*/ 152 w 807"/>
                <a:gd name="T13" fmla="*/ 479 h 806"/>
                <a:gd name="T14" fmla="*/ 182 w 807"/>
                <a:gd name="T15" fmla="*/ 545 h 806"/>
                <a:gd name="T16" fmla="*/ 230 w 807"/>
                <a:gd name="T17" fmla="*/ 600 h 806"/>
                <a:gd name="T18" fmla="*/ 293 w 807"/>
                <a:gd name="T19" fmla="*/ 640 h 806"/>
                <a:gd name="T20" fmla="*/ 364 w 807"/>
                <a:gd name="T21" fmla="*/ 663 h 806"/>
                <a:gd name="T22" fmla="*/ 442 w 807"/>
                <a:gd name="T23" fmla="*/ 663 h 806"/>
                <a:gd name="T24" fmla="*/ 513 w 807"/>
                <a:gd name="T25" fmla="*/ 640 h 806"/>
                <a:gd name="T26" fmla="*/ 576 w 807"/>
                <a:gd name="T27" fmla="*/ 600 h 806"/>
                <a:gd name="T28" fmla="*/ 623 w 807"/>
                <a:gd name="T29" fmla="*/ 545 h 806"/>
                <a:gd name="T30" fmla="*/ 654 w 807"/>
                <a:gd name="T31" fmla="*/ 479 h 806"/>
                <a:gd name="T32" fmla="*/ 666 w 807"/>
                <a:gd name="T33" fmla="*/ 402 h 806"/>
                <a:gd name="T34" fmla="*/ 654 w 807"/>
                <a:gd name="T35" fmla="*/ 327 h 806"/>
                <a:gd name="T36" fmla="*/ 623 w 807"/>
                <a:gd name="T37" fmla="*/ 260 h 806"/>
                <a:gd name="T38" fmla="*/ 576 w 807"/>
                <a:gd name="T39" fmla="*/ 205 h 806"/>
                <a:gd name="T40" fmla="*/ 513 w 807"/>
                <a:gd name="T41" fmla="*/ 164 h 806"/>
                <a:gd name="T42" fmla="*/ 442 w 807"/>
                <a:gd name="T43" fmla="*/ 143 h 806"/>
                <a:gd name="T44" fmla="*/ 404 w 807"/>
                <a:gd name="T45" fmla="*/ 0 h 806"/>
                <a:gd name="T46" fmla="*/ 502 w 807"/>
                <a:gd name="T47" fmla="*/ 12 h 806"/>
                <a:gd name="T48" fmla="*/ 593 w 807"/>
                <a:gd name="T49" fmla="*/ 47 h 806"/>
                <a:gd name="T50" fmla="*/ 671 w 807"/>
                <a:gd name="T51" fmla="*/ 102 h 806"/>
                <a:gd name="T52" fmla="*/ 735 w 807"/>
                <a:gd name="T53" fmla="*/ 173 h 806"/>
                <a:gd name="T54" fmla="*/ 780 w 807"/>
                <a:gd name="T55" fmla="*/ 258 h 806"/>
                <a:gd name="T56" fmla="*/ 804 w 807"/>
                <a:gd name="T57" fmla="*/ 353 h 806"/>
                <a:gd name="T58" fmla="*/ 804 w 807"/>
                <a:gd name="T59" fmla="*/ 453 h 806"/>
                <a:gd name="T60" fmla="*/ 780 w 807"/>
                <a:gd name="T61" fmla="*/ 548 h 806"/>
                <a:gd name="T62" fmla="*/ 735 w 807"/>
                <a:gd name="T63" fmla="*/ 633 h 806"/>
                <a:gd name="T64" fmla="*/ 671 w 807"/>
                <a:gd name="T65" fmla="*/ 704 h 806"/>
                <a:gd name="T66" fmla="*/ 593 w 807"/>
                <a:gd name="T67" fmla="*/ 758 h 806"/>
                <a:gd name="T68" fmla="*/ 502 w 807"/>
                <a:gd name="T69" fmla="*/ 793 h 806"/>
                <a:gd name="T70" fmla="*/ 404 w 807"/>
                <a:gd name="T71" fmla="*/ 806 h 806"/>
                <a:gd name="T72" fmla="*/ 304 w 807"/>
                <a:gd name="T73" fmla="*/ 793 h 806"/>
                <a:gd name="T74" fmla="*/ 214 w 807"/>
                <a:gd name="T75" fmla="*/ 758 h 806"/>
                <a:gd name="T76" fmla="*/ 136 w 807"/>
                <a:gd name="T77" fmla="*/ 704 h 806"/>
                <a:gd name="T78" fmla="*/ 72 w 807"/>
                <a:gd name="T79" fmla="*/ 633 h 806"/>
                <a:gd name="T80" fmla="*/ 27 w 807"/>
                <a:gd name="T81" fmla="*/ 548 h 806"/>
                <a:gd name="T82" fmla="*/ 3 w 807"/>
                <a:gd name="T83" fmla="*/ 453 h 806"/>
                <a:gd name="T84" fmla="*/ 3 w 807"/>
                <a:gd name="T85" fmla="*/ 353 h 806"/>
                <a:gd name="T86" fmla="*/ 27 w 807"/>
                <a:gd name="T87" fmla="*/ 258 h 806"/>
                <a:gd name="T88" fmla="*/ 72 w 807"/>
                <a:gd name="T89" fmla="*/ 173 h 806"/>
                <a:gd name="T90" fmla="*/ 136 w 807"/>
                <a:gd name="T91" fmla="*/ 102 h 806"/>
                <a:gd name="T92" fmla="*/ 214 w 807"/>
                <a:gd name="T93" fmla="*/ 47 h 806"/>
                <a:gd name="T94" fmla="*/ 304 w 807"/>
                <a:gd name="T95" fmla="*/ 12 h 806"/>
                <a:gd name="T96" fmla="*/ 404 w 807"/>
                <a:gd name="T97" fmla="*/ 0 h 8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6" h="805">
                  <a:moveTo>
                    <a:pt x="403" y="140"/>
                  </a:moveTo>
                  <a:lnTo>
                    <a:pt x="364" y="143"/>
                  </a:lnTo>
                  <a:lnTo>
                    <a:pt x="326" y="152"/>
                  </a:lnTo>
                  <a:lnTo>
                    <a:pt x="293" y="164"/>
                  </a:lnTo>
                  <a:lnTo>
                    <a:pt x="260" y="182"/>
                  </a:lnTo>
                  <a:lnTo>
                    <a:pt x="230" y="205"/>
                  </a:lnTo>
                  <a:lnTo>
                    <a:pt x="205" y="231"/>
                  </a:lnTo>
                  <a:lnTo>
                    <a:pt x="182" y="260"/>
                  </a:lnTo>
                  <a:lnTo>
                    <a:pt x="164" y="292"/>
                  </a:lnTo>
                  <a:lnTo>
                    <a:pt x="152" y="327"/>
                  </a:lnTo>
                  <a:lnTo>
                    <a:pt x="143" y="364"/>
                  </a:lnTo>
                  <a:lnTo>
                    <a:pt x="140" y="402"/>
                  </a:lnTo>
                  <a:lnTo>
                    <a:pt x="143" y="442"/>
                  </a:lnTo>
                  <a:lnTo>
                    <a:pt x="152" y="479"/>
                  </a:lnTo>
                  <a:lnTo>
                    <a:pt x="164" y="514"/>
                  </a:lnTo>
                  <a:lnTo>
                    <a:pt x="182" y="545"/>
                  </a:lnTo>
                  <a:lnTo>
                    <a:pt x="205" y="575"/>
                  </a:lnTo>
                  <a:lnTo>
                    <a:pt x="230" y="600"/>
                  </a:lnTo>
                  <a:lnTo>
                    <a:pt x="260" y="623"/>
                  </a:lnTo>
                  <a:lnTo>
                    <a:pt x="293" y="640"/>
                  </a:lnTo>
                  <a:lnTo>
                    <a:pt x="326" y="654"/>
                  </a:lnTo>
                  <a:lnTo>
                    <a:pt x="364" y="663"/>
                  </a:lnTo>
                  <a:lnTo>
                    <a:pt x="403" y="665"/>
                  </a:lnTo>
                  <a:lnTo>
                    <a:pt x="442" y="663"/>
                  </a:lnTo>
                  <a:lnTo>
                    <a:pt x="478" y="654"/>
                  </a:lnTo>
                  <a:lnTo>
                    <a:pt x="513" y="640"/>
                  </a:lnTo>
                  <a:lnTo>
                    <a:pt x="546" y="623"/>
                  </a:lnTo>
                  <a:lnTo>
                    <a:pt x="576" y="600"/>
                  </a:lnTo>
                  <a:lnTo>
                    <a:pt x="601" y="575"/>
                  </a:lnTo>
                  <a:lnTo>
                    <a:pt x="623" y="545"/>
                  </a:lnTo>
                  <a:lnTo>
                    <a:pt x="641" y="514"/>
                  </a:lnTo>
                  <a:lnTo>
                    <a:pt x="654" y="479"/>
                  </a:lnTo>
                  <a:lnTo>
                    <a:pt x="663" y="442"/>
                  </a:lnTo>
                  <a:lnTo>
                    <a:pt x="666" y="402"/>
                  </a:lnTo>
                  <a:lnTo>
                    <a:pt x="663" y="364"/>
                  </a:lnTo>
                  <a:lnTo>
                    <a:pt x="654" y="327"/>
                  </a:lnTo>
                  <a:lnTo>
                    <a:pt x="641" y="292"/>
                  </a:lnTo>
                  <a:lnTo>
                    <a:pt x="623" y="260"/>
                  </a:lnTo>
                  <a:lnTo>
                    <a:pt x="601" y="231"/>
                  </a:lnTo>
                  <a:lnTo>
                    <a:pt x="576" y="205"/>
                  </a:lnTo>
                  <a:lnTo>
                    <a:pt x="546" y="182"/>
                  </a:lnTo>
                  <a:lnTo>
                    <a:pt x="513" y="164"/>
                  </a:lnTo>
                  <a:lnTo>
                    <a:pt x="478" y="152"/>
                  </a:lnTo>
                  <a:lnTo>
                    <a:pt x="442" y="143"/>
                  </a:lnTo>
                  <a:lnTo>
                    <a:pt x="403" y="140"/>
                  </a:lnTo>
                  <a:close/>
                  <a:moveTo>
                    <a:pt x="404" y="0"/>
                  </a:moveTo>
                  <a:lnTo>
                    <a:pt x="454" y="4"/>
                  </a:lnTo>
                  <a:lnTo>
                    <a:pt x="502" y="12"/>
                  </a:lnTo>
                  <a:lnTo>
                    <a:pt x="549" y="27"/>
                  </a:lnTo>
                  <a:lnTo>
                    <a:pt x="593" y="47"/>
                  </a:lnTo>
                  <a:lnTo>
                    <a:pt x="634" y="72"/>
                  </a:lnTo>
                  <a:lnTo>
                    <a:pt x="671" y="102"/>
                  </a:lnTo>
                  <a:lnTo>
                    <a:pt x="705" y="136"/>
                  </a:lnTo>
                  <a:lnTo>
                    <a:pt x="735" y="173"/>
                  </a:lnTo>
                  <a:lnTo>
                    <a:pt x="760" y="214"/>
                  </a:lnTo>
                  <a:lnTo>
                    <a:pt x="780" y="258"/>
                  </a:lnTo>
                  <a:lnTo>
                    <a:pt x="795" y="304"/>
                  </a:lnTo>
                  <a:lnTo>
                    <a:pt x="804" y="353"/>
                  </a:lnTo>
                  <a:lnTo>
                    <a:pt x="807" y="402"/>
                  </a:lnTo>
                  <a:lnTo>
                    <a:pt x="804" y="453"/>
                  </a:lnTo>
                  <a:lnTo>
                    <a:pt x="795" y="502"/>
                  </a:lnTo>
                  <a:lnTo>
                    <a:pt x="780" y="548"/>
                  </a:lnTo>
                  <a:lnTo>
                    <a:pt x="760" y="592"/>
                  </a:lnTo>
                  <a:lnTo>
                    <a:pt x="735" y="633"/>
                  </a:lnTo>
                  <a:lnTo>
                    <a:pt x="705" y="670"/>
                  </a:lnTo>
                  <a:lnTo>
                    <a:pt x="671" y="704"/>
                  </a:lnTo>
                  <a:lnTo>
                    <a:pt x="634" y="734"/>
                  </a:lnTo>
                  <a:lnTo>
                    <a:pt x="593" y="758"/>
                  </a:lnTo>
                  <a:lnTo>
                    <a:pt x="549" y="778"/>
                  </a:lnTo>
                  <a:lnTo>
                    <a:pt x="502" y="793"/>
                  </a:lnTo>
                  <a:lnTo>
                    <a:pt x="454" y="802"/>
                  </a:lnTo>
                  <a:lnTo>
                    <a:pt x="404" y="806"/>
                  </a:lnTo>
                  <a:lnTo>
                    <a:pt x="353" y="802"/>
                  </a:lnTo>
                  <a:lnTo>
                    <a:pt x="304" y="793"/>
                  </a:lnTo>
                  <a:lnTo>
                    <a:pt x="258" y="778"/>
                  </a:lnTo>
                  <a:lnTo>
                    <a:pt x="214" y="758"/>
                  </a:lnTo>
                  <a:lnTo>
                    <a:pt x="173" y="734"/>
                  </a:lnTo>
                  <a:lnTo>
                    <a:pt x="136" y="704"/>
                  </a:lnTo>
                  <a:lnTo>
                    <a:pt x="102" y="670"/>
                  </a:lnTo>
                  <a:lnTo>
                    <a:pt x="72" y="633"/>
                  </a:lnTo>
                  <a:lnTo>
                    <a:pt x="48" y="592"/>
                  </a:lnTo>
                  <a:lnTo>
                    <a:pt x="27" y="548"/>
                  </a:lnTo>
                  <a:lnTo>
                    <a:pt x="13" y="502"/>
                  </a:lnTo>
                  <a:lnTo>
                    <a:pt x="3" y="453"/>
                  </a:lnTo>
                  <a:lnTo>
                    <a:pt x="0" y="402"/>
                  </a:lnTo>
                  <a:lnTo>
                    <a:pt x="3" y="353"/>
                  </a:lnTo>
                  <a:lnTo>
                    <a:pt x="13" y="304"/>
                  </a:lnTo>
                  <a:lnTo>
                    <a:pt x="27" y="258"/>
                  </a:lnTo>
                  <a:lnTo>
                    <a:pt x="48" y="214"/>
                  </a:lnTo>
                  <a:lnTo>
                    <a:pt x="72" y="173"/>
                  </a:lnTo>
                  <a:lnTo>
                    <a:pt x="102" y="136"/>
                  </a:lnTo>
                  <a:lnTo>
                    <a:pt x="136" y="102"/>
                  </a:lnTo>
                  <a:lnTo>
                    <a:pt x="173" y="72"/>
                  </a:lnTo>
                  <a:lnTo>
                    <a:pt x="214" y="47"/>
                  </a:lnTo>
                  <a:lnTo>
                    <a:pt x="258" y="27"/>
                  </a:lnTo>
                  <a:lnTo>
                    <a:pt x="304" y="12"/>
                  </a:lnTo>
                  <a:lnTo>
                    <a:pt x="353" y="4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7262445" y="4246038"/>
            <a:ext cx="583843" cy="545473"/>
            <a:chOff x="3521075" y="5022850"/>
            <a:chExt cx="555625" cy="519113"/>
          </a:xfrm>
          <a:solidFill>
            <a:schemeClr val="bg1"/>
          </a:solidFill>
        </p:grpSpPr>
        <p:sp>
          <p:nvSpPr>
            <p:cNvPr id="29" name="Freeform 454"/>
            <p:cNvSpPr>
              <a:spLocks noEditPoints="1"/>
            </p:cNvSpPr>
            <p:nvPr/>
          </p:nvSpPr>
          <p:spPr bwMode="auto">
            <a:xfrm>
              <a:off x="3521075" y="5022850"/>
              <a:ext cx="498475" cy="481013"/>
            </a:xfrm>
            <a:custGeom>
              <a:gdLst>
                <a:gd name="T0" fmla="*/ 151 w 3145"/>
                <a:gd name="T1" fmla="*/ 1322 h 3028"/>
                <a:gd name="T2" fmla="*/ 143 w 3145"/>
                <a:gd name="T3" fmla="*/ 2772 h 3028"/>
                <a:gd name="T4" fmla="*/ 189 w 3145"/>
                <a:gd name="T5" fmla="*/ 2805 h 3028"/>
                <a:gd name="T6" fmla="*/ 660 w 3145"/>
                <a:gd name="T7" fmla="*/ 2786 h 3028"/>
                <a:gd name="T8" fmla="*/ 667 w 3145"/>
                <a:gd name="T9" fmla="*/ 1335 h 3028"/>
                <a:gd name="T10" fmla="*/ 623 w 3145"/>
                <a:gd name="T11" fmla="*/ 1302 h 3028"/>
                <a:gd name="T12" fmla="*/ 1662 w 3145"/>
                <a:gd name="T13" fmla="*/ 6 h 3028"/>
                <a:gd name="T14" fmla="*/ 1812 w 3145"/>
                <a:gd name="T15" fmla="*/ 57 h 3028"/>
                <a:gd name="T16" fmla="*/ 1937 w 3145"/>
                <a:gd name="T17" fmla="*/ 174 h 3028"/>
                <a:gd name="T18" fmla="*/ 2008 w 3145"/>
                <a:gd name="T19" fmla="*/ 348 h 3028"/>
                <a:gd name="T20" fmla="*/ 2024 w 3145"/>
                <a:gd name="T21" fmla="*/ 1013 h 3028"/>
                <a:gd name="T22" fmla="*/ 2870 w 3145"/>
                <a:gd name="T23" fmla="*/ 1043 h 3028"/>
                <a:gd name="T24" fmla="*/ 3036 w 3145"/>
                <a:gd name="T25" fmla="*/ 1158 h 3028"/>
                <a:gd name="T26" fmla="*/ 3132 w 3145"/>
                <a:gd name="T27" fmla="*/ 1338 h 3028"/>
                <a:gd name="T28" fmla="*/ 3145 w 3145"/>
                <a:gd name="T29" fmla="*/ 1463 h 3028"/>
                <a:gd name="T30" fmla="*/ 3116 w 3145"/>
                <a:gd name="T31" fmla="*/ 1576 h 3028"/>
                <a:gd name="T32" fmla="*/ 3058 w 3145"/>
                <a:gd name="T33" fmla="*/ 1599 h 3028"/>
                <a:gd name="T34" fmla="*/ 3006 w 3145"/>
                <a:gd name="T35" fmla="*/ 1570 h 3028"/>
                <a:gd name="T36" fmla="*/ 3004 w 3145"/>
                <a:gd name="T37" fmla="*/ 1453 h 3028"/>
                <a:gd name="T38" fmla="*/ 2977 w 3145"/>
                <a:gd name="T39" fmla="*/ 1322 h 3028"/>
                <a:gd name="T40" fmla="*/ 2872 w 3145"/>
                <a:gd name="T41" fmla="*/ 1202 h 3028"/>
                <a:gd name="T42" fmla="*/ 2714 w 3145"/>
                <a:gd name="T43" fmla="*/ 1155 h 3028"/>
                <a:gd name="T44" fmla="*/ 1904 w 3145"/>
                <a:gd name="T45" fmla="*/ 1134 h 3028"/>
                <a:gd name="T46" fmla="*/ 1884 w 3145"/>
                <a:gd name="T47" fmla="*/ 517 h 3028"/>
                <a:gd name="T48" fmla="*/ 1853 w 3145"/>
                <a:gd name="T49" fmla="*/ 318 h 3028"/>
                <a:gd name="T50" fmla="*/ 1764 w 3145"/>
                <a:gd name="T51" fmla="*/ 193 h 3028"/>
                <a:gd name="T52" fmla="*/ 1635 w 3145"/>
                <a:gd name="T53" fmla="*/ 144 h 3028"/>
                <a:gd name="T54" fmla="*/ 1511 w 3145"/>
                <a:gd name="T55" fmla="*/ 145 h 3028"/>
                <a:gd name="T56" fmla="*/ 1477 w 3145"/>
                <a:gd name="T57" fmla="*/ 754 h 3028"/>
                <a:gd name="T58" fmla="*/ 1404 w 3145"/>
                <a:gd name="T59" fmla="*/ 948 h 3028"/>
                <a:gd name="T60" fmla="*/ 1283 w 3145"/>
                <a:gd name="T61" fmla="*/ 1104 h 3028"/>
                <a:gd name="T62" fmla="*/ 1135 w 3145"/>
                <a:gd name="T63" fmla="*/ 1226 h 3028"/>
                <a:gd name="T64" fmla="*/ 986 w 3145"/>
                <a:gd name="T65" fmla="*/ 1315 h 3028"/>
                <a:gd name="T66" fmla="*/ 858 w 3145"/>
                <a:gd name="T67" fmla="*/ 1373 h 3028"/>
                <a:gd name="T68" fmla="*/ 814 w 3145"/>
                <a:gd name="T69" fmla="*/ 2640 h 3028"/>
                <a:gd name="T70" fmla="*/ 882 w 3145"/>
                <a:gd name="T71" fmla="*/ 2788 h 3028"/>
                <a:gd name="T72" fmla="*/ 1017 w 3145"/>
                <a:gd name="T73" fmla="*/ 2875 h 3028"/>
                <a:gd name="T74" fmla="*/ 1982 w 3145"/>
                <a:gd name="T75" fmla="*/ 2889 h 3028"/>
                <a:gd name="T76" fmla="*/ 2032 w 3145"/>
                <a:gd name="T77" fmla="*/ 2939 h 3028"/>
                <a:gd name="T78" fmla="*/ 2014 w 3145"/>
                <a:gd name="T79" fmla="*/ 3007 h 3028"/>
                <a:gd name="T80" fmla="*/ 1101 w 3145"/>
                <a:gd name="T81" fmla="*/ 3028 h 3028"/>
                <a:gd name="T82" fmla="*/ 916 w 3145"/>
                <a:gd name="T83" fmla="*/ 2986 h 3028"/>
                <a:gd name="T84" fmla="*/ 770 w 3145"/>
                <a:gd name="T85" fmla="*/ 2874 h 3028"/>
                <a:gd name="T86" fmla="*/ 680 w 3145"/>
                <a:gd name="T87" fmla="*/ 2936 h 3028"/>
                <a:gd name="T88" fmla="*/ 155 w 3145"/>
                <a:gd name="T89" fmla="*/ 2942 h 3028"/>
                <a:gd name="T90" fmla="*/ 44 w 3145"/>
                <a:gd name="T91" fmla="*/ 2879 h 3028"/>
                <a:gd name="T92" fmla="*/ 0 w 3145"/>
                <a:gd name="T93" fmla="*/ 2757 h 3028"/>
                <a:gd name="T94" fmla="*/ 25 w 3145"/>
                <a:gd name="T95" fmla="*/ 1255 h 3028"/>
                <a:gd name="T96" fmla="*/ 123 w 3145"/>
                <a:gd name="T97" fmla="*/ 1174 h 3028"/>
                <a:gd name="T98" fmla="*/ 656 w 3145"/>
                <a:gd name="T99" fmla="*/ 1165 h 3028"/>
                <a:gd name="T100" fmla="*/ 764 w 3145"/>
                <a:gd name="T101" fmla="*/ 1226 h 3028"/>
                <a:gd name="T102" fmla="*/ 864 w 3145"/>
                <a:gd name="T103" fmla="*/ 1217 h 3028"/>
                <a:gd name="T104" fmla="*/ 998 w 3145"/>
                <a:gd name="T105" fmla="*/ 1146 h 3028"/>
                <a:gd name="T106" fmla="*/ 1140 w 3145"/>
                <a:gd name="T107" fmla="*/ 1043 h 3028"/>
                <a:gd name="T108" fmla="*/ 1261 w 3145"/>
                <a:gd name="T109" fmla="*/ 907 h 3028"/>
                <a:gd name="T110" fmla="*/ 1336 w 3145"/>
                <a:gd name="T111" fmla="*/ 739 h 3028"/>
                <a:gd name="T112" fmla="*/ 1348 w 3145"/>
                <a:gd name="T113" fmla="*/ 74 h 3028"/>
                <a:gd name="T114" fmla="*/ 1395 w 3145"/>
                <a:gd name="T115" fmla="*/ 26 h 3028"/>
                <a:gd name="T116" fmla="*/ 1444 w 3145"/>
                <a:gd name="T117" fmla="*/ 14 h 3028"/>
                <a:gd name="T118" fmla="*/ 1555 w 3145"/>
                <a:gd name="T119" fmla="*/ 0 h 30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45" h="3028">
                  <a:moveTo>
                    <a:pt x="189" y="1302"/>
                  </a:moveTo>
                  <a:lnTo>
                    <a:pt x="174" y="1304"/>
                  </a:lnTo>
                  <a:lnTo>
                    <a:pt x="160" y="1312"/>
                  </a:lnTo>
                  <a:lnTo>
                    <a:pt x="151" y="1322"/>
                  </a:lnTo>
                  <a:lnTo>
                    <a:pt x="143" y="1335"/>
                  </a:lnTo>
                  <a:lnTo>
                    <a:pt x="141" y="1350"/>
                  </a:lnTo>
                  <a:lnTo>
                    <a:pt x="141" y="2757"/>
                  </a:lnTo>
                  <a:lnTo>
                    <a:pt x="143" y="2772"/>
                  </a:lnTo>
                  <a:lnTo>
                    <a:pt x="151" y="2786"/>
                  </a:lnTo>
                  <a:lnTo>
                    <a:pt x="160" y="2795"/>
                  </a:lnTo>
                  <a:lnTo>
                    <a:pt x="174" y="2803"/>
                  </a:lnTo>
                  <a:lnTo>
                    <a:pt x="189" y="2805"/>
                  </a:lnTo>
                  <a:lnTo>
                    <a:pt x="622" y="2805"/>
                  </a:lnTo>
                  <a:lnTo>
                    <a:pt x="636" y="2803"/>
                  </a:lnTo>
                  <a:lnTo>
                    <a:pt x="650" y="2795"/>
                  </a:lnTo>
                  <a:lnTo>
                    <a:pt x="660" y="2786"/>
                  </a:lnTo>
                  <a:lnTo>
                    <a:pt x="667" y="2772"/>
                  </a:lnTo>
                  <a:lnTo>
                    <a:pt x="669" y="2757"/>
                  </a:lnTo>
                  <a:lnTo>
                    <a:pt x="669" y="1350"/>
                  </a:lnTo>
                  <a:lnTo>
                    <a:pt x="667" y="1335"/>
                  </a:lnTo>
                  <a:lnTo>
                    <a:pt x="660" y="1322"/>
                  </a:lnTo>
                  <a:lnTo>
                    <a:pt x="650" y="1312"/>
                  </a:lnTo>
                  <a:lnTo>
                    <a:pt x="638" y="1304"/>
                  </a:lnTo>
                  <a:lnTo>
                    <a:pt x="623" y="1302"/>
                  </a:lnTo>
                  <a:lnTo>
                    <a:pt x="189" y="1302"/>
                  </a:lnTo>
                  <a:close/>
                  <a:moveTo>
                    <a:pt x="1589" y="0"/>
                  </a:moveTo>
                  <a:lnTo>
                    <a:pt x="1625" y="2"/>
                  </a:lnTo>
                  <a:lnTo>
                    <a:pt x="1662" y="6"/>
                  </a:lnTo>
                  <a:lnTo>
                    <a:pt x="1700" y="14"/>
                  </a:lnTo>
                  <a:lnTo>
                    <a:pt x="1738" y="24"/>
                  </a:lnTo>
                  <a:lnTo>
                    <a:pt x="1775" y="38"/>
                  </a:lnTo>
                  <a:lnTo>
                    <a:pt x="1812" y="57"/>
                  </a:lnTo>
                  <a:lnTo>
                    <a:pt x="1847" y="81"/>
                  </a:lnTo>
                  <a:lnTo>
                    <a:pt x="1881" y="108"/>
                  </a:lnTo>
                  <a:lnTo>
                    <a:pt x="1911" y="139"/>
                  </a:lnTo>
                  <a:lnTo>
                    <a:pt x="1937" y="174"/>
                  </a:lnTo>
                  <a:lnTo>
                    <a:pt x="1961" y="212"/>
                  </a:lnTo>
                  <a:lnTo>
                    <a:pt x="1980" y="254"/>
                  </a:lnTo>
                  <a:lnTo>
                    <a:pt x="1996" y="300"/>
                  </a:lnTo>
                  <a:lnTo>
                    <a:pt x="2008" y="348"/>
                  </a:lnTo>
                  <a:lnTo>
                    <a:pt x="2018" y="401"/>
                  </a:lnTo>
                  <a:lnTo>
                    <a:pt x="2023" y="457"/>
                  </a:lnTo>
                  <a:lnTo>
                    <a:pt x="2024" y="517"/>
                  </a:lnTo>
                  <a:lnTo>
                    <a:pt x="2024" y="1013"/>
                  </a:lnTo>
                  <a:lnTo>
                    <a:pt x="2714" y="1013"/>
                  </a:lnTo>
                  <a:lnTo>
                    <a:pt x="2768" y="1018"/>
                  </a:lnTo>
                  <a:lnTo>
                    <a:pt x="2820" y="1027"/>
                  </a:lnTo>
                  <a:lnTo>
                    <a:pt x="2870" y="1043"/>
                  </a:lnTo>
                  <a:lnTo>
                    <a:pt x="2916" y="1064"/>
                  </a:lnTo>
                  <a:lnTo>
                    <a:pt x="2960" y="1091"/>
                  </a:lnTo>
                  <a:lnTo>
                    <a:pt x="3000" y="1122"/>
                  </a:lnTo>
                  <a:lnTo>
                    <a:pt x="3036" y="1158"/>
                  </a:lnTo>
                  <a:lnTo>
                    <a:pt x="3067" y="1199"/>
                  </a:lnTo>
                  <a:lnTo>
                    <a:pt x="3095" y="1242"/>
                  </a:lnTo>
                  <a:lnTo>
                    <a:pt x="3116" y="1289"/>
                  </a:lnTo>
                  <a:lnTo>
                    <a:pt x="3132" y="1338"/>
                  </a:lnTo>
                  <a:lnTo>
                    <a:pt x="3141" y="1390"/>
                  </a:lnTo>
                  <a:lnTo>
                    <a:pt x="3145" y="1444"/>
                  </a:lnTo>
                  <a:lnTo>
                    <a:pt x="3145" y="1458"/>
                  </a:lnTo>
                  <a:lnTo>
                    <a:pt x="3145" y="1463"/>
                  </a:lnTo>
                  <a:lnTo>
                    <a:pt x="3145" y="1470"/>
                  </a:lnTo>
                  <a:lnTo>
                    <a:pt x="3133" y="1541"/>
                  </a:lnTo>
                  <a:lnTo>
                    <a:pt x="3126" y="1560"/>
                  </a:lnTo>
                  <a:lnTo>
                    <a:pt x="3116" y="1576"/>
                  </a:lnTo>
                  <a:lnTo>
                    <a:pt x="3101" y="1588"/>
                  </a:lnTo>
                  <a:lnTo>
                    <a:pt x="3083" y="1596"/>
                  </a:lnTo>
                  <a:lnTo>
                    <a:pt x="3063" y="1599"/>
                  </a:lnTo>
                  <a:lnTo>
                    <a:pt x="3058" y="1599"/>
                  </a:lnTo>
                  <a:lnTo>
                    <a:pt x="3052" y="1598"/>
                  </a:lnTo>
                  <a:lnTo>
                    <a:pt x="3033" y="1594"/>
                  </a:lnTo>
                  <a:lnTo>
                    <a:pt x="3018" y="1584"/>
                  </a:lnTo>
                  <a:lnTo>
                    <a:pt x="3006" y="1570"/>
                  </a:lnTo>
                  <a:lnTo>
                    <a:pt x="2997" y="1554"/>
                  </a:lnTo>
                  <a:lnTo>
                    <a:pt x="2993" y="1537"/>
                  </a:lnTo>
                  <a:lnTo>
                    <a:pt x="2994" y="1518"/>
                  </a:lnTo>
                  <a:lnTo>
                    <a:pt x="3004" y="1453"/>
                  </a:lnTo>
                  <a:lnTo>
                    <a:pt x="3004" y="1445"/>
                  </a:lnTo>
                  <a:lnTo>
                    <a:pt x="3001" y="1402"/>
                  </a:lnTo>
                  <a:lnTo>
                    <a:pt x="2992" y="1362"/>
                  </a:lnTo>
                  <a:lnTo>
                    <a:pt x="2977" y="1322"/>
                  </a:lnTo>
                  <a:lnTo>
                    <a:pt x="2957" y="1286"/>
                  </a:lnTo>
                  <a:lnTo>
                    <a:pt x="2932" y="1255"/>
                  </a:lnTo>
                  <a:lnTo>
                    <a:pt x="2904" y="1226"/>
                  </a:lnTo>
                  <a:lnTo>
                    <a:pt x="2872" y="1202"/>
                  </a:lnTo>
                  <a:lnTo>
                    <a:pt x="2836" y="1182"/>
                  </a:lnTo>
                  <a:lnTo>
                    <a:pt x="2798" y="1167"/>
                  </a:lnTo>
                  <a:lnTo>
                    <a:pt x="2756" y="1158"/>
                  </a:lnTo>
                  <a:lnTo>
                    <a:pt x="2714" y="1155"/>
                  </a:lnTo>
                  <a:lnTo>
                    <a:pt x="1954" y="1155"/>
                  </a:lnTo>
                  <a:lnTo>
                    <a:pt x="1935" y="1152"/>
                  </a:lnTo>
                  <a:lnTo>
                    <a:pt x="1918" y="1146"/>
                  </a:lnTo>
                  <a:lnTo>
                    <a:pt x="1904" y="1134"/>
                  </a:lnTo>
                  <a:lnTo>
                    <a:pt x="1894" y="1120"/>
                  </a:lnTo>
                  <a:lnTo>
                    <a:pt x="1886" y="1103"/>
                  </a:lnTo>
                  <a:lnTo>
                    <a:pt x="1884" y="1084"/>
                  </a:lnTo>
                  <a:lnTo>
                    <a:pt x="1884" y="517"/>
                  </a:lnTo>
                  <a:lnTo>
                    <a:pt x="1882" y="460"/>
                  </a:lnTo>
                  <a:lnTo>
                    <a:pt x="1877" y="408"/>
                  </a:lnTo>
                  <a:lnTo>
                    <a:pt x="1867" y="360"/>
                  </a:lnTo>
                  <a:lnTo>
                    <a:pt x="1853" y="318"/>
                  </a:lnTo>
                  <a:lnTo>
                    <a:pt x="1836" y="280"/>
                  </a:lnTo>
                  <a:lnTo>
                    <a:pt x="1816" y="246"/>
                  </a:lnTo>
                  <a:lnTo>
                    <a:pt x="1792" y="217"/>
                  </a:lnTo>
                  <a:lnTo>
                    <a:pt x="1764" y="193"/>
                  </a:lnTo>
                  <a:lnTo>
                    <a:pt x="1733" y="174"/>
                  </a:lnTo>
                  <a:lnTo>
                    <a:pt x="1702" y="160"/>
                  </a:lnTo>
                  <a:lnTo>
                    <a:pt x="1668" y="150"/>
                  </a:lnTo>
                  <a:lnTo>
                    <a:pt x="1635" y="144"/>
                  </a:lnTo>
                  <a:lnTo>
                    <a:pt x="1601" y="141"/>
                  </a:lnTo>
                  <a:lnTo>
                    <a:pt x="1569" y="141"/>
                  </a:lnTo>
                  <a:lnTo>
                    <a:pt x="1538" y="142"/>
                  </a:lnTo>
                  <a:lnTo>
                    <a:pt x="1511" y="145"/>
                  </a:lnTo>
                  <a:lnTo>
                    <a:pt x="1486" y="148"/>
                  </a:lnTo>
                  <a:lnTo>
                    <a:pt x="1486" y="642"/>
                  </a:lnTo>
                  <a:lnTo>
                    <a:pt x="1484" y="699"/>
                  </a:lnTo>
                  <a:lnTo>
                    <a:pt x="1477" y="754"/>
                  </a:lnTo>
                  <a:lnTo>
                    <a:pt x="1464" y="806"/>
                  </a:lnTo>
                  <a:lnTo>
                    <a:pt x="1448" y="856"/>
                  </a:lnTo>
                  <a:lnTo>
                    <a:pt x="1428" y="903"/>
                  </a:lnTo>
                  <a:lnTo>
                    <a:pt x="1404" y="948"/>
                  </a:lnTo>
                  <a:lnTo>
                    <a:pt x="1377" y="991"/>
                  </a:lnTo>
                  <a:lnTo>
                    <a:pt x="1348" y="1031"/>
                  </a:lnTo>
                  <a:lnTo>
                    <a:pt x="1317" y="1069"/>
                  </a:lnTo>
                  <a:lnTo>
                    <a:pt x="1283" y="1104"/>
                  </a:lnTo>
                  <a:lnTo>
                    <a:pt x="1247" y="1138"/>
                  </a:lnTo>
                  <a:lnTo>
                    <a:pt x="1210" y="1170"/>
                  </a:lnTo>
                  <a:lnTo>
                    <a:pt x="1173" y="1200"/>
                  </a:lnTo>
                  <a:lnTo>
                    <a:pt x="1135" y="1226"/>
                  </a:lnTo>
                  <a:lnTo>
                    <a:pt x="1097" y="1252"/>
                  </a:lnTo>
                  <a:lnTo>
                    <a:pt x="1059" y="1275"/>
                  </a:lnTo>
                  <a:lnTo>
                    <a:pt x="1022" y="1296"/>
                  </a:lnTo>
                  <a:lnTo>
                    <a:pt x="986" y="1315"/>
                  </a:lnTo>
                  <a:lnTo>
                    <a:pt x="951" y="1333"/>
                  </a:lnTo>
                  <a:lnTo>
                    <a:pt x="918" y="1348"/>
                  </a:lnTo>
                  <a:lnTo>
                    <a:pt x="887" y="1362"/>
                  </a:lnTo>
                  <a:lnTo>
                    <a:pt x="858" y="1373"/>
                  </a:lnTo>
                  <a:lnTo>
                    <a:pt x="833" y="1384"/>
                  </a:lnTo>
                  <a:lnTo>
                    <a:pt x="810" y="1391"/>
                  </a:lnTo>
                  <a:lnTo>
                    <a:pt x="810" y="2597"/>
                  </a:lnTo>
                  <a:lnTo>
                    <a:pt x="814" y="2640"/>
                  </a:lnTo>
                  <a:lnTo>
                    <a:pt x="823" y="2681"/>
                  </a:lnTo>
                  <a:lnTo>
                    <a:pt x="837" y="2719"/>
                  </a:lnTo>
                  <a:lnTo>
                    <a:pt x="857" y="2755"/>
                  </a:lnTo>
                  <a:lnTo>
                    <a:pt x="882" y="2788"/>
                  </a:lnTo>
                  <a:lnTo>
                    <a:pt x="910" y="2816"/>
                  </a:lnTo>
                  <a:lnTo>
                    <a:pt x="943" y="2841"/>
                  </a:lnTo>
                  <a:lnTo>
                    <a:pt x="979" y="2861"/>
                  </a:lnTo>
                  <a:lnTo>
                    <a:pt x="1017" y="2875"/>
                  </a:lnTo>
                  <a:lnTo>
                    <a:pt x="1059" y="2884"/>
                  </a:lnTo>
                  <a:lnTo>
                    <a:pt x="1101" y="2887"/>
                  </a:lnTo>
                  <a:lnTo>
                    <a:pt x="1964" y="2887"/>
                  </a:lnTo>
                  <a:lnTo>
                    <a:pt x="1982" y="2889"/>
                  </a:lnTo>
                  <a:lnTo>
                    <a:pt x="1999" y="2897"/>
                  </a:lnTo>
                  <a:lnTo>
                    <a:pt x="2014" y="2907"/>
                  </a:lnTo>
                  <a:lnTo>
                    <a:pt x="2024" y="2922"/>
                  </a:lnTo>
                  <a:lnTo>
                    <a:pt x="2032" y="2939"/>
                  </a:lnTo>
                  <a:lnTo>
                    <a:pt x="2034" y="2957"/>
                  </a:lnTo>
                  <a:lnTo>
                    <a:pt x="2032" y="2976"/>
                  </a:lnTo>
                  <a:lnTo>
                    <a:pt x="2024" y="2993"/>
                  </a:lnTo>
                  <a:lnTo>
                    <a:pt x="2014" y="3007"/>
                  </a:lnTo>
                  <a:lnTo>
                    <a:pt x="1999" y="3019"/>
                  </a:lnTo>
                  <a:lnTo>
                    <a:pt x="1982" y="3025"/>
                  </a:lnTo>
                  <a:lnTo>
                    <a:pt x="1964" y="3028"/>
                  </a:lnTo>
                  <a:lnTo>
                    <a:pt x="1101" y="3028"/>
                  </a:lnTo>
                  <a:lnTo>
                    <a:pt x="1052" y="3025"/>
                  </a:lnTo>
                  <a:lnTo>
                    <a:pt x="1005" y="3016"/>
                  </a:lnTo>
                  <a:lnTo>
                    <a:pt x="959" y="3004"/>
                  </a:lnTo>
                  <a:lnTo>
                    <a:pt x="916" y="2986"/>
                  </a:lnTo>
                  <a:lnTo>
                    <a:pt x="875" y="2964"/>
                  </a:lnTo>
                  <a:lnTo>
                    <a:pt x="837" y="2937"/>
                  </a:lnTo>
                  <a:lnTo>
                    <a:pt x="802" y="2906"/>
                  </a:lnTo>
                  <a:lnTo>
                    <a:pt x="770" y="2874"/>
                  </a:lnTo>
                  <a:lnTo>
                    <a:pt x="752" y="2894"/>
                  </a:lnTo>
                  <a:lnTo>
                    <a:pt x="731" y="2912"/>
                  </a:lnTo>
                  <a:lnTo>
                    <a:pt x="707" y="2925"/>
                  </a:lnTo>
                  <a:lnTo>
                    <a:pt x="680" y="2936"/>
                  </a:lnTo>
                  <a:lnTo>
                    <a:pt x="652" y="2943"/>
                  </a:lnTo>
                  <a:lnTo>
                    <a:pt x="623" y="2946"/>
                  </a:lnTo>
                  <a:lnTo>
                    <a:pt x="189" y="2946"/>
                  </a:lnTo>
                  <a:lnTo>
                    <a:pt x="155" y="2942"/>
                  </a:lnTo>
                  <a:lnTo>
                    <a:pt x="123" y="2934"/>
                  </a:lnTo>
                  <a:lnTo>
                    <a:pt x="93" y="2920"/>
                  </a:lnTo>
                  <a:lnTo>
                    <a:pt x="67" y="2901"/>
                  </a:lnTo>
                  <a:lnTo>
                    <a:pt x="44" y="2879"/>
                  </a:lnTo>
                  <a:lnTo>
                    <a:pt x="25" y="2852"/>
                  </a:lnTo>
                  <a:lnTo>
                    <a:pt x="12" y="2823"/>
                  </a:lnTo>
                  <a:lnTo>
                    <a:pt x="3" y="2791"/>
                  </a:lnTo>
                  <a:lnTo>
                    <a:pt x="0" y="2757"/>
                  </a:lnTo>
                  <a:lnTo>
                    <a:pt x="0" y="1350"/>
                  </a:lnTo>
                  <a:lnTo>
                    <a:pt x="3" y="1316"/>
                  </a:lnTo>
                  <a:lnTo>
                    <a:pt x="12" y="1284"/>
                  </a:lnTo>
                  <a:lnTo>
                    <a:pt x="25" y="1255"/>
                  </a:lnTo>
                  <a:lnTo>
                    <a:pt x="44" y="1229"/>
                  </a:lnTo>
                  <a:lnTo>
                    <a:pt x="67" y="1206"/>
                  </a:lnTo>
                  <a:lnTo>
                    <a:pt x="93" y="1188"/>
                  </a:lnTo>
                  <a:lnTo>
                    <a:pt x="123" y="1174"/>
                  </a:lnTo>
                  <a:lnTo>
                    <a:pt x="155" y="1165"/>
                  </a:lnTo>
                  <a:lnTo>
                    <a:pt x="189" y="1162"/>
                  </a:lnTo>
                  <a:lnTo>
                    <a:pt x="623" y="1162"/>
                  </a:lnTo>
                  <a:lnTo>
                    <a:pt x="656" y="1165"/>
                  </a:lnTo>
                  <a:lnTo>
                    <a:pt x="686" y="1173"/>
                  </a:lnTo>
                  <a:lnTo>
                    <a:pt x="715" y="1187"/>
                  </a:lnTo>
                  <a:lnTo>
                    <a:pt x="742" y="1204"/>
                  </a:lnTo>
                  <a:lnTo>
                    <a:pt x="764" y="1226"/>
                  </a:lnTo>
                  <a:lnTo>
                    <a:pt x="783" y="1252"/>
                  </a:lnTo>
                  <a:lnTo>
                    <a:pt x="806" y="1242"/>
                  </a:lnTo>
                  <a:lnTo>
                    <a:pt x="834" y="1230"/>
                  </a:lnTo>
                  <a:lnTo>
                    <a:pt x="864" y="1217"/>
                  </a:lnTo>
                  <a:lnTo>
                    <a:pt x="895" y="1202"/>
                  </a:lnTo>
                  <a:lnTo>
                    <a:pt x="928" y="1185"/>
                  </a:lnTo>
                  <a:lnTo>
                    <a:pt x="963" y="1166"/>
                  </a:lnTo>
                  <a:lnTo>
                    <a:pt x="998" y="1146"/>
                  </a:lnTo>
                  <a:lnTo>
                    <a:pt x="1034" y="1122"/>
                  </a:lnTo>
                  <a:lnTo>
                    <a:pt x="1070" y="1098"/>
                  </a:lnTo>
                  <a:lnTo>
                    <a:pt x="1105" y="1072"/>
                  </a:lnTo>
                  <a:lnTo>
                    <a:pt x="1140" y="1043"/>
                  </a:lnTo>
                  <a:lnTo>
                    <a:pt x="1173" y="1012"/>
                  </a:lnTo>
                  <a:lnTo>
                    <a:pt x="1205" y="979"/>
                  </a:lnTo>
                  <a:lnTo>
                    <a:pt x="1235" y="945"/>
                  </a:lnTo>
                  <a:lnTo>
                    <a:pt x="1261" y="907"/>
                  </a:lnTo>
                  <a:lnTo>
                    <a:pt x="1286" y="869"/>
                  </a:lnTo>
                  <a:lnTo>
                    <a:pt x="1306" y="828"/>
                  </a:lnTo>
                  <a:lnTo>
                    <a:pt x="1323" y="785"/>
                  </a:lnTo>
                  <a:lnTo>
                    <a:pt x="1336" y="739"/>
                  </a:lnTo>
                  <a:lnTo>
                    <a:pt x="1343" y="691"/>
                  </a:lnTo>
                  <a:lnTo>
                    <a:pt x="1345" y="642"/>
                  </a:lnTo>
                  <a:lnTo>
                    <a:pt x="1345" y="92"/>
                  </a:lnTo>
                  <a:lnTo>
                    <a:pt x="1348" y="74"/>
                  </a:lnTo>
                  <a:lnTo>
                    <a:pt x="1355" y="58"/>
                  </a:lnTo>
                  <a:lnTo>
                    <a:pt x="1365" y="45"/>
                  </a:lnTo>
                  <a:lnTo>
                    <a:pt x="1378" y="33"/>
                  </a:lnTo>
                  <a:lnTo>
                    <a:pt x="1395" y="26"/>
                  </a:lnTo>
                  <a:lnTo>
                    <a:pt x="1399" y="24"/>
                  </a:lnTo>
                  <a:lnTo>
                    <a:pt x="1410" y="21"/>
                  </a:lnTo>
                  <a:lnTo>
                    <a:pt x="1425" y="17"/>
                  </a:lnTo>
                  <a:lnTo>
                    <a:pt x="1444" y="14"/>
                  </a:lnTo>
                  <a:lnTo>
                    <a:pt x="1467" y="10"/>
                  </a:lnTo>
                  <a:lnTo>
                    <a:pt x="1494" y="5"/>
                  </a:lnTo>
                  <a:lnTo>
                    <a:pt x="1523" y="2"/>
                  </a:lnTo>
                  <a:lnTo>
                    <a:pt x="1555" y="0"/>
                  </a:lnTo>
                  <a:lnTo>
                    <a:pt x="15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Freeform 455"/>
            <p:cNvSpPr>
              <a:spLocks noEditPoints="1"/>
            </p:cNvSpPr>
            <p:nvPr/>
          </p:nvSpPr>
          <p:spPr bwMode="auto">
            <a:xfrm>
              <a:off x="3873500" y="5302250"/>
              <a:ext cx="203200" cy="239713"/>
            </a:xfrm>
            <a:custGeom>
              <a:gdLst>
                <a:gd name="T0" fmla="*/ 141 w 1277"/>
                <a:gd name="T1" fmla="*/ 1373 h 1513"/>
                <a:gd name="T2" fmla="*/ 1137 w 1277"/>
                <a:gd name="T3" fmla="*/ 781 h 1513"/>
                <a:gd name="T4" fmla="*/ 638 w 1277"/>
                <a:gd name="T5" fmla="*/ 140 h 1513"/>
                <a:gd name="T6" fmla="*/ 554 w 1277"/>
                <a:gd name="T7" fmla="*/ 153 h 1513"/>
                <a:gd name="T8" fmla="*/ 481 w 1277"/>
                <a:gd name="T9" fmla="*/ 187 h 1513"/>
                <a:gd name="T10" fmla="*/ 420 w 1277"/>
                <a:gd name="T11" fmla="*/ 240 h 1513"/>
                <a:gd name="T12" fmla="*/ 376 w 1277"/>
                <a:gd name="T13" fmla="*/ 308 h 1513"/>
                <a:gd name="T14" fmla="*/ 352 w 1277"/>
                <a:gd name="T15" fmla="*/ 387 h 1513"/>
                <a:gd name="T16" fmla="*/ 349 w 1277"/>
                <a:gd name="T17" fmla="*/ 641 h 1513"/>
                <a:gd name="T18" fmla="*/ 928 w 1277"/>
                <a:gd name="T19" fmla="*/ 429 h 1513"/>
                <a:gd name="T20" fmla="*/ 915 w 1277"/>
                <a:gd name="T21" fmla="*/ 346 h 1513"/>
                <a:gd name="T22" fmla="*/ 881 w 1277"/>
                <a:gd name="T23" fmla="*/ 273 h 1513"/>
                <a:gd name="T24" fmla="*/ 828 w 1277"/>
                <a:gd name="T25" fmla="*/ 211 h 1513"/>
                <a:gd name="T26" fmla="*/ 760 w 1277"/>
                <a:gd name="T27" fmla="*/ 168 h 1513"/>
                <a:gd name="T28" fmla="*/ 681 w 1277"/>
                <a:gd name="T29" fmla="*/ 144 h 1513"/>
                <a:gd name="T30" fmla="*/ 638 w 1277"/>
                <a:gd name="T31" fmla="*/ 0 h 1513"/>
                <a:gd name="T32" fmla="*/ 744 w 1277"/>
                <a:gd name="T33" fmla="*/ 12 h 1513"/>
                <a:gd name="T34" fmla="*/ 841 w 1277"/>
                <a:gd name="T35" fmla="*/ 50 h 1513"/>
                <a:gd name="T36" fmla="*/ 924 w 1277"/>
                <a:gd name="T37" fmla="*/ 109 h 1513"/>
                <a:gd name="T38" fmla="*/ 992 w 1277"/>
                <a:gd name="T39" fmla="*/ 184 h 1513"/>
                <a:gd name="T40" fmla="*/ 1040 w 1277"/>
                <a:gd name="T41" fmla="*/ 274 h 1513"/>
                <a:gd name="T42" fmla="*/ 1066 w 1277"/>
                <a:gd name="T43" fmla="*/ 375 h 1513"/>
                <a:gd name="T44" fmla="*/ 1069 w 1277"/>
                <a:gd name="T45" fmla="*/ 641 h 1513"/>
                <a:gd name="T46" fmla="*/ 1226 w 1277"/>
                <a:gd name="T47" fmla="*/ 643 h 1513"/>
                <a:gd name="T48" fmla="*/ 1257 w 1277"/>
                <a:gd name="T49" fmla="*/ 661 h 1513"/>
                <a:gd name="T50" fmla="*/ 1275 w 1277"/>
                <a:gd name="T51" fmla="*/ 692 h 1513"/>
                <a:gd name="T52" fmla="*/ 1277 w 1277"/>
                <a:gd name="T53" fmla="*/ 1443 h 1513"/>
                <a:gd name="T54" fmla="*/ 1267 w 1277"/>
                <a:gd name="T55" fmla="*/ 1478 h 1513"/>
                <a:gd name="T56" fmla="*/ 1243 w 1277"/>
                <a:gd name="T57" fmla="*/ 1503 h 1513"/>
                <a:gd name="T58" fmla="*/ 1207 w 1277"/>
                <a:gd name="T59" fmla="*/ 1513 h 1513"/>
                <a:gd name="T60" fmla="*/ 52 w 1277"/>
                <a:gd name="T61" fmla="*/ 1510 h 1513"/>
                <a:gd name="T62" fmla="*/ 21 w 1277"/>
                <a:gd name="T63" fmla="*/ 1492 h 1513"/>
                <a:gd name="T64" fmla="*/ 3 w 1277"/>
                <a:gd name="T65" fmla="*/ 1461 h 1513"/>
                <a:gd name="T66" fmla="*/ 0 w 1277"/>
                <a:gd name="T67" fmla="*/ 710 h 1513"/>
                <a:gd name="T68" fmla="*/ 9 w 1277"/>
                <a:gd name="T69" fmla="*/ 675 h 1513"/>
                <a:gd name="T70" fmla="*/ 35 w 1277"/>
                <a:gd name="T71" fmla="*/ 650 h 1513"/>
                <a:gd name="T72" fmla="*/ 71 w 1277"/>
                <a:gd name="T73" fmla="*/ 640 h 1513"/>
                <a:gd name="T74" fmla="*/ 209 w 1277"/>
                <a:gd name="T75" fmla="*/ 428 h 1513"/>
                <a:gd name="T76" fmla="*/ 221 w 1277"/>
                <a:gd name="T77" fmla="*/ 324 h 1513"/>
                <a:gd name="T78" fmla="*/ 258 w 1277"/>
                <a:gd name="T79" fmla="*/ 227 h 1513"/>
                <a:gd name="T80" fmla="*/ 317 w 1277"/>
                <a:gd name="T81" fmla="*/ 144 h 1513"/>
                <a:gd name="T82" fmla="*/ 392 w 1277"/>
                <a:gd name="T83" fmla="*/ 77 h 1513"/>
                <a:gd name="T84" fmla="*/ 482 w 1277"/>
                <a:gd name="T85" fmla="*/ 28 h 1513"/>
                <a:gd name="T86" fmla="*/ 584 w 1277"/>
                <a:gd name="T87" fmla="*/ 3 h 15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7" h="1513">
                  <a:moveTo>
                    <a:pt x="141" y="781"/>
                  </a:moveTo>
                  <a:lnTo>
                    <a:pt x="141" y="1373"/>
                  </a:lnTo>
                  <a:lnTo>
                    <a:pt x="1137" y="1373"/>
                  </a:lnTo>
                  <a:lnTo>
                    <a:pt x="1137" y="781"/>
                  </a:lnTo>
                  <a:lnTo>
                    <a:pt x="141" y="781"/>
                  </a:lnTo>
                  <a:close/>
                  <a:moveTo>
                    <a:pt x="638" y="140"/>
                  </a:moveTo>
                  <a:lnTo>
                    <a:pt x="596" y="144"/>
                  </a:lnTo>
                  <a:lnTo>
                    <a:pt x="554" y="153"/>
                  </a:lnTo>
                  <a:lnTo>
                    <a:pt x="516" y="168"/>
                  </a:lnTo>
                  <a:lnTo>
                    <a:pt x="481" y="187"/>
                  </a:lnTo>
                  <a:lnTo>
                    <a:pt x="448" y="211"/>
                  </a:lnTo>
                  <a:lnTo>
                    <a:pt x="420" y="240"/>
                  </a:lnTo>
                  <a:lnTo>
                    <a:pt x="395" y="272"/>
                  </a:lnTo>
                  <a:lnTo>
                    <a:pt x="376" y="308"/>
                  </a:lnTo>
                  <a:lnTo>
                    <a:pt x="361" y="346"/>
                  </a:lnTo>
                  <a:lnTo>
                    <a:pt x="352" y="387"/>
                  </a:lnTo>
                  <a:lnTo>
                    <a:pt x="349" y="429"/>
                  </a:lnTo>
                  <a:lnTo>
                    <a:pt x="349" y="641"/>
                  </a:lnTo>
                  <a:lnTo>
                    <a:pt x="928" y="641"/>
                  </a:lnTo>
                  <a:lnTo>
                    <a:pt x="928" y="429"/>
                  </a:lnTo>
                  <a:lnTo>
                    <a:pt x="925" y="387"/>
                  </a:lnTo>
                  <a:lnTo>
                    <a:pt x="915" y="346"/>
                  </a:lnTo>
                  <a:lnTo>
                    <a:pt x="900" y="308"/>
                  </a:lnTo>
                  <a:lnTo>
                    <a:pt x="881" y="273"/>
                  </a:lnTo>
                  <a:lnTo>
                    <a:pt x="857" y="240"/>
                  </a:lnTo>
                  <a:lnTo>
                    <a:pt x="828" y="211"/>
                  </a:lnTo>
                  <a:lnTo>
                    <a:pt x="795" y="187"/>
                  </a:lnTo>
                  <a:lnTo>
                    <a:pt x="760" y="168"/>
                  </a:lnTo>
                  <a:lnTo>
                    <a:pt x="722" y="153"/>
                  </a:lnTo>
                  <a:lnTo>
                    <a:pt x="681" y="144"/>
                  </a:lnTo>
                  <a:lnTo>
                    <a:pt x="638" y="140"/>
                  </a:lnTo>
                  <a:close/>
                  <a:moveTo>
                    <a:pt x="638" y="0"/>
                  </a:moveTo>
                  <a:lnTo>
                    <a:pt x="692" y="3"/>
                  </a:lnTo>
                  <a:lnTo>
                    <a:pt x="744" y="12"/>
                  </a:lnTo>
                  <a:lnTo>
                    <a:pt x="794" y="28"/>
                  </a:lnTo>
                  <a:lnTo>
                    <a:pt x="841" y="50"/>
                  </a:lnTo>
                  <a:lnTo>
                    <a:pt x="884" y="77"/>
                  </a:lnTo>
                  <a:lnTo>
                    <a:pt x="924" y="109"/>
                  </a:lnTo>
                  <a:lnTo>
                    <a:pt x="960" y="144"/>
                  </a:lnTo>
                  <a:lnTo>
                    <a:pt x="992" y="184"/>
                  </a:lnTo>
                  <a:lnTo>
                    <a:pt x="1018" y="227"/>
                  </a:lnTo>
                  <a:lnTo>
                    <a:pt x="1040" y="274"/>
                  </a:lnTo>
                  <a:lnTo>
                    <a:pt x="1056" y="324"/>
                  </a:lnTo>
                  <a:lnTo>
                    <a:pt x="1066" y="375"/>
                  </a:lnTo>
                  <a:lnTo>
                    <a:pt x="1069" y="429"/>
                  </a:lnTo>
                  <a:lnTo>
                    <a:pt x="1069" y="641"/>
                  </a:lnTo>
                  <a:lnTo>
                    <a:pt x="1207" y="641"/>
                  </a:lnTo>
                  <a:lnTo>
                    <a:pt x="1226" y="643"/>
                  </a:lnTo>
                  <a:lnTo>
                    <a:pt x="1243" y="651"/>
                  </a:lnTo>
                  <a:lnTo>
                    <a:pt x="1257" y="661"/>
                  </a:lnTo>
                  <a:lnTo>
                    <a:pt x="1267" y="675"/>
                  </a:lnTo>
                  <a:lnTo>
                    <a:pt x="1275" y="692"/>
                  </a:lnTo>
                  <a:lnTo>
                    <a:pt x="1277" y="711"/>
                  </a:lnTo>
                  <a:lnTo>
                    <a:pt x="1277" y="1443"/>
                  </a:lnTo>
                  <a:lnTo>
                    <a:pt x="1275" y="1461"/>
                  </a:lnTo>
                  <a:lnTo>
                    <a:pt x="1267" y="1478"/>
                  </a:lnTo>
                  <a:lnTo>
                    <a:pt x="1257" y="1492"/>
                  </a:lnTo>
                  <a:lnTo>
                    <a:pt x="1243" y="1503"/>
                  </a:lnTo>
                  <a:lnTo>
                    <a:pt x="1226" y="1510"/>
                  </a:lnTo>
                  <a:lnTo>
                    <a:pt x="1207" y="1513"/>
                  </a:lnTo>
                  <a:lnTo>
                    <a:pt x="71" y="1513"/>
                  </a:lnTo>
                  <a:lnTo>
                    <a:pt x="52" y="1510"/>
                  </a:lnTo>
                  <a:lnTo>
                    <a:pt x="35" y="1503"/>
                  </a:lnTo>
                  <a:lnTo>
                    <a:pt x="21" y="1492"/>
                  </a:lnTo>
                  <a:lnTo>
                    <a:pt x="9" y="1478"/>
                  </a:lnTo>
                  <a:lnTo>
                    <a:pt x="3" y="1461"/>
                  </a:lnTo>
                  <a:lnTo>
                    <a:pt x="0" y="1443"/>
                  </a:lnTo>
                  <a:lnTo>
                    <a:pt x="0" y="710"/>
                  </a:lnTo>
                  <a:lnTo>
                    <a:pt x="3" y="692"/>
                  </a:lnTo>
                  <a:lnTo>
                    <a:pt x="9" y="675"/>
                  </a:lnTo>
                  <a:lnTo>
                    <a:pt x="21" y="660"/>
                  </a:lnTo>
                  <a:lnTo>
                    <a:pt x="35" y="650"/>
                  </a:lnTo>
                  <a:lnTo>
                    <a:pt x="52" y="642"/>
                  </a:lnTo>
                  <a:lnTo>
                    <a:pt x="71" y="640"/>
                  </a:lnTo>
                  <a:lnTo>
                    <a:pt x="209" y="640"/>
                  </a:lnTo>
                  <a:lnTo>
                    <a:pt x="209" y="428"/>
                  </a:lnTo>
                  <a:lnTo>
                    <a:pt x="212" y="375"/>
                  </a:lnTo>
                  <a:lnTo>
                    <a:pt x="221" y="324"/>
                  </a:lnTo>
                  <a:lnTo>
                    <a:pt x="237" y="274"/>
                  </a:lnTo>
                  <a:lnTo>
                    <a:pt x="258" y="227"/>
                  </a:lnTo>
                  <a:lnTo>
                    <a:pt x="285" y="184"/>
                  </a:lnTo>
                  <a:lnTo>
                    <a:pt x="317" y="144"/>
                  </a:lnTo>
                  <a:lnTo>
                    <a:pt x="353" y="108"/>
                  </a:lnTo>
                  <a:lnTo>
                    <a:pt x="392" y="77"/>
                  </a:lnTo>
                  <a:lnTo>
                    <a:pt x="436" y="50"/>
                  </a:lnTo>
                  <a:lnTo>
                    <a:pt x="482" y="28"/>
                  </a:lnTo>
                  <a:lnTo>
                    <a:pt x="532" y="12"/>
                  </a:lnTo>
                  <a:lnTo>
                    <a:pt x="584" y="3"/>
                  </a:lnTo>
                  <a:lnTo>
                    <a:pt x="6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1" name="Inhaltsplatzhalter 4"/>
          <p:cNvSpPr txBox="1"/>
          <p:nvPr/>
        </p:nvSpPr>
        <p:spPr>
          <a:xfrm>
            <a:off x="8378747" y="2699636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OPTION 02</a:t>
            </a:r>
            <a:endParaRPr lang="en-US" sz="12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Inhaltsplatzhalter 4"/>
          <p:cNvSpPr txBox="1"/>
          <p:nvPr/>
        </p:nvSpPr>
        <p:spPr>
          <a:xfrm rot="14400000">
            <a:off x="7477091" y="4112638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OPTION 01</a:t>
            </a:r>
            <a:endParaRPr lang="en-US" sz="12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Inhaltsplatzhalter 4"/>
          <p:cNvSpPr txBox="1"/>
          <p:nvPr/>
        </p:nvSpPr>
        <p:spPr>
          <a:xfrm rot="18000000">
            <a:off x="9176667" y="4076757"/>
            <a:ext cx="1330084" cy="24622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OPTION 03</a:t>
            </a:r>
            <a:endParaRPr lang="en-US" sz="12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Inhaltsplatzhalter 4"/>
          <p:cNvSpPr txBox="1"/>
          <p:nvPr/>
        </p:nvSpPr>
        <p:spPr>
          <a:xfrm>
            <a:off x="2154888" y="1626586"/>
            <a:ext cx="450156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4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Inhaltsplatzhalter 4"/>
          <p:cNvSpPr txBox="1"/>
          <p:nvPr/>
        </p:nvSpPr>
        <p:spPr>
          <a:xfrm>
            <a:off x="927841" y="1534250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Inhaltsplatzhalter 4"/>
          <p:cNvSpPr txBox="1"/>
          <p:nvPr/>
        </p:nvSpPr>
        <p:spPr>
          <a:xfrm>
            <a:off x="2154888" y="2994876"/>
            <a:ext cx="450156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4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Inhaltsplatzhalter 4"/>
          <p:cNvSpPr txBox="1"/>
          <p:nvPr/>
        </p:nvSpPr>
        <p:spPr>
          <a:xfrm>
            <a:off x="927841" y="2902597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Inhaltsplatzhalter 4"/>
          <p:cNvSpPr txBox="1"/>
          <p:nvPr/>
        </p:nvSpPr>
        <p:spPr>
          <a:xfrm>
            <a:off x="2154888" y="4363165"/>
            <a:ext cx="450156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4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4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Inhaltsplatzhalter 4"/>
          <p:cNvSpPr txBox="1"/>
          <p:nvPr/>
        </p:nvSpPr>
        <p:spPr>
          <a:xfrm>
            <a:off x="927841" y="4270943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" presetClass="entr" presetSubtype="4" accel="14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Block Arc 1"/>
          <p:cNvSpPr/>
          <p:nvPr/>
        </p:nvSpPr>
        <p:spPr>
          <a:xfrm rot="5400000" flipV="1">
            <a:off x="1835562" y="2289456"/>
            <a:ext cx="2334428" cy="2334431"/>
          </a:xfrm>
          <a:prstGeom prst="blockArc">
            <a:avLst>
              <a:gd name="adj1" fmla="val 5364922"/>
              <a:gd name="adj2" fmla="val 21598674"/>
              <a:gd name="adj3" fmla="val 1480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Block Arc 3"/>
          <p:cNvSpPr/>
          <p:nvPr/>
        </p:nvSpPr>
        <p:spPr>
          <a:xfrm rot="5400000" flipV="1">
            <a:off x="1481524" y="1935418"/>
            <a:ext cx="3042506" cy="3042507"/>
          </a:xfrm>
          <a:prstGeom prst="blockArc">
            <a:avLst>
              <a:gd name="adj1" fmla="val 8504050"/>
              <a:gd name="adj2" fmla="val 21588139"/>
              <a:gd name="adj3" fmla="val 1054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Block Arc 4"/>
          <p:cNvSpPr/>
          <p:nvPr/>
        </p:nvSpPr>
        <p:spPr>
          <a:xfrm rot="5400000" flipV="1">
            <a:off x="1152383" y="1606274"/>
            <a:ext cx="3700795" cy="3700795"/>
          </a:xfrm>
          <a:prstGeom prst="blockArc">
            <a:avLst>
              <a:gd name="adj1" fmla="val 9554525"/>
              <a:gd name="adj2" fmla="val 21595833"/>
              <a:gd name="adj3" fmla="val 78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Block Arc 5"/>
          <p:cNvSpPr/>
          <p:nvPr/>
        </p:nvSpPr>
        <p:spPr>
          <a:xfrm rot="5400000" flipV="1">
            <a:off x="794196" y="1248088"/>
            <a:ext cx="4417165" cy="4417167"/>
          </a:xfrm>
          <a:prstGeom prst="blockArc">
            <a:avLst>
              <a:gd name="adj1" fmla="val 10462702"/>
              <a:gd name="adj2" fmla="val 21584516"/>
              <a:gd name="adj3" fmla="val 69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Oval 15"/>
          <p:cNvSpPr/>
          <p:nvPr/>
        </p:nvSpPr>
        <p:spPr>
          <a:xfrm>
            <a:off x="4404093" y="4219467"/>
            <a:ext cx="449083" cy="4490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>
                <a:cs typeface="+mn-ea"/>
                <a:sym typeface="+mn-lt"/>
              </a:rPr>
              <a:t>1</a:t>
            </a:r>
            <a:endParaRPr lang="en-US">
              <a:cs typeface="+mn-ea"/>
              <a:sym typeface="+mn-lt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3183791" y="4374805"/>
            <a:ext cx="1220301" cy="138413"/>
            <a:chOff x="2927118" y="5000439"/>
            <a:chExt cx="1220301" cy="138413"/>
          </a:xfrm>
        </p:grpSpPr>
        <p:cxnSp>
          <p:nvCxnSpPr>
            <p:cNvPr id="13" name="Straight Connector 16"/>
            <p:cNvCxnSpPr/>
            <p:nvPr/>
          </p:nvCxnSpPr>
          <p:spPr>
            <a:xfrm>
              <a:off x="3049397" y="5069645"/>
              <a:ext cx="1098022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7"/>
            <p:cNvSpPr/>
            <p:nvPr/>
          </p:nvSpPr>
          <p:spPr>
            <a:xfrm>
              <a:off x="2927118" y="5000439"/>
              <a:ext cx="138413" cy="138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5" name="Oval 35"/>
          <p:cNvSpPr/>
          <p:nvPr/>
        </p:nvSpPr>
        <p:spPr>
          <a:xfrm>
            <a:off x="4905073" y="4623886"/>
            <a:ext cx="449083" cy="4490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>
                <a:cs typeface="+mn-ea"/>
                <a:sym typeface="+mn-lt"/>
              </a:rPr>
              <a:t>2</a:t>
            </a:r>
            <a:endParaRPr lang="en-US">
              <a:cs typeface="+mn-ea"/>
              <a:sym typeface="+mn-lt"/>
            </a:endParaRPr>
          </a:p>
        </p:txBody>
      </p:sp>
      <p:grpSp>
        <p:nvGrpSpPr>
          <p:cNvPr id="16" name="Group 13"/>
          <p:cNvGrpSpPr/>
          <p:nvPr/>
        </p:nvGrpSpPr>
        <p:grpSpPr>
          <a:xfrm>
            <a:off x="3183791" y="4779224"/>
            <a:ext cx="1977956" cy="694845"/>
            <a:chOff x="2927118" y="4848426"/>
            <a:chExt cx="1977956" cy="694845"/>
          </a:xfrm>
        </p:grpSpPr>
        <p:cxnSp>
          <p:nvCxnSpPr>
            <p:cNvPr id="17" name="Straight Connector 36"/>
            <p:cNvCxnSpPr>
              <a:endCxn id="15" idx="2"/>
            </p:cNvCxnSpPr>
            <p:nvPr/>
          </p:nvCxnSpPr>
          <p:spPr>
            <a:xfrm>
              <a:off x="3306070" y="4848426"/>
              <a:ext cx="1599004" cy="2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37"/>
            <p:cNvSpPr/>
            <p:nvPr/>
          </p:nvSpPr>
          <p:spPr>
            <a:xfrm>
              <a:off x="2927118" y="5404858"/>
              <a:ext cx="138413" cy="1384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" name="Oval 39"/>
          <p:cNvSpPr/>
          <p:nvPr/>
        </p:nvSpPr>
        <p:spPr>
          <a:xfrm>
            <a:off x="5448325" y="4966883"/>
            <a:ext cx="449083" cy="4490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>
                <a:cs typeface="+mn-ea"/>
                <a:sym typeface="+mn-lt"/>
              </a:rPr>
              <a:t>3</a:t>
            </a:r>
            <a:endParaRPr lang="en-US">
              <a:cs typeface="+mn-ea"/>
              <a:sym typeface="+mn-lt"/>
            </a:endParaRPr>
          </a:p>
        </p:txBody>
      </p:sp>
      <p:grpSp>
        <p:nvGrpSpPr>
          <p:cNvPr id="20" name="Group 14"/>
          <p:cNvGrpSpPr/>
          <p:nvPr/>
        </p:nvGrpSpPr>
        <p:grpSpPr>
          <a:xfrm>
            <a:off x="3183793" y="5122221"/>
            <a:ext cx="2280577" cy="138413"/>
            <a:chOff x="2927118" y="5747855"/>
            <a:chExt cx="2280577" cy="138413"/>
          </a:xfrm>
        </p:grpSpPr>
        <p:cxnSp>
          <p:nvCxnSpPr>
            <p:cNvPr id="21" name="Straight Connector 40"/>
            <p:cNvCxnSpPr>
              <a:stCxn id="22" idx="6"/>
              <a:endCxn id="19" idx="2"/>
            </p:cNvCxnSpPr>
            <p:nvPr/>
          </p:nvCxnSpPr>
          <p:spPr>
            <a:xfrm>
              <a:off x="3065531" y="5817062"/>
              <a:ext cx="2142164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41"/>
            <p:cNvSpPr/>
            <p:nvPr/>
          </p:nvSpPr>
          <p:spPr>
            <a:xfrm>
              <a:off x="2927118" y="5747855"/>
              <a:ext cx="138413" cy="1384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3" name="Oval 43"/>
          <p:cNvSpPr/>
          <p:nvPr/>
        </p:nvSpPr>
        <p:spPr>
          <a:xfrm>
            <a:off x="5991577" y="5297507"/>
            <a:ext cx="449083" cy="4490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>
                <a:cs typeface="+mn-ea"/>
                <a:sym typeface="+mn-lt"/>
              </a:rPr>
              <a:t>4</a:t>
            </a:r>
            <a:endParaRPr lang="en-US">
              <a:cs typeface="+mn-ea"/>
              <a:sym typeface="+mn-lt"/>
            </a:endParaRPr>
          </a:p>
        </p:txBody>
      </p:sp>
      <p:grpSp>
        <p:nvGrpSpPr>
          <p:cNvPr id="24" name="Group 18"/>
          <p:cNvGrpSpPr/>
          <p:nvPr/>
        </p:nvGrpSpPr>
        <p:grpSpPr>
          <a:xfrm>
            <a:off x="3183792" y="5452845"/>
            <a:ext cx="2823829" cy="138413"/>
            <a:chOff x="2927118" y="6078479"/>
            <a:chExt cx="2823829" cy="138413"/>
          </a:xfrm>
        </p:grpSpPr>
        <p:cxnSp>
          <p:nvCxnSpPr>
            <p:cNvPr id="25" name="Straight Connector 44"/>
            <p:cNvCxnSpPr>
              <a:stCxn id="26" idx="6"/>
              <a:endCxn id="23" idx="2"/>
            </p:cNvCxnSpPr>
            <p:nvPr/>
          </p:nvCxnSpPr>
          <p:spPr>
            <a:xfrm>
              <a:off x="3065531" y="6147686"/>
              <a:ext cx="2685416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45"/>
            <p:cNvSpPr/>
            <p:nvPr/>
          </p:nvSpPr>
          <p:spPr>
            <a:xfrm>
              <a:off x="2927118" y="6078479"/>
              <a:ext cx="138413" cy="1384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7" name="Inhaltsplatzhalter 4"/>
          <p:cNvSpPr txBox="1"/>
          <p:nvPr/>
        </p:nvSpPr>
        <p:spPr>
          <a:xfrm>
            <a:off x="7557836" y="1098653"/>
            <a:ext cx="3481784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6508465" y="1129426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7557836" y="2331775"/>
            <a:ext cx="3481784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Inhaltsplatzhalter 4"/>
          <p:cNvSpPr txBox="1"/>
          <p:nvPr/>
        </p:nvSpPr>
        <p:spPr>
          <a:xfrm>
            <a:off x="6508465" y="2362548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Inhaltsplatzhalter 4"/>
          <p:cNvSpPr txBox="1"/>
          <p:nvPr/>
        </p:nvSpPr>
        <p:spPr>
          <a:xfrm>
            <a:off x="7557836" y="3628392"/>
            <a:ext cx="3481784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Inhaltsplatzhalter 4"/>
          <p:cNvSpPr txBox="1"/>
          <p:nvPr/>
        </p:nvSpPr>
        <p:spPr>
          <a:xfrm>
            <a:off x="6508465" y="365916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Inhaltsplatzhalter 4"/>
          <p:cNvSpPr txBox="1"/>
          <p:nvPr/>
        </p:nvSpPr>
        <p:spPr>
          <a:xfrm>
            <a:off x="7557836" y="4749381"/>
            <a:ext cx="3481784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Inhaltsplatzhalter 4"/>
          <p:cNvSpPr txBox="1"/>
          <p:nvPr/>
        </p:nvSpPr>
        <p:spPr>
          <a:xfrm>
            <a:off x="6508465" y="4780154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9" grpId="0" animBg="1"/>
      <p:bldP spid="23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Donut 1"/>
          <p:cNvSpPr/>
          <p:nvPr/>
        </p:nvSpPr>
        <p:spPr>
          <a:xfrm flipH="1" flipV="1">
            <a:off x="816789" y="1888541"/>
            <a:ext cx="2248904" cy="2248904"/>
          </a:xfrm>
          <a:prstGeom prst="donut">
            <a:avLst>
              <a:gd name="adj" fmla="val 1629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Block Arc 3"/>
          <p:cNvSpPr/>
          <p:nvPr/>
        </p:nvSpPr>
        <p:spPr>
          <a:xfrm rot="5400000" flipH="1" flipV="1">
            <a:off x="627698" y="1699453"/>
            <a:ext cx="2627086" cy="2627087"/>
          </a:xfrm>
          <a:prstGeom prst="blockArc">
            <a:avLst>
              <a:gd name="adj1" fmla="val 17002524"/>
              <a:gd name="adj2" fmla="val 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Donut 6"/>
          <p:cNvSpPr/>
          <p:nvPr/>
        </p:nvSpPr>
        <p:spPr>
          <a:xfrm flipH="1" flipV="1">
            <a:off x="3575935" y="1888541"/>
            <a:ext cx="2248904" cy="2248904"/>
          </a:xfrm>
          <a:prstGeom prst="donut">
            <a:avLst>
              <a:gd name="adj" fmla="val 1629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Block Arc 7"/>
          <p:cNvSpPr/>
          <p:nvPr/>
        </p:nvSpPr>
        <p:spPr>
          <a:xfrm rot="5400000" flipH="1" flipV="1">
            <a:off x="3386844" y="1699453"/>
            <a:ext cx="2627086" cy="2627087"/>
          </a:xfrm>
          <a:prstGeom prst="blockArc">
            <a:avLst>
              <a:gd name="adj1" fmla="val 14035808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Donut 9"/>
          <p:cNvSpPr/>
          <p:nvPr/>
        </p:nvSpPr>
        <p:spPr>
          <a:xfrm flipH="1" flipV="1">
            <a:off x="6367163" y="1888541"/>
            <a:ext cx="2248904" cy="2248904"/>
          </a:xfrm>
          <a:prstGeom prst="donut">
            <a:avLst>
              <a:gd name="adj" fmla="val 1629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Block Arc 10"/>
          <p:cNvSpPr/>
          <p:nvPr/>
        </p:nvSpPr>
        <p:spPr>
          <a:xfrm rot="5400000" flipH="1" flipV="1">
            <a:off x="6178072" y="1699453"/>
            <a:ext cx="2627086" cy="2627087"/>
          </a:xfrm>
          <a:prstGeom prst="blockArc">
            <a:avLst>
              <a:gd name="adj1" fmla="val 10607131"/>
              <a:gd name="adj2" fmla="val 0"/>
              <a:gd name="adj3" fmla="val 25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Donut 12"/>
          <p:cNvSpPr/>
          <p:nvPr/>
        </p:nvSpPr>
        <p:spPr>
          <a:xfrm flipH="1" flipV="1">
            <a:off x="9104332" y="1888541"/>
            <a:ext cx="2248904" cy="2248904"/>
          </a:xfrm>
          <a:prstGeom prst="donut">
            <a:avLst>
              <a:gd name="adj" fmla="val 1629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Block Arc 13"/>
          <p:cNvSpPr/>
          <p:nvPr/>
        </p:nvSpPr>
        <p:spPr>
          <a:xfrm rot="5400000" flipH="1" flipV="1">
            <a:off x="8937217" y="1699453"/>
            <a:ext cx="2627086" cy="2627087"/>
          </a:xfrm>
          <a:prstGeom prst="blockArc">
            <a:avLst>
              <a:gd name="adj1" fmla="val 7653915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Inhaltsplatzhalter 4"/>
          <p:cNvSpPr txBox="1"/>
          <p:nvPr/>
        </p:nvSpPr>
        <p:spPr>
          <a:xfrm>
            <a:off x="1078613" y="4645687"/>
            <a:ext cx="1716632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6" name="Inhaltsplatzhalter 4"/>
          <p:cNvSpPr txBox="1"/>
          <p:nvPr/>
        </p:nvSpPr>
        <p:spPr>
          <a:xfrm>
            <a:off x="3831871" y="4645687"/>
            <a:ext cx="1716632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Inhaltsplatzhalter 4"/>
          <p:cNvSpPr txBox="1"/>
          <p:nvPr/>
        </p:nvSpPr>
        <p:spPr>
          <a:xfrm>
            <a:off x="6617212" y="4645687"/>
            <a:ext cx="1716632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Inhaltsplatzhalter 4"/>
          <p:cNvSpPr txBox="1"/>
          <p:nvPr/>
        </p:nvSpPr>
        <p:spPr>
          <a:xfrm>
            <a:off x="9370468" y="4645687"/>
            <a:ext cx="1716632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Inhaltsplatzhalter 4"/>
          <p:cNvSpPr txBox="1"/>
          <p:nvPr/>
        </p:nvSpPr>
        <p:spPr>
          <a:xfrm>
            <a:off x="1494308" y="245899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18%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Inhaltsplatzhalter 4"/>
          <p:cNvSpPr txBox="1"/>
          <p:nvPr/>
        </p:nvSpPr>
        <p:spPr>
          <a:xfrm>
            <a:off x="4257765" y="245899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25%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Inhaltsplatzhalter 4"/>
          <p:cNvSpPr txBox="1"/>
          <p:nvPr/>
        </p:nvSpPr>
        <p:spPr>
          <a:xfrm>
            <a:off x="7048993" y="245899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9786164" y="245899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65%</a:t>
            </a:r>
            <a:endParaRPr lang="en-US" sz="28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222502" y="2759325"/>
            <a:ext cx="1368983" cy="13689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492131" y="2759325"/>
            <a:ext cx="1368983" cy="13689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768963" y="2759325"/>
            <a:ext cx="1370424" cy="13689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9042918" y="2981244"/>
            <a:ext cx="926585" cy="925144"/>
          </a:xfrm>
          <a:custGeom>
            <a:gdLst>
              <a:gd name="T0" fmla="*/ 240 w 480"/>
              <a:gd name="T1" fmla="*/ 479 h 479"/>
              <a:gd name="T2" fmla="*/ 0 w 480"/>
              <a:gd name="T3" fmla="*/ 239 h 479"/>
              <a:gd name="T4" fmla="*/ 240 w 480"/>
              <a:gd name="T5" fmla="*/ 0 h 479"/>
              <a:gd name="T6" fmla="*/ 480 w 480"/>
              <a:gd name="T7" fmla="*/ 239 h 479"/>
              <a:gd name="T8" fmla="*/ 240 w 480"/>
              <a:gd name="T9" fmla="*/ 479 h 479"/>
              <a:gd name="T10" fmla="*/ 240 w 480"/>
              <a:gd name="T11" fmla="*/ 10 h 479"/>
              <a:gd name="T12" fmla="*/ 10 w 480"/>
              <a:gd name="T13" fmla="*/ 239 h 479"/>
              <a:gd name="T14" fmla="*/ 240 w 480"/>
              <a:gd name="T15" fmla="*/ 469 h 479"/>
              <a:gd name="T16" fmla="*/ 469 w 480"/>
              <a:gd name="T17" fmla="*/ 239 h 479"/>
              <a:gd name="T18" fmla="*/ 240 w 480"/>
              <a:gd name="T19" fmla="*/ 10 h 4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0" h="479">
                <a:moveTo>
                  <a:pt x="240" y="479"/>
                </a:moveTo>
                <a:cubicBezTo>
                  <a:pt x="108" y="479"/>
                  <a:pt x="0" y="372"/>
                  <a:pt x="0" y="239"/>
                </a:cubicBezTo>
                <a:cubicBezTo>
                  <a:pt x="0" y="107"/>
                  <a:pt x="108" y="0"/>
                  <a:pt x="240" y="0"/>
                </a:cubicBezTo>
                <a:cubicBezTo>
                  <a:pt x="372" y="0"/>
                  <a:pt x="480" y="107"/>
                  <a:pt x="480" y="239"/>
                </a:cubicBezTo>
                <a:cubicBezTo>
                  <a:pt x="480" y="372"/>
                  <a:pt x="372" y="479"/>
                  <a:pt x="240" y="479"/>
                </a:cubicBezTo>
                <a:close/>
                <a:moveTo>
                  <a:pt x="240" y="10"/>
                </a:moveTo>
                <a:cubicBezTo>
                  <a:pt x="113" y="10"/>
                  <a:pt x="10" y="113"/>
                  <a:pt x="10" y="239"/>
                </a:cubicBezTo>
                <a:cubicBezTo>
                  <a:pt x="10" y="366"/>
                  <a:pt x="113" y="469"/>
                  <a:pt x="240" y="469"/>
                </a:cubicBezTo>
                <a:cubicBezTo>
                  <a:pt x="366" y="469"/>
                  <a:pt x="469" y="366"/>
                  <a:pt x="469" y="239"/>
                </a:cubicBezTo>
                <a:cubicBezTo>
                  <a:pt x="469" y="113"/>
                  <a:pt x="366" y="10"/>
                  <a:pt x="240" y="10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6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3718296" y="3144080"/>
            <a:ext cx="647025" cy="599470"/>
          </a:xfrm>
          <a:custGeom>
            <a:gdLst>
              <a:gd name="T0" fmla="*/ 277 w 449"/>
              <a:gd name="T1" fmla="*/ 73 h 416"/>
              <a:gd name="T2" fmla="*/ 0 w 449"/>
              <a:gd name="T3" fmla="*/ 73 h 416"/>
              <a:gd name="T4" fmla="*/ 0 w 449"/>
              <a:gd name="T5" fmla="*/ 343 h 416"/>
              <a:gd name="T6" fmla="*/ 277 w 449"/>
              <a:gd name="T7" fmla="*/ 343 h 416"/>
              <a:gd name="T8" fmla="*/ 277 w 449"/>
              <a:gd name="T9" fmla="*/ 416 h 416"/>
              <a:gd name="T10" fmla="*/ 449 w 449"/>
              <a:gd name="T11" fmla="*/ 207 h 416"/>
              <a:gd name="T12" fmla="*/ 277 w 449"/>
              <a:gd name="T13" fmla="*/ 0 h 416"/>
              <a:gd name="T14" fmla="*/ 277 w 449"/>
              <a:gd name="T15" fmla="*/ 73 h 41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9" h="416">
                <a:moveTo>
                  <a:pt x="277" y="73"/>
                </a:moveTo>
                <a:lnTo>
                  <a:pt x="0" y="73"/>
                </a:lnTo>
                <a:lnTo>
                  <a:pt x="0" y="343"/>
                </a:lnTo>
                <a:lnTo>
                  <a:pt x="277" y="343"/>
                </a:lnTo>
                <a:lnTo>
                  <a:pt x="277" y="416"/>
                </a:lnTo>
                <a:lnTo>
                  <a:pt x="449" y="207"/>
                </a:lnTo>
                <a:lnTo>
                  <a:pt x="277" y="0"/>
                </a:lnTo>
                <a:lnTo>
                  <a:pt x="277" y="7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10"/>
          <p:cNvSpPr/>
          <p:nvPr/>
        </p:nvSpPr>
        <p:spPr bwMode="auto">
          <a:xfrm>
            <a:off x="5992247" y="3144080"/>
            <a:ext cx="645583" cy="599470"/>
          </a:xfrm>
          <a:custGeom>
            <a:gdLst>
              <a:gd name="T0" fmla="*/ 276 w 448"/>
              <a:gd name="T1" fmla="*/ 73 h 416"/>
              <a:gd name="T2" fmla="*/ 0 w 448"/>
              <a:gd name="T3" fmla="*/ 73 h 416"/>
              <a:gd name="T4" fmla="*/ 0 w 448"/>
              <a:gd name="T5" fmla="*/ 343 h 416"/>
              <a:gd name="T6" fmla="*/ 276 w 448"/>
              <a:gd name="T7" fmla="*/ 343 h 416"/>
              <a:gd name="T8" fmla="*/ 276 w 448"/>
              <a:gd name="T9" fmla="*/ 416 h 416"/>
              <a:gd name="T10" fmla="*/ 448 w 448"/>
              <a:gd name="T11" fmla="*/ 207 h 416"/>
              <a:gd name="T12" fmla="*/ 276 w 448"/>
              <a:gd name="T13" fmla="*/ 0 h 416"/>
              <a:gd name="T14" fmla="*/ 276 w 448"/>
              <a:gd name="T15" fmla="*/ 73 h 41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8" h="416">
                <a:moveTo>
                  <a:pt x="276" y="73"/>
                </a:moveTo>
                <a:lnTo>
                  <a:pt x="0" y="73"/>
                </a:lnTo>
                <a:lnTo>
                  <a:pt x="0" y="343"/>
                </a:lnTo>
                <a:lnTo>
                  <a:pt x="276" y="343"/>
                </a:lnTo>
                <a:lnTo>
                  <a:pt x="276" y="416"/>
                </a:lnTo>
                <a:lnTo>
                  <a:pt x="448" y="207"/>
                </a:lnTo>
                <a:lnTo>
                  <a:pt x="276" y="0"/>
                </a:lnTo>
                <a:lnTo>
                  <a:pt x="276" y="7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8270522" y="3144080"/>
            <a:ext cx="647025" cy="599470"/>
          </a:xfrm>
          <a:custGeom>
            <a:gdLst>
              <a:gd name="T0" fmla="*/ 276 w 449"/>
              <a:gd name="T1" fmla="*/ 73 h 416"/>
              <a:gd name="T2" fmla="*/ 0 w 449"/>
              <a:gd name="T3" fmla="*/ 73 h 416"/>
              <a:gd name="T4" fmla="*/ 0 w 449"/>
              <a:gd name="T5" fmla="*/ 343 h 416"/>
              <a:gd name="T6" fmla="*/ 276 w 449"/>
              <a:gd name="T7" fmla="*/ 343 h 416"/>
              <a:gd name="T8" fmla="*/ 276 w 449"/>
              <a:gd name="T9" fmla="*/ 416 h 416"/>
              <a:gd name="T10" fmla="*/ 449 w 449"/>
              <a:gd name="T11" fmla="*/ 207 h 416"/>
              <a:gd name="T12" fmla="*/ 276 w 449"/>
              <a:gd name="T13" fmla="*/ 0 h 416"/>
              <a:gd name="T14" fmla="*/ 276 w 449"/>
              <a:gd name="T15" fmla="*/ 73 h 41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9" h="416">
                <a:moveTo>
                  <a:pt x="276" y="73"/>
                </a:moveTo>
                <a:lnTo>
                  <a:pt x="0" y="73"/>
                </a:lnTo>
                <a:lnTo>
                  <a:pt x="0" y="343"/>
                </a:lnTo>
                <a:lnTo>
                  <a:pt x="276" y="343"/>
                </a:lnTo>
                <a:lnTo>
                  <a:pt x="276" y="416"/>
                </a:lnTo>
                <a:lnTo>
                  <a:pt x="449" y="207"/>
                </a:lnTo>
                <a:lnTo>
                  <a:pt x="276" y="0"/>
                </a:lnTo>
                <a:lnTo>
                  <a:pt x="276" y="7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Freeform 12"/>
          <p:cNvSpPr/>
          <p:nvPr/>
        </p:nvSpPr>
        <p:spPr bwMode="auto">
          <a:xfrm>
            <a:off x="7153719" y="1984052"/>
            <a:ext cx="602352" cy="645583"/>
          </a:xfrm>
          <a:custGeom>
            <a:gdLst>
              <a:gd name="T0" fmla="*/ 74 w 418"/>
              <a:gd name="T1" fmla="*/ 171 h 448"/>
              <a:gd name="T2" fmla="*/ 74 w 418"/>
              <a:gd name="T3" fmla="*/ 448 h 448"/>
              <a:gd name="T4" fmla="*/ 343 w 418"/>
              <a:gd name="T5" fmla="*/ 448 h 448"/>
              <a:gd name="T6" fmla="*/ 343 w 418"/>
              <a:gd name="T7" fmla="*/ 171 h 448"/>
              <a:gd name="T8" fmla="*/ 418 w 418"/>
              <a:gd name="T9" fmla="*/ 171 h 448"/>
              <a:gd name="T10" fmla="*/ 209 w 418"/>
              <a:gd name="T11" fmla="*/ 0 h 448"/>
              <a:gd name="T12" fmla="*/ 0 w 418"/>
              <a:gd name="T13" fmla="*/ 171 h 448"/>
              <a:gd name="T14" fmla="*/ 74 w 418"/>
              <a:gd name="T15" fmla="*/ 171 h 44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448">
                <a:moveTo>
                  <a:pt x="74" y="171"/>
                </a:moveTo>
                <a:lnTo>
                  <a:pt x="74" y="448"/>
                </a:lnTo>
                <a:lnTo>
                  <a:pt x="343" y="448"/>
                </a:lnTo>
                <a:lnTo>
                  <a:pt x="343" y="171"/>
                </a:lnTo>
                <a:lnTo>
                  <a:pt x="418" y="171"/>
                </a:lnTo>
                <a:lnTo>
                  <a:pt x="209" y="0"/>
                </a:lnTo>
                <a:lnTo>
                  <a:pt x="0" y="171"/>
                </a:lnTo>
                <a:lnTo>
                  <a:pt x="74" y="17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5" name="Freeform 13"/>
          <p:cNvSpPr/>
          <p:nvPr/>
        </p:nvSpPr>
        <p:spPr bwMode="auto">
          <a:xfrm>
            <a:off x="7153719" y="4259445"/>
            <a:ext cx="602352" cy="647025"/>
          </a:xfrm>
          <a:custGeom>
            <a:gdLst>
              <a:gd name="T0" fmla="*/ 343 w 418"/>
              <a:gd name="T1" fmla="*/ 277 h 449"/>
              <a:gd name="T2" fmla="*/ 343 w 418"/>
              <a:gd name="T3" fmla="*/ 0 h 449"/>
              <a:gd name="T4" fmla="*/ 74 w 418"/>
              <a:gd name="T5" fmla="*/ 0 h 449"/>
              <a:gd name="T6" fmla="*/ 74 w 418"/>
              <a:gd name="T7" fmla="*/ 277 h 449"/>
              <a:gd name="T8" fmla="*/ 0 w 418"/>
              <a:gd name="T9" fmla="*/ 277 h 449"/>
              <a:gd name="T10" fmla="*/ 209 w 418"/>
              <a:gd name="T11" fmla="*/ 449 h 449"/>
              <a:gd name="T12" fmla="*/ 418 w 418"/>
              <a:gd name="T13" fmla="*/ 277 h 449"/>
              <a:gd name="T14" fmla="*/ 343 w 418"/>
              <a:gd name="T15" fmla="*/ 277 h 44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449">
                <a:moveTo>
                  <a:pt x="343" y="277"/>
                </a:moveTo>
                <a:lnTo>
                  <a:pt x="343" y="0"/>
                </a:lnTo>
                <a:lnTo>
                  <a:pt x="74" y="0"/>
                </a:lnTo>
                <a:lnTo>
                  <a:pt x="74" y="277"/>
                </a:lnTo>
                <a:lnTo>
                  <a:pt x="0" y="277"/>
                </a:lnTo>
                <a:lnTo>
                  <a:pt x="209" y="449"/>
                </a:lnTo>
                <a:lnTo>
                  <a:pt x="418" y="277"/>
                </a:lnTo>
                <a:lnTo>
                  <a:pt x="343" y="27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6990885" y="960918"/>
            <a:ext cx="926585" cy="923703"/>
          </a:xfrm>
          <a:custGeom>
            <a:gdLst>
              <a:gd name="T0" fmla="*/ 240 w 480"/>
              <a:gd name="T1" fmla="*/ 479 h 479"/>
              <a:gd name="T2" fmla="*/ 0 w 480"/>
              <a:gd name="T3" fmla="*/ 240 h 479"/>
              <a:gd name="T4" fmla="*/ 240 w 480"/>
              <a:gd name="T5" fmla="*/ 0 h 479"/>
              <a:gd name="T6" fmla="*/ 480 w 480"/>
              <a:gd name="T7" fmla="*/ 240 h 479"/>
              <a:gd name="T8" fmla="*/ 240 w 480"/>
              <a:gd name="T9" fmla="*/ 479 h 479"/>
              <a:gd name="T10" fmla="*/ 240 w 480"/>
              <a:gd name="T11" fmla="*/ 10 h 479"/>
              <a:gd name="T12" fmla="*/ 11 w 480"/>
              <a:gd name="T13" fmla="*/ 240 h 479"/>
              <a:gd name="T14" fmla="*/ 240 w 480"/>
              <a:gd name="T15" fmla="*/ 469 h 479"/>
              <a:gd name="T16" fmla="*/ 469 w 480"/>
              <a:gd name="T17" fmla="*/ 240 h 479"/>
              <a:gd name="T18" fmla="*/ 240 w 480"/>
              <a:gd name="T19" fmla="*/ 10 h 4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0" h="479">
                <a:moveTo>
                  <a:pt x="240" y="479"/>
                </a:moveTo>
                <a:cubicBezTo>
                  <a:pt x="108" y="479"/>
                  <a:pt x="0" y="372"/>
                  <a:pt x="0" y="240"/>
                </a:cubicBezTo>
                <a:cubicBezTo>
                  <a:pt x="0" y="107"/>
                  <a:pt x="108" y="0"/>
                  <a:pt x="240" y="0"/>
                </a:cubicBezTo>
                <a:cubicBezTo>
                  <a:pt x="372" y="0"/>
                  <a:pt x="480" y="107"/>
                  <a:pt x="480" y="240"/>
                </a:cubicBezTo>
                <a:cubicBezTo>
                  <a:pt x="480" y="372"/>
                  <a:pt x="372" y="479"/>
                  <a:pt x="240" y="479"/>
                </a:cubicBezTo>
                <a:close/>
                <a:moveTo>
                  <a:pt x="240" y="10"/>
                </a:moveTo>
                <a:cubicBezTo>
                  <a:pt x="113" y="10"/>
                  <a:pt x="11" y="113"/>
                  <a:pt x="11" y="240"/>
                </a:cubicBezTo>
                <a:cubicBezTo>
                  <a:pt x="11" y="366"/>
                  <a:pt x="113" y="469"/>
                  <a:pt x="240" y="469"/>
                </a:cubicBezTo>
                <a:cubicBezTo>
                  <a:pt x="366" y="469"/>
                  <a:pt x="469" y="366"/>
                  <a:pt x="469" y="240"/>
                </a:cubicBezTo>
                <a:cubicBezTo>
                  <a:pt x="469" y="113"/>
                  <a:pt x="366" y="10"/>
                  <a:pt x="240" y="10"/>
                </a:cubicBezTo>
                <a:close/>
              </a:path>
            </a:pathLst>
          </a:custGeom>
          <a:solidFill>
            <a:schemeClr val="accent4"/>
          </a:solidFill>
          <a:ln w="28575">
            <a:solidFill>
              <a:schemeClr val="accent4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6990885" y="5020311"/>
            <a:ext cx="926585" cy="926585"/>
          </a:xfrm>
          <a:custGeom>
            <a:gdLst>
              <a:gd name="T0" fmla="*/ 240 w 480"/>
              <a:gd name="T1" fmla="*/ 480 h 480"/>
              <a:gd name="T2" fmla="*/ 0 w 480"/>
              <a:gd name="T3" fmla="*/ 240 h 480"/>
              <a:gd name="T4" fmla="*/ 240 w 480"/>
              <a:gd name="T5" fmla="*/ 0 h 480"/>
              <a:gd name="T6" fmla="*/ 480 w 480"/>
              <a:gd name="T7" fmla="*/ 240 h 480"/>
              <a:gd name="T8" fmla="*/ 240 w 480"/>
              <a:gd name="T9" fmla="*/ 480 h 480"/>
              <a:gd name="T10" fmla="*/ 240 w 480"/>
              <a:gd name="T11" fmla="*/ 11 h 480"/>
              <a:gd name="T12" fmla="*/ 11 w 480"/>
              <a:gd name="T13" fmla="*/ 240 h 480"/>
              <a:gd name="T14" fmla="*/ 240 w 480"/>
              <a:gd name="T15" fmla="*/ 469 h 480"/>
              <a:gd name="T16" fmla="*/ 469 w 480"/>
              <a:gd name="T17" fmla="*/ 240 h 480"/>
              <a:gd name="T18" fmla="*/ 240 w 480"/>
              <a:gd name="T19" fmla="*/ 11 h 48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0" h="480">
                <a:moveTo>
                  <a:pt x="240" y="480"/>
                </a:moveTo>
                <a:cubicBezTo>
                  <a:pt x="108" y="480"/>
                  <a:pt x="0" y="372"/>
                  <a:pt x="0" y="240"/>
                </a:cubicBezTo>
                <a:cubicBezTo>
                  <a:pt x="0" y="108"/>
                  <a:pt x="108" y="0"/>
                  <a:pt x="240" y="0"/>
                </a:cubicBezTo>
                <a:cubicBezTo>
                  <a:pt x="372" y="0"/>
                  <a:pt x="480" y="108"/>
                  <a:pt x="480" y="240"/>
                </a:cubicBezTo>
                <a:cubicBezTo>
                  <a:pt x="480" y="372"/>
                  <a:pt x="372" y="480"/>
                  <a:pt x="240" y="480"/>
                </a:cubicBezTo>
                <a:close/>
                <a:moveTo>
                  <a:pt x="240" y="11"/>
                </a:moveTo>
                <a:cubicBezTo>
                  <a:pt x="113" y="11"/>
                  <a:pt x="11" y="113"/>
                  <a:pt x="11" y="240"/>
                </a:cubicBezTo>
                <a:cubicBezTo>
                  <a:pt x="11" y="366"/>
                  <a:pt x="113" y="469"/>
                  <a:pt x="240" y="469"/>
                </a:cubicBezTo>
                <a:cubicBezTo>
                  <a:pt x="366" y="469"/>
                  <a:pt x="469" y="366"/>
                  <a:pt x="469" y="240"/>
                </a:cubicBezTo>
                <a:cubicBezTo>
                  <a:pt x="469" y="113"/>
                  <a:pt x="366" y="11"/>
                  <a:pt x="240" y="11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" name="Inhaltsplatzhalter 4"/>
          <p:cNvSpPr txBox="1"/>
          <p:nvPr/>
        </p:nvSpPr>
        <p:spPr>
          <a:xfrm>
            <a:off x="1769577" y="4254969"/>
            <a:ext cx="1866899" cy="184665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Inhaltsplatzhalter 4"/>
          <p:cNvSpPr txBox="1"/>
          <p:nvPr/>
        </p:nvSpPr>
        <p:spPr>
          <a:xfrm>
            <a:off x="4243172" y="4254969"/>
            <a:ext cx="1866899" cy="141577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Inhaltsplatzhalter 4"/>
          <p:cNvSpPr txBox="1"/>
          <p:nvPr/>
        </p:nvSpPr>
        <p:spPr>
          <a:xfrm>
            <a:off x="8139390" y="853384"/>
            <a:ext cx="3170831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F2C961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Inhaltsplatzhalter 4"/>
          <p:cNvSpPr txBox="1"/>
          <p:nvPr/>
        </p:nvSpPr>
        <p:spPr>
          <a:xfrm>
            <a:off x="8139390" y="4914218"/>
            <a:ext cx="3170831" cy="113877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altLang="zh-CN" sz="2000" b="1">
                <a:solidFill>
                  <a:srgbClr val="DB6A5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23" name="Group 23"/>
          <p:cNvGrpSpPr/>
          <p:nvPr/>
        </p:nvGrpSpPr>
        <p:grpSpPr>
          <a:xfrm>
            <a:off x="2600603" y="3136635"/>
            <a:ext cx="612776" cy="614362"/>
            <a:chOff x="3457575" y="2659063"/>
            <a:chExt cx="612776" cy="614362"/>
          </a:xfrm>
          <a:solidFill>
            <a:schemeClr val="bg1"/>
          </a:solidFill>
        </p:grpSpPr>
        <p:sp>
          <p:nvSpPr>
            <p:cNvPr id="24" name="Freeform 55"/>
            <p:cNvSpPr>
              <a:spLocks noEditPoints="1"/>
            </p:cNvSpPr>
            <p:nvPr/>
          </p:nvSpPr>
          <p:spPr bwMode="auto">
            <a:xfrm>
              <a:off x="3543300" y="2789238"/>
              <a:ext cx="201613" cy="200025"/>
            </a:xfrm>
            <a:custGeom>
              <a:gdLst>
                <a:gd name="T0" fmla="*/ 522 w 1139"/>
                <a:gd name="T1" fmla="*/ 158 h 1142"/>
                <a:gd name="T2" fmla="*/ 430 w 1139"/>
                <a:gd name="T3" fmla="*/ 179 h 1142"/>
                <a:gd name="T4" fmla="*/ 346 w 1139"/>
                <a:gd name="T5" fmla="*/ 220 h 1142"/>
                <a:gd name="T6" fmla="*/ 274 w 1139"/>
                <a:gd name="T7" fmla="*/ 277 h 1142"/>
                <a:gd name="T8" fmla="*/ 215 w 1139"/>
                <a:gd name="T9" fmla="*/ 350 h 1142"/>
                <a:gd name="T10" fmla="*/ 174 w 1139"/>
                <a:gd name="T11" fmla="*/ 433 h 1142"/>
                <a:gd name="T12" fmla="*/ 152 w 1139"/>
                <a:gd name="T13" fmla="*/ 527 h 1142"/>
                <a:gd name="T14" fmla="*/ 152 w 1139"/>
                <a:gd name="T15" fmla="*/ 626 h 1142"/>
                <a:gd name="T16" fmla="*/ 173 w 1139"/>
                <a:gd name="T17" fmla="*/ 718 h 1142"/>
                <a:gd name="T18" fmla="*/ 214 w 1139"/>
                <a:gd name="T19" fmla="*/ 803 h 1142"/>
                <a:gd name="T20" fmla="*/ 271 w 1139"/>
                <a:gd name="T21" fmla="*/ 875 h 1142"/>
                <a:gd name="T22" fmla="*/ 343 w 1139"/>
                <a:gd name="T23" fmla="*/ 933 h 1142"/>
                <a:gd name="T24" fmla="*/ 427 w 1139"/>
                <a:gd name="T25" fmla="*/ 975 h 1142"/>
                <a:gd name="T26" fmla="*/ 520 w 1139"/>
                <a:gd name="T27" fmla="*/ 997 h 1142"/>
                <a:gd name="T28" fmla="*/ 618 w 1139"/>
                <a:gd name="T29" fmla="*/ 997 h 1142"/>
                <a:gd name="T30" fmla="*/ 711 w 1139"/>
                <a:gd name="T31" fmla="*/ 976 h 1142"/>
                <a:gd name="T32" fmla="*/ 794 w 1139"/>
                <a:gd name="T33" fmla="*/ 935 h 1142"/>
                <a:gd name="T34" fmla="*/ 867 w 1139"/>
                <a:gd name="T35" fmla="*/ 878 h 1142"/>
                <a:gd name="T36" fmla="*/ 925 w 1139"/>
                <a:gd name="T37" fmla="*/ 805 h 1142"/>
                <a:gd name="T38" fmla="*/ 967 w 1139"/>
                <a:gd name="T39" fmla="*/ 721 h 1142"/>
                <a:gd name="T40" fmla="*/ 988 w 1139"/>
                <a:gd name="T41" fmla="*/ 628 h 1142"/>
                <a:gd name="T42" fmla="*/ 988 w 1139"/>
                <a:gd name="T43" fmla="*/ 524 h 1142"/>
                <a:gd name="T44" fmla="*/ 964 w 1139"/>
                <a:gd name="T45" fmla="*/ 424 h 1142"/>
                <a:gd name="T46" fmla="*/ 916 w 1139"/>
                <a:gd name="T47" fmla="*/ 335 h 1142"/>
                <a:gd name="T48" fmla="*/ 851 w 1139"/>
                <a:gd name="T49" fmla="*/ 260 h 1142"/>
                <a:gd name="T50" fmla="*/ 770 w 1139"/>
                <a:gd name="T51" fmla="*/ 204 h 1142"/>
                <a:gd name="T52" fmla="*/ 675 w 1139"/>
                <a:gd name="T53" fmla="*/ 168 h 1142"/>
                <a:gd name="T54" fmla="*/ 570 w 1139"/>
                <a:gd name="T55" fmla="*/ 155 h 1142"/>
                <a:gd name="T56" fmla="*/ 629 w 1139"/>
                <a:gd name="T57" fmla="*/ 3 h 1142"/>
                <a:gd name="T58" fmla="*/ 740 w 1139"/>
                <a:gd name="T59" fmla="*/ 25 h 1142"/>
                <a:gd name="T60" fmla="*/ 844 w 1139"/>
                <a:gd name="T61" fmla="*/ 68 h 1142"/>
                <a:gd name="T62" fmla="*/ 934 w 1139"/>
                <a:gd name="T63" fmla="*/ 128 h 1142"/>
                <a:gd name="T64" fmla="*/ 1011 w 1139"/>
                <a:gd name="T65" fmla="*/ 205 h 1142"/>
                <a:gd name="T66" fmla="*/ 1071 w 1139"/>
                <a:gd name="T67" fmla="*/ 296 h 1142"/>
                <a:gd name="T68" fmla="*/ 1114 w 1139"/>
                <a:gd name="T69" fmla="*/ 400 h 1142"/>
                <a:gd name="T70" fmla="*/ 1136 w 1139"/>
                <a:gd name="T71" fmla="*/ 511 h 1142"/>
                <a:gd name="T72" fmla="*/ 1136 w 1139"/>
                <a:gd name="T73" fmla="*/ 630 h 1142"/>
                <a:gd name="T74" fmla="*/ 1114 w 1139"/>
                <a:gd name="T75" fmla="*/ 742 h 1142"/>
                <a:gd name="T76" fmla="*/ 1071 w 1139"/>
                <a:gd name="T77" fmla="*/ 844 h 1142"/>
                <a:gd name="T78" fmla="*/ 1010 w 1139"/>
                <a:gd name="T79" fmla="*/ 935 h 1142"/>
                <a:gd name="T80" fmla="*/ 933 w 1139"/>
                <a:gd name="T81" fmla="*/ 1012 h 1142"/>
                <a:gd name="T82" fmla="*/ 843 w 1139"/>
                <a:gd name="T83" fmla="*/ 1073 h 1142"/>
                <a:gd name="T84" fmla="*/ 740 w 1139"/>
                <a:gd name="T85" fmla="*/ 1116 h 1142"/>
                <a:gd name="T86" fmla="*/ 629 w 1139"/>
                <a:gd name="T87" fmla="*/ 1138 h 1142"/>
                <a:gd name="T88" fmla="*/ 512 w 1139"/>
                <a:gd name="T89" fmla="*/ 1138 h 1142"/>
                <a:gd name="T90" fmla="*/ 403 w 1139"/>
                <a:gd name="T91" fmla="*/ 1116 h 1142"/>
                <a:gd name="T92" fmla="*/ 300 w 1139"/>
                <a:gd name="T93" fmla="*/ 1073 h 1142"/>
                <a:gd name="T94" fmla="*/ 210 w 1139"/>
                <a:gd name="T95" fmla="*/ 1012 h 1142"/>
                <a:gd name="T96" fmla="*/ 132 w 1139"/>
                <a:gd name="T97" fmla="*/ 935 h 1142"/>
                <a:gd name="T98" fmla="*/ 70 w 1139"/>
                <a:gd name="T99" fmla="*/ 844 h 1142"/>
                <a:gd name="T100" fmla="*/ 27 w 1139"/>
                <a:gd name="T101" fmla="*/ 742 h 1142"/>
                <a:gd name="T102" fmla="*/ 4 w 1139"/>
                <a:gd name="T103" fmla="*/ 630 h 1142"/>
                <a:gd name="T104" fmla="*/ 4 w 1139"/>
                <a:gd name="T105" fmla="*/ 511 h 1142"/>
                <a:gd name="T106" fmla="*/ 26 w 1139"/>
                <a:gd name="T107" fmla="*/ 400 h 1142"/>
                <a:gd name="T108" fmla="*/ 69 w 1139"/>
                <a:gd name="T109" fmla="*/ 296 h 1142"/>
                <a:gd name="T110" fmla="*/ 130 w 1139"/>
                <a:gd name="T111" fmla="*/ 205 h 1142"/>
                <a:gd name="T112" fmla="*/ 207 w 1139"/>
                <a:gd name="T113" fmla="*/ 128 h 1142"/>
                <a:gd name="T114" fmla="*/ 297 w 1139"/>
                <a:gd name="T115" fmla="*/ 68 h 1142"/>
                <a:gd name="T116" fmla="*/ 399 w 1139"/>
                <a:gd name="T117" fmla="*/ 25 h 1142"/>
                <a:gd name="T118" fmla="*/ 511 w 1139"/>
                <a:gd name="T119" fmla="*/ 3 h 11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9" h="1142">
                  <a:moveTo>
                    <a:pt x="570" y="155"/>
                  </a:moveTo>
                  <a:lnTo>
                    <a:pt x="522" y="158"/>
                  </a:lnTo>
                  <a:lnTo>
                    <a:pt x="474" y="166"/>
                  </a:lnTo>
                  <a:lnTo>
                    <a:pt x="430" y="179"/>
                  </a:lnTo>
                  <a:lnTo>
                    <a:pt x="387" y="198"/>
                  </a:lnTo>
                  <a:lnTo>
                    <a:pt x="346" y="220"/>
                  </a:lnTo>
                  <a:lnTo>
                    <a:pt x="308" y="247"/>
                  </a:lnTo>
                  <a:lnTo>
                    <a:pt x="274" y="277"/>
                  </a:lnTo>
                  <a:lnTo>
                    <a:pt x="243" y="312"/>
                  </a:lnTo>
                  <a:lnTo>
                    <a:pt x="215" y="350"/>
                  </a:lnTo>
                  <a:lnTo>
                    <a:pt x="192" y="390"/>
                  </a:lnTo>
                  <a:lnTo>
                    <a:pt x="174" y="433"/>
                  </a:lnTo>
                  <a:lnTo>
                    <a:pt x="160" y="480"/>
                  </a:lnTo>
                  <a:lnTo>
                    <a:pt x="152" y="527"/>
                  </a:lnTo>
                  <a:lnTo>
                    <a:pt x="149" y="578"/>
                  </a:lnTo>
                  <a:lnTo>
                    <a:pt x="152" y="626"/>
                  </a:lnTo>
                  <a:lnTo>
                    <a:pt x="160" y="673"/>
                  </a:lnTo>
                  <a:lnTo>
                    <a:pt x="173" y="718"/>
                  </a:lnTo>
                  <a:lnTo>
                    <a:pt x="191" y="762"/>
                  </a:lnTo>
                  <a:lnTo>
                    <a:pt x="214" y="803"/>
                  </a:lnTo>
                  <a:lnTo>
                    <a:pt x="240" y="840"/>
                  </a:lnTo>
                  <a:lnTo>
                    <a:pt x="271" y="875"/>
                  </a:lnTo>
                  <a:lnTo>
                    <a:pt x="306" y="906"/>
                  </a:lnTo>
                  <a:lnTo>
                    <a:pt x="343" y="933"/>
                  </a:lnTo>
                  <a:lnTo>
                    <a:pt x="384" y="956"/>
                  </a:lnTo>
                  <a:lnTo>
                    <a:pt x="427" y="975"/>
                  </a:lnTo>
                  <a:lnTo>
                    <a:pt x="472" y="989"/>
                  </a:lnTo>
                  <a:lnTo>
                    <a:pt x="520" y="997"/>
                  </a:lnTo>
                  <a:lnTo>
                    <a:pt x="570" y="1000"/>
                  </a:lnTo>
                  <a:lnTo>
                    <a:pt x="618" y="997"/>
                  </a:lnTo>
                  <a:lnTo>
                    <a:pt x="666" y="989"/>
                  </a:lnTo>
                  <a:lnTo>
                    <a:pt x="711" y="976"/>
                  </a:lnTo>
                  <a:lnTo>
                    <a:pt x="754" y="958"/>
                  </a:lnTo>
                  <a:lnTo>
                    <a:pt x="794" y="935"/>
                  </a:lnTo>
                  <a:lnTo>
                    <a:pt x="832" y="908"/>
                  </a:lnTo>
                  <a:lnTo>
                    <a:pt x="867" y="878"/>
                  </a:lnTo>
                  <a:lnTo>
                    <a:pt x="897" y="843"/>
                  </a:lnTo>
                  <a:lnTo>
                    <a:pt x="925" y="805"/>
                  </a:lnTo>
                  <a:lnTo>
                    <a:pt x="948" y="765"/>
                  </a:lnTo>
                  <a:lnTo>
                    <a:pt x="967" y="721"/>
                  </a:lnTo>
                  <a:lnTo>
                    <a:pt x="979" y="675"/>
                  </a:lnTo>
                  <a:lnTo>
                    <a:pt x="988" y="628"/>
                  </a:lnTo>
                  <a:lnTo>
                    <a:pt x="991" y="578"/>
                  </a:lnTo>
                  <a:lnTo>
                    <a:pt x="988" y="524"/>
                  </a:lnTo>
                  <a:lnTo>
                    <a:pt x="978" y="472"/>
                  </a:lnTo>
                  <a:lnTo>
                    <a:pt x="964" y="424"/>
                  </a:lnTo>
                  <a:lnTo>
                    <a:pt x="943" y="377"/>
                  </a:lnTo>
                  <a:lnTo>
                    <a:pt x="916" y="335"/>
                  </a:lnTo>
                  <a:lnTo>
                    <a:pt x="886" y="296"/>
                  </a:lnTo>
                  <a:lnTo>
                    <a:pt x="851" y="260"/>
                  </a:lnTo>
                  <a:lnTo>
                    <a:pt x="812" y="230"/>
                  </a:lnTo>
                  <a:lnTo>
                    <a:pt x="770" y="204"/>
                  </a:lnTo>
                  <a:lnTo>
                    <a:pt x="724" y="183"/>
                  </a:lnTo>
                  <a:lnTo>
                    <a:pt x="675" y="168"/>
                  </a:lnTo>
                  <a:lnTo>
                    <a:pt x="624" y="159"/>
                  </a:lnTo>
                  <a:lnTo>
                    <a:pt x="570" y="155"/>
                  </a:lnTo>
                  <a:close/>
                  <a:moveTo>
                    <a:pt x="570" y="0"/>
                  </a:moveTo>
                  <a:lnTo>
                    <a:pt x="629" y="3"/>
                  </a:lnTo>
                  <a:lnTo>
                    <a:pt x="686" y="11"/>
                  </a:lnTo>
                  <a:lnTo>
                    <a:pt x="740" y="25"/>
                  </a:lnTo>
                  <a:lnTo>
                    <a:pt x="793" y="44"/>
                  </a:lnTo>
                  <a:lnTo>
                    <a:pt x="844" y="68"/>
                  </a:lnTo>
                  <a:lnTo>
                    <a:pt x="890" y="96"/>
                  </a:lnTo>
                  <a:lnTo>
                    <a:pt x="934" y="128"/>
                  </a:lnTo>
                  <a:lnTo>
                    <a:pt x="974" y="165"/>
                  </a:lnTo>
                  <a:lnTo>
                    <a:pt x="1011" y="205"/>
                  </a:lnTo>
                  <a:lnTo>
                    <a:pt x="1044" y="250"/>
                  </a:lnTo>
                  <a:lnTo>
                    <a:pt x="1071" y="296"/>
                  </a:lnTo>
                  <a:lnTo>
                    <a:pt x="1095" y="347"/>
                  </a:lnTo>
                  <a:lnTo>
                    <a:pt x="1114" y="400"/>
                  </a:lnTo>
                  <a:lnTo>
                    <a:pt x="1128" y="454"/>
                  </a:lnTo>
                  <a:lnTo>
                    <a:pt x="1136" y="511"/>
                  </a:lnTo>
                  <a:lnTo>
                    <a:pt x="1139" y="571"/>
                  </a:lnTo>
                  <a:lnTo>
                    <a:pt x="1136" y="630"/>
                  </a:lnTo>
                  <a:lnTo>
                    <a:pt x="1128" y="687"/>
                  </a:lnTo>
                  <a:lnTo>
                    <a:pt x="1114" y="742"/>
                  </a:lnTo>
                  <a:lnTo>
                    <a:pt x="1095" y="794"/>
                  </a:lnTo>
                  <a:lnTo>
                    <a:pt x="1071" y="844"/>
                  </a:lnTo>
                  <a:lnTo>
                    <a:pt x="1043" y="891"/>
                  </a:lnTo>
                  <a:lnTo>
                    <a:pt x="1010" y="935"/>
                  </a:lnTo>
                  <a:lnTo>
                    <a:pt x="974" y="976"/>
                  </a:lnTo>
                  <a:lnTo>
                    <a:pt x="933" y="1012"/>
                  </a:lnTo>
                  <a:lnTo>
                    <a:pt x="890" y="1044"/>
                  </a:lnTo>
                  <a:lnTo>
                    <a:pt x="843" y="1073"/>
                  </a:lnTo>
                  <a:lnTo>
                    <a:pt x="793" y="1097"/>
                  </a:lnTo>
                  <a:lnTo>
                    <a:pt x="740" y="1116"/>
                  </a:lnTo>
                  <a:lnTo>
                    <a:pt x="686" y="1130"/>
                  </a:lnTo>
                  <a:lnTo>
                    <a:pt x="629" y="1138"/>
                  </a:lnTo>
                  <a:lnTo>
                    <a:pt x="570" y="1142"/>
                  </a:lnTo>
                  <a:lnTo>
                    <a:pt x="512" y="1138"/>
                  </a:lnTo>
                  <a:lnTo>
                    <a:pt x="456" y="1130"/>
                  </a:lnTo>
                  <a:lnTo>
                    <a:pt x="403" y="1116"/>
                  </a:lnTo>
                  <a:lnTo>
                    <a:pt x="350" y="1097"/>
                  </a:lnTo>
                  <a:lnTo>
                    <a:pt x="300" y="1073"/>
                  </a:lnTo>
                  <a:lnTo>
                    <a:pt x="253" y="1044"/>
                  </a:lnTo>
                  <a:lnTo>
                    <a:pt x="210" y="1012"/>
                  </a:lnTo>
                  <a:lnTo>
                    <a:pt x="169" y="976"/>
                  </a:lnTo>
                  <a:lnTo>
                    <a:pt x="132" y="935"/>
                  </a:lnTo>
                  <a:lnTo>
                    <a:pt x="99" y="891"/>
                  </a:lnTo>
                  <a:lnTo>
                    <a:pt x="70" y="844"/>
                  </a:lnTo>
                  <a:lnTo>
                    <a:pt x="46" y="794"/>
                  </a:lnTo>
                  <a:lnTo>
                    <a:pt x="27" y="742"/>
                  </a:lnTo>
                  <a:lnTo>
                    <a:pt x="12" y="687"/>
                  </a:lnTo>
                  <a:lnTo>
                    <a:pt x="4" y="630"/>
                  </a:lnTo>
                  <a:lnTo>
                    <a:pt x="0" y="571"/>
                  </a:lnTo>
                  <a:lnTo>
                    <a:pt x="4" y="511"/>
                  </a:lnTo>
                  <a:lnTo>
                    <a:pt x="12" y="454"/>
                  </a:lnTo>
                  <a:lnTo>
                    <a:pt x="26" y="400"/>
                  </a:lnTo>
                  <a:lnTo>
                    <a:pt x="45" y="347"/>
                  </a:lnTo>
                  <a:lnTo>
                    <a:pt x="69" y="296"/>
                  </a:lnTo>
                  <a:lnTo>
                    <a:pt x="97" y="250"/>
                  </a:lnTo>
                  <a:lnTo>
                    <a:pt x="130" y="205"/>
                  </a:lnTo>
                  <a:lnTo>
                    <a:pt x="166" y="165"/>
                  </a:lnTo>
                  <a:lnTo>
                    <a:pt x="207" y="128"/>
                  </a:lnTo>
                  <a:lnTo>
                    <a:pt x="250" y="96"/>
                  </a:lnTo>
                  <a:lnTo>
                    <a:pt x="297" y="68"/>
                  </a:lnTo>
                  <a:lnTo>
                    <a:pt x="347" y="44"/>
                  </a:lnTo>
                  <a:lnTo>
                    <a:pt x="399" y="25"/>
                  </a:lnTo>
                  <a:lnTo>
                    <a:pt x="454" y="11"/>
                  </a:lnTo>
                  <a:lnTo>
                    <a:pt x="511" y="3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56"/>
            <p:cNvSpPr>
              <a:spLocks noEditPoints="1"/>
            </p:cNvSpPr>
            <p:nvPr/>
          </p:nvSpPr>
          <p:spPr bwMode="auto">
            <a:xfrm>
              <a:off x="3770313" y="2659063"/>
              <a:ext cx="300038" cy="276225"/>
            </a:xfrm>
            <a:custGeom>
              <a:gdLst>
                <a:gd name="T0" fmla="*/ 148 w 1699"/>
                <a:gd name="T1" fmla="*/ 149 h 1564"/>
                <a:gd name="T2" fmla="*/ 148 w 1699"/>
                <a:gd name="T3" fmla="*/ 1074 h 1564"/>
                <a:gd name="T4" fmla="*/ 414 w 1699"/>
                <a:gd name="T5" fmla="*/ 1074 h 1564"/>
                <a:gd name="T6" fmla="*/ 435 w 1699"/>
                <a:gd name="T7" fmla="*/ 1078 h 1564"/>
                <a:gd name="T8" fmla="*/ 453 w 1699"/>
                <a:gd name="T9" fmla="*/ 1084 h 1564"/>
                <a:gd name="T10" fmla="*/ 467 w 1699"/>
                <a:gd name="T11" fmla="*/ 1096 h 1564"/>
                <a:gd name="T12" fmla="*/ 479 w 1699"/>
                <a:gd name="T13" fmla="*/ 1110 h 1564"/>
                <a:gd name="T14" fmla="*/ 485 w 1699"/>
                <a:gd name="T15" fmla="*/ 1128 h 1564"/>
                <a:gd name="T16" fmla="*/ 487 w 1699"/>
                <a:gd name="T17" fmla="*/ 1148 h 1564"/>
                <a:gd name="T18" fmla="*/ 487 w 1699"/>
                <a:gd name="T19" fmla="*/ 1312 h 1564"/>
                <a:gd name="T20" fmla="*/ 702 w 1699"/>
                <a:gd name="T21" fmla="*/ 1097 h 1564"/>
                <a:gd name="T22" fmla="*/ 713 w 1699"/>
                <a:gd name="T23" fmla="*/ 1087 h 1564"/>
                <a:gd name="T24" fmla="*/ 725 w 1699"/>
                <a:gd name="T25" fmla="*/ 1080 h 1564"/>
                <a:gd name="T26" fmla="*/ 738 w 1699"/>
                <a:gd name="T27" fmla="*/ 1077 h 1564"/>
                <a:gd name="T28" fmla="*/ 754 w 1699"/>
                <a:gd name="T29" fmla="*/ 1074 h 1564"/>
                <a:gd name="T30" fmla="*/ 1552 w 1699"/>
                <a:gd name="T31" fmla="*/ 1074 h 1564"/>
                <a:gd name="T32" fmla="*/ 1552 w 1699"/>
                <a:gd name="T33" fmla="*/ 149 h 1564"/>
                <a:gd name="T34" fmla="*/ 148 w 1699"/>
                <a:gd name="T35" fmla="*/ 149 h 1564"/>
                <a:gd name="T36" fmla="*/ 74 w 1699"/>
                <a:gd name="T37" fmla="*/ 0 h 1564"/>
                <a:gd name="T38" fmla="*/ 1625 w 1699"/>
                <a:gd name="T39" fmla="*/ 0 h 1564"/>
                <a:gd name="T40" fmla="*/ 1646 w 1699"/>
                <a:gd name="T41" fmla="*/ 2 h 1564"/>
                <a:gd name="T42" fmla="*/ 1664 w 1699"/>
                <a:gd name="T43" fmla="*/ 9 h 1564"/>
                <a:gd name="T44" fmla="*/ 1679 w 1699"/>
                <a:gd name="T45" fmla="*/ 20 h 1564"/>
                <a:gd name="T46" fmla="*/ 1691 w 1699"/>
                <a:gd name="T47" fmla="*/ 35 h 1564"/>
                <a:gd name="T48" fmla="*/ 1697 w 1699"/>
                <a:gd name="T49" fmla="*/ 53 h 1564"/>
                <a:gd name="T50" fmla="*/ 1699 w 1699"/>
                <a:gd name="T51" fmla="*/ 74 h 1564"/>
                <a:gd name="T52" fmla="*/ 1699 w 1699"/>
                <a:gd name="T53" fmla="*/ 1148 h 1564"/>
                <a:gd name="T54" fmla="*/ 1697 w 1699"/>
                <a:gd name="T55" fmla="*/ 1169 h 1564"/>
                <a:gd name="T56" fmla="*/ 1689 w 1699"/>
                <a:gd name="T57" fmla="*/ 1187 h 1564"/>
                <a:gd name="T58" fmla="*/ 1679 w 1699"/>
                <a:gd name="T59" fmla="*/ 1202 h 1564"/>
                <a:gd name="T60" fmla="*/ 1664 w 1699"/>
                <a:gd name="T61" fmla="*/ 1214 h 1564"/>
                <a:gd name="T62" fmla="*/ 1646 w 1699"/>
                <a:gd name="T63" fmla="*/ 1220 h 1564"/>
                <a:gd name="T64" fmla="*/ 1625 w 1699"/>
                <a:gd name="T65" fmla="*/ 1222 h 1564"/>
                <a:gd name="T66" fmla="*/ 783 w 1699"/>
                <a:gd name="T67" fmla="*/ 1222 h 1564"/>
                <a:gd name="T68" fmla="*/ 465 w 1699"/>
                <a:gd name="T69" fmla="*/ 1541 h 1564"/>
                <a:gd name="T70" fmla="*/ 454 w 1699"/>
                <a:gd name="T71" fmla="*/ 1550 h 1564"/>
                <a:gd name="T72" fmla="*/ 440 w 1699"/>
                <a:gd name="T73" fmla="*/ 1558 h 1564"/>
                <a:gd name="T74" fmla="*/ 426 w 1699"/>
                <a:gd name="T75" fmla="*/ 1562 h 1564"/>
                <a:gd name="T76" fmla="*/ 414 w 1699"/>
                <a:gd name="T77" fmla="*/ 1564 h 1564"/>
                <a:gd name="T78" fmla="*/ 407 w 1699"/>
                <a:gd name="T79" fmla="*/ 1564 h 1564"/>
                <a:gd name="T80" fmla="*/ 399 w 1699"/>
                <a:gd name="T81" fmla="*/ 1563 h 1564"/>
                <a:gd name="T82" fmla="*/ 391 w 1699"/>
                <a:gd name="T83" fmla="*/ 1561 h 1564"/>
                <a:gd name="T84" fmla="*/ 384 w 1699"/>
                <a:gd name="T85" fmla="*/ 1557 h 1564"/>
                <a:gd name="T86" fmla="*/ 368 w 1699"/>
                <a:gd name="T87" fmla="*/ 1547 h 1564"/>
                <a:gd name="T88" fmla="*/ 356 w 1699"/>
                <a:gd name="T89" fmla="*/ 1536 h 1564"/>
                <a:gd name="T90" fmla="*/ 346 w 1699"/>
                <a:gd name="T91" fmla="*/ 1522 h 1564"/>
                <a:gd name="T92" fmla="*/ 341 w 1699"/>
                <a:gd name="T93" fmla="*/ 1507 h 1564"/>
                <a:gd name="T94" fmla="*/ 340 w 1699"/>
                <a:gd name="T95" fmla="*/ 1490 h 1564"/>
                <a:gd name="T96" fmla="*/ 340 w 1699"/>
                <a:gd name="T97" fmla="*/ 1222 h 1564"/>
                <a:gd name="T98" fmla="*/ 74 w 1699"/>
                <a:gd name="T99" fmla="*/ 1222 h 1564"/>
                <a:gd name="T100" fmla="*/ 52 w 1699"/>
                <a:gd name="T101" fmla="*/ 1220 h 1564"/>
                <a:gd name="T102" fmla="*/ 35 w 1699"/>
                <a:gd name="T103" fmla="*/ 1213 h 1564"/>
                <a:gd name="T104" fmla="*/ 20 w 1699"/>
                <a:gd name="T105" fmla="*/ 1202 h 1564"/>
                <a:gd name="T106" fmla="*/ 9 w 1699"/>
                <a:gd name="T107" fmla="*/ 1187 h 1564"/>
                <a:gd name="T108" fmla="*/ 2 w 1699"/>
                <a:gd name="T109" fmla="*/ 1169 h 1564"/>
                <a:gd name="T110" fmla="*/ 0 w 1699"/>
                <a:gd name="T111" fmla="*/ 1148 h 1564"/>
                <a:gd name="T112" fmla="*/ 0 w 1699"/>
                <a:gd name="T113" fmla="*/ 74 h 1564"/>
                <a:gd name="T114" fmla="*/ 2 w 1699"/>
                <a:gd name="T115" fmla="*/ 53 h 1564"/>
                <a:gd name="T116" fmla="*/ 9 w 1699"/>
                <a:gd name="T117" fmla="*/ 35 h 1564"/>
                <a:gd name="T118" fmla="*/ 20 w 1699"/>
                <a:gd name="T119" fmla="*/ 20 h 1564"/>
                <a:gd name="T120" fmla="*/ 35 w 1699"/>
                <a:gd name="T121" fmla="*/ 9 h 1564"/>
                <a:gd name="T122" fmla="*/ 52 w 1699"/>
                <a:gd name="T123" fmla="*/ 2 h 1564"/>
                <a:gd name="T124" fmla="*/ 74 w 1699"/>
                <a:gd name="T125" fmla="*/ 0 h 15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99" h="1564">
                  <a:moveTo>
                    <a:pt x="148" y="149"/>
                  </a:moveTo>
                  <a:lnTo>
                    <a:pt x="148" y="1074"/>
                  </a:lnTo>
                  <a:lnTo>
                    <a:pt x="414" y="1074"/>
                  </a:lnTo>
                  <a:lnTo>
                    <a:pt x="435" y="1078"/>
                  </a:lnTo>
                  <a:lnTo>
                    <a:pt x="453" y="1084"/>
                  </a:lnTo>
                  <a:lnTo>
                    <a:pt x="467" y="1096"/>
                  </a:lnTo>
                  <a:lnTo>
                    <a:pt x="479" y="1110"/>
                  </a:lnTo>
                  <a:lnTo>
                    <a:pt x="485" y="1128"/>
                  </a:lnTo>
                  <a:lnTo>
                    <a:pt x="487" y="1148"/>
                  </a:lnTo>
                  <a:lnTo>
                    <a:pt x="487" y="1312"/>
                  </a:lnTo>
                  <a:lnTo>
                    <a:pt x="702" y="1097"/>
                  </a:lnTo>
                  <a:lnTo>
                    <a:pt x="713" y="1087"/>
                  </a:lnTo>
                  <a:lnTo>
                    <a:pt x="725" y="1080"/>
                  </a:lnTo>
                  <a:lnTo>
                    <a:pt x="738" y="1077"/>
                  </a:lnTo>
                  <a:lnTo>
                    <a:pt x="754" y="1074"/>
                  </a:lnTo>
                  <a:lnTo>
                    <a:pt x="1552" y="1074"/>
                  </a:lnTo>
                  <a:lnTo>
                    <a:pt x="1552" y="149"/>
                  </a:lnTo>
                  <a:lnTo>
                    <a:pt x="148" y="149"/>
                  </a:lnTo>
                  <a:close/>
                  <a:moveTo>
                    <a:pt x="74" y="0"/>
                  </a:moveTo>
                  <a:lnTo>
                    <a:pt x="1625" y="0"/>
                  </a:lnTo>
                  <a:lnTo>
                    <a:pt x="1646" y="2"/>
                  </a:lnTo>
                  <a:lnTo>
                    <a:pt x="1664" y="9"/>
                  </a:lnTo>
                  <a:lnTo>
                    <a:pt x="1679" y="20"/>
                  </a:lnTo>
                  <a:lnTo>
                    <a:pt x="1691" y="35"/>
                  </a:lnTo>
                  <a:lnTo>
                    <a:pt x="1697" y="53"/>
                  </a:lnTo>
                  <a:lnTo>
                    <a:pt x="1699" y="74"/>
                  </a:lnTo>
                  <a:lnTo>
                    <a:pt x="1699" y="1148"/>
                  </a:lnTo>
                  <a:lnTo>
                    <a:pt x="1697" y="1169"/>
                  </a:lnTo>
                  <a:lnTo>
                    <a:pt x="1689" y="1187"/>
                  </a:lnTo>
                  <a:lnTo>
                    <a:pt x="1679" y="1202"/>
                  </a:lnTo>
                  <a:lnTo>
                    <a:pt x="1664" y="1214"/>
                  </a:lnTo>
                  <a:lnTo>
                    <a:pt x="1646" y="1220"/>
                  </a:lnTo>
                  <a:lnTo>
                    <a:pt x="1625" y="1222"/>
                  </a:lnTo>
                  <a:lnTo>
                    <a:pt x="783" y="1222"/>
                  </a:lnTo>
                  <a:lnTo>
                    <a:pt x="465" y="1541"/>
                  </a:lnTo>
                  <a:lnTo>
                    <a:pt x="454" y="1550"/>
                  </a:lnTo>
                  <a:lnTo>
                    <a:pt x="440" y="1558"/>
                  </a:lnTo>
                  <a:lnTo>
                    <a:pt x="426" y="1562"/>
                  </a:lnTo>
                  <a:lnTo>
                    <a:pt x="414" y="1564"/>
                  </a:lnTo>
                  <a:lnTo>
                    <a:pt x="407" y="1564"/>
                  </a:lnTo>
                  <a:lnTo>
                    <a:pt x="399" y="1563"/>
                  </a:lnTo>
                  <a:lnTo>
                    <a:pt x="391" y="1561"/>
                  </a:lnTo>
                  <a:lnTo>
                    <a:pt x="384" y="1557"/>
                  </a:lnTo>
                  <a:lnTo>
                    <a:pt x="368" y="1547"/>
                  </a:lnTo>
                  <a:lnTo>
                    <a:pt x="356" y="1536"/>
                  </a:lnTo>
                  <a:lnTo>
                    <a:pt x="346" y="1522"/>
                  </a:lnTo>
                  <a:lnTo>
                    <a:pt x="341" y="1507"/>
                  </a:lnTo>
                  <a:lnTo>
                    <a:pt x="340" y="1490"/>
                  </a:lnTo>
                  <a:lnTo>
                    <a:pt x="340" y="1222"/>
                  </a:lnTo>
                  <a:lnTo>
                    <a:pt x="74" y="1222"/>
                  </a:lnTo>
                  <a:lnTo>
                    <a:pt x="52" y="1220"/>
                  </a:lnTo>
                  <a:lnTo>
                    <a:pt x="35" y="1213"/>
                  </a:lnTo>
                  <a:lnTo>
                    <a:pt x="20" y="1202"/>
                  </a:lnTo>
                  <a:lnTo>
                    <a:pt x="9" y="1187"/>
                  </a:lnTo>
                  <a:lnTo>
                    <a:pt x="2" y="1169"/>
                  </a:lnTo>
                  <a:lnTo>
                    <a:pt x="0" y="1148"/>
                  </a:lnTo>
                  <a:lnTo>
                    <a:pt x="0" y="74"/>
                  </a:lnTo>
                  <a:lnTo>
                    <a:pt x="2" y="53"/>
                  </a:lnTo>
                  <a:lnTo>
                    <a:pt x="9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2" y="2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57"/>
            <p:cNvSpPr>
              <a:spLocks noEditPoints="1"/>
            </p:cNvSpPr>
            <p:nvPr/>
          </p:nvSpPr>
          <p:spPr bwMode="auto">
            <a:xfrm>
              <a:off x="3457575" y="3028950"/>
              <a:ext cx="376238" cy="244475"/>
            </a:xfrm>
            <a:custGeom>
              <a:gdLst>
                <a:gd name="T0" fmla="*/ 405 w 2129"/>
                <a:gd name="T1" fmla="*/ 151 h 1386"/>
                <a:gd name="T2" fmla="*/ 334 w 2129"/>
                <a:gd name="T3" fmla="*/ 171 h 1386"/>
                <a:gd name="T4" fmla="*/ 269 w 2129"/>
                <a:gd name="T5" fmla="*/ 208 h 1386"/>
                <a:gd name="T6" fmla="*/ 217 w 2129"/>
                <a:gd name="T7" fmla="*/ 260 h 1386"/>
                <a:gd name="T8" fmla="*/ 179 w 2129"/>
                <a:gd name="T9" fmla="*/ 323 h 1386"/>
                <a:gd name="T10" fmla="*/ 158 w 2129"/>
                <a:gd name="T11" fmla="*/ 398 h 1386"/>
                <a:gd name="T12" fmla="*/ 155 w 2129"/>
                <a:gd name="T13" fmla="*/ 1237 h 1386"/>
                <a:gd name="T14" fmla="*/ 1974 w 2129"/>
                <a:gd name="T15" fmla="*/ 438 h 1386"/>
                <a:gd name="T16" fmla="*/ 1963 w 2129"/>
                <a:gd name="T17" fmla="*/ 362 h 1386"/>
                <a:gd name="T18" fmla="*/ 1935 w 2129"/>
                <a:gd name="T19" fmla="*/ 294 h 1386"/>
                <a:gd name="T20" fmla="*/ 1891 w 2129"/>
                <a:gd name="T21" fmla="*/ 234 h 1386"/>
                <a:gd name="T22" fmla="*/ 1833 w 2129"/>
                <a:gd name="T23" fmla="*/ 189 h 1386"/>
                <a:gd name="T24" fmla="*/ 1763 w 2129"/>
                <a:gd name="T25" fmla="*/ 160 h 1386"/>
                <a:gd name="T26" fmla="*/ 1685 w 2129"/>
                <a:gd name="T27" fmla="*/ 148 h 1386"/>
                <a:gd name="T28" fmla="*/ 1116 w 2129"/>
                <a:gd name="T29" fmla="*/ 422 h 1386"/>
                <a:gd name="T30" fmla="*/ 1082 w 2129"/>
                <a:gd name="T31" fmla="*/ 442 h 1386"/>
                <a:gd name="T32" fmla="*/ 1045 w 2129"/>
                <a:gd name="T33" fmla="*/ 442 h 1386"/>
                <a:gd name="T34" fmla="*/ 1013 w 2129"/>
                <a:gd name="T35" fmla="*/ 422 h 1386"/>
                <a:gd name="T36" fmla="*/ 444 w 2129"/>
                <a:gd name="T37" fmla="*/ 148 h 1386"/>
                <a:gd name="T38" fmla="*/ 768 w 2129"/>
                <a:gd name="T39" fmla="*/ 0 h 1386"/>
                <a:gd name="T40" fmla="*/ 797 w 2129"/>
                <a:gd name="T41" fmla="*/ 7 h 1386"/>
                <a:gd name="T42" fmla="*/ 820 w 2129"/>
                <a:gd name="T43" fmla="*/ 22 h 1386"/>
                <a:gd name="T44" fmla="*/ 1309 w 2129"/>
                <a:gd name="T45" fmla="*/ 22 h 1386"/>
                <a:gd name="T46" fmla="*/ 1332 w 2129"/>
                <a:gd name="T47" fmla="*/ 7 h 1386"/>
                <a:gd name="T48" fmla="*/ 1360 w 2129"/>
                <a:gd name="T49" fmla="*/ 0 h 1386"/>
                <a:gd name="T50" fmla="*/ 1742 w 2129"/>
                <a:gd name="T51" fmla="*/ 3 h 1386"/>
                <a:gd name="T52" fmla="*/ 1838 w 2129"/>
                <a:gd name="T53" fmla="*/ 26 h 1386"/>
                <a:gd name="T54" fmla="*/ 1924 w 2129"/>
                <a:gd name="T55" fmla="*/ 68 h 1386"/>
                <a:gd name="T56" fmla="*/ 1999 w 2129"/>
                <a:gd name="T57" fmla="*/ 128 h 1386"/>
                <a:gd name="T58" fmla="*/ 2059 w 2129"/>
                <a:gd name="T59" fmla="*/ 202 h 1386"/>
                <a:gd name="T60" fmla="*/ 2102 w 2129"/>
                <a:gd name="T61" fmla="*/ 289 h 1386"/>
                <a:gd name="T62" fmla="*/ 2125 w 2129"/>
                <a:gd name="T63" fmla="*/ 386 h 1386"/>
                <a:gd name="T64" fmla="*/ 2129 w 2129"/>
                <a:gd name="T65" fmla="*/ 1312 h 1386"/>
                <a:gd name="T66" fmla="*/ 2113 w 2129"/>
                <a:gd name="T67" fmla="*/ 1351 h 1386"/>
                <a:gd name="T68" fmla="*/ 2083 w 2129"/>
                <a:gd name="T69" fmla="*/ 1377 h 1386"/>
                <a:gd name="T70" fmla="*/ 2048 w 2129"/>
                <a:gd name="T71" fmla="*/ 1386 h 1386"/>
                <a:gd name="T72" fmla="*/ 53 w 2129"/>
                <a:gd name="T73" fmla="*/ 1384 h 1386"/>
                <a:gd name="T74" fmla="*/ 20 w 2129"/>
                <a:gd name="T75" fmla="*/ 1366 h 1386"/>
                <a:gd name="T76" fmla="*/ 2 w 2129"/>
                <a:gd name="T77" fmla="*/ 1333 h 1386"/>
                <a:gd name="T78" fmla="*/ 0 w 2129"/>
                <a:gd name="T79" fmla="*/ 438 h 1386"/>
                <a:gd name="T80" fmla="*/ 12 w 2129"/>
                <a:gd name="T81" fmla="*/ 339 h 1386"/>
                <a:gd name="T82" fmla="*/ 44 w 2129"/>
                <a:gd name="T83" fmla="*/ 247 h 1386"/>
                <a:gd name="T84" fmla="*/ 95 w 2129"/>
                <a:gd name="T85" fmla="*/ 166 h 1386"/>
                <a:gd name="T86" fmla="*/ 162 w 2129"/>
                <a:gd name="T87" fmla="*/ 98 h 1386"/>
                <a:gd name="T88" fmla="*/ 243 w 2129"/>
                <a:gd name="T89" fmla="*/ 46 h 1386"/>
                <a:gd name="T90" fmla="*/ 335 w 2129"/>
                <a:gd name="T91" fmla="*/ 13 h 1386"/>
                <a:gd name="T92" fmla="*/ 436 w 2129"/>
                <a:gd name="T93" fmla="*/ 0 h 13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29" h="1386">
                  <a:moveTo>
                    <a:pt x="444" y="148"/>
                  </a:moveTo>
                  <a:lnTo>
                    <a:pt x="405" y="151"/>
                  </a:lnTo>
                  <a:lnTo>
                    <a:pt x="368" y="159"/>
                  </a:lnTo>
                  <a:lnTo>
                    <a:pt x="334" y="171"/>
                  </a:lnTo>
                  <a:lnTo>
                    <a:pt x="300" y="187"/>
                  </a:lnTo>
                  <a:lnTo>
                    <a:pt x="269" y="208"/>
                  </a:lnTo>
                  <a:lnTo>
                    <a:pt x="241" y="231"/>
                  </a:lnTo>
                  <a:lnTo>
                    <a:pt x="217" y="260"/>
                  </a:lnTo>
                  <a:lnTo>
                    <a:pt x="196" y="290"/>
                  </a:lnTo>
                  <a:lnTo>
                    <a:pt x="179" y="323"/>
                  </a:lnTo>
                  <a:lnTo>
                    <a:pt x="166" y="360"/>
                  </a:lnTo>
                  <a:lnTo>
                    <a:pt x="158" y="398"/>
                  </a:lnTo>
                  <a:lnTo>
                    <a:pt x="155" y="438"/>
                  </a:lnTo>
                  <a:lnTo>
                    <a:pt x="155" y="1237"/>
                  </a:lnTo>
                  <a:lnTo>
                    <a:pt x="1974" y="1237"/>
                  </a:lnTo>
                  <a:lnTo>
                    <a:pt x="1974" y="438"/>
                  </a:lnTo>
                  <a:lnTo>
                    <a:pt x="1971" y="399"/>
                  </a:lnTo>
                  <a:lnTo>
                    <a:pt x="1963" y="362"/>
                  </a:lnTo>
                  <a:lnTo>
                    <a:pt x="1952" y="327"/>
                  </a:lnTo>
                  <a:lnTo>
                    <a:pt x="1935" y="294"/>
                  </a:lnTo>
                  <a:lnTo>
                    <a:pt x="1915" y="263"/>
                  </a:lnTo>
                  <a:lnTo>
                    <a:pt x="1891" y="234"/>
                  </a:lnTo>
                  <a:lnTo>
                    <a:pt x="1863" y="210"/>
                  </a:lnTo>
                  <a:lnTo>
                    <a:pt x="1833" y="189"/>
                  </a:lnTo>
                  <a:lnTo>
                    <a:pt x="1799" y="172"/>
                  </a:lnTo>
                  <a:lnTo>
                    <a:pt x="1763" y="160"/>
                  </a:lnTo>
                  <a:lnTo>
                    <a:pt x="1725" y="151"/>
                  </a:lnTo>
                  <a:lnTo>
                    <a:pt x="1685" y="148"/>
                  </a:lnTo>
                  <a:lnTo>
                    <a:pt x="1390" y="148"/>
                  </a:lnTo>
                  <a:lnTo>
                    <a:pt x="1116" y="422"/>
                  </a:lnTo>
                  <a:lnTo>
                    <a:pt x="1100" y="435"/>
                  </a:lnTo>
                  <a:lnTo>
                    <a:pt x="1082" y="442"/>
                  </a:lnTo>
                  <a:lnTo>
                    <a:pt x="1064" y="446"/>
                  </a:lnTo>
                  <a:lnTo>
                    <a:pt x="1045" y="442"/>
                  </a:lnTo>
                  <a:lnTo>
                    <a:pt x="1029" y="435"/>
                  </a:lnTo>
                  <a:lnTo>
                    <a:pt x="1013" y="422"/>
                  </a:lnTo>
                  <a:lnTo>
                    <a:pt x="739" y="148"/>
                  </a:lnTo>
                  <a:lnTo>
                    <a:pt x="444" y="148"/>
                  </a:lnTo>
                  <a:close/>
                  <a:moveTo>
                    <a:pt x="436" y="0"/>
                  </a:moveTo>
                  <a:lnTo>
                    <a:pt x="768" y="0"/>
                  </a:lnTo>
                  <a:lnTo>
                    <a:pt x="784" y="2"/>
                  </a:lnTo>
                  <a:lnTo>
                    <a:pt x="797" y="7"/>
                  </a:lnTo>
                  <a:lnTo>
                    <a:pt x="808" y="13"/>
                  </a:lnTo>
                  <a:lnTo>
                    <a:pt x="820" y="22"/>
                  </a:lnTo>
                  <a:lnTo>
                    <a:pt x="1064" y="267"/>
                  </a:lnTo>
                  <a:lnTo>
                    <a:pt x="1309" y="22"/>
                  </a:lnTo>
                  <a:lnTo>
                    <a:pt x="1319" y="13"/>
                  </a:lnTo>
                  <a:lnTo>
                    <a:pt x="1332" y="7"/>
                  </a:lnTo>
                  <a:lnTo>
                    <a:pt x="1344" y="2"/>
                  </a:lnTo>
                  <a:lnTo>
                    <a:pt x="1360" y="0"/>
                  </a:lnTo>
                  <a:lnTo>
                    <a:pt x="1693" y="0"/>
                  </a:lnTo>
                  <a:lnTo>
                    <a:pt x="1742" y="3"/>
                  </a:lnTo>
                  <a:lnTo>
                    <a:pt x="1791" y="12"/>
                  </a:lnTo>
                  <a:lnTo>
                    <a:pt x="1838" y="26"/>
                  </a:lnTo>
                  <a:lnTo>
                    <a:pt x="1882" y="45"/>
                  </a:lnTo>
                  <a:lnTo>
                    <a:pt x="1924" y="68"/>
                  </a:lnTo>
                  <a:lnTo>
                    <a:pt x="1963" y="95"/>
                  </a:lnTo>
                  <a:lnTo>
                    <a:pt x="1999" y="128"/>
                  </a:lnTo>
                  <a:lnTo>
                    <a:pt x="2032" y="163"/>
                  </a:lnTo>
                  <a:lnTo>
                    <a:pt x="2059" y="202"/>
                  </a:lnTo>
                  <a:lnTo>
                    <a:pt x="2083" y="244"/>
                  </a:lnTo>
                  <a:lnTo>
                    <a:pt x="2102" y="289"/>
                  </a:lnTo>
                  <a:lnTo>
                    <a:pt x="2117" y="337"/>
                  </a:lnTo>
                  <a:lnTo>
                    <a:pt x="2125" y="386"/>
                  </a:lnTo>
                  <a:lnTo>
                    <a:pt x="2129" y="438"/>
                  </a:lnTo>
                  <a:lnTo>
                    <a:pt x="2129" y="1312"/>
                  </a:lnTo>
                  <a:lnTo>
                    <a:pt x="2122" y="1333"/>
                  </a:lnTo>
                  <a:lnTo>
                    <a:pt x="2113" y="1351"/>
                  </a:lnTo>
                  <a:lnTo>
                    <a:pt x="2099" y="1366"/>
                  </a:lnTo>
                  <a:lnTo>
                    <a:pt x="2083" y="1377"/>
                  </a:lnTo>
                  <a:lnTo>
                    <a:pt x="2065" y="1384"/>
                  </a:lnTo>
                  <a:lnTo>
                    <a:pt x="2048" y="1386"/>
                  </a:lnTo>
                  <a:lnTo>
                    <a:pt x="74" y="1386"/>
                  </a:lnTo>
                  <a:lnTo>
                    <a:pt x="53" y="1384"/>
                  </a:lnTo>
                  <a:lnTo>
                    <a:pt x="35" y="1377"/>
                  </a:lnTo>
                  <a:lnTo>
                    <a:pt x="20" y="1366"/>
                  </a:lnTo>
                  <a:lnTo>
                    <a:pt x="9" y="1351"/>
                  </a:lnTo>
                  <a:lnTo>
                    <a:pt x="2" y="1333"/>
                  </a:lnTo>
                  <a:lnTo>
                    <a:pt x="0" y="1312"/>
                  </a:lnTo>
                  <a:lnTo>
                    <a:pt x="0" y="438"/>
                  </a:lnTo>
                  <a:lnTo>
                    <a:pt x="3" y="388"/>
                  </a:lnTo>
                  <a:lnTo>
                    <a:pt x="12" y="339"/>
                  </a:lnTo>
                  <a:lnTo>
                    <a:pt x="25" y="291"/>
                  </a:lnTo>
                  <a:lnTo>
                    <a:pt x="44" y="247"/>
                  </a:lnTo>
                  <a:lnTo>
                    <a:pt x="67" y="205"/>
                  </a:lnTo>
                  <a:lnTo>
                    <a:pt x="95" y="166"/>
                  </a:lnTo>
                  <a:lnTo>
                    <a:pt x="126" y="130"/>
                  </a:lnTo>
                  <a:lnTo>
                    <a:pt x="162" y="98"/>
                  </a:lnTo>
                  <a:lnTo>
                    <a:pt x="201" y="70"/>
                  </a:lnTo>
                  <a:lnTo>
                    <a:pt x="243" y="46"/>
                  </a:lnTo>
                  <a:lnTo>
                    <a:pt x="287" y="27"/>
                  </a:lnTo>
                  <a:lnTo>
                    <a:pt x="335" y="13"/>
                  </a:lnTo>
                  <a:lnTo>
                    <a:pt x="384" y="3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Rectangle 58"/>
            <p:cNvSpPr>
              <a:spLocks noChangeArrowheads="1"/>
            </p:cNvSpPr>
            <p:nvPr/>
          </p:nvSpPr>
          <p:spPr bwMode="auto">
            <a:xfrm>
              <a:off x="3841750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>
              <a:off x="3906838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9" name="Rectangle 60"/>
            <p:cNvSpPr>
              <a:spLocks noChangeArrowheads="1"/>
            </p:cNvSpPr>
            <p:nvPr/>
          </p:nvSpPr>
          <p:spPr bwMode="auto">
            <a:xfrm>
              <a:off x="3971925" y="2754313"/>
              <a:ext cx="26988" cy="2698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4871822" y="3143779"/>
            <a:ext cx="609601" cy="600074"/>
            <a:chOff x="4419600" y="2665413"/>
            <a:chExt cx="609601" cy="600074"/>
          </a:xfrm>
          <a:solidFill>
            <a:schemeClr val="bg1"/>
          </a:solidFill>
        </p:grpSpPr>
        <p:sp>
          <p:nvSpPr>
            <p:cNvPr id="31" name="Freeform 65"/>
            <p:cNvSpPr/>
            <p:nvPr/>
          </p:nvSpPr>
          <p:spPr bwMode="auto">
            <a:xfrm>
              <a:off x="4419600" y="2925763"/>
              <a:ext cx="195263" cy="336550"/>
            </a:xfrm>
            <a:custGeom>
              <a:gdLst>
                <a:gd name="T0" fmla="*/ 0 w 1105"/>
                <a:gd name="T1" fmla="*/ 0 h 1914"/>
                <a:gd name="T2" fmla="*/ 147 w 1105"/>
                <a:gd name="T3" fmla="*/ 0 h 1914"/>
                <a:gd name="T4" fmla="*/ 147 w 1105"/>
                <a:gd name="T5" fmla="*/ 1104 h 1914"/>
                <a:gd name="T6" fmla="*/ 1105 w 1105"/>
                <a:gd name="T7" fmla="*/ 1104 h 1914"/>
                <a:gd name="T8" fmla="*/ 1105 w 1105"/>
                <a:gd name="T9" fmla="*/ 1914 h 1914"/>
                <a:gd name="T10" fmla="*/ 958 w 1105"/>
                <a:gd name="T11" fmla="*/ 1914 h 1914"/>
                <a:gd name="T12" fmla="*/ 958 w 1105"/>
                <a:gd name="T13" fmla="*/ 1251 h 1914"/>
                <a:gd name="T14" fmla="*/ 0 w 1105"/>
                <a:gd name="T15" fmla="*/ 1251 h 1914"/>
                <a:gd name="T16" fmla="*/ 0 w 1105"/>
                <a:gd name="T17" fmla="*/ 0 h 19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5" h="1914">
                  <a:moveTo>
                    <a:pt x="0" y="0"/>
                  </a:moveTo>
                  <a:lnTo>
                    <a:pt x="147" y="0"/>
                  </a:lnTo>
                  <a:lnTo>
                    <a:pt x="147" y="1104"/>
                  </a:lnTo>
                  <a:lnTo>
                    <a:pt x="1105" y="1104"/>
                  </a:lnTo>
                  <a:lnTo>
                    <a:pt x="1105" y="1914"/>
                  </a:lnTo>
                  <a:lnTo>
                    <a:pt x="958" y="1914"/>
                  </a:lnTo>
                  <a:lnTo>
                    <a:pt x="958" y="1251"/>
                  </a:lnTo>
                  <a:lnTo>
                    <a:pt x="0" y="12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Freeform 66"/>
            <p:cNvSpPr/>
            <p:nvPr/>
          </p:nvSpPr>
          <p:spPr bwMode="auto">
            <a:xfrm>
              <a:off x="4703763" y="3003550"/>
              <a:ext cx="325438" cy="258762"/>
            </a:xfrm>
            <a:custGeom>
              <a:gdLst>
                <a:gd name="T0" fmla="*/ 0 w 1848"/>
                <a:gd name="T1" fmla="*/ 0 h 1472"/>
                <a:gd name="T2" fmla="*/ 1848 w 1848"/>
                <a:gd name="T3" fmla="*/ 0 h 1472"/>
                <a:gd name="T4" fmla="*/ 1848 w 1848"/>
                <a:gd name="T5" fmla="*/ 1472 h 1472"/>
                <a:gd name="T6" fmla="*/ 1701 w 1848"/>
                <a:gd name="T7" fmla="*/ 1472 h 1472"/>
                <a:gd name="T8" fmla="*/ 1701 w 1848"/>
                <a:gd name="T9" fmla="*/ 147 h 1472"/>
                <a:gd name="T10" fmla="*/ 295 w 1848"/>
                <a:gd name="T11" fmla="*/ 147 h 1472"/>
                <a:gd name="T12" fmla="*/ 295 w 1848"/>
                <a:gd name="T13" fmla="*/ 1472 h 1472"/>
                <a:gd name="T14" fmla="*/ 148 w 1848"/>
                <a:gd name="T15" fmla="*/ 1472 h 1472"/>
                <a:gd name="T16" fmla="*/ 148 w 1848"/>
                <a:gd name="T17" fmla="*/ 147 h 1472"/>
                <a:gd name="T18" fmla="*/ 0 w 1848"/>
                <a:gd name="T19" fmla="*/ 147 h 1472"/>
                <a:gd name="T20" fmla="*/ 0 w 1848"/>
                <a:gd name="T21" fmla="*/ 0 h 1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8" h="1472">
                  <a:moveTo>
                    <a:pt x="0" y="0"/>
                  </a:moveTo>
                  <a:lnTo>
                    <a:pt x="1848" y="0"/>
                  </a:lnTo>
                  <a:lnTo>
                    <a:pt x="1848" y="1472"/>
                  </a:lnTo>
                  <a:lnTo>
                    <a:pt x="1701" y="1472"/>
                  </a:lnTo>
                  <a:lnTo>
                    <a:pt x="1701" y="147"/>
                  </a:lnTo>
                  <a:lnTo>
                    <a:pt x="295" y="147"/>
                  </a:lnTo>
                  <a:lnTo>
                    <a:pt x="295" y="1472"/>
                  </a:lnTo>
                  <a:lnTo>
                    <a:pt x="148" y="1472"/>
                  </a:lnTo>
                  <a:lnTo>
                    <a:pt x="148" y="147"/>
                  </a:lnTo>
                  <a:lnTo>
                    <a:pt x="0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67"/>
            <p:cNvSpPr/>
            <p:nvPr/>
          </p:nvSpPr>
          <p:spPr bwMode="auto">
            <a:xfrm>
              <a:off x="4479925" y="2813050"/>
              <a:ext cx="254000" cy="452437"/>
            </a:xfrm>
            <a:custGeom>
              <a:gdLst>
                <a:gd name="T0" fmla="*/ 376 w 1443"/>
                <a:gd name="T1" fmla="*/ 0 h 2561"/>
                <a:gd name="T2" fmla="*/ 422 w 1443"/>
                <a:gd name="T3" fmla="*/ 3 h 2561"/>
                <a:gd name="T4" fmla="*/ 467 w 1443"/>
                <a:gd name="T5" fmla="*/ 11 h 2561"/>
                <a:gd name="T6" fmla="*/ 510 w 1443"/>
                <a:gd name="T7" fmla="*/ 26 h 2561"/>
                <a:gd name="T8" fmla="*/ 551 w 1443"/>
                <a:gd name="T9" fmla="*/ 44 h 2561"/>
                <a:gd name="T10" fmla="*/ 589 w 1443"/>
                <a:gd name="T11" fmla="*/ 68 h 2561"/>
                <a:gd name="T12" fmla="*/ 624 w 1443"/>
                <a:gd name="T13" fmla="*/ 95 h 2561"/>
                <a:gd name="T14" fmla="*/ 655 w 1443"/>
                <a:gd name="T15" fmla="*/ 127 h 2561"/>
                <a:gd name="T16" fmla="*/ 683 w 1443"/>
                <a:gd name="T17" fmla="*/ 162 h 2561"/>
                <a:gd name="T18" fmla="*/ 707 w 1443"/>
                <a:gd name="T19" fmla="*/ 199 h 2561"/>
                <a:gd name="T20" fmla="*/ 726 w 1443"/>
                <a:gd name="T21" fmla="*/ 240 h 2561"/>
                <a:gd name="T22" fmla="*/ 739 w 1443"/>
                <a:gd name="T23" fmla="*/ 283 h 2561"/>
                <a:gd name="T24" fmla="*/ 748 w 1443"/>
                <a:gd name="T25" fmla="*/ 329 h 2561"/>
                <a:gd name="T26" fmla="*/ 751 w 1443"/>
                <a:gd name="T27" fmla="*/ 376 h 2561"/>
                <a:gd name="T28" fmla="*/ 751 w 1443"/>
                <a:gd name="T29" fmla="*/ 515 h 2561"/>
                <a:gd name="T30" fmla="*/ 1443 w 1443"/>
                <a:gd name="T31" fmla="*/ 626 h 2561"/>
                <a:gd name="T32" fmla="*/ 1421 w 1443"/>
                <a:gd name="T33" fmla="*/ 773 h 2561"/>
                <a:gd name="T34" fmla="*/ 604 w 1443"/>
                <a:gd name="T35" fmla="*/ 649 h 2561"/>
                <a:gd name="T36" fmla="*/ 604 w 1443"/>
                <a:gd name="T37" fmla="*/ 376 h 2561"/>
                <a:gd name="T38" fmla="*/ 601 w 1443"/>
                <a:gd name="T39" fmla="*/ 339 h 2561"/>
                <a:gd name="T40" fmla="*/ 592 w 1443"/>
                <a:gd name="T41" fmla="*/ 304 h 2561"/>
                <a:gd name="T42" fmla="*/ 579 w 1443"/>
                <a:gd name="T43" fmla="*/ 272 h 2561"/>
                <a:gd name="T44" fmla="*/ 560 w 1443"/>
                <a:gd name="T45" fmla="*/ 241 h 2561"/>
                <a:gd name="T46" fmla="*/ 537 w 1443"/>
                <a:gd name="T47" fmla="*/ 215 h 2561"/>
                <a:gd name="T48" fmla="*/ 510 w 1443"/>
                <a:gd name="T49" fmla="*/ 192 h 2561"/>
                <a:gd name="T50" fmla="*/ 480 w 1443"/>
                <a:gd name="T51" fmla="*/ 173 h 2561"/>
                <a:gd name="T52" fmla="*/ 447 w 1443"/>
                <a:gd name="T53" fmla="*/ 160 h 2561"/>
                <a:gd name="T54" fmla="*/ 413 w 1443"/>
                <a:gd name="T55" fmla="*/ 151 h 2561"/>
                <a:gd name="T56" fmla="*/ 376 w 1443"/>
                <a:gd name="T57" fmla="*/ 148 h 2561"/>
                <a:gd name="T58" fmla="*/ 338 w 1443"/>
                <a:gd name="T59" fmla="*/ 151 h 2561"/>
                <a:gd name="T60" fmla="*/ 304 w 1443"/>
                <a:gd name="T61" fmla="*/ 160 h 2561"/>
                <a:gd name="T62" fmla="*/ 271 w 1443"/>
                <a:gd name="T63" fmla="*/ 173 h 2561"/>
                <a:gd name="T64" fmla="*/ 241 w 1443"/>
                <a:gd name="T65" fmla="*/ 192 h 2561"/>
                <a:gd name="T66" fmla="*/ 214 w 1443"/>
                <a:gd name="T67" fmla="*/ 215 h 2561"/>
                <a:gd name="T68" fmla="*/ 191 w 1443"/>
                <a:gd name="T69" fmla="*/ 241 h 2561"/>
                <a:gd name="T70" fmla="*/ 173 w 1443"/>
                <a:gd name="T71" fmla="*/ 272 h 2561"/>
                <a:gd name="T72" fmla="*/ 159 w 1443"/>
                <a:gd name="T73" fmla="*/ 304 h 2561"/>
                <a:gd name="T74" fmla="*/ 150 w 1443"/>
                <a:gd name="T75" fmla="*/ 339 h 2561"/>
                <a:gd name="T76" fmla="*/ 147 w 1443"/>
                <a:gd name="T77" fmla="*/ 376 h 2561"/>
                <a:gd name="T78" fmla="*/ 147 w 1443"/>
                <a:gd name="T79" fmla="*/ 1414 h 2561"/>
                <a:gd name="T80" fmla="*/ 1001 w 1443"/>
                <a:gd name="T81" fmla="*/ 1414 h 2561"/>
                <a:gd name="T82" fmla="*/ 1238 w 1443"/>
                <a:gd name="T83" fmla="*/ 2531 h 2561"/>
                <a:gd name="T84" fmla="*/ 1090 w 1443"/>
                <a:gd name="T85" fmla="*/ 2561 h 2561"/>
                <a:gd name="T86" fmla="*/ 884 w 1443"/>
                <a:gd name="T87" fmla="*/ 1553 h 2561"/>
                <a:gd name="T88" fmla="*/ 0 w 1443"/>
                <a:gd name="T89" fmla="*/ 1553 h 2561"/>
                <a:gd name="T90" fmla="*/ 0 w 1443"/>
                <a:gd name="T91" fmla="*/ 376 h 2561"/>
                <a:gd name="T92" fmla="*/ 3 w 1443"/>
                <a:gd name="T93" fmla="*/ 329 h 2561"/>
                <a:gd name="T94" fmla="*/ 12 w 1443"/>
                <a:gd name="T95" fmla="*/ 283 h 2561"/>
                <a:gd name="T96" fmla="*/ 26 w 1443"/>
                <a:gd name="T97" fmla="*/ 240 h 2561"/>
                <a:gd name="T98" fmla="*/ 45 w 1443"/>
                <a:gd name="T99" fmla="*/ 199 h 2561"/>
                <a:gd name="T100" fmla="*/ 68 w 1443"/>
                <a:gd name="T101" fmla="*/ 162 h 2561"/>
                <a:gd name="T102" fmla="*/ 96 w 1443"/>
                <a:gd name="T103" fmla="*/ 127 h 2561"/>
                <a:gd name="T104" fmla="*/ 127 w 1443"/>
                <a:gd name="T105" fmla="*/ 95 h 2561"/>
                <a:gd name="T106" fmla="*/ 162 w 1443"/>
                <a:gd name="T107" fmla="*/ 68 h 2561"/>
                <a:gd name="T108" fmla="*/ 200 w 1443"/>
                <a:gd name="T109" fmla="*/ 45 h 2561"/>
                <a:gd name="T110" fmla="*/ 241 w 1443"/>
                <a:gd name="T111" fmla="*/ 26 h 2561"/>
                <a:gd name="T112" fmla="*/ 284 w 1443"/>
                <a:gd name="T113" fmla="*/ 11 h 2561"/>
                <a:gd name="T114" fmla="*/ 329 w 1443"/>
                <a:gd name="T115" fmla="*/ 3 h 2561"/>
                <a:gd name="T116" fmla="*/ 376 w 1443"/>
                <a:gd name="T117" fmla="*/ 0 h 25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3" h="2561">
                  <a:moveTo>
                    <a:pt x="376" y="0"/>
                  </a:moveTo>
                  <a:lnTo>
                    <a:pt x="422" y="3"/>
                  </a:lnTo>
                  <a:lnTo>
                    <a:pt x="467" y="11"/>
                  </a:lnTo>
                  <a:lnTo>
                    <a:pt x="510" y="26"/>
                  </a:lnTo>
                  <a:lnTo>
                    <a:pt x="551" y="44"/>
                  </a:lnTo>
                  <a:lnTo>
                    <a:pt x="589" y="68"/>
                  </a:lnTo>
                  <a:lnTo>
                    <a:pt x="624" y="95"/>
                  </a:lnTo>
                  <a:lnTo>
                    <a:pt x="655" y="127"/>
                  </a:lnTo>
                  <a:lnTo>
                    <a:pt x="683" y="162"/>
                  </a:lnTo>
                  <a:lnTo>
                    <a:pt x="707" y="199"/>
                  </a:lnTo>
                  <a:lnTo>
                    <a:pt x="726" y="240"/>
                  </a:lnTo>
                  <a:lnTo>
                    <a:pt x="739" y="283"/>
                  </a:lnTo>
                  <a:lnTo>
                    <a:pt x="748" y="329"/>
                  </a:lnTo>
                  <a:lnTo>
                    <a:pt x="751" y="376"/>
                  </a:lnTo>
                  <a:lnTo>
                    <a:pt x="751" y="515"/>
                  </a:lnTo>
                  <a:lnTo>
                    <a:pt x="1443" y="626"/>
                  </a:lnTo>
                  <a:lnTo>
                    <a:pt x="1421" y="773"/>
                  </a:lnTo>
                  <a:lnTo>
                    <a:pt x="604" y="649"/>
                  </a:lnTo>
                  <a:lnTo>
                    <a:pt x="604" y="376"/>
                  </a:lnTo>
                  <a:lnTo>
                    <a:pt x="601" y="339"/>
                  </a:lnTo>
                  <a:lnTo>
                    <a:pt x="592" y="304"/>
                  </a:lnTo>
                  <a:lnTo>
                    <a:pt x="579" y="272"/>
                  </a:lnTo>
                  <a:lnTo>
                    <a:pt x="560" y="241"/>
                  </a:lnTo>
                  <a:lnTo>
                    <a:pt x="537" y="215"/>
                  </a:lnTo>
                  <a:lnTo>
                    <a:pt x="510" y="192"/>
                  </a:lnTo>
                  <a:lnTo>
                    <a:pt x="480" y="173"/>
                  </a:lnTo>
                  <a:lnTo>
                    <a:pt x="447" y="160"/>
                  </a:lnTo>
                  <a:lnTo>
                    <a:pt x="413" y="151"/>
                  </a:lnTo>
                  <a:lnTo>
                    <a:pt x="376" y="148"/>
                  </a:lnTo>
                  <a:lnTo>
                    <a:pt x="338" y="151"/>
                  </a:lnTo>
                  <a:lnTo>
                    <a:pt x="304" y="160"/>
                  </a:lnTo>
                  <a:lnTo>
                    <a:pt x="271" y="173"/>
                  </a:lnTo>
                  <a:lnTo>
                    <a:pt x="241" y="192"/>
                  </a:lnTo>
                  <a:lnTo>
                    <a:pt x="214" y="215"/>
                  </a:lnTo>
                  <a:lnTo>
                    <a:pt x="191" y="241"/>
                  </a:lnTo>
                  <a:lnTo>
                    <a:pt x="173" y="272"/>
                  </a:lnTo>
                  <a:lnTo>
                    <a:pt x="159" y="304"/>
                  </a:lnTo>
                  <a:lnTo>
                    <a:pt x="150" y="339"/>
                  </a:lnTo>
                  <a:lnTo>
                    <a:pt x="147" y="376"/>
                  </a:lnTo>
                  <a:lnTo>
                    <a:pt x="147" y="1414"/>
                  </a:lnTo>
                  <a:lnTo>
                    <a:pt x="1001" y="1414"/>
                  </a:lnTo>
                  <a:lnTo>
                    <a:pt x="1238" y="2531"/>
                  </a:lnTo>
                  <a:lnTo>
                    <a:pt x="1090" y="2561"/>
                  </a:lnTo>
                  <a:lnTo>
                    <a:pt x="884" y="1553"/>
                  </a:lnTo>
                  <a:lnTo>
                    <a:pt x="0" y="1553"/>
                  </a:lnTo>
                  <a:lnTo>
                    <a:pt x="0" y="376"/>
                  </a:lnTo>
                  <a:lnTo>
                    <a:pt x="3" y="329"/>
                  </a:lnTo>
                  <a:lnTo>
                    <a:pt x="12" y="283"/>
                  </a:lnTo>
                  <a:lnTo>
                    <a:pt x="26" y="240"/>
                  </a:lnTo>
                  <a:lnTo>
                    <a:pt x="45" y="199"/>
                  </a:lnTo>
                  <a:lnTo>
                    <a:pt x="68" y="162"/>
                  </a:lnTo>
                  <a:lnTo>
                    <a:pt x="96" y="127"/>
                  </a:lnTo>
                  <a:lnTo>
                    <a:pt x="127" y="95"/>
                  </a:lnTo>
                  <a:lnTo>
                    <a:pt x="162" y="68"/>
                  </a:lnTo>
                  <a:lnTo>
                    <a:pt x="200" y="45"/>
                  </a:lnTo>
                  <a:lnTo>
                    <a:pt x="241" y="26"/>
                  </a:lnTo>
                  <a:lnTo>
                    <a:pt x="284" y="11"/>
                  </a:lnTo>
                  <a:lnTo>
                    <a:pt x="329" y="3"/>
                  </a:lnTo>
                  <a:lnTo>
                    <a:pt x="3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4" name="Freeform 68"/>
            <p:cNvSpPr>
              <a:spLocks noEditPoints="1"/>
            </p:cNvSpPr>
            <p:nvPr/>
          </p:nvSpPr>
          <p:spPr bwMode="auto">
            <a:xfrm>
              <a:off x="4492625" y="2665413"/>
              <a:ext cx="115888" cy="117475"/>
            </a:xfrm>
            <a:custGeom>
              <a:gdLst>
                <a:gd name="T0" fmla="*/ 297 w 662"/>
                <a:gd name="T1" fmla="*/ 150 h 662"/>
                <a:gd name="T2" fmla="*/ 237 w 662"/>
                <a:gd name="T3" fmla="*/ 172 h 662"/>
                <a:gd name="T4" fmla="*/ 190 w 662"/>
                <a:gd name="T5" fmla="*/ 212 h 662"/>
                <a:gd name="T6" fmla="*/ 158 w 662"/>
                <a:gd name="T7" fmla="*/ 267 h 662"/>
                <a:gd name="T8" fmla="*/ 147 w 662"/>
                <a:gd name="T9" fmla="*/ 332 h 662"/>
                <a:gd name="T10" fmla="*/ 158 w 662"/>
                <a:gd name="T11" fmla="*/ 397 h 662"/>
                <a:gd name="T12" fmla="*/ 189 w 662"/>
                <a:gd name="T13" fmla="*/ 451 h 662"/>
                <a:gd name="T14" fmla="*/ 237 w 662"/>
                <a:gd name="T15" fmla="*/ 491 h 662"/>
                <a:gd name="T16" fmla="*/ 297 w 662"/>
                <a:gd name="T17" fmla="*/ 512 h 662"/>
                <a:gd name="T18" fmla="*/ 364 w 662"/>
                <a:gd name="T19" fmla="*/ 512 h 662"/>
                <a:gd name="T20" fmla="*/ 425 w 662"/>
                <a:gd name="T21" fmla="*/ 490 h 662"/>
                <a:gd name="T22" fmla="*/ 472 w 662"/>
                <a:gd name="T23" fmla="*/ 451 h 662"/>
                <a:gd name="T24" fmla="*/ 504 w 662"/>
                <a:gd name="T25" fmla="*/ 396 h 662"/>
                <a:gd name="T26" fmla="*/ 515 w 662"/>
                <a:gd name="T27" fmla="*/ 332 h 662"/>
                <a:gd name="T28" fmla="*/ 504 w 662"/>
                <a:gd name="T29" fmla="*/ 267 h 662"/>
                <a:gd name="T30" fmla="*/ 472 w 662"/>
                <a:gd name="T31" fmla="*/ 212 h 662"/>
                <a:gd name="T32" fmla="*/ 424 w 662"/>
                <a:gd name="T33" fmla="*/ 172 h 662"/>
                <a:gd name="T34" fmla="*/ 364 w 662"/>
                <a:gd name="T35" fmla="*/ 150 h 662"/>
                <a:gd name="T36" fmla="*/ 330 w 662"/>
                <a:gd name="T37" fmla="*/ 0 h 662"/>
                <a:gd name="T38" fmla="*/ 419 w 662"/>
                <a:gd name="T39" fmla="*/ 12 h 662"/>
                <a:gd name="T40" fmla="*/ 498 w 662"/>
                <a:gd name="T41" fmla="*/ 44 h 662"/>
                <a:gd name="T42" fmla="*/ 566 w 662"/>
                <a:gd name="T43" fmla="*/ 97 h 662"/>
                <a:gd name="T44" fmla="*/ 617 w 662"/>
                <a:gd name="T45" fmla="*/ 163 h 662"/>
                <a:gd name="T46" fmla="*/ 650 w 662"/>
                <a:gd name="T47" fmla="*/ 243 h 662"/>
                <a:gd name="T48" fmla="*/ 662 w 662"/>
                <a:gd name="T49" fmla="*/ 331 h 662"/>
                <a:gd name="T50" fmla="*/ 650 w 662"/>
                <a:gd name="T51" fmla="*/ 419 h 662"/>
                <a:gd name="T52" fmla="*/ 617 w 662"/>
                <a:gd name="T53" fmla="*/ 498 h 662"/>
                <a:gd name="T54" fmla="*/ 566 w 662"/>
                <a:gd name="T55" fmla="*/ 565 h 662"/>
                <a:gd name="T56" fmla="*/ 498 w 662"/>
                <a:gd name="T57" fmla="*/ 616 h 662"/>
                <a:gd name="T58" fmla="*/ 420 w 662"/>
                <a:gd name="T59" fmla="*/ 650 h 662"/>
                <a:gd name="T60" fmla="*/ 330 w 662"/>
                <a:gd name="T61" fmla="*/ 662 h 662"/>
                <a:gd name="T62" fmla="*/ 242 w 662"/>
                <a:gd name="T63" fmla="*/ 650 h 662"/>
                <a:gd name="T64" fmla="*/ 163 w 662"/>
                <a:gd name="T65" fmla="*/ 617 h 662"/>
                <a:gd name="T66" fmla="*/ 96 w 662"/>
                <a:gd name="T67" fmla="*/ 565 h 662"/>
                <a:gd name="T68" fmla="*/ 45 w 662"/>
                <a:gd name="T69" fmla="*/ 499 h 662"/>
                <a:gd name="T70" fmla="*/ 11 w 662"/>
                <a:gd name="T71" fmla="*/ 419 h 662"/>
                <a:gd name="T72" fmla="*/ 0 w 662"/>
                <a:gd name="T73" fmla="*/ 331 h 662"/>
                <a:gd name="T74" fmla="*/ 11 w 662"/>
                <a:gd name="T75" fmla="*/ 243 h 662"/>
                <a:gd name="T76" fmla="*/ 45 w 662"/>
                <a:gd name="T77" fmla="*/ 164 h 662"/>
                <a:gd name="T78" fmla="*/ 96 w 662"/>
                <a:gd name="T79" fmla="*/ 97 h 662"/>
                <a:gd name="T80" fmla="*/ 163 w 662"/>
                <a:gd name="T81" fmla="*/ 45 h 662"/>
                <a:gd name="T82" fmla="*/ 242 w 662"/>
                <a:gd name="T83" fmla="*/ 12 h 662"/>
                <a:gd name="T84" fmla="*/ 330 w 662"/>
                <a:gd name="T85" fmla="*/ 0 h 66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662">
                  <a:moveTo>
                    <a:pt x="330" y="147"/>
                  </a:moveTo>
                  <a:lnTo>
                    <a:pt x="297" y="150"/>
                  </a:lnTo>
                  <a:lnTo>
                    <a:pt x="266" y="159"/>
                  </a:lnTo>
                  <a:lnTo>
                    <a:pt x="237" y="172"/>
                  </a:lnTo>
                  <a:lnTo>
                    <a:pt x="212" y="190"/>
                  </a:lnTo>
                  <a:lnTo>
                    <a:pt x="190" y="212"/>
                  </a:lnTo>
                  <a:lnTo>
                    <a:pt x="171" y="237"/>
                  </a:lnTo>
                  <a:lnTo>
                    <a:pt x="158" y="267"/>
                  </a:lnTo>
                  <a:lnTo>
                    <a:pt x="150" y="298"/>
                  </a:lnTo>
                  <a:lnTo>
                    <a:pt x="147" y="332"/>
                  </a:lnTo>
                  <a:lnTo>
                    <a:pt x="150" y="366"/>
                  </a:lnTo>
                  <a:lnTo>
                    <a:pt x="158" y="397"/>
                  </a:lnTo>
                  <a:lnTo>
                    <a:pt x="171" y="425"/>
                  </a:lnTo>
                  <a:lnTo>
                    <a:pt x="189" y="451"/>
                  </a:lnTo>
                  <a:lnTo>
                    <a:pt x="212" y="473"/>
                  </a:lnTo>
                  <a:lnTo>
                    <a:pt x="237" y="491"/>
                  </a:lnTo>
                  <a:lnTo>
                    <a:pt x="265" y="504"/>
                  </a:lnTo>
                  <a:lnTo>
                    <a:pt x="297" y="512"/>
                  </a:lnTo>
                  <a:lnTo>
                    <a:pt x="330" y="516"/>
                  </a:lnTo>
                  <a:lnTo>
                    <a:pt x="364" y="512"/>
                  </a:lnTo>
                  <a:lnTo>
                    <a:pt x="396" y="504"/>
                  </a:lnTo>
                  <a:lnTo>
                    <a:pt x="425" y="490"/>
                  </a:lnTo>
                  <a:lnTo>
                    <a:pt x="450" y="473"/>
                  </a:lnTo>
                  <a:lnTo>
                    <a:pt x="472" y="451"/>
                  </a:lnTo>
                  <a:lnTo>
                    <a:pt x="490" y="425"/>
                  </a:lnTo>
                  <a:lnTo>
                    <a:pt x="504" y="396"/>
                  </a:lnTo>
                  <a:lnTo>
                    <a:pt x="512" y="364"/>
                  </a:lnTo>
                  <a:lnTo>
                    <a:pt x="515" y="332"/>
                  </a:lnTo>
                  <a:lnTo>
                    <a:pt x="512" y="298"/>
                  </a:lnTo>
                  <a:lnTo>
                    <a:pt x="504" y="267"/>
                  </a:lnTo>
                  <a:lnTo>
                    <a:pt x="490" y="237"/>
                  </a:lnTo>
                  <a:lnTo>
                    <a:pt x="472" y="212"/>
                  </a:lnTo>
                  <a:lnTo>
                    <a:pt x="450" y="190"/>
                  </a:lnTo>
                  <a:lnTo>
                    <a:pt x="424" y="172"/>
                  </a:lnTo>
                  <a:lnTo>
                    <a:pt x="396" y="159"/>
                  </a:lnTo>
                  <a:lnTo>
                    <a:pt x="364" y="150"/>
                  </a:lnTo>
                  <a:lnTo>
                    <a:pt x="330" y="147"/>
                  </a:lnTo>
                  <a:close/>
                  <a:moveTo>
                    <a:pt x="330" y="0"/>
                  </a:moveTo>
                  <a:lnTo>
                    <a:pt x="376" y="3"/>
                  </a:lnTo>
                  <a:lnTo>
                    <a:pt x="419" y="12"/>
                  </a:lnTo>
                  <a:lnTo>
                    <a:pt x="460" y="25"/>
                  </a:lnTo>
                  <a:lnTo>
                    <a:pt x="498" y="44"/>
                  </a:lnTo>
                  <a:lnTo>
                    <a:pt x="533" y="68"/>
                  </a:lnTo>
                  <a:lnTo>
                    <a:pt x="566" y="97"/>
                  </a:lnTo>
                  <a:lnTo>
                    <a:pt x="593" y="128"/>
                  </a:lnTo>
                  <a:lnTo>
                    <a:pt x="617" y="163"/>
                  </a:lnTo>
                  <a:lnTo>
                    <a:pt x="636" y="202"/>
                  </a:lnTo>
                  <a:lnTo>
                    <a:pt x="650" y="243"/>
                  </a:lnTo>
                  <a:lnTo>
                    <a:pt x="659" y="286"/>
                  </a:lnTo>
                  <a:lnTo>
                    <a:pt x="662" y="331"/>
                  </a:lnTo>
                  <a:lnTo>
                    <a:pt x="659" y="376"/>
                  </a:lnTo>
                  <a:lnTo>
                    <a:pt x="650" y="419"/>
                  </a:lnTo>
                  <a:lnTo>
                    <a:pt x="636" y="460"/>
                  </a:lnTo>
                  <a:lnTo>
                    <a:pt x="617" y="498"/>
                  </a:lnTo>
                  <a:lnTo>
                    <a:pt x="593" y="533"/>
                  </a:lnTo>
                  <a:lnTo>
                    <a:pt x="566" y="565"/>
                  </a:lnTo>
                  <a:lnTo>
                    <a:pt x="534" y="593"/>
                  </a:lnTo>
                  <a:lnTo>
                    <a:pt x="498" y="616"/>
                  </a:lnTo>
                  <a:lnTo>
                    <a:pt x="461" y="636"/>
                  </a:lnTo>
                  <a:lnTo>
                    <a:pt x="420" y="650"/>
                  </a:lnTo>
                  <a:lnTo>
                    <a:pt x="376" y="658"/>
                  </a:lnTo>
                  <a:lnTo>
                    <a:pt x="330" y="662"/>
                  </a:lnTo>
                  <a:lnTo>
                    <a:pt x="285" y="658"/>
                  </a:lnTo>
                  <a:lnTo>
                    <a:pt x="242" y="650"/>
                  </a:lnTo>
                  <a:lnTo>
                    <a:pt x="201" y="636"/>
                  </a:lnTo>
                  <a:lnTo>
                    <a:pt x="163" y="617"/>
                  </a:lnTo>
                  <a:lnTo>
                    <a:pt x="128" y="593"/>
                  </a:lnTo>
                  <a:lnTo>
                    <a:pt x="96" y="565"/>
                  </a:lnTo>
                  <a:lnTo>
                    <a:pt x="68" y="533"/>
                  </a:lnTo>
                  <a:lnTo>
                    <a:pt x="45" y="499"/>
                  </a:lnTo>
                  <a:lnTo>
                    <a:pt x="26" y="460"/>
                  </a:lnTo>
                  <a:lnTo>
                    <a:pt x="11" y="419"/>
                  </a:lnTo>
                  <a:lnTo>
                    <a:pt x="3" y="376"/>
                  </a:lnTo>
                  <a:lnTo>
                    <a:pt x="0" y="331"/>
                  </a:lnTo>
                  <a:lnTo>
                    <a:pt x="3" y="286"/>
                  </a:lnTo>
                  <a:lnTo>
                    <a:pt x="11" y="243"/>
                  </a:lnTo>
                  <a:lnTo>
                    <a:pt x="26" y="202"/>
                  </a:lnTo>
                  <a:lnTo>
                    <a:pt x="45" y="164"/>
                  </a:lnTo>
                  <a:lnTo>
                    <a:pt x="68" y="128"/>
                  </a:lnTo>
                  <a:lnTo>
                    <a:pt x="96" y="97"/>
                  </a:lnTo>
                  <a:lnTo>
                    <a:pt x="128" y="68"/>
                  </a:lnTo>
                  <a:lnTo>
                    <a:pt x="163" y="45"/>
                  </a:lnTo>
                  <a:lnTo>
                    <a:pt x="201" y="25"/>
                  </a:lnTo>
                  <a:lnTo>
                    <a:pt x="242" y="12"/>
                  </a:lnTo>
                  <a:lnTo>
                    <a:pt x="285" y="3"/>
                  </a:lnTo>
                  <a:lnTo>
                    <a:pt x="3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5" name="Freeform 69"/>
            <p:cNvSpPr/>
            <p:nvPr/>
          </p:nvSpPr>
          <p:spPr bwMode="auto">
            <a:xfrm>
              <a:off x="4768850" y="2857500"/>
              <a:ext cx="153988" cy="120650"/>
            </a:xfrm>
            <a:custGeom>
              <a:gdLst>
                <a:gd name="T0" fmla="*/ 736 w 876"/>
                <a:gd name="T1" fmla="*/ 0 h 684"/>
                <a:gd name="T2" fmla="*/ 876 w 876"/>
                <a:gd name="T3" fmla="*/ 51 h 684"/>
                <a:gd name="T4" fmla="*/ 641 w 876"/>
                <a:gd name="T5" fmla="*/ 684 h 684"/>
                <a:gd name="T6" fmla="*/ 0 w 876"/>
                <a:gd name="T7" fmla="*/ 684 h 684"/>
                <a:gd name="T8" fmla="*/ 0 w 876"/>
                <a:gd name="T9" fmla="*/ 537 h 684"/>
                <a:gd name="T10" fmla="*/ 538 w 876"/>
                <a:gd name="T11" fmla="*/ 537 h 684"/>
                <a:gd name="T12" fmla="*/ 736 w 876"/>
                <a:gd name="T13" fmla="*/ 0 h 6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684">
                  <a:moveTo>
                    <a:pt x="736" y="0"/>
                  </a:moveTo>
                  <a:lnTo>
                    <a:pt x="876" y="51"/>
                  </a:lnTo>
                  <a:lnTo>
                    <a:pt x="641" y="684"/>
                  </a:lnTo>
                  <a:lnTo>
                    <a:pt x="0" y="684"/>
                  </a:lnTo>
                  <a:lnTo>
                    <a:pt x="0" y="537"/>
                  </a:lnTo>
                  <a:lnTo>
                    <a:pt x="538" y="537"/>
                  </a:lnTo>
                  <a:lnTo>
                    <a:pt x="7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70"/>
            <p:cNvSpPr>
              <a:spLocks noEditPoints="1"/>
            </p:cNvSpPr>
            <p:nvPr/>
          </p:nvSpPr>
          <p:spPr bwMode="auto">
            <a:xfrm>
              <a:off x="4756150" y="2679700"/>
              <a:ext cx="106363" cy="238125"/>
            </a:xfrm>
            <a:custGeom>
              <a:gdLst>
                <a:gd name="T0" fmla="*/ 366 w 605"/>
                <a:gd name="T1" fmla="*/ 1076 h 1353"/>
                <a:gd name="T2" fmla="*/ 417 w 605"/>
                <a:gd name="T3" fmla="*/ 1045 h 1353"/>
                <a:gd name="T4" fmla="*/ 453 w 605"/>
                <a:gd name="T5" fmla="*/ 1000 h 1353"/>
                <a:gd name="T6" fmla="*/ 473 w 605"/>
                <a:gd name="T7" fmla="*/ 945 h 1353"/>
                <a:gd name="T8" fmla="*/ 473 w 605"/>
                <a:gd name="T9" fmla="*/ 884 h 1353"/>
                <a:gd name="T10" fmla="*/ 453 w 605"/>
                <a:gd name="T11" fmla="*/ 828 h 1353"/>
                <a:gd name="T12" fmla="*/ 417 w 605"/>
                <a:gd name="T13" fmla="*/ 784 h 1353"/>
                <a:gd name="T14" fmla="*/ 366 w 605"/>
                <a:gd name="T15" fmla="*/ 754 h 1353"/>
                <a:gd name="T16" fmla="*/ 212 w 605"/>
                <a:gd name="T17" fmla="*/ 291 h 1353"/>
                <a:gd name="T18" fmla="*/ 168 w 605"/>
                <a:gd name="T19" fmla="*/ 328 h 1353"/>
                <a:gd name="T20" fmla="*/ 138 w 605"/>
                <a:gd name="T21" fmla="*/ 379 h 1353"/>
                <a:gd name="T22" fmla="*/ 128 w 605"/>
                <a:gd name="T23" fmla="*/ 439 h 1353"/>
                <a:gd name="T24" fmla="*/ 138 w 605"/>
                <a:gd name="T25" fmla="*/ 497 h 1353"/>
                <a:gd name="T26" fmla="*/ 168 w 605"/>
                <a:gd name="T27" fmla="*/ 548 h 1353"/>
                <a:gd name="T28" fmla="*/ 212 w 605"/>
                <a:gd name="T29" fmla="*/ 586 h 1353"/>
                <a:gd name="T30" fmla="*/ 237 w 605"/>
                <a:gd name="T31" fmla="*/ 277 h 1353"/>
                <a:gd name="T32" fmla="*/ 366 w 605"/>
                <a:gd name="T33" fmla="*/ 0 h 1353"/>
                <a:gd name="T34" fmla="*/ 406 w 605"/>
                <a:gd name="T35" fmla="*/ 154 h 1353"/>
                <a:gd name="T36" fmla="*/ 479 w 605"/>
                <a:gd name="T37" fmla="*/ 192 h 1353"/>
                <a:gd name="T38" fmla="*/ 536 w 605"/>
                <a:gd name="T39" fmla="*/ 248 h 1353"/>
                <a:gd name="T40" fmla="*/ 579 w 605"/>
                <a:gd name="T41" fmla="*/ 316 h 1353"/>
                <a:gd name="T42" fmla="*/ 601 w 605"/>
                <a:gd name="T43" fmla="*/ 396 h 1353"/>
                <a:gd name="T44" fmla="*/ 475 w 605"/>
                <a:gd name="T45" fmla="*/ 439 h 1353"/>
                <a:gd name="T46" fmla="*/ 465 w 605"/>
                <a:gd name="T47" fmla="*/ 379 h 1353"/>
                <a:gd name="T48" fmla="*/ 437 w 605"/>
                <a:gd name="T49" fmla="*/ 328 h 1353"/>
                <a:gd name="T50" fmla="*/ 393 w 605"/>
                <a:gd name="T51" fmla="*/ 291 h 1353"/>
                <a:gd name="T52" fmla="*/ 366 w 605"/>
                <a:gd name="T53" fmla="*/ 619 h 1353"/>
                <a:gd name="T54" fmla="*/ 444 w 605"/>
                <a:gd name="T55" fmla="*/ 648 h 1353"/>
                <a:gd name="T56" fmla="*/ 509 w 605"/>
                <a:gd name="T57" fmla="*/ 694 h 1353"/>
                <a:gd name="T58" fmla="*/ 561 w 605"/>
                <a:gd name="T59" fmla="*/ 757 h 1353"/>
                <a:gd name="T60" fmla="*/ 593 w 605"/>
                <a:gd name="T61" fmla="*/ 831 h 1353"/>
                <a:gd name="T62" fmla="*/ 605 w 605"/>
                <a:gd name="T63" fmla="*/ 914 h 1353"/>
                <a:gd name="T64" fmla="*/ 593 w 605"/>
                <a:gd name="T65" fmla="*/ 998 h 1353"/>
                <a:gd name="T66" fmla="*/ 561 w 605"/>
                <a:gd name="T67" fmla="*/ 1073 h 1353"/>
                <a:gd name="T68" fmla="*/ 509 w 605"/>
                <a:gd name="T69" fmla="*/ 1135 h 1353"/>
                <a:gd name="T70" fmla="*/ 444 w 605"/>
                <a:gd name="T71" fmla="*/ 1182 h 1353"/>
                <a:gd name="T72" fmla="*/ 366 w 605"/>
                <a:gd name="T73" fmla="*/ 1210 h 1353"/>
                <a:gd name="T74" fmla="*/ 237 w 605"/>
                <a:gd name="T75" fmla="*/ 1353 h 1353"/>
                <a:gd name="T76" fmla="*/ 198 w 605"/>
                <a:gd name="T77" fmla="*/ 1199 h 1353"/>
                <a:gd name="T78" fmla="*/ 126 w 605"/>
                <a:gd name="T79" fmla="*/ 1161 h 1353"/>
                <a:gd name="T80" fmla="*/ 67 w 605"/>
                <a:gd name="T81" fmla="*/ 1105 h 1353"/>
                <a:gd name="T82" fmla="*/ 25 w 605"/>
                <a:gd name="T83" fmla="*/ 1036 h 1353"/>
                <a:gd name="T84" fmla="*/ 2 w 605"/>
                <a:gd name="T85" fmla="*/ 957 h 1353"/>
                <a:gd name="T86" fmla="*/ 128 w 605"/>
                <a:gd name="T87" fmla="*/ 914 h 1353"/>
                <a:gd name="T88" fmla="*/ 138 w 605"/>
                <a:gd name="T89" fmla="*/ 973 h 1353"/>
                <a:gd name="T90" fmla="*/ 168 w 605"/>
                <a:gd name="T91" fmla="*/ 1023 h 1353"/>
                <a:gd name="T92" fmla="*/ 212 w 605"/>
                <a:gd name="T93" fmla="*/ 1061 h 1353"/>
                <a:gd name="T94" fmla="*/ 237 w 605"/>
                <a:gd name="T95" fmla="*/ 733 h 1353"/>
                <a:gd name="T96" fmla="*/ 160 w 605"/>
                <a:gd name="T97" fmla="*/ 704 h 1353"/>
                <a:gd name="T98" fmla="*/ 95 w 605"/>
                <a:gd name="T99" fmla="*/ 658 h 1353"/>
                <a:gd name="T100" fmla="*/ 44 w 605"/>
                <a:gd name="T101" fmla="*/ 595 h 1353"/>
                <a:gd name="T102" fmla="*/ 11 w 605"/>
                <a:gd name="T103" fmla="*/ 521 h 1353"/>
                <a:gd name="T104" fmla="*/ 0 w 605"/>
                <a:gd name="T105" fmla="*/ 438 h 1353"/>
                <a:gd name="T106" fmla="*/ 11 w 605"/>
                <a:gd name="T107" fmla="*/ 354 h 1353"/>
                <a:gd name="T108" fmla="*/ 44 w 605"/>
                <a:gd name="T109" fmla="*/ 279 h 1353"/>
                <a:gd name="T110" fmla="*/ 95 w 605"/>
                <a:gd name="T111" fmla="*/ 217 h 1353"/>
                <a:gd name="T112" fmla="*/ 160 w 605"/>
                <a:gd name="T113" fmla="*/ 170 h 1353"/>
                <a:gd name="T114" fmla="*/ 237 w 605"/>
                <a:gd name="T115" fmla="*/ 142 h 13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05" h="1353">
                  <a:moveTo>
                    <a:pt x="366" y="754"/>
                  </a:moveTo>
                  <a:lnTo>
                    <a:pt x="366" y="1076"/>
                  </a:lnTo>
                  <a:lnTo>
                    <a:pt x="393" y="1062"/>
                  </a:lnTo>
                  <a:lnTo>
                    <a:pt x="417" y="1045"/>
                  </a:lnTo>
                  <a:lnTo>
                    <a:pt x="437" y="1024"/>
                  </a:lnTo>
                  <a:lnTo>
                    <a:pt x="453" y="1000"/>
                  </a:lnTo>
                  <a:lnTo>
                    <a:pt x="465" y="974"/>
                  </a:lnTo>
                  <a:lnTo>
                    <a:pt x="473" y="945"/>
                  </a:lnTo>
                  <a:lnTo>
                    <a:pt x="475" y="914"/>
                  </a:lnTo>
                  <a:lnTo>
                    <a:pt x="473" y="884"/>
                  </a:lnTo>
                  <a:lnTo>
                    <a:pt x="465" y="855"/>
                  </a:lnTo>
                  <a:lnTo>
                    <a:pt x="453" y="828"/>
                  </a:lnTo>
                  <a:lnTo>
                    <a:pt x="437" y="805"/>
                  </a:lnTo>
                  <a:lnTo>
                    <a:pt x="417" y="784"/>
                  </a:lnTo>
                  <a:lnTo>
                    <a:pt x="393" y="767"/>
                  </a:lnTo>
                  <a:lnTo>
                    <a:pt x="366" y="754"/>
                  </a:lnTo>
                  <a:close/>
                  <a:moveTo>
                    <a:pt x="237" y="277"/>
                  </a:moveTo>
                  <a:lnTo>
                    <a:pt x="212" y="291"/>
                  </a:lnTo>
                  <a:lnTo>
                    <a:pt x="188" y="307"/>
                  </a:lnTo>
                  <a:lnTo>
                    <a:pt x="168" y="328"/>
                  </a:lnTo>
                  <a:lnTo>
                    <a:pt x="151" y="353"/>
                  </a:lnTo>
                  <a:lnTo>
                    <a:pt x="138" y="379"/>
                  </a:lnTo>
                  <a:lnTo>
                    <a:pt x="131" y="407"/>
                  </a:lnTo>
                  <a:lnTo>
                    <a:pt x="128" y="439"/>
                  </a:lnTo>
                  <a:lnTo>
                    <a:pt x="131" y="468"/>
                  </a:lnTo>
                  <a:lnTo>
                    <a:pt x="138" y="497"/>
                  </a:lnTo>
                  <a:lnTo>
                    <a:pt x="151" y="524"/>
                  </a:lnTo>
                  <a:lnTo>
                    <a:pt x="168" y="548"/>
                  </a:lnTo>
                  <a:lnTo>
                    <a:pt x="188" y="569"/>
                  </a:lnTo>
                  <a:lnTo>
                    <a:pt x="212" y="586"/>
                  </a:lnTo>
                  <a:lnTo>
                    <a:pt x="237" y="599"/>
                  </a:lnTo>
                  <a:lnTo>
                    <a:pt x="237" y="277"/>
                  </a:lnTo>
                  <a:close/>
                  <a:moveTo>
                    <a:pt x="237" y="0"/>
                  </a:moveTo>
                  <a:lnTo>
                    <a:pt x="366" y="0"/>
                  </a:lnTo>
                  <a:lnTo>
                    <a:pt x="366" y="143"/>
                  </a:lnTo>
                  <a:lnTo>
                    <a:pt x="406" y="154"/>
                  </a:lnTo>
                  <a:lnTo>
                    <a:pt x="444" y="171"/>
                  </a:lnTo>
                  <a:lnTo>
                    <a:pt x="479" y="192"/>
                  </a:lnTo>
                  <a:lnTo>
                    <a:pt x="509" y="218"/>
                  </a:lnTo>
                  <a:lnTo>
                    <a:pt x="536" y="248"/>
                  </a:lnTo>
                  <a:lnTo>
                    <a:pt x="561" y="280"/>
                  </a:lnTo>
                  <a:lnTo>
                    <a:pt x="579" y="316"/>
                  </a:lnTo>
                  <a:lnTo>
                    <a:pt x="593" y="355"/>
                  </a:lnTo>
                  <a:lnTo>
                    <a:pt x="601" y="396"/>
                  </a:lnTo>
                  <a:lnTo>
                    <a:pt x="605" y="439"/>
                  </a:lnTo>
                  <a:lnTo>
                    <a:pt x="475" y="439"/>
                  </a:lnTo>
                  <a:lnTo>
                    <a:pt x="473" y="407"/>
                  </a:lnTo>
                  <a:lnTo>
                    <a:pt x="465" y="379"/>
                  </a:lnTo>
                  <a:lnTo>
                    <a:pt x="453" y="353"/>
                  </a:lnTo>
                  <a:lnTo>
                    <a:pt x="437" y="328"/>
                  </a:lnTo>
                  <a:lnTo>
                    <a:pt x="417" y="307"/>
                  </a:lnTo>
                  <a:lnTo>
                    <a:pt x="393" y="291"/>
                  </a:lnTo>
                  <a:lnTo>
                    <a:pt x="366" y="277"/>
                  </a:lnTo>
                  <a:lnTo>
                    <a:pt x="366" y="619"/>
                  </a:lnTo>
                  <a:lnTo>
                    <a:pt x="406" y="631"/>
                  </a:lnTo>
                  <a:lnTo>
                    <a:pt x="444" y="648"/>
                  </a:lnTo>
                  <a:lnTo>
                    <a:pt x="479" y="669"/>
                  </a:lnTo>
                  <a:lnTo>
                    <a:pt x="509" y="694"/>
                  </a:lnTo>
                  <a:lnTo>
                    <a:pt x="536" y="724"/>
                  </a:lnTo>
                  <a:lnTo>
                    <a:pt x="561" y="757"/>
                  </a:lnTo>
                  <a:lnTo>
                    <a:pt x="579" y="792"/>
                  </a:lnTo>
                  <a:lnTo>
                    <a:pt x="593" y="831"/>
                  </a:lnTo>
                  <a:lnTo>
                    <a:pt x="601" y="872"/>
                  </a:lnTo>
                  <a:lnTo>
                    <a:pt x="605" y="914"/>
                  </a:lnTo>
                  <a:lnTo>
                    <a:pt x="601" y="957"/>
                  </a:lnTo>
                  <a:lnTo>
                    <a:pt x="593" y="998"/>
                  </a:lnTo>
                  <a:lnTo>
                    <a:pt x="579" y="1036"/>
                  </a:lnTo>
                  <a:lnTo>
                    <a:pt x="561" y="1073"/>
                  </a:lnTo>
                  <a:lnTo>
                    <a:pt x="536" y="1105"/>
                  </a:lnTo>
                  <a:lnTo>
                    <a:pt x="509" y="1135"/>
                  </a:lnTo>
                  <a:lnTo>
                    <a:pt x="479" y="1161"/>
                  </a:lnTo>
                  <a:lnTo>
                    <a:pt x="444" y="1182"/>
                  </a:lnTo>
                  <a:lnTo>
                    <a:pt x="406" y="1199"/>
                  </a:lnTo>
                  <a:lnTo>
                    <a:pt x="366" y="1210"/>
                  </a:lnTo>
                  <a:lnTo>
                    <a:pt x="366" y="1353"/>
                  </a:lnTo>
                  <a:lnTo>
                    <a:pt x="237" y="1353"/>
                  </a:lnTo>
                  <a:lnTo>
                    <a:pt x="237" y="1210"/>
                  </a:lnTo>
                  <a:lnTo>
                    <a:pt x="198" y="1199"/>
                  </a:lnTo>
                  <a:lnTo>
                    <a:pt x="160" y="1182"/>
                  </a:lnTo>
                  <a:lnTo>
                    <a:pt x="126" y="1161"/>
                  </a:lnTo>
                  <a:lnTo>
                    <a:pt x="95" y="1135"/>
                  </a:lnTo>
                  <a:lnTo>
                    <a:pt x="67" y="1105"/>
                  </a:lnTo>
                  <a:lnTo>
                    <a:pt x="44" y="1073"/>
                  </a:lnTo>
                  <a:lnTo>
                    <a:pt x="25" y="1036"/>
                  </a:lnTo>
                  <a:lnTo>
                    <a:pt x="11" y="998"/>
                  </a:lnTo>
                  <a:lnTo>
                    <a:pt x="2" y="957"/>
                  </a:lnTo>
                  <a:lnTo>
                    <a:pt x="0" y="914"/>
                  </a:lnTo>
                  <a:lnTo>
                    <a:pt x="128" y="914"/>
                  </a:lnTo>
                  <a:lnTo>
                    <a:pt x="131" y="945"/>
                  </a:lnTo>
                  <a:lnTo>
                    <a:pt x="138" y="973"/>
                  </a:lnTo>
                  <a:lnTo>
                    <a:pt x="151" y="1000"/>
                  </a:lnTo>
                  <a:lnTo>
                    <a:pt x="168" y="1023"/>
                  </a:lnTo>
                  <a:lnTo>
                    <a:pt x="188" y="1044"/>
                  </a:lnTo>
                  <a:lnTo>
                    <a:pt x="212" y="1061"/>
                  </a:lnTo>
                  <a:lnTo>
                    <a:pt x="237" y="1075"/>
                  </a:lnTo>
                  <a:lnTo>
                    <a:pt x="237" y="733"/>
                  </a:lnTo>
                  <a:lnTo>
                    <a:pt x="198" y="721"/>
                  </a:lnTo>
                  <a:lnTo>
                    <a:pt x="160" y="704"/>
                  </a:lnTo>
                  <a:lnTo>
                    <a:pt x="126" y="683"/>
                  </a:lnTo>
                  <a:lnTo>
                    <a:pt x="95" y="658"/>
                  </a:lnTo>
                  <a:lnTo>
                    <a:pt x="67" y="629"/>
                  </a:lnTo>
                  <a:lnTo>
                    <a:pt x="44" y="595"/>
                  </a:lnTo>
                  <a:lnTo>
                    <a:pt x="25" y="559"/>
                  </a:lnTo>
                  <a:lnTo>
                    <a:pt x="11" y="521"/>
                  </a:lnTo>
                  <a:lnTo>
                    <a:pt x="2" y="480"/>
                  </a:lnTo>
                  <a:lnTo>
                    <a:pt x="0" y="438"/>
                  </a:lnTo>
                  <a:lnTo>
                    <a:pt x="2" y="395"/>
                  </a:lnTo>
                  <a:lnTo>
                    <a:pt x="11" y="354"/>
                  </a:lnTo>
                  <a:lnTo>
                    <a:pt x="25" y="316"/>
                  </a:lnTo>
                  <a:lnTo>
                    <a:pt x="44" y="279"/>
                  </a:lnTo>
                  <a:lnTo>
                    <a:pt x="67" y="247"/>
                  </a:lnTo>
                  <a:lnTo>
                    <a:pt x="95" y="217"/>
                  </a:lnTo>
                  <a:lnTo>
                    <a:pt x="126" y="192"/>
                  </a:lnTo>
                  <a:lnTo>
                    <a:pt x="160" y="170"/>
                  </a:lnTo>
                  <a:lnTo>
                    <a:pt x="198" y="153"/>
                  </a:lnTo>
                  <a:lnTo>
                    <a:pt x="237" y="142"/>
                  </a:lnTo>
                  <a:lnTo>
                    <a:pt x="2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7266849" y="1180671"/>
            <a:ext cx="374651" cy="484188"/>
            <a:chOff x="5359400" y="2787650"/>
            <a:chExt cx="374650" cy="484188"/>
          </a:xfrm>
          <a:solidFill>
            <a:schemeClr val="accent4"/>
          </a:solidFill>
        </p:grpSpPr>
        <p:sp>
          <p:nvSpPr>
            <p:cNvPr id="38" name="Freeform 75"/>
            <p:cNvSpPr>
              <a:spLocks noEditPoints="1"/>
            </p:cNvSpPr>
            <p:nvPr/>
          </p:nvSpPr>
          <p:spPr bwMode="auto">
            <a:xfrm>
              <a:off x="5445125" y="2787650"/>
              <a:ext cx="201613" cy="201612"/>
            </a:xfrm>
            <a:custGeom>
              <a:gdLst>
                <a:gd name="T0" fmla="*/ 519 w 1137"/>
                <a:gd name="T1" fmla="*/ 159 h 1139"/>
                <a:gd name="T2" fmla="*/ 427 w 1137"/>
                <a:gd name="T3" fmla="*/ 180 h 1139"/>
                <a:gd name="T4" fmla="*/ 344 w 1137"/>
                <a:gd name="T5" fmla="*/ 220 h 1139"/>
                <a:gd name="T6" fmla="*/ 272 w 1137"/>
                <a:gd name="T7" fmla="*/ 278 h 1139"/>
                <a:gd name="T8" fmla="*/ 214 w 1137"/>
                <a:gd name="T9" fmla="*/ 350 h 1139"/>
                <a:gd name="T10" fmla="*/ 172 w 1137"/>
                <a:gd name="T11" fmla="*/ 433 h 1139"/>
                <a:gd name="T12" fmla="*/ 150 w 1137"/>
                <a:gd name="T13" fmla="*/ 527 h 1139"/>
                <a:gd name="T14" fmla="*/ 150 w 1137"/>
                <a:gd name="T15" fmla="*/ 626 h 1139"/>
                <a:gd name="T16" fmla="*/ 171 w 1137"/>
                <a:gd name="T17" fmla="*/ 718 h 1139"/>
                <a:gd name="T18" fmla="*/ 211 w 1137"/>
                <a:gd name="T19" fmla="*/ 802 h 1139"/>
                <a:gd name="T20" fmla="*/ 269 w 1137"/>
                <a:gd name="T21" fmla="*/ 874 h 1139"/>
                <a:gd name="T22" fmla="*/ 341 w 1137"/>
                <a:gd name="T23" fmla="*/ 932 h 1139"/>
                <a:gd name="T24" fmla="*/ 424 w 1137"/>
                <a:gd name="T25" fmla="*/ 974 h 1139"/>
                <a:gd name="T26" fmla="*/ 518 w 1137"/>
                <a:gd name="T27" fmla="*/ 996 h 1139"/>
                <a:gd name="T28" fmla="*/ 617 w 1137"/>
                <a:gd name="T29" fmla="*/ 996 h 1139"/>
                <a:gd name="T30" fmla="*/ 709 w 1137"/>
                <a:gd name="T31" fmla="*/ 975 h 1139"/>
                <a:gd name="T32" fmla="*/ 792 w 1137"/>
                <a:gd name="T33" fmla="*/ 934 h 1139"/>
                <a:gd name="T34" fmla="*/ 865 w 1137"/>
                <a:gd name="T35" fmla="*/ 877 h 1139"/>
                <a:gd name="T36" fmla="*/ 924 w 1137"/>
                <a:gd name="T37" fmla="*/ 805 h 1139"/>
                <a:gd name="T38" fmla="*/ 965 w 1137"/>
                <a:gd name="T39" fmla="*/ 720 h 1139"/>
                <a:gd name="T40" fmla="*/ 987 w 1137"/>
                <a:gd name="T41" fmla="*/ 626 h 1139"/>
                <a:gd name="T42" fmla="*/ 987 w 1137"/>
                <a:gd name="T43" fmla="*/ 523 h 1139"/>
                <a:gd name="T44" fmla="*/ 962 w 1137"/>
                <a:gd name="T45" fmla="*/ 423 h 1139"/>
                <a:gd name="T46" fmla="*/ 915 w 1137"/>
                <a:gd name="T47" fmla="*/ 335 h 1139"/>
                <a:gd name="T48" fmla="*/ 850 w 1137"/>
                <a:gd name="T49" fmla="*/ 261 h 1139"/>
                <a:gd name="T50" fmla="*/ 768 w 1137"/>
                <a:gd name="T51" fmla="*/ 204 h 1139"/>
                <a:gd name="T52" fmla="*/ 674 w 1137"/>
                <a:gd name="T53" fmla="*/ 168 h 1139"/>
                <a:gd name="T54" fmla="*/ 568 w 1137"/>
                <a:gd name="T55" fmla="*/ 156 h 1139"/>
                <a:gd name="T56" fmla="*/ 627 w 1137"/>
                <a:gd name="T57" fmla="*/ 4 h 1139"/>
                <a:gd name="T58" fmla="*/ 738 w 1137"/>
                <a:gd name="T59" fmla="*/ 26 h 1139"/>
                <a:gd name="T60" fmla="*/ 841 w 1137"/>
                <a:gd name="T61" fmla="*/ 68 h 1139"/>
                <a:gd name="T62" fmla="*/ 932 w 1137"/>
                <a:gd name="T63" fmla="*/ 129 h 1139"/>
                <a:gd name="T64" fmla="*/ 1008 w 1137"/>
                <a:gd name="T65" fmla="*/ 206 h 1139"/>
                <a:gd name="T66" fmla="*/ 1069 w 1137"/>
                <a:gd name="T67" fmla="*/ 297 h 1139"/>
                <a:gd name="T68" fmla="*/ 1112 w 1137"/>
                <a:gd name="T69" fmla="*/ 399 h 1139"/>
                <a:gd name="T70" fmla="*/ 1134 w 1137"/>
                <a:gd name="T71" fmla="*/ 511 h 1139"/>
                <a:gd name="T72" fmla="*/ 1134 w 1137"/>
                <a:gd name="T73" fmla="*/ 628 h 1139"/>
                <a:gd name="T74" fmla="*/ 1112 w 1137"/>
                <a:gd name="T75" fmla="*/ 740 h 1139"/>
                <a:gd name="T76" fmla="*/ 1069 w 1137"/>
                <a:gd name="T77" fmla="*/ 843 h 1139"/>
                <a:gd name="T78" fmla="*/ 1008 w 1137"/>
                <a:gd name="T79" fmla="*/ 934 h 1139"/>
                <a:gd name="T80" fmla="*/ 932 w 1137"/>
                <a:gd name="T81" fmla="*/ 1011 h 1139"/>
                <a:gd name="T82" fmla="*/ 841 w 1137"/>
                <a:gd name="T83" fmla="*/ 1071 h 1139"/>
                <a:gd name="T84" fmla="*/ 738 w 1137"/>
                <a:gd name="T85" fmla="*/ 1114 h 1139"/>
                <a:gd name="T86" fmla="*/ 627 w 1137"/>
                <a:gd name="T87" fmla="*/ 1136 h 1139"/>
                <a:gd name="T88" fmla="*/ 511 w 1137"/>
                <a:gd name="T89" fmla="*/ 1136 h 1139"/>
                <a:gd name="T90" fmla="*/ 401 w 1137"/>
                <a:gd name="T91" fmla="*/ 1114 h 1139"/>
                <a:gd name="T92" fmla="*/ 299 w 1137"/>
                <a:gd name="T93" fmla="*/ 1071 h 1139"/>
                <a:gd name="T94" fmla="*/ 208 w 1137"/>
                <a:gd name="T95" fmla="*/ 1011 h 1139"/>
                <a:gd name="T96" fmla="*/ 131 w 1137"/>
                <a:gd name="T97" fmla="*/ 934 h 1139"/>
                <a:gd name="T98" fmla="*/ 69 w 1137"/>
                <a:gd name="T99" fmla="*/ 843 h 1139"/>
                <a:gd name="T100" fmla="*/ 25 w 1137"/>
                <a:gd name="T101" fmla="*/ 740 h 1139"/>
                <a:gd name="T102" fmla="*/ 3 w 1137"/>
                <a:gd name="T103" fmla="*/ 628 h 1139"/>
                <a:gd name="T104" fmla="*/ 3 w 1137"/>
                <a:gd name="T105" fmla="*/ 511 h 1139"/>
                <a:gd name="T106" fmla="*/ 25 w 1137"/>
                <a:gd name="T107" fmla="*/ 399 h 1139"/>
                <a:gd name="T108" fmla="*/ 68 w 1137"/>
                <a:gd name="T109" fmla="*/ 297 h 1139"/>
                <a:gd name="T110" fmla="*/ 128 w 1137"/>
                <a:gd name="T111" fmla="*/ 206 h 1139"/>
                <a:gd name="T112" fmla="*/ 205 w 1137"/>
                <a:gd name="T113" fmla="*/ 129 h 1139"/>
                <a:gd name="T114" fmla="*/ 296 w 1137"/>
                <a:gd name="T115" fmla="*/ 68 h 1139"/>
                <a:gd name="T116" fmla="*/ 398 w 1137"/>
                <a:gd name="T117" fmla="*/ 26 h 1139"/>
                <a:gd name="T118" fmla="*/ 510 w 1137"/>
                <a:gd name="T119" fmla="*/ 4 h 11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7" h="1139">
                  <a:moveTo>
                    <a:pt x="568" y="156"/>
                  </a:moveTo>
                  <a:lnTo>
                    <a:pt x="519" y="159"/>
                  </a:lnTo>
                  <a:lnTo>
                    <a:pt x="473" y="166"/>
                  </a:lnTo>
                  <a:lnTo>
                    <a:pt x="427" y="180"/>
                  </a:lnTo>
                  <a:lnTo>
                    <a:pt x="385" y="198"/>
                  </a:lnTo>
                  <a:lnTo>
                    <a:pt x="344" y="220"/>
                  </a:lnTo>
                  <a:lnTo>
                    <a:pt x="307" y="247"/>
                  </a:lnTo>
                  <a:lnTo>
                    <a:pt x="272" y="278"/>
                  </a:lnTo>
                  <a:lnTo>
                    <a:pt x="241" y="312"/>
                  </a:lnTo>
                  <a:lnTo>
                    <a:pt x="214" y="350"/>
                  </a:lnTo>
                  <a:lnTo>
                    <a:pt x="190" y="390"/>
                  </a:lnTo>
                  <a:lnTo>
                    <a:pt x="172" y="433"/>
                  </a:lnTo>
                  <a:lnTo>
                    <a:pt x="159" y="480"/>
                  </a:lnTo>
                  <a:lnTo>
                    <a:pt x="150" y="527"/>
                  </a:lnTo>
                  <a:lnTo>
                    <a:pt x="147" y="578"/>
                  </a:lnTo>
                  <a:lnTo>
                    <a:pt x="150" y="626"/>
                  </a:lnTo>
                  <a:lnTo>
                    <a:pt x="157" y="673"/>
                  </a:lnTo>
                  <a:lnTo>
                    <a:pt x="171" y="718"/>
                  </a:lnTo>
                  <a:lnTo>
                    <a:pt x="189" y="761"/>
                  </a:lnTo>
                  <a:lnTo>
                    <a:pt x="211" y="802"/>
                  </a:lnTo>
                  <a:lnTo>
                    <a:pt x="238" y="840"/>
                  </a:lnTo>
                  <a:lnTo>
                    <a:pt x="269" y="874"/>
                  </a:lnTo>
                  <a:lnTo>
                    <a:pt x="304" y="905"/>
                  </a:lnTo>
                  <a:lnTo>
                    <a:pt x="341" y="932"/>
                  </a:lnTo>
                  <a:lnTo>
                    <a:pt x="381" y="956"/>
                  </a:lnTo>
                  <a:lnTo>
                    <a:pt x="424" y="974"/>
                  </a:lnTo>
                  <a:lnTo>
                    <a:pt x="471" y="987"/>
                  </a:lnTo>
                  <a:lnTo>
                    <a:pt x="518" y="996"/>
                  </a:lnTo>
                  <a:lnTo>
                    <a:pt x="568" y="999"/>
                  </a:lnTo>
                  <a:lnTo>
                    <a:pt x="617" y="996"/>
                  </a:lnTo>
                  <a:lnTo>
                    <a:pt x="663" y="987"/>
                  </a:lnTo>
                  <a:lnTo>
                    <a:pt x="709" y="975"/>
                  </a:lnTo>
                  <a:lnTo>
                    <a:pt x="752" y="957"/>
                  </a:lnTo>
                  <a:lnTo>
                    <a:pt x="792" y="934"/>
                  </a:lnTo>
                  <a:lnTo>
                    <a:pt x="830" y="907"/>
                  </a:lnTo>
                  <a:lnTo>
                    <a:pt x="865" y="877"/>
                  </a:lnTo>
                  <a:lnTo>
                    <a:pt x="896" y="842"/>
                  </a:lnTo>
                  <a:lnTo>
                    <a:pt x="924" y="805"/>
                  </a:lnTo>
                  <a:lnTo>
                    <a:pt x="946" y="764"/>
                  </a:lnTo>
                  <a:lnTo>
                    <a:pt x="965" y="720"/>
                  </a:lnTo>
                  <a:lnTo>
                    <a:pt x="979" y="675"/>
                  </a:lnTo>
                  <a:lnTo>
                    <a:pt x="987" y="626"/>
                  </a:lnTo>
                  <a:lnTo>
                    <a:pt x="990" y="577"/>
                  </a:lnTo>
                  <a:lnTo>
                    <a:pt x="987" y="523"/>
                  </a:lnTo>
                  <a:lnTo>
                    <a:pt x="978" y="472"/>
                  </a:lnTo>
                  <a:lnTo>
                    <a:pt x="962" y="423"/>
                  </a:lnTo>
                  <a:lnTo>
                    <a:pt x="942" y="377"/>
                  </a:lnTo>
                  <a:lnTo>
                    <a:pt x="915" y="335"/>
                  </a:lnTo>
                  <a:lnTo>
                    <a:pt x="884" y="296"/>
                  </a:lnTo>
                  <a:lnTo>
                    <a:pt x="850" y="261"/>
                  </a:lnTo>
                  <a:lnTo>
                    <a:pt x="810" y="231"/>
                  </a:lnTo>
                  <a:lnTo>
                    <a:pt x="768" y="204"/>
                  </a:lnTo>
                  <a:lnTo>
                    <a:pt x="723" y="183"/>
                  </a:lnTo>
                  <a:lnTo>
                    <a:pt x="674" y="168"/>
                  </a:lnTo>
                  <a:lnTo>
                    <a:pt x="622" y="159"/>
                  </a:lnTo>
                  <a:lnTo>
                    <a:pt x="568" y="156"/>
                  </a:lnTo>
                  <a:close/>
                  <a:moveTo>
                    <a:pt x="568" y="0"/>
                  </a:moveTo>
                  <a:lnTo>
                    <a:pt x="627" y="4"/>
                  </a:lnTo>
                  <a:lnTo>
                    <a:pt x="684" y="12"/>
                  </a:lnTo>
                  <a:lnTo>
                    <a:pt x="738" y="26"/>
                  </a:lnTo>
                  <a:lnTo>
                    <a:pt x="791" y="45"/>
                  </a:lnTo>
                  <a:lnTo>
                    <a:pt x="841" y="68"/>
                  </a:lnTo>
                  <a:lnTo>
                    <a:pt x="888" y="97"/>
                  </a:lnTo>
                  <a:lnTo>
                    <a:pt x="932" y="129"/>
                  </a:lnTo>
                  <a:lnTo>
                    <a:pt x="972" y="166"/>
                  </a:lnTo>
                  <a:lnTo>
                    <a:pt x="1008" y="206"/>
                  </a:lnTo>
                  <a:lnTo>
                    <a:pt x="1041" y="250"/>
                  </a:lnTo>
                  <a:lnTo>
                    <a:pt x="1069" y="297"/>
                  </a:lnTo>
                  <a:lnTo>
                    <a:pt x="1093" y="347"/>
                  </a:lnTo>
                  <a:lnTo>
                    <a:pt x="1112" y="399"/>
                  </a:lnTo>
                  <a:lnTo>
                    <a:pt x="1126" y="454"/>
                  </a:lnTo>
                  <a:lnTo>
                    <a:pt x="1134" y="511"/>
                  </a:lnTo>
                  <a:lnTo>
                    <a:pt x="1137" y="569"/>
                  </a:lnTo>
                  <a:lnTo>
                    <a:pt x="1134" y="628"/>
                  </a:lnTo>
                  <a:lnTo>
                    <a:pt x="1126" y="685"/>
                  </a:lnTo>
                  <a:lnTo>
                    <a:pt x="1112" y="740"/>
                  </a:lnTo>
                  <a:lnTo>
                    <a:pt x="1093" y="793"/>
                  </a:lnTo>
                  <a:lnTo>
                    <a:pt x="1069" y="843"/>
                  </a:lnTo>
                  <a:lnTo>
                    <a:pt x="1041" y="890"/>
                  </a:lnTo>
                  <a:lnTo>
                    <a:pt x="1008" y="934"/>
                  </a:lnTo>
                  <a:lnTo>
                    <a:pt x="972" y="974"/>
                  </a:lnTo>
                  <a:lnTo>
                    <a:pt x="932" y="1011"/>
                  </a:lnTo>
                  <a:lnTo>
                    <a:pt x="888" y="1043"/>
                  </a:lnTo>
                  <a:lnTo>
                    <a:pt x="841" y="1071"/>
                  </a:lnTo>
                  <a:lnTo>
                    <a:pt x="791" y="1095"/>
                  </a:lnTo>
                  <a:lnTo>
                    <a:pt x="738" y="1114"/>
                  </a:lnTo>
                  <a:lnTo>
                    <a:pt x="684" y="1128"/>
                  </a:lnTo>
                  <a:lnTo>
                    <a:pt x="627" y="1136"/>
                  </a:lnTo>
                  <a:lnTo>
                    <a:pt x="568" y="1139"/>
                  </a:lnTo>
                  <a:lnTo>
                    <a:pt x="511" y="1136"/>
                  </a:lnTo>
                  <a:lnTo>
                    <a:pt x="455" y="1128"/>
                  </a:lnTo>
                  <a:lnTo>
                    <a:pt x="401" y="1114"/>
                  </a:lnTo>
                  <a:lnTo>
                    <a:pt x="349" y="1095"/>
                  </a:lnTo>
                  <a:lnTo>
                    <a:pt x="299" y="1071"/>
                  </a:lnTo>
                  <a:lnTo>
                    <a:pt x="252" y="1043"/>
                  </a:lnTo>
                  <a:lnTo>
                    <a:pt x="208" y="1011"/>
                  </a:lnTo>
                  <a:lnTo>
                    <a:pt x="168" y="974"/>
                  </a:lnTo>
                  <a:lnTo>
                    <a:pt x="131" y="934"/>
                  </a:lnTo>
                  <a:lnTo>
                    <a:pt x="98" y="890"/>
                  </a:lnTo>
                  <a:lnTo>
                    <a:pt x="69" y="843"/>
                  </a:lnTo>
                  <a:lnTo>
                    <a:pt x="45" y="793"/>
                  </a:lnTo>
                  <a:lnTo>
                    <a:pt x="25" y="740"/>
                  </a:lnTo>
                  <a:lnTo>
                    <a:pt x="11" y="685"/>
                  </a:lnTo>
                  <a:lnTo>
                    <a:pt x="3" y="628"/>
                  </a:lnTo>
                  <a:lnTo>
                    <a:pt x="0" y="569"/>
                  </a:lnTo>
                  <a:lnTo>
                    <a:pt x="3" y="511"/>
                  </a:lnTo>
                  <a:lnTo>
                    <a:pt x="11" y="454"/>
                  </a:lnTo>
                  <a:lnTo>
                    <a:pt x="25" y="399"/>
                  </a:lnTo>
                  <a:lnTo>
                    <a:pt x="44" y="347"/>
                  </a:lnTo>
                  <a:lnTo>
                    <a:pt x="68" y="297"/>
                  </a:lnTo>
                  <a:lnTo>
                    <a:pt x="96" y="250"/>
                  </a:lnTo>
                  <a:lnTo>
                    <a:pt x="128" y="206"/>
                  </a:lnTo>
                  <a:lnTo>
                    <a:pt x="165" y="166"/>
                  </a:lnTo>
                  <a:lnTo>
                    <a:pt x="205" y="129"/>
                  </a:lnTo>
                  <a:lnTo>
                    <a:pt x="248" y="97"/>
                  </a:lnTo>
                  <a:lnTo>
                    <a:pt x="296" y="68"/>
                  </a:lnTo>
                  <a:lnTo>
                    <a:pt x="346" y="45"/>
                  </a:lnTo>
                  <a:lnTo>
                    <a:pt x="398" y="26"/>
                  </a:lnTo>
                  <a:lnTo>
                    <a:pt x="453" y="12"/>
                  </a:lnTo>
                  <a:lnTo>
                    <a:pt x="510" y="4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9" name="Freeform 76"/>
            <p:cNvSpPr>
              <a:spLocks noEditPoints="1"/>
            </p:cNvSpPr>
            <p:nvPr/>
          </p:nvSpPr>
          <p:spPr bwMode="auto">
            <a:xfrm>
              <a:off x="5359400" y="3027363"/>
              <a:ext cx="374650" cy="244475"/>
            </a:xfrm>
            <a:custGeom>
              <a:gdLst>
                <a:gd name="T0" fmla="*/ 401 w 2128"/>
                <a:gd name="T1" fmla="*/ 152 h 1383"/>
                <a:gd name="T2" fmla="*/ 323 w 2128"/>
                <a:gd name="T3" fmla="*/ 175 h 1383"/>
                <a:gd name="T4" fmla="*/ 256 w 2128"/>
                <a:gd name="T5" fmla="*/ 218 h 1383"/>
                <a:gd name="T6" fmla="*/ 202 w 2128"/>
                <a:gd name="T7" fmla="*/ 279 h 1383"/>
                <a:gd name="T8" fmla="*/ 167 w 2128"/>
                <a:gd name="T9" fmla="*/ 352 h 1383"/>
                <a:gd name="T10" fmla="*/ 154 w 2128"/>
                <a:gd name="T11" fmla="*/ 437 h 1383"/>
                <a:gd name="T12" fmla="*/ 1974 w 2128"/>
                <a:gd name="T13" fmla="*/ 1235 h 1383"/>
                <a:gd name="T14" fmla="*/ 1970 w 2128"/>
                <a:gd name="T15" fmla="*/ 399 h 1383"/>
                <a:gd name="T16" fmla="*/ 1951 w 2128"/>
                <a:gd name="T17" fmla="*/ 326 h 1383"/>
                <a:gd name="T18" fmla="*/ 1914 w 2128"/>
                <a:gd name="T19" fmla="*/ 263 h 1383"/>
                <a:gd name="T20" fmla="*/ 1862 w 2128"/>
                <a:gd name="T21" fmla="*/ 210 h 1383"/>
                <a:gd name="T22" fmla="*/ 1799 w 2128"/>
                <a:gd name="T23" fmla="*/ 172 h 1383"/>
                <a:gd name="T24" fmla="*/ 1725 w 2128"/>
                <a:gd name="T25" fmla="*/ 151 h 1383"/>
                <a:gd name="T26" fmla="*/ 1389 w 2128"/>
                <a:gd name="T27" fmla="*/ 149 h 1383"/>
                <a:gd name="T28" fmla="*/ 1101 w 2128"/>
                <a:gd name="T29" fmla="*/ 435 h 1383"/>
                <a:gd name="T30" fmla="*/ 1065 w 2128"/>
                <a:gd name="T31" fmla="*/ 444 h 1383"/>
                <a:gd name="T32" fmla="*/ 1029 w 2128"/>
                <a:gd name="T33" fmla="*/ 435 h 1383"/>
                <a:gd name="T34" fmla="*/ 739 w 2128"/>
                <a:gd name="T35" fmla="*/ 149 h 1383"/>
                <a:gd name="T36" fmla="*/ 436 w 2128"/>
                <a:gd name="T37" fmla="*/ 0 h 1383"/>
                <a:gd name="T38" fmla="*/ 783 w 2128"/>
                <a:gd name="T39" fmla="*/ 2 h 1383"/>
                <a:gd name="T40" fmla="*/ 808 w 2128"/>
                <a:gd name="T41" fmla="*/ 13 h 1383"/>
                <a:gd name="T42" fmla="*/ 1063 w 2128"/>
                <a:gd name="T43" fmla="*/ 266 h 1383"/>
                <a:gd name="T44" fmla="*/ 1318 w 2128"/>
                <a:gd name="T45" fmla="*/ 13 h 1383"/>
                <a:gd name="T46" fmla="*/ 1344 w 2128"/>
                <a:gd name="T47" fmla="*/ 2 h 1383"/>
                <a:gd name="T48" fmla="*/ 1692 w 2128"/>
                <a:gd name="T49" fmla="*/ 0 h 1383"/>
                <a:gd name="T50" fmla="*/ 1790 w 2128"/>
                <a:gd name="T51" fmla="*/ 12 h 1383"/>
                <a:gd name="T52" fmla="*/ 1881 w 2128"/>
                <a:gd name="T53" fmla="*/ 44 h 1383"/>
                <a:gd name="T54" fmla="*/ 1963 w 2128"/>
                <a:gd name="T55" fmla="*/ 95 h 1383"/>
                <a:gd name="T56" fmla="*/ 2031 w 2128"/>
                <a:gd name="T57" fmla="*/ 162 h 1383"/>
                <a:gd name="T58" fmla="*/ 2084 w 2128"/>
                <a:gd name="T59" fmla="*/ 244 h 1383"/>
                <a:gd name="T60" fmla="*/ 2116 w 2128"/>
                <a:gd name="T61" fmla="*/ 336 h 1383"/>
                <a:gd name="T62" fmla="*/ 2128 w 2128"/>
                <a:gd name="T63" fmla="*/ 436 h 1383"/>
                <a:gd name="T64" fmla="*/ 2123 w 2128"/>
                <a:gd name="T65" fmla="*/ 1329 h 1383"/>
                <a:gd name="T66" fmla="*/ 2099 w 2128"/>
                <a:gd name="T67" fmla="*/ 1361 h 1383"/>
                <a:gd name="T68" fmla="*/ 2066 w 2128"/>
                <a:gd name="T69" fmla="*/ 1379 h 1383"/>
                <a:gd name="T70" fmla="*/ 74 w 2128"/>
                <a:gd name="T71" fmla="*/ 1383 h 1383"/>
                <a:gd name="T72" fmla="*/ 35 w 2128"/>
                <a:gd name="T73" fmla="*/ 1373 h 1383"/>
                <a:gd name="T74" fmla="*/ 10 w 2128"/>
                <a:gd name="T75" fmla="*/ 1348 h 1383"/>
                <a:gd name="T76" fmla="*/ 0 w 2128"/>
                <a:gd name="T77" fmla="*/ 1309 h 1383"/>
                <a:gd name="T78" fmla="*/ 3 w 2128"/>
                <a:gd name="T79" fmla="*/ 386 h 1383"/>
                <a:gd name="T80" fmla="*/ 25 w 2128"/>
                <a:gd name="T81" fmla="*/ 291 h 1383"/>
                <a:gd name="T82" fmla="*/ 67 w 2128"/>
                <a:gd name="T83" fmla="*/ 205 h 1383"/>
                <a:gd name="T84" fmla="*/ 126 w 2128"/>
                <a:gd name="T85" fmla="*/ 130 h 1383"/>
                <a:gd name="T86" fmla="*/ 201 w 2128"/>
                <a:gd name="T87" fmla="*/ 70 h 1383"/>
                <a:gd name="T88" fmla="*/ 288 w 2128"/>
                <a:gd name="T89" fmla="*/ 26 h 1383"/>
                <a:gd name="T90" fmla="*/ 384 w 2128"/>
                <a:gd name="T91" fmla="*/ 3 h 13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28" h="1383">
                  <a:moveTo>
                    <a:pt x="443" y="149"/>
                  </a:moveTo>
                  <a:lnTo>
                    <a:pt x="401" y="152"/>
                  </a:lnTo>
                  <a:lnTo>
                    <a:pt x="361" y="160"/>
                  </a:lnTo>
                  <a:lnTo>
                    <a:pt x="323" y="175"/>
                  </a:lnTo>
                  <a:lnTo>
                    <a:pt x="288" y="194"/>
                  </a:lnTo>
                  <a:lnTo>
                    <a:pt x="256" y="218"/>
                  </a:lnTo>
                  <a:lnTo>
                    <a:pt x="226" y="247"/>
                  </a:lnTo>
                  <a:lnTo>
                    <a:pt x="202" y="279"/>
                  </a:lnTo>
                  <a:lnTo>
                    <a:pt x="182" y="314"/>
                  </a:lnTo>
                  <a:lnTo>
                    <a:pt x="167" y="352"/>
                  </a:lnTo>
                  <a:lnTo>
                    <a:pt x="158" y="394"/>
                  </a:lnTo>
                  <a:lnTo>
                    <a:pt x="154" y="437"/>
                  </a:lnTo>
                  <a:lnTo>
                    <a:pt x="154" y="1235"/>
                  </a:lnTo>
                  <a:lnTo>
                    <a:pt x="1974" y="1235"/>
                  </a:lnTo>
                  <a:lnTo>
                    <a:pt x="1974" y="437"/>
                  </a:lnTo>
                  <a:lnTo>
                    <a:pt x="1970" y="399"/>
                  </a:lnTo>
                  <a:lnTo>
                    <a:pt x="1963" y="362"/>
                  </a:lnTo>
                  <a:lnTo>
                    <a:pt x="1951" y="326"/>
                  </a:lnTo>
                  <a:lnTo>
                    <a:pt x="1934" y="293"/>
                  </a:lnTo>
                  <a:lnTo>
                    <a:pt x="1914" y="263"/>
                  </a:lnTo>
                  <a:lnTo>
                    <a:pt x="1890" y="234"/>
                  </a:lnTo>
                  <a:lnTo>
                    <a:pt x="1862" y="210"/>
                  </a:lnTo>
                  <a:lnTo>
                    <a:pt x="1833" y="189"/>
                  </a:lnTo>
                  <a:lnTo>
                    <a:pt x="1799" y="172"/>
                  </a:lnTo>
                  <a:lnTo>
                    <a:pt x="1763" y="159"/>
                  </a:lnTo>
                  <a:lnTo>
                    <a:pt x="1725" y="151"/>
                  </a:lnTo>
                  <a:lnTo>
                    <a:pt x="1686" y="149"/>
                  </a:lnTo>
                  <a:lnTo>
                    <a:pt x="1389" y="149"/>
                  </a:lnTo>
                  <a:lnTo>
                    <a:pt x="1116" y="422"/>
                  </a:lnTo>
                  <a:lnTo>
                    <a:pt x="1101" y="435"/>
                  </a:lnTo>
                  <a:lnTo>
                    <a:pt x="1083" y="442"/>
                  </a:lnTo>
                  <a:lnTo>
                    <a:pt x="1065" y="444"/>
                  </a:lnTo>
                  <a:lnTo>
                    <a:pt x="1045" y="442"/>
                  </a:lnTo>
                  <a:lnTo>
                    <a:pt x="1029" y="435"/>
                  </a:lnTo>
                  <a:lnTo>
                    <a:pt x="1013" y="422"/>
                  </a:lnTo>
                  <a:lnTo>
                    <a:pt x="739" y="149"/>
                  </a:lnTo>
                  <a:lnTo>
                    <a:pt x="443" y="149"/>
                  </a:lnTo>
                  <a:close/>
                  <a:moveTo>
                    <a:pt x="436" y="0"/>
                  </a:moveTo>
                  <a:lnTo>
                    <a:pt x="767" y="0"/>
                  </a:lnTo>
                  <a:lnTo>
                    <a:pt x="783" y="2"/>
                  </a:lnTo>
                  <a:lnTo>
                    <a:pt x="797" y="5"/>
                  </a:lnTo>
                  <a:lnTo>
                    <a:pt x="808" y="13"/>
                  </a:lnTo>
                  <a:lnTo>
                    <a:pt x="820" y="22"/>
                  </a:lnTo>
                  <a:lnTo>
                    <a:pt x="1063" y="266"/>
                  </a:lnTo>
                  <a:lnTo>
                    <a:pt x="1307" y="22"/>
                  </a:lnTo>
                  <a:lnTo>
                    <a:pt x="1318" y="13"/>
                  </a:lnTo>
                  <a:lnTo>
                    <a:pt x="1330" y="5"/>
                  </a:lnTo>
                  <a:lnTo>
                    <a:pt x="1344" y="2"/>
                  </a:lnTo>
                  <a:lnTo>
                    <a:pt x="1359" y="0"/>
                  </a:lnTo>
                  <a:lnTo>
                    <a:pt x="1692" y="0"/>
                  </a:lnTo>
                  <a:lnTo>
                    <a:pt x="1742" y="3"/>
                  </a:lnTo>
                  <a:lnTo>
                    <a:pt x="1790" y="12"/>
                  </a:lnTo>
                  <a:lnTo>
                    <a:pt x="1837" y="25"/>
                  </a:lnTo>
                  <a:lnTo>
                    <a:pt x="1881" y="44"/>
                  </a:lnTo>
                  <a:lnTo>
                    <a:pt x="1924" y="67"/>
                  </a:lnTo>
                  <a:lnTo>
                    <a:pt x="1963" y="95"/>
                  </a:lnTo>
                  <a:lnTo>
                    <a:pt x="1999" y="127"/>
                  </a:lnTo>
                  <a:lnTo>
                    <a:pt x="2031" y="162"/>
                  </a:lnTo>
                  <a:lnTo>
                    <a:pt x="2059" y="202"/>
                  </a:lnTo>
                  <a:lnTo>
                    <a:pt x="2084" y="244"/>
                  </a:lnTo>
                  <a:lnTo>
                    <a:pt x="2103" y="288"/>
                  </a:lnTo>
                  <a:lnTo>
                    <a:pt x="2116" y="336"/>
                  </a:lnTo>
                  <a:lnTo>
                    <a:pt x="2125" y="385"/>
                  </a:lnTo>
                  <a:lnTo>
                    <a:pt x="2128" y="436"/>
                  </a:lnTo>
                  <a:lnTo>
                    <a:pt x="2128" y="1309"/>
                  </a:lnTo>
                  <a:lnTo>
                    <a:pt x="2123" y="1329"/>
                  </a:lnTo>
                  <a:lnTo>
                    <a:pt x="2112" y="1347"/>
                  </a:lnTo>
                  <a:lnTo>
                    <a:pt x="2099" y="1361"/>
                  </a:lnTo>
                  <a:lnTo>
                    <a:pt x="2084" y="1373"/>
                  </a:lnTo>
                  <a:lnTo>
                    <a:pt x="2066" y="1379"/>
                  </a:lnTo>
                  <a:lnTo>
                    <a:pt x="2048" y="1383"/>
                  </a:lnTo>
                  <a:lnTo>
                    <a:pt x="74" y="1383"/>
                  </a:lnTo>
                  <a:lnTo>
                    <a:pt x="53" y="1379"/>
                  </a:lnTo>
                  <a:lnTo>
                    <a:pt x="35" y="1373"/>
                  </a:lnTo>
                  <a:lnTo>
                    <a:pt x="20" y="1363"/>
                  </a:lnTo>
                  <a:lnTo>
                    <a:pt x="10" y="1348"/>
                  </a:lnTo>
                  <a:lnTo>
                    <a:pt x="2" y="1330"/>
                  </a:lnTo>
                  <a:lnTo>
                    <a:pt x="0" y="1309"/>
                  </a:lnTo>
                  <a:lnTo>
                    <a:pt x="0" y="436"/>
                  </a:lnTo>
                  <a:lnTo>
                    <a:pt x="3" y="386"/>
                  </a:lnTo>
                  <a:lnTo>
                    <a:pt x="12" y="338"/>
                  </a:lnTo>
                  <a:lnTo>
                    <a:pt x="25" y="291"/>
                  </a:lnTo>
                  <a:lnTo>
                    <a:pt x="43" y="246"/>
                  </a:lnTo>
                  <a:lnTo>
                    <a:pt x="67" y="205"/>
                  </a:lnTo>
                  <a:lnTo>
                    <a:pt x="95" y="166"/>
                  </a:lnTo>
                  <a:lnTo>
                    <a:pt x="126" y="130"/>
                  </a:lnTo>
                  <a:lnTo>
                    <a:pt x="162" y="97"/>
                  </a:lnTo>
                  <a:lnTo>
                    <a:pt x="201" y="70"/>
                  </a:lnTo>
                  <a:lnTo>
                    <a:pt x="242" y="45"/>
                  </a:lnTo>
                  <a:lnTo>
                    <a:pt x="288" y="26"/>
                  </a:lnTo>
                  <a:lnTo>
                    <a:pt x="334" y="12"/>
                  </a:lnTo>
                  <a:lnTo>
                    <a:pt x="384" y="3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0" name="Group 41"/>
          <p:cNvGrpSpPr/>
          <p:nvPr/>
        </p:nvGrpSpPr>
        <p:grpSpPr>
          <a:xfrm>
            <a:off x="9199025" y="3136635"/>
            <a:ext cx="614363" cy="614362"/>
            <a:chOff x="10948988" y="2659063"/>
            <a:chExt cx="614362" cy="614362"/>
          </a:xfrm>
          <a:solidFill>
            <a:schemeClr val="accent6"/>
          </a:solidFill>
        </p:grpSpPr>
        <p:sp>
          <p:nvSpPr>
            <p:cNvPr id="41" name="Freeform 112"/>
            <p:cNvSpPr>
              <a:spLocks noEditPoints="1"/>
            </p:cNvSpPr>
            <p:nvPr/>
          </p:nvSpPr>
          <p:spPr bwMode="auto">
            <a:xfrm>
              <a:off x="10948988" y="2659063"/>
              <a:ext cx="614362" cy="614362"/>
            </a:xfrm>
            <a:custGeom>
              <a:gdLst>
                <a:gd name="T0" fmla="*/ 1246 w 3483"/>
                <a:gd name="T1" fmla="*/ 2263 h 3483"/>
                <a:gd name="T2" fmla="*/ 1059 w 3483"/>
                <a:gd name="T3" fmla="*/ 2432 h 3483"/>
                <a:gd name="T4" fmla="*/ 986 w 3483"/>
                <a:gd name="T5" fmla="*/ 2683 h 3483"/>
                <a:gd name="T6" fmla="*/ 1307 w 3483"/>
                <a:gd name="T7" fmla="*/ 3026 h 3483"/>
                <a:gd name="T8" fmla="*/ 1668 w 3483"/>
                <a:gd name="T9" fmla="*/ 2861 h 3483"/>
                <a:gd name="T10" fmla="*/ 2092 w 3483"/>
                <a:gd name="T11" fmla="*/ 3052 h 3483"/>
                <a:gd name="T12" fmla="*/ 2491 w 3483"/>
                <a:gd name="T13" fmla="*/ 2872 h 3483"/>
                <a:gd name="T14" fmla="*/ 2443 w 3483"/>
                <a:gd name="T15" fmla="*/ 2476 h 3483"/>
                <a:gd name="T16" fmla="*/ 2275 w 3483"/>
                <a:gd name="T17" fmla="*/ 2288 h 3483"/>
                <a:gd name="T18" fmla="*/ 2023 w 3483"/>
                <a:gd name="T19" fmla="*/ 2215 h 3483"/>
                <a:gd name="T20" fmla="*/ 1394 w 3483"/>
                <a:gd name="T21" fmla="*/ 430 h 3483"/>
                <a:gd name="T22" fmla="*/ 988 w 3483"/>
                <a:gd name="T23" fmla="*/ 614 h 3483"/>
                <a:gd name="T24" fmla="*/ 666 w 3483"/>
                <a:gd name="T25" fmla="*/ 915 h 3483"/>
                <a:gd name="T26" fmla="*/ 457 w 3483"/>
                <a:gd name="T27" fmla="*/ 1307 h 3483"/>
                <a:gd name="T28" fmla="*/ 622 w 3483"/>
                <a:gd name="T29" fmla="*/ 1667 h 3483"/>
                <a:gd name="T30" fmla="*/ 432 w 3483"/>
                <a:gd name="T31" fmla="*/ 2093 h 3483"/>
                <a:gd name="T32" fmla="*/ 614 w 3483"/>
                <a:gd name="T33" fmla="*/ 2495 h 3483"/>
                <a:gd name="T34" fmla="*/ 844 w 3483"/>
                <a:gd name="T35" fmla="*/ 2682 h 3483"/>
                <a:gd name="T36" fmla="*/ 915 w 3483"/>
                <a:gd name="T37" fmla="*/ 2386 h 3483"/>
                <a:gd name="T38" fmla="*/ 1112 w 3483"/>
                <a:gd name="T39" fmla="*/ 2166 h 3483"/>
                <a:gd name="T40" fmla="*/ 1396 w 3483"/>
                <a:gd name="T41" fmla="*/ 2062 h 3483"/>
                <a:gd name="T42" fmla="*/ 2214 w 3483"/>
                <a:gd name="T43" fmla="*/ 2087 h 3483"/>
                <a:gd name="T44" fmla="*/ 2470 w 3483"/>
                <a:gd name="T45" fmla="*/ 2240 h 3483"/>
                <a:gd name="T46" fmla="*/ 2625 w 3483"/>
                <a:gd name="T47" fmla="*/ 2495 h 3483"/>
                <a:gd name="T48" fmla="*/ 2715 w 3483"/>
                <a:gd name="T49" fmla="*/ 2685 h 3483"/>
                <a:gd name="T50" fmla="*/ 2962 w 3483"/>
                <a:gd name="T51" fmla="*/ 2334 h 3483"/>
                <a:gd name="T52" fmla="*/ 3086 w 3483"/>
                <a:gd name="T53" fmla="*/ 1912 h 3483"/>
                <a:gd name="T54" fmla="*/ 3087 w 3483"/>
                <a:gd name="T55" fmla="*/ 1574 h 3483"/>
                <a:gd name="T56" fmla="*/ 2958 w 3483"/>
                <a:gd name="T57" fmla="*/ 1143 h 3483"/>
                <a:gd name="T58" fmla="*/ 2703 w 3483"/>
                <a:gd name="T59" fmla="*/ 785 h 3483"/>
                <a:gd name="T60" fmla="*/ 2346 w 3483"/>
                <a:gd name="T61" fmla="*/ 527 h 3483"/>
                <a:gd name="T62" fmla="*/ 1916 w 3483"/>
                <a:gd name="T63" fmla="*/ 396 h 3483"/>
                <a:gd name="T64" fmla="*/ 1667 w 3483"/>
                <a:gd name="T65" fmla="*/ 0 h 3483"/>
                <a:gd name="T66" fmla="*/ 2115 w 3483"/>
                <a:gd name="T67" fmla="*/ 278 h 3483"/>
                <a:gd name="T68" fmla="*/ 2553 w 3483"/>
                <a:gd name="T69" fmla="*/ 469 h 3483"/>
                <a:gd name="T70" fmla="*/ 2907 w 3483"/>
                <a:gd name="T71" fmla="*/ 782 h 3483"/>
                <a:gd name="T72" fmla="*/ 3148 w 3483"/>
                <a:gd name="T73" fmla="*/ 1191 h 3483"/>
                <a:gd name="T74" fmla="*/ 3251 w 3483"/>
                <a:gd name="T75" fmla="*/ 1668 h 3483"/>
                <a:gd name="T76" fmla="*/ 3227 w 3483"/>
                <a:gd name="T77" fmla="*/ 2019 h 3483"/>
                <a:gd name="T78" fmla="*/ 3064 w 3483"/>
                <a:gd name="T79" fmla="*/ 2470 h 3483"/>
                <a:gd name="T80" fmla="*/ 2774 w 3483"/>
                <a:gd name="T81" fmla="*/ 2841 h 3483"/>
                <a:gd name="T82" fmla="*/ 2384 w 3483"/>
                <a:gd name="T83" fmla="*/ 3108 h 3483"/>
                <a:gd name="T84" fmla="*/ 1922 w 3483"/>
                <a:gd name="T85" fmla="*/ 3242 h 3483"/>
                <a:gd name="T86" fmla="*/ 1567 w 3483"/>
                <a:gd name="T87" fmla="*/ 3243 h 3483"/>
                <a:gd name="T88" fmla="*/ 1102 w 3483"/>
                <a:gd name="T89" fmla="*/ 3110 h 3483"/>
                <a:gd name="T90" fmla="*/ 710 w 3483"/>
                <a:gd name="T91" fmla="*/ 2844 h 3483"/>
                <a:gd name="T92" fmla="*/ 419 w 3483"/>
                <a:gd name="T93" fmla="*/ 2472 h 3483"/>
                <a:gd name="T94" fmla="*/ 255 w 3483"/>
                <a:gd name="T95" fmla="*/ 2020 h 3483"/>
                <a:gd name="T96" fmla="*/ 232 w 3483"/>
                <a:gd name="T97" fmla="*/ 1668 h 3483"/>
                <a:gd name="T98" fmla="*/ 336 w 3483"/>
                <a:gd name="T99" fmla="*/ 1189 h 3483"/>
                <a:gd name="T100" fmla="*/ 578 w 3483"/>
                <a:gd name="T101" fmla="*/ 780 h 3483"/>
                <a:gd name="T102" fmla="*/ 933 w 3483"/>
                <a:gd name="T103" fmla="*/ 467 h 3483"/>
                <a:gd name="T104" fmla="*/ 1373 w 3483"/>
                <a:gd name="T105" fmla="*/ 275 h 34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83" h="3483">
                  <a:moveTo>
                    <a:pt x="1453" y="2215"/>
                  </a:moveTo>
                  <a:lnTo>
                    <a:pt x="1398" y="2219"/>
                  </a:lnTo>
                  <a:lnTo>
                    <a:pt x="1346" y="2228"/>
                  </a:lnTo>
                  <a:lnTo>
                    <a:pt x="1295" y="2243"/>
                  </a:lnTo>
                  <a:lnTo>
                    <a:pt x="1246" y="2263"/>
                  </a:lnTo>
                  <a:lnTo>
                    <a:pt x="1202" y="2288"/>
                  </a:lnTo>
                  <a:lnTo>
                    <a:pt x="1160" y="2318"/>
                  </a:lnTo>
                  <a:lnTo>
                    <a:pt x="1122" y="2352"/>
                  </a:lnTo>
                  <a:lnTo>
                    <a:pt x="1088" y="2390"/>
                  </a:lnTo>
                  <a:lnTo>
                    <a:pt x="1059" y="2432"/>
                  </a:lnTo>
                  <a:lnTo>
                    <a:pt x="1033" y="2476"/>
                  </a:lnTo>
                  <a:lnTo>
                    <a:pt x="1013" y="2525"/>
                  </a:lnTo>
                  <a:lnTo>
                    <a:pt x="998" y="2575"/>
                  </a:lnTo>
                  <a:lnTo>
                    <a:pt x="989" y="2628"/>
                  </a:lnTo>
                  <a:lnTo>
                    <a:pt x="986" y="2683"/>
                  </a:lnTo>
                  <a:lnTo>
                    <a:pt x="986" y="2868"/>
                  </a:lnTo>
                  <a:lnTo>
                    <a:pt x="1062" y="2915"/>
                  </a:lnTo>
                  <a:lnTo>
                    <a:pt x="1140" y="2957"/>
                  </a:lnTo>
                  <a:lnTo>
                    <a:pt x="1222" y="2994"/>
                  </a:lnTo>
                  <a:lnTo>
                    <a:pt x="1307" y="3026"/>
                  </a:lnTo>
                  <a:lnTo>
                    <a:pt x="1393" y="3052"/>
                  </a:lnTo>
                  <a:lnTo>
                    <a:pt x="1483" y="3072"/>
                  </a:lnTo>
                  <a:lnTo>
                    <a:pt x="1574" y="3087"/>
                  </a:lnTo>
                  <a:lnTo>
                    <a:pt x="1668" y="3096"/>
                  </a:lnTo>
                  <a:lnTo>
                    <a:pt x="1668" y="2861"/>
                  </a:lnTo>
                  <a:lnTo>
                    <a:pt x="1824" y="2861"/>
                  </a:lnTo>
                  <a:lnTo>
                    <a:pt x="1824" y="3096"/>
                  </a:lnTo>
                  <a:lnTo>
                    <a:pt x="1915" y="3087"/>
                  </a:lnTo>
                  <a:lnTo>
                    <a:pt x="2004" y="3072"/>
                  </a:lnTo>
                  <a:lnTo>
                    <a:pt x="2092" y="3052"/>
                  </a:lnTo>
                  <a:lnTo>
                    <a:pt x="2176" y="3027"/>
                  </a:lnTo>
                  <a:lnTo>
                    <a:pt x="2260" y="2995"/>
                  </a:lnTo>
                  <a:lnTo>
                    <a:pt x="2340" y="2959"/>
                  </a:lnTo>
                  <a:lnTo>
                    <a:pt x="2417" y="2918"/>
                  </a:lnTo>
                  <a:lnTo>
                    <a:pt x="2491" y="2872"/>
                  </a:lnTo>
                  <a:lnTo>
                    <a:pt x="2491" y="2683"/>
                  </a:lnTo>
                  <a:lnTo>
                    <a:pt x="2488" y="2628"/>
                  </a:lnTo>
                  <a:lnTo>
                    <a:pt x="2478" y="2575"/>
                  </a:lnTo>
                  <a:lnTo>
                    <a:pt x="2463" y="2525"/>
                  </a:lnTo>
                  <a:lnTo>
                    <a:pt x="2443" y="2476"/>
                  </a:lnTo>
                  <a:lnTo>
                    <a:pt x="2418" y="2432"/>
                  </a:lnTo>
                  <a:lnTo>
                    <a:pt x="2388" y="2390"/>
                  </a:lnTo>
                  <a:lnTo>
                    <a:pt x="2355" y="2352"/>
                  </a:lnTo>
                  <a:lnTo>
                    <a:pt x="2317" y="2318"/>
                  </a:lnTo>
                  <a:lnTo>
                    <a:pt x="2275" y="2288"/>
                  </a:lnTo>
                  <a:lnTo>
                    <a:pt x="2230" y="2263"/>
                  </a:lnTo>
                  <a:lnTo>
                    <a:pt x="2182" y="2243"/>
                  </a:lnTo>
                  <a:lnTo>
                    <a:pt x="2131" y="2228"/>
                  </a:lnTo>
                  <a:lnTo>
                    <a:pt x="2078" y="2219"/>
                  </a:lnTo>
                  <a:lnTo>
                    <a:pt x="2023" y="2215"/>
                  </a:lnTo>
                  <a:lnTo>
                    <a:pt x="1453" y="2215"/>
                  </a:lnTo>
                  <a:close/>
                  <a:moveTo>
                    <a:pt x="1668" y="386"/>
                  </a:moveTo>
                  <a:lnTo>
                    <a:pt x="1575" y="395"/>
                  </a:lnTo>
                  <a:lnTo>
                    <a:pt x="1483" y="410"/>
                  </a:lnTo>
                  <a:lnTo>
                    <a:pt x="1394" y="430"/>
                  </a:lnTo>
                  <a:lnTo>
                    <a:pt x="1308" y="456"/>
                  </a:lnTo>
                  <a:lnTo>
                    <a:pt x="1223" y="488"/>
                  </a:lnTo>
                  <a:lnTo>
                    <a:pt x="1141" y="525"/>
                  </a:lnTo>
                  <a:lnTo>
                    <a:pt x="1063" y="567"/>
                  </a:lnTo>
                  <a:lnTo>
                    <a:pt x="988" y="614"/>
                  </a:lnTo>
                  <a:lnTo>
                    <a:pt x="916" y="666"/>
                  </a:lnTo>
                  <a:lnTo>
                    <a:pt x="848" y="722"/>
                  </a:lnTo>
                  <a:lnTo>
                    <a:pt x="783" y="782"/>
                  </a:lnTo>
                  <a:lnTo>
                    <a:pt x="722" y="846"/>
                  </a:lnTo>
                  <a:lnTo>
                    <a:pt x="666" y="915"/>
                  </a:lnTo>
                  <a:lnTo>
                    <a:pt x="614" y="987"/>
                  </a:lnTo>
                  <a:lnTo>
                    <a:pt x="568" y="1063"/>
                  </a:lnTo>
                  <a:lnTo>
                    <a:pt x="526" y="1141"/>
                  </a:lnTo>
                  <a:lnTo>
                    <a:pt x="489" y="1222"/>
                  </a:lnTo>
                  <a:lnTo>
                    <a:pt x="457" y="1307"/>
                  </a:lnTo>
                  <a:lnTo>
                    <a:pt x="431" y="1393"/>
                  </a:lnTo>
                  <a:lnTo>
                    <a:pt x="410" y="1483"/>
                  </a:lnTo>
                  <a:lnTo>
                    <a:pt x="396" y="1574"/>
                  </a:lnTo>
                  <a:lnTo>
                    <a:pt x="387" y="1667"/>
                  </a:lnTo>
                  <a:lnTo>
                    <a:pt x="622" y="1667"/>
                  </a:lnTo>
                  <a:lnTo>
                    <a:pt x="622" y="1823"/>
                  </a:lnTo>
                  <a:lnTo>
                    <a:pt x="387" y="1823"/>
                  </a:lnTo>
                  <a:lnTo>
                    <a:pt x="396" y="1915"/>
                  </a:lnTo>
                  <a:lnTo>
                    <a:pt x="411" y="2004"/>
                  </a:lnTo>
                  <a:lnTo>
                    <a:pt x="432" y="2093"/>
                  </a:lnTo>
                  <a:lnTo>
                    <a:pt x="457" y="2178"/>
                  </a:lnTo>
                  <a:lnTo>
                    <a:pt x="489" y="2262"/>
                  </a:lnTo>
                  <a:lnTo>
                    <a:pt x="526" y="2343"/>
                  </a:lnTo>
                  <a:lnTo>
                    <a:pt x="568" y="2420"/>
                  </a:lnTo>
                  <a:lnTo>
                    <a:pt x="614" y="2495"/>
                  </a:lnTo>
                  <a:lnTo>
                    <a:pt x="666" y="2566"/>
                  </a:lnTo>
                  <a:lnTo>
                    <a:pt x="721" y="2634"/>
                  </a:lnTo>
                  <a:lnTo>
                    <a:pt x="781" y="2698"/>
                  </a:lnTo>
                  <a:lnTo>
                    <a:pt x="844" y="2758"/>
                  </a:lnTo>
                  <a:lnTo>
                    <a:pt x="844" y="2682"/>
                  </a:lnTo>
                  <a:lnTo>
                    <a:pt x="846" y="2619"/>
                  </a:lnTo>
                  <a:lnTo>
                    <a:pt x="855" y="2557"/>
                  </a:lnTo>
                  <a:lnTo>
                    <a:pt x="869" y="2498"/>
                  </a:lnTo>
                  <a:lnTo>
                    <a:pt x="890" y="2440"/>
                  </a:lnTo>
                  <a:lnTo>
                    <a:pt x="915" y="2386"/>
                  </a:lnTo>
                  <a:lnTo>
                    <a:pt x="946" y="2335"/>
                  </a:lnTo>
                  <a:lnTo>
                    <a:pt x="982" y="2287"/>
                  </a:lnTo>
                  <a:lnTo>
                    <a:pt x="1021" y="2243"/>
                  </a:lnTo>
                  <a:lnTo>
                    <a:pt x="1065" y="2203"/>
                  </a:lnTo>
                  <a:lnTo>
                    <a:pt x="1112" y="2166"/>
                  </a:lnTo>
                  <a:lnTo>
                    <a:pt x="1164" y="2135"/>
                  </a:lnTo>
                  <a:lnTo>
                    <a:pt x="1218" y="2109"/>
                  </a:lnTo>
                  <a:lnTo>
                    <a:pt x="1275" y="2088"/>
                  </a:lnTo>
                  <a:lnTo>
                    <a:pt x="1334" y="2072"/>
                  </a:lnTo>
                  <a:lnTo>
                    <a:pt x="1396" y="2062"/>
                  </a:lnTo>
                  <a:lnTo>
                    <a:pt x="1460" y="2059"/>
                  </a:lnTo>
                  <a:lnTo>
                    <a:pt x="2030" y="2059"/>
                  </a:lnTo>
                  <a:lnTo>
                    <a:pt x="2093" y="2062"/>
                  </a:lnTo>
                  <a:lnTo>
                    <a:pt x="2155" y="2072"/>
                  </a:lnTo>
                  <a:lnTo>
                    <a:pt x="2214" y="2087"/>
                  </a:lnTo>
                  <a:lnTo>
                    <a:pt x="2271" y="2108"/>
                  </a:lnTo>
                  <a:lnTo>
                    <a:pt x="2325" y="2133"/>
                  </a:lnTo>
                  <a:lnTo>
                    <a:pt x="2377" y="2165"/>
                  </a:lnTo>
                  <a:lnTo>
                    <a:pt x="2425" y="2200"/>
                  </a:lnTo>
                  <a:lnTo>
                    <a:pt x="2470" y="2240"/>
                  </a:lnTo>
                  <a:lnTo>
                    <a:pt x="2510" y="2284"/>
                  </a:lnTo>
                  <a:lnTo>
                    <a:pt x="2546" y="2331"/>
                  </a:lnTo>
                  <a:lnTo>
                    <a:pt x="2577" y="2383"/>
                  </a:lnTo>
                  <a:lnTo>
                    <a:pt x="2604" y="2438"/>
                  </a:lnTo>
                  <a:lnTo>
                    <a:pt x="2625" y="2495"/>
                  </a:lnTo>
                  <a:lnTo>
                    <a:pt x="2640" y="2555"/>
                  </a:lnTo>
                  <a:lnTo>
                    <a:pt x="2649" y="2618"/>
                  </a:lnTo>
                  <a:lnTo>
                    <a:pt x="2652" y="2682"/>
                  </a:lnTo>
                  <a:lnTo>
                    <a:pt x="2652" y="2744"/>
                  </a:lnTo>
                  <a:lnTo>
                    <a:pt x="2715" y="2685"/>
                  </a:lnTo>
                  <a:lnTo>
                    <a:pt x="2773" y="2622"/>
                  </a:lnTo>
                  <a:lnTo>
                    <a:pt x="2827" y="2554"/>
                  </a:lnTo>
                  <a:lnTo>
                    <a:pt x="2876" y="2483"/>
                  </a:lnTo>
                  <a:lnTo>
                    <a:pt x="2920" y="2411"/>
                  </a:lnTo>
                  <a:lnTo>
                    <a:pt x="2962" y="2334"/>
                  </a:lnTo>
                  <a:lnTo>
                    <a:pt x="2996" y="2254"/>
                  </a:lnTo>
                  <a:lnTo>
                    <a:pt x="3027" y="2172"/>
                  </a:lnTo>
                  <a:lnTo>
                    <a:pt x="3052" y="2088"/>
                  </a:lnTo>
                  <a:lnTo>
                    <a:pt x="3072" y="2001"/>
                  </a:lnTo>
                  <a:lnTo>
                    <a:pt x="3086" y="1912"/>
                  </a:lnTo>
                  <a:lnTo>
                    <a:pt x="3095" y="1823"/>
                  </a:lnTo>
                  <a:lnTo>
                    <a:pt x="2860" y="1823"/>
                  </a:lnTo>
                  <a:lnTo>
                    <a:pt x="2860" y="1667"/>
                  </a:lnTo>
                  <a:lnTo>
                    <a:pt x="3096" y="1667"/>
                  </a:lnTo>
                  <a:lnTo>
                    <a:pt x="3087" y="1574"/>
                  </a:lnTo>
                  <a:lnTo>
                    <a:pt x="3073" y="1483"/>
                  </a:lnTo>
                  <a:lnTo>
                    <a:pt x="3052" y="1394"/>
                  </a:lnTo>
                  <a:lnTo>
                    <a:pt x="3027" y="1308"/>
                  </a:lnTo>
                  <a:lnTo>
                    <a:pt x="2995" y="1224"/>
                  </a:lnTo>
                  <a:lnTo>
                    <a:pt x="2958" y="1143"/>
                  </a:lnTo>
                  <a:lnTo>
                    <a:pt x="2917" y="1064"/>
                  </a:lnTo>
                  <a:lnTo>
                    <a:pt x="2870" y="989"/>
                  </a:lnTo>
                  <a:lnTo>
                    <a:pt x="2819" y="917"/>
                  </a:lnTo>
                  <a:lnTo>
                    <a:pt x="2763" y="850"/>
                  </a:lnTo>
                  <a:lnTo>
                    <a:pt x="2703" y="785"/>
                  </a:lnTo>
                  <a:lnTo>
                    <a:pt x="2639" y="724"/>
                  </a:lnTo>
                  <a:lnTo>
                    <a:pt x="2571" y="668"/>
                  </a:lnTo>
                  <a:lnTo>
                    <a:pt x="2499" y="616"/>
                  </a:lnTo>
                  <a:lnTo>
                    <a:pt x="2424" y="569"/>
                  </a:lnTo>
                  <a:lnTo>
                    <a:pt x="2346" y="527"/>
                  </a:lnTo>
                  <a:lnTo>
                    <a:pt x="2265" y="490"/>
                  </a:lnTo>
                  <a:lnTo>
                    <a:pt x="2182" y="458"/>
                  </a:lnTo>
                  <a:lnTo>
                    <a:pt x="2095" y="432"/>
                  </a:lnTo>
                  <a:lnTo>
                    <a:pt x="2006" y="411"/>
                  </a:lnTo>
                  <a:lnTo>
                    <a:pt x="1916" y="396"/>
                  </a:lnTo>
                  <a:lnTo>
                    <a:pt x="1823" y="387"/>
                  </a:lnTo>
                  <a:lnTo>
                    <a:pt x="1823" y="622"/>
                  </a:lnTo>
                  <a:lnTo>
                    <a:pt x="1668" y="622"/>
                  </a:lnTo>
                  <a:lnTo>
                    <a:pt x="1668" y="386"/>
                  </a:lnTo>
                  <a:close/>
                  <a:moveTo>
                    <a:pt x="1667" y="0"/>
                  </a:moveTo>
                  <a:lnTo>
                    <a:pt x="1823" y="0"/>
                  </a:lnTo>
                  <a:lnTo>
                    <a:pt x="1823" y="232"/>
                  </a:lnTo>
                  <a:lnTo>
                    <a:pt x="1922" y="241"/>
                  </a:lnTo>
                  <a:lnTo>
                    <a:pt x="2019" y="256"/>
                  </a:lnTo>
                  <a:lnTo>
                    <a:pt x="2115" y="278"/>
                  </a:lnTo>
                  <a:lnTo>
                    <a:pt x="2208" y="305"/>
                  </a:lnTo>
                  <a:lnTo>
                    <a:pt x="2299" y="338"/>
                  </a:lnTo>
                  <a:lnTo>
                    <a:pt x="2386" y="376"/>
                  </a:lnTo>
                  <a:lnTo>
                    <a:pt x="2471" y="420"/>
                  </a:lnTo>
                  <a:lnTo>
                    <a:pt x="2553" y="469"/>
                  </a:lnTo>
                  <a:lnTo>
                    <a:pt x="2631" y="522"/>
                  </a:lnTo>
                  <a:lnTo>
                    <a:pt x="2706" y="582"/>
                  </a:lnTo>
                  <a:lnTo>
                    <a:pt x="2777" y="644"/>
                  </a:lnTo>
                  <a:lnTo>
                    <a:pt x="2843" y="711"/>
                  </a:lnTo>
                  <a:lnTo>
                    <a:pt x="2907" y="782"/>
                  </a:lnTo>
                  <a:lnTo>
                    <a:pt x="2965" y="857"/>
                  </a:lnTo>
                  <a:lnTo>
                    <a:pt x="3019" y="936"/>
                  </a:lnTo>
                  <a:lnTo>
                    <a:pt x="3067" y="1017"/>
                  </a:lnTo>
                  <a:lnTo>
                    <a:pt x="3110" y="1103"/>
                  </a:lnTo>
                  <a:lnTo>
                    <a:pt x="3148" y="1191"/>
                  </a:lnTo>
                  <a:lnTo>
                    <a:pt x="3181" y="1281"/>
                  </a:lnTo>
                  <a:lnTo>
                    <a:pt x="3208" y="1375"/>
                  </a:lnTo>
                  <a:lnTo>
                    <a:pt x="3229" y="1470"/>
                  </a:lnTo>
                  <a:lnTo>
                    <a:pt x="3243" y="1568"/>
                  </a:lnTo>
                  <a:lnTo>
                    <a:pt x="3251" y="1668"/>
                  </a:lnTo>
                  <a:lnTo>
                    <a:pt x="3483" y="1668"/>
                  </a:lnTo>
                  <a:lnTo>
                    <a:pt x="3483" y="1823"/>
                  </a:lnTo>
                  <a:lnTo>
                    <a:pt x="3251" y="1823"/>
                  </a:lnTo>
                  <a:lnTo>
                    <a:pt x="3242" y="1922"/>
                  </a:lnTo>
                  <a:lnTo>
                    <a:pt x="3227" y="2019"/>
                  </a:lnTo>
                  <a:lnTo>
                    <a:pt x="3205" y="2114"/>
                  </a:lnTo>
                  <a:lnTo>
                    <a:pt x="3179" y="2207"/>
                  </a:lnTo>
                  <a:lnTo>
                    <a:pt x="3146" y="2298"/>
                  </a:lnTo>
                  <a:lnTo>
                    <a:pt x="3107" y="2385"/>
                  </a:lnTo>
                  <a:lnTo>
                    <a:pt x="3064" y="2470"/>
                  </a:lnTo>
                  <a:lnTo>
                    <a:pt x="3015" y="2551"/>
                  </a:lnTo>
                  <a:lnTo>
                    <a:pt x="2962" y="2629"/>
                  </a:lnTo>
                  <a:lnTo>
                    <a:pt x="2904" y="2704"/>
                  </a:lnTo>
                  <a:lnTo>
                    <a:pt x="2841" y="2775"/>
                  </a:lnTo>
                  <a:lnTo>
                    <a:pt x="2774" y="2841"/>
                  </a:lnTo>
                  <a:lnTo>
                    <a:pt x="2703" y="2905"/>
                  </a:lnTo>
                  <a:lnTo>
                    <a:pt x="2629" y="2963"/>
                  </a:lnTo>
                  <a:lnTo>
                    <a:pt x="2551" y="3016"/>
                  </a:lnTo>
                  <a:lnTo>
                    <a:pt x="2469" y="3065"/>
                  </a:lnTo>
                  <a:lnTo>
                    <a:pt x="2384" y="3108"/>
                  </a:lnTo>
                  <a:lnTo>
                    <a:pt x="2297" y="3146"/>
                  </a:lnTo>
                  <a:lnTo>
                    <a:pt x="2207" y="3179"/>
                  </a:lnTo>
                  <a:lnTo>
                    <a:pt x="2114" y="3206"/>
                  </a:lnTo>
                  <a:lnTo>
                    <a:pt x="2019" y="3228"/>
                  </a:lnTo>
                  <a:lnTo>
                    <a:pt x="1922" y="3242"/>
                  </a:lnTo>
                  <a:lnTo>
                    <a:pt x="1823" y="3251"/>
                  </a:lnTo>
                  <a:lnTo>
                    <a:pt x="1823" y="3483"/>
                  </a:lnTo>
                  <a:lnTo>
                    <a:pt x="1667" y="3483"/>
                  </a:lnTo>
                  <a:lnTo>
                    <a:pt x="1667" y="3252"/>
                  </a:lnTo>
                  <a:lnTo>
                    <a:pt x="1567" y="3243"/>
                  </a:lnTo>
                  <a:lnTo>
                    <a:pt x="1470" y="3229"/>
                  </a:lnTo>
                  <a:lnTo>
                    <a:pt x="1374" y="3209"/>
                  </a:lnTo>
                  <a:lnTo>
                    <a:pt x="1281" y="3181"/>
                  </a:lnTo>
                  <a:lnTo>
                    <a:pt x="1191" y="3148"/>
                  </a:lnTo>
                  <a:lnTo>
                    <a:pt x="1102" y="3110"/>
                  </a:lnTo>
                  <a:lnTo>
                    <a:pt x="1017" y="3067"/>
                  </a:lnTo>
                  <a:lnTo>
                    <a:pt x="935" y="3019"/>
                  </a:lnTo>
                  <a:lnTo>
                    <a:pt x="857" y="2965"/>
                  </a:lnTo>
                  <a:lnTo>
                    <a:pt x="782" y="2907"/>
                  </a:lnTo>
                  <a:lnTo>
                    <a:pt x="710" y="2844"/>
                  </a:lnTo>
                  <a:lnTo>
                    <a:pt x="643" y="2777"/>
                  </a:lnTo>
                  <a:lnTo>
                    <a:pt x="581" y="2706"/>
                  </a:lnTo>
                  <a:lnTo>
                    <a:pt x="521" y="2632"/>
                  </a:lnTo>
                  <a:lnTo>
                    <a:pt x="468" y="2553"/>
                  </a:lnTo>
                  <a:lnTo>
                    <a:pt x="419" y="2472"/>
                  </a:lnTo>
                  <a:lnTo>
                    <a:pt x="376" y="2387"/>
                  </a:lnTo>
                  <a:lnTo>
                    <a:pt x="337" y="2299"/>
                  </a:lnTo>
                  <a:lnTo>
                    <a:pt x="304" y="2209"/>
                  </a:lnTo>
                  <a:lnTo>
                    <a:pt x="277" y="2115"/>
                  </a:lnTo>
                  <a:lnTo>
                    <a:pt x="255" y="2020"/>
                  </a:lnTo>
                  <a:lnTo>
                    <a:pt x="241" y="1923"/>
                  </a:lnTo>
                  <a:lnTo>
                    <a:pt x="232" y="1823"/>
                  </a:lnTo>
                  <a:lnTo>
                    <a:pt x="0" y="1823"/>
                  </a:lnTo>
                  <a:lnTo>
                    <a:pt x="0" y="1668"/>
                  </a:lnTo>
                  <a:lnTo>
                    <a:pt x="232" y="1668"/>
                  </a:lnTo>
                  <a:lnTo>
                    <a:pt x="240" y="1567"/>
                  </a:lnTo>
                  <a:lnTo>
                    <a:pt x="254" y="1470"/>
                  </a:lnTo>
                  <a:lnTo>
                    <a:pt x="275" y="1374"/>
                  </a:lnTo>
                  <a:lnTo>
                    <a:pt x="303" y="1280"/>
                  </a:lnTo>
                  <a:lnTo>
                    <a:pt x="336" y="1189"/>
                  </a:lnTo>
                  <a:lnTo>
                    <a:pt x="374" y="1101"/>
                  </a:lnTo>
                  <a:lnTo>
                    <a:pt x="417" y="1015"/>
                  </a:lnTo>
                  <a:lnTo>
                    <a:pt x="467" y="934"/>
                  </a:lnTo>
                  <a:lnTo>
                    <a:pt x="519" y="855"/>
                  </a:lnTo>
                  <a:lnTo>
                    <a:pt x="578" y="780"/>
                  </a:lnTo>
                  <a:lnTo>
                    <a:pt x="641" y="708"/>
                  </a:lnTo>
                  <a:lnTo>
                    <a:pt x="708" y="642"/>
                  </a:lnTo>
                  <a:lnTo>
                    <a:pt x="780" y="578"/>
                  </a:lnTo>
                  <a:lnTo>
                    <a:pt x="855" y="519"/>
                  </a:lnTo>
                  <a:lnTo>
                    <a:pt x="933" y="467"/>
                  </a:lnTo>
                  <a:lnTo>
                    <a:pt x="1015" y="417"/>
                  </a:lnTo>
                  <a:lnTo>
                    <a:pt x="1101" y="374"/>
                  </a:lnTo>
                  <a:lnTo>
                    <a:pt x="1189" y="336"/>
                  </a:lnTo>
                  <a:lnTo>
                    <a:pt x="1280" y="303"/>
                  </a:lnTo>
                  <a:lnTo>
                    <a:pt x="1373" y="275"/>
                  </a:lnTo>
                  <a:lnTo>
                    <a:pt x="1469" y="254"/>
                  </a:lnTo>
                  <a:lnTo>
                    <a:pt x="1567" y="240"/>
                  </a:lnTo>
                  <a:lnTo>
                    <a:pt x="1667" y="232"/>
                  </a:lnTo>
                  <a:lnTo>
                    <a:pt x="16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2" name="Freeform 113"/>
            <p:cNvSpPr>
              <a:spLocks noEditPoints="1"/>
            </p:cNvSpPr>
            <p:nvPr/>
          </p:nvSpPr>
          <p:spPr bwMode="auto">
            <a:xfrm>
              <a:off x="11169650" y="2805113"/>
              <a:ext cx="173037" cy="173037"/>
            </a:xfrm>
            <a:custGeom>
              <a:gdLst>
                <a:gd name="T0" fmla="*/ 443 w 977"/>
                <a:gd name="T1" fmla="*/ 151 h 977"/>
                <a:gd name="T2" fmla="*/ 359 w 977"/>
                <a:gd name="T3" fmla="*/ 173 h 977"/>
                <a:gd name="T4" fmla="*/ 285 w 977"/>
                <a:gd name="T5" fmla="*/ 216 h 977"/>
                <a:gd name="T6" fmla="*/ 225 w 977"/>
                <a:gd name="T7" fmla="*/ 276 h 977"/>
                <a:gd name="T8" fmla="*/ 181 w 977"/>
                <a:gd name="T9" fmla="*/ 350 h 977"/>
                <a:gd name="T10" fmla="*/ 158 w 977"/>
                <a:gd name="T11" fmla="*/ 434 h 977"/>
                <a:gd name="T12" fmla="*/ 158 w 977"/>
                <a:gd name="T13" fmla="*/ 526 h 977"/>
                <a:gd name="T14" fmla="*/ 181 w 977"/>
                <a:gd name="T15" fmla="*/ 611 h 977"/>
                <a:gd name="T16" fmla="*/ 225 w 977"/>
                <a:gd name="T17" fmla="*/ 685 h 977"/>
                <a:gd name="T18" fmla="*/ 284 w 977"/>
                <a:gd name="T19" fmla="*/ 745 h 977"/>
                <a:gd name="T20" fmla="*/ 358 w 977"/>
                <a:gd name="T21" fmla="*/ 788 h 977"/>
                <a:gd name="T22" fmla="*/ 443 w 977"/>
                <a:gd name="T23" fmla="*/ 811 h 977"/>
                <a:gd name="T24" fmla="*/ 534 w 977"/>
                <a:gd name="T25" fmla="*/ 811 h 977"/>
                <a:gd name="T26" fmla="*/ 619 w 977"/>
                <a:gd name="T27" fmla="*/ 788 h 977"/>
                <a:gd name="T28" fmla="*/ 693 w 977"/>
                <a:gd name="T29" fmla="*/ 745 h 977"/>
                <a:gd name="T30" fmla="*/ 752 w 977"/>
                <a:gd name="T31" fmla="*/ 685 h 977"/>
                <a:gd name="T32" fmla="*/ 796 w 977"/>
                <a:gd name="T33" fmla="*/ 611 h 977"/>
                <a:gd name="T34" fmla="*/ 819 w 977"/>
                <a:gd name="T35" fmla="*/ 526 h 977"/>
                <a:gd name="T36" fmla="*/ 819 w 977"/>
                <a:gd name="T37" fmla="*/ 436 h 977"/>
                <a:gd name="T38" fmla="*/ 796 w 977"/>
                <a:gd name="T39" fmla="*/ 350 h 977"/>
                <a:gd name="T40" fmla="*/ 752 w 977"/>
                <a:gd name="T41" fmla="*/ 276 h 977"/>
                <a:gd name="T42" fmla="*/ 692 w 977"/>
                <a:gd name="T43" fmla="*/ 216 h 977"/>
                <a:gd name="T44" fmla="*/ 618 w 977"/>
                <a:gd name="T45" fmla="*/ 173 h 977"/>
                <a:gd name="T46" fmla="*/ 534 w 977"/>
                <a:gd name="T47" fmla="*/ 151 h 977"/>
                <a:gd name="T48" fmla="*/ 489 w 977"/>
                <a:gd name="T49" fmla="*/ 0 h 977"/>
                <a:gd name="T50" fmla="*/ 599 w 977"/>
                <a:gd name="T51" fmla="*/ 12 h 977"/>
                <a:gd name="T52" fmla="*/ 702 w 977"/>
                <a:gd name="T53" fmla="*/ 49 h 977"/>
                <a:gd name="T54" fmla="*/ 792 w 977"/>
                <a:gd name="T55" fmla="*/ 107 h 977"/>
                <a:gd name="T56" fmla="*/ 868 w 977"/>
                <a:gd name="T57" fmla="*/ 183 h 977"/>
                <a:gd name="T58" fmla="*/ 928 w 977"/>
                <a:gd name="T59" fmla="*/ 274 h 977"/>
                <a:gd name="T60" fmla="*/ 965 w 977"/>
                <a:gd name="T61" fmla="*/ 377 h 977"/>
                <a:gd name="T62" fmla="*/ 977 w 977"/>
                <a:gd name="T63" fmla="*/ 488 h 977"/>
                <a:gd name="T64" fmla="*/ 965 w 977"/>
                <a:gd name="T65" fmla="*/ 599 h 977"/>
                <a:gd name="T66" fmla="*/ 928 w 977"/>
                <a:gd name="T67" fmla="*/ 702 h 977"/>
                <a:gd name="T68" fmla="*/ 868 w 977"/>
                <a:gd name="T69" fmla="*/ 792 h 977"/>
                <a:gd name="T70" fmla="*/ 792 w 977"/>
                <a:gd name="T71" fmla="*/ 868 h 977"/>
                <a:gd name="T72" fmla="*/ 702 w 977"/>
                <a:gd name="T73" fmla="*/ 927 h 977"/>
                <a:gd name="T74" fmla="*/ 599 w 977"/>
                <a:gd name="T75" fmla="*/ 964 h 977"/>
                <a:gd name="T76" fmla="*/ 489 w 977"/>
                <a:gd name="T77" fmla="*/ 977 h 977"/>
                <a:gd name="T78" fmla="*/ 378 w 977"/>
                <a:gd name="T79" fmla="*/ 964 h 977"/>
                <a:gd name="T80" fmla="*/ 275 w 977"/>
                <a:gd name="T81" fmla="*/ 927 h 977"/>
                <a:gd name="T82" fmla="*/ 185 w 977"/>
                <a:gd name="T83" fmla="*/ 868 h 977"/>
                <a:gd name="T84" fmla="*/ 109 w 977"/>
                <a:gd name="T85" fmla="*/ 792 h 977"/>
                <a:gd name="T86" fmla="*/ 49 w 977"/>
                <a:gd name="T87" fmla="*/ 702 h 977"/>
                <a:gd name="T88" fmla="*/ 12 w 977"/>
                <a:gd name="T89" fmla="*/ 599 h 977"/>
                <a:gd name="T90" fmla="*/ 0 w 977"/>
                <a:gd name="T91" fmla="*/ 488 h 977"/>
                <a:gd name="T92" fmla="*/ 12 w 977"/>
                <a:gd name="T93" fmla="*/ 377 h 977"/>
                <a:gd name="T94" fmla="*/ 49 w 977"/>
                <a:gd name="T95" fmla="*/ 275 h 977"/>
                <a:gd name="T96" fmla="*/ 109 w 977"/>
                <a:gd name="T97" fmla="*/ 184 h 977"/>
                <a:gd name="T98" fmla="*/ 185 w 977"/>
                <a:gd name="T99" fmla="*/ 107 h 977"/>
                <a:gd name="T100" fmla="*/ 275 w 977"/>
                <a:gd name="T101" fmla="*/ 49 h 977"/>
                <a:gd name="T102" fmla="*/ 378 w 977"/>
                <a:gd name="T103" fmla="*/ 12 h 977"/>
                <a:gd name="T104" fmla="*/ 489 w 977"/>
                <a:gd name="T105" fmla="*/ 0 h 9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7" h="977">
                  <a:moveTo>
                    <a:pt x="489" y="147"/>
                  </a:moveTo>
                  <a:lnTo>
                    <a:pt x="443" y="151"/>
                  </a:lnTo>
                  <a:lnTo>
                    <a:pt x="400" y="159"/>
                  </a:lnTo>
                  <a:lnTo>
                    <a:pt x="359" y="173"/>
                  </a:lnTo>
                  <a:lnTo>
                    <a:pt x="320" y="193"/>
                  </a:lnTo>
                  <a:lnTo>
                    <a:pt x="285" y="216"/>
                  </a:lnTo>
                  <a:lnTo>
                    <a:pt x="252" y="245"/>
                  </a:lnTo>
                  <a:lnTo>
                    <a:pt x="225" y="276"/>
                  </a:lnTo>
                  <a:lnTo>
                    <a:pt x="200" y="312"/>
                  </a:lnTo>
                  <a:lnTo>
                    <a:pt x="181" y="350"/>
                  </a:lnTo>
                  <a:lnTo>
                    <a:pt x="167" y="391"/>
                  </a:lnTo>
                  <a:lnTo>
                    <a:pt x="158" y="434"/>
                  </a:lnTo>
                  <a:lnTo>
                    <a:pt x="155" y="481"/>
                  </a:lnTo>
                  <a:lnTo>
                    <a:pt x="158" y="526"/>
                  </a:lnTo>
                  <a:lnTo>
                    <a:pt x="167" y="570"/>
                  </a:lnTo>
                  <a:lnTo>
                    <a:pt x="181" y="611"/>
                  </a:lnTo>
                  <a:lnTo>
                    <a:pt x="200" y="649"/>
                  </a:lnTo>
                  <a:lnTo>
                    <a:pt x="225" y="685"/>
                  </a:lnTo>
                  <a:lnTo>
                    <a:pt x="252" y="716"/>
                  </a:lnTo>
                  <a:lnTo>
                    <a:pt x="284" y="745"/>
                  </a:lnTo>
                  <a:lnTo>
                    <a:pt x="320" y="768"/>
                  </a:lnTo>
                  <a:lnTo>
                    <a:pt x="358" y="788"/>
                  </a:lnTo>
                  <a:lnTo>
                    <a:pt x="400" y="802"/>
                  </a:lnTo>
                  <a:lnTo>
                    <a:pt x="443" y="811"/>
                  </a:lnTo>
                  <a:lnTo>
                    <a:pt x="489" y="813"/>
                  </a:lnTo>
                  <a:lnTo>
                    <a:pt x="534" y="811"/>
                  </a:lnTo>
                  <a:lnTo>
                    <a:pt x="577" y="802"/>
                  </a:lnTo>
                  <a:lnTo>
                    <a:pt x="619" y="788"/>
                  </a:lnTo>
                  <a:lnTo>
                    <a:pt x="657" y="769"/>
                  </a:lnTo>
                  <a:lnTo>
                    <a:pt x="693" y="745"/>
                  </a:lnTo>
                  <a:lnTo>
                    <a:pt x="725" y="716"/>
                  </a:lnTo>
                  <a:lnTo>
                    <a:pt x="752" y="685"/>
                  </a:lnTo>
                  <a:lnTo>
                    <a:pt x="777" y="650"/>
                  </a:lnTo>
                  <a:lnTo>
                    <a:pt x="796" y="611"/>
                  </a:lnTo>
                  <a:lnTo>
                    <a:pt x="810" y="570"/>
                  </a:lnTo>
                  <a:lnTo>
                    <a:pt x="819" y="526"/>
                  </a:lnTo>
                  <a:lnTo>
                    <a:pt x="822" y="481"/>
                  </a:lnTo>
                  <a:lnTo>
                    <a:pt x="819" y="436"/>
                  </a:lnTo>
                  <a:lnTo>
                    <a:pt x="810" y="391"/>
                  </a:lnTo>
                  <a:lnTo>
                    <a:pt x="796" y="350"/>
                  </a:lnTo>
                  <a:lnTo>
                    <a:pt x="777" y="312"/>
                  </a:lnTo>
                  <a:lnTo>
                    <a:pt x="752" y="276"/>
                  </a:lnTo>
                  <a:lnTo>
                    <a:pt x="725" y="245"/>
                  </a:lnTo>
                  <a:lnTo>
                    <a:pt x="692" y="216"/>
                  </a:lnTo>
                  <a:lnTo>
                    <a:pt x="657" y="193"/>
                  </a:lnTo>
                  <a:lnTo>
                    <a:pt x="618" y="173"/>
                  </a:lnTo>
                  <a:lnTo>
                    <a:pt x="577" y="159"/>
                  </a:lnTo>
                  <a:lnTo>
                    <a:pt x="534" y="151"/>
                  </a:lnTo>
                  <a:lnTo>
                    <a:pt x="489" y="147"/>
                  </a:lnTo>
                  <a:close/>
                  <a:moveTo>
                    <a:pt x="489" y="0"/>
                  </a:moveTo>
                  <a:lnTo>
                    <a:pt x="544" y="3"/>
                  </a:lnTo>
                  <a:lnTo>
                    <a:pt x="599" y="12"/>
                  </a:lnTo>
                  <a:lnTo>
                    <a:pt x="652" y="28"/>
                  </a:lnTo>
                  <a:lnTo>
                    <a:pt x="702" y="49"/>
                  </a:lnTo>
                  <a:lnTo>
                    <a:pt x="749" y="76"/>
                  </a:lnTo>
                  <a:lnTo>
                    <a:pt x="792" y="107"/>
                  </a:lnTo>
                  <a:lnTo>
                    <a:pt x="833" y="143"/>
                  </a:lnTo>
                  <a:lnTo>
                    <a:pt x="868" y="183"/>
                  </a:lnTo>
                  <a:lnTo>
                    <a:pt x="900" y="228"/>
                  </a:lnTo>
                  <a:lnTo>
                    <a:pt x="928" y="274"/>
                  </a:lnTo>
                  <a:lnTo>
                    <a:pt x="949" y="325"/>
                  </a:lnTo>
                  <a:lnTo>
                    <a:pt x="965" y="377"/>
                  </a:lnTo>
                  <a:lnTo>
                    <a:pt x="974" y="431"/>
                  </a:lnTo>
                  <a:lnTo>
                    <a:pt x="977" y="488"/>
                  </a:lnTo>
                  <a:lnTo>
                    <a:pt x="974" y="544"/>
                  </a:lnTo>
                  <a:lnTo>
                    <a:pt x="965" y="599"/>
                  </a:lnTo>
                  <a:lnTo>
                    <a:pt x="949" y="652"/>
                  </a:lnTo>
                  <a:lnTo>
                    <a:pt x="928" y="702"/>
                  </a:lnTo>
                  <a:lnTo>
                    <a:pt x="900" y="749"/>
                  </a:lnTo>
                  <a:lnTo>
                    <a:pt x="868" y="792"/>
                  </a:lnTo>
                  <a:lnTo>
                    <a:pt x="833" y="832"/>
                  </a:lnTo>
                  <a:lnTo>
                    <a:pt x="792" y="868"/>
                  </a:lnTo>
                  <a:lnTo>
                    <a:pt x="749" y="900"/>
                  </a:lnTo>
                  <a:lnTo>
                    <a:pt x="702" y="927"/>
                  </a:lnTo>
                  <a:lnTo>
                    <a:pt x="652" y="948"/>
                  </a:lnTo>
                  <a:lnTo>
                    <a:pt x="599" y="964"/>
                  </a:lnTo>
                  <a:lnTo>
                    <a:pt x="544" y="974"/>
                  </a:lnTo>
                  <a:lnTo>
                    <a:pt x="489" y="977"/>
                  </a:lnTo>
                  <a:lnTo>
                    <a:pt x="433" y="974"/>
                  </a:lnTo>
                  <a:lnTo>
                    <a:pt x="378" y="964"/>
                  </a:lnTo>
                  <a:lnTo>
                    <a:pt x="325" y="948"/>
                  </a:lnTo>
                  <a:lnTo>
                    <a:pt x="275" y="927"/>
                  </a:lnTo>
                  <a:lnTo>
                    <a:pt x="228" y="900"/>
                  </a:lnTo>
                  <a:lnTo>
                    <a:pt x="185" y="868"/>
                  </a:lnTo>
                  <a:lnTo>
                    <a:pt x="144" y="832"/>
                  </a:lnTo>
                  <a:lnTo>
                    <a:pt x="109" y="792"/>
                  </a:lnTo>
                  <a:lnTo>
                    <a:pt x="77" y="749"/>
                  </a:lnTo>
                  <a:lnTo>
                    <a:pt x="49" y="702"/>
                  </a:lnTo>
                  <a:lnTo>
                    <a:pt x="28" y="652"/>
                  </a:lnTo>
                  <a:lnTo>
                    <a:pt x="12" y="599"/>
                  </a:lnTo>
                  <a:lnTo>
                    <a:pt x="3" y="544"/>
                  </a:lnTo>
                  <a:lnTo>
                    <a:pt x="0" y="488"/>
                  </a:lnTo>
                  <a:lnTo>
                    <a:pt x="3" y="432"/>
                  </a:lnTo>
                  <a:lnTo>
                    <a:pt x="12" y="377"/>
                  </a:lnTo>
                  <a:lnTo>
                    <a:pt x="28" y="325"/>
                  </a:lnTo>
                  <a:lnTo>
                    <a:pt x="49" y="275"/>
                  </a:lnTo>
                  <a:lnTo>
                    <a:pt x="77" y="228"/>
                  </a:lnTo>
                  <a:lnTo>
                    <a:pt x="109" y="184"/>
                  </a:lnTo>
                  <a:lnTo>
                    <a:pt x="144" y="144"/>
                  </a:lnTo>
                  <a:lnTo>
                    <a:pt x="185" y="107"/>
                  </a:lnTo>
                  <a:lnTo>
                    <a:pt x="228" y="77"/>
                  </a:lnTo>
                  <a:lnTo>
                    <a:pt x="275" y="49"/>
                  </a:lnTo>
                  <a:lnTo>
                    <a:pt x="325" y="28"/>
                  </a:lnTo>
                  <a:lnTo>
                    <a:pt x="378" y="12"/>
                  </a:lnTo>
                  <a:lnTo>
                    <a:pt x="433" y="3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3" name="Group 44"/>
          <p:cNvGrpSpPr/>
          <p:nvPr/>
        </p:nvGrpSpPr>
        <p:grpSpPr>
          <a:xfrm>
            <a:off x="7147791" y="3137433"/>
            <a:ext cx="612775" cy="612775"/>
            <a:chOff x="9059863" y="1887538"/>
            <a:chExt cx="612775" cy="612775"/>
          </a:xfrm>
          <a:solidFill>
            <a:schemeClr val="bg1"/>
          </a:solidFill>
        </p:grpSpPr>
        <p:sp>
          <p:nvSpPr>
            <p:cNvPr id="44" name="Freeform 189"/>
            <p:cNvSpPr>
              <a:spLocks noEditPoints="1"/>
            </p:cNvSpPr>
            <p:nvPr/>
          </p:nvSpPr>
          <p:spPr bwMode="auto">
            <a:xfrm>
              <a:off x="9059863" y="1887538"/>
              <a:ext cx="612775" cy="477838"/>
            </a:xfrm>
            <a:custGeom>
              <a:gdLst>
                <a:gd name="T0" fmla="*/ 3007 w 3475"/>
                <a:gd name="T1" fmla="*/ 1076 h 2711"/>
                <a:gd name="T2" fmla="*/ 2771 w 3475"/>
                <a:gd name="T3" fmla="*/ 1151 h 2711"/>
                <a:gd name="T4" fmla="*/ 2885 w 3475"/>
                <a:gd name="T5" fmla="*/ 1361 h 2711"/>
                <a:gd name="T6" fmla="*/ 2682 w 3475"/>
                <a:gd name="T7" fmla="*/ 1606 h 2711"/>
                <a:gd name="T8" fmla="*/ 2596 w 3475"/>
                <a:gd name="T9" fmla="*/ 1626 h 2711"/>
                <a:gd name="T10" fmla="*/ 2353 w 3475"/>
                <a:gd name="T11" fmla="*/ 1535 h 2711"/>
                <a:gd name="T12" fmla="*/ 2311 w 3475"/>
                <a:gd name="T13" fmla="*/ 1766 h 2711"/>
                <a:gd name="T14" fmla="*/ 1975 w 3475"/>
                <a:gd name="T15" fmla="*/ 1766 h 2711"/>
                <a:gd name="T16" fmla="*/ 1932 w 3475"/>
                <a:gd name="T17" fmla="*/ 1535 h 2711"/>
                <a:gd name="T18" fmla="*/ 1690 w 3475"/>
                <a:gd name="T19" fmla="*/ 1626 h 2711"/>
                <a:gd name="T20" fmla="*/ 1603 w 3475"/>
                <a:gd name="T21" fmla="*/ 1606 h 2711"/>
                <a:gd name="T22" fmla="*/ 1400 w 3475"/>
                <a:gd name="T23" fmla="*/ 1361 h 2711"/>
                <a:gd name="T24" fmla="*/ 1514 w 3475"/>
                <a:gd name="T25" fmla="*/ 1151 h 2711"/>
                <a:gd name="T26" fmla="*/ 1278 w 3475"/>
                <a:gd name="T27" fmla="*/ 1076 h 2711"/>
                <a:gd name="T28" fmla="*/ 957 w 3475"/>
                <a:gd name="T29" fmla="*/ 949 h 2711"/>
                <a:gd name="T30" fmla="*/ 2081 w 3475"/>
                <a:gd name="T31" fmla="*/ 152 h 2711"/>
                <a:gd name="T32" fmla="*/ 1892 w 3475"/>
                <a:gd name="T33" fmla="*/ 420 h 2711"/>
                <a:gd name="T34" fmla="*/ 1725 w 3475"/>
                <a:gd name="T35" fmla="*/ 559 h 2711"/>
                <a:gd name="T36" fmla="*/ 1621 w 3475"/>
                <a:gd name="T37" fmla="*/ 780 h 2711"/>
                <a:gd name="T38" fmla="*/ 1621 w 3475"/>
                <a:gd name="T39" fmla="*/ 1002 h 2711"/>
                <a:gd name="T40" fmla="*/ 1726 w 3475"/>
                <a:gd name="T41" fmla="*/ 1222 h 2711"/>
                <a:gd name="T42" fmla="*/ 1893 w 3475"/>
                <a:gd name="T43" fmla="*/ 1362 h 2711"/>
                <a:gd name="T44" fmla="*/ 2082 w 3475"/>
                <a:gd name="T45" fmla="*/ 1630 h 2711"/>
                <a:gd name="T46" fmla="*/ 2349 w 3475"/>
                <a:gd name="T47" fmla="*/ 1383 h 2711"/>
                <a:gd name="T48" fmla="*/ 2709 w 3475"/>
                <a:gd name="T49" fmla="*/ 1371 h 2711"/>
                <a:gd name="T50" fmla="*/ 2652 w 3475"/>
                <a:gd name="T51" fmla="*/ 1051 h 2711"/>
                <a:gd name="T52" fmla="*/ 2673 w 3475"/>
                <a:gd name="T53" fmla="*/ 830 h 2711"/>
                <a:gd name="T54" fmla="*/ 2589 w 3475"/>
                <a:gd name="T55" fmla="*/ 600 h 2711"/>
                <a:gd name="T56" fmla="*/ 2435 w 3475"/>
                <a:gd name="T57" fmla="*/ 445 h 2711"/>
                <a:gd name="T58" fmla="*/ 2204 w 3475"/>
                <a:gd name="T59" fmla="*/ 361 h 2711"/>
                <a:gd name="T60" fmla="*/ 919 w 3475"/>
                <a:gd name="T61" fmla="*/ 801 h 2711"/>
                <a:gd name="T62" fmla="*/ 1278 w 3475"/>
                <a:gd name="T63" fmla="*/ 705 h 2711"/>
                <a:gd name="T64" fmla="*/ 1514 w 3475"/>
                <a:gd name="T65" fmla="*/ 630 h 2711"/>
                <a:gd name="T66" fmla="*/ 1401 w 3475"/>
                <a:gd name="T67" fmla="*/ 421 h 2711"/>
                <a:gd name="T68" fmla="*/ 1603 w 3475"/>
                <a:gd name="T69" fmla="*/ 175 h 2711"/>
                <a:gd name="T70" fmla="*/ 1691 w 3475"/>
                <a:gd name="T71" fmla="*/ 155 h 2711"/>
                <a:gd name="T72" fmla="*/ 1933 w 3475"/>
                <a:gd name="T73" fmla="*/ 245 h 2711"/>
                <a:gd name="T74" fmla="*/ 1975 w 3475"/>
                <a:gd name="T75" fmla="*/ 15 h 2711"/>
                <a:gd name="T76" fmla="*/ 2311 w 3475"/>
                <a:gd name="T77" fmla="*/ 15 h 2711"/>
                <a:gd name="T78" fmla="*/ 2353 w 3475"/>
                <a:gd name="T79" fmla="*/ 246 h 2711"/>
                <a:gd name="T80" fmla="*/ 2596 w 3475"/>
                <a:gd name="T81" fmla="*/ 155 h 2711"/>
                <a:gd name="T82" fmla="*/ 2682 w 3475"/>
                <a:gd name="T83" fmla="*/ 175 h 2711"/>
                <a:gd name="T84" fmla="*/ 2885 w 3475"/>
                <a:gd name="T85" fmla="*/ 421 h 2711"/>
                <a:gd name="T86" fmla="*/ 2771 w 3475"/>
                <a:gd name="T87" fmla="*/ 631 h 2711"/>
                <a:gd name="T88" fmla="*/ 3007 w 3475"/>
                <a:gd name="T89" fmla="*/ 705 h 2711"/>
                <a:gd name="T90" fmla="*/ 3475 w 3475"/>
                <a:gd name="T91" fmla="*/ 801 h 2711"/>
                <a:gd name="T92" fmla="*/ 3233 w 3475"/>
                <a:gd name="T93" fmla="*/ 2091 h 2711"/>
                <a:gd name="T94" fmla="*/ 3313 w 3475"/>
                <a:gd name="T95" fmla="*/ 2195 h 2711"/>
                <a:gd name="T96" fmla="*/ 3378 w 3475"/>
                <a:gd name="T97" fmla="*/ 2347 h 2711"/>
                <a:gd name="T98" fmla="*/ 3356 w 3475"/>
                <a:gd name="T99" fmla="*/ 2521 h 2711"/>
                <a:gd name="T100" fmla="*/ 3203 w 3475"/>
                <a:gd name="T101" fmla="*/ 2671 h 2711"/>
                <a:gd name="T102" fmla="*/ 1001 w 3475"/>
                <a:gd name="T103" fmla="*/ 2711 h 2711"/>
                <a:gd name="T104" fmla="*/ 3127 w 3475"/>
                <a:gd name="T105" fmla="*/ 2544 h 2711"/>
                <a:gd name="T106" fmla="*/ 3217 w 3475"/>
                <a:gd name="T107" fmla="*/ 2455 h 2711"/>
                <a:gd name="T108" fmla="*/ 3217 w 3475"/>
                <a:gd name="T109" fmla="*/ 2326 h 2711"/>
                <a:gd name="T110" fmla="*/ 3149 w 3475"/>
                <a:gd name="T111" fmla="*/ 2222 h 2711"/>
                <a:gd name="T112" fmla="*/ 3095 w 3475"/>
                <a:gd name="T113" fmla="*/ 2170 h 2711"/>
                <a:gd name="T114" fmla="*/ 66 w 3475"/>
                <a:gd name="T115" fmla="*/ 0 h 27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75" h="2711">
                  <a:moveTo>
                    <a:pt x="3032" y="948"/>
                  </a:moveTo>
                  <a:lnTo>
                    <a:pt x="3032" y="1016"/>
                  </a:lnTo>
                  <a:lnTo>
                    <a:pt x="3030" y="1038"/>
                  </a:lnTo>
                  <a:lnTo>
                    <a:pt x="3021" y="1059"/>
                  </a:lnTo>
                  <a:lnTo>
                    <a:pt x="3007" y="1076"/>
                  </a:lnTo>
                  <a:lnTo>
                    <a:pt x="2990" y="1089"/>
                  </a:lnTo>
                  <a:lnTo>
                    <a:pt x="2970" y="1097"/>
                  </a:lnTo>
                  <a:lnTo>
                    <a:pt x="2948" y="1100"/>
                  </a:lnTo>
                  <a:lnTo>
                    <a:pt x="2790" y="1100"/>
                  </a:lnTo>
                  <a:lnTo>
                    <a:pt x="2771" y="1151"/>
                  </a:lnTo>
                  <a:lnTo>
                    <a:pt x="2749" y="1199"/>
                  </a:lnTo>
                  <a:lnTo>
                    <a:pt x="2860" y="1310"/>
                  </a:lnTo>
                  <a:lnTo>
                    <a:pt x="2873" y="1326"/>
                  </a:lnTo>
                  <a:lnTo>
                    <a:pt x="2881" y="1343"/>
                  </a:lnTo>
                  <a:lnTo>
                    <a:pt x="2885" y="1361"/>
                  </a:lnTo>
                  <a:lnTo>
                    <a:pt x="2885" y="1379"/>
                  </a:lnTo>
                  <a:lnTo>
                    <a:pt x="2881" y="1397"/>
                  </a:lnTo>
                  <a:lnTo>
                    <a:pt x="2873" y="1415"/>
                  </a:lnTo>
                  <a:lnTo>
                    <a:pt x="2860" y="1429"/>
                  </a:lnTo>
                  <a:lnTo>
                    <a:pt x="2682" y="1606"/>
                  </a:lnTo>
                  <a:lnTo>
                    <a:pt x="2668" y="1619"/>
                  </a:lnTo>
                  <a:lnTo>
                    <a:pt x="2650" y="1626"/>
                  </a:lnTo>
                  <a:lnTo>
                    <a:pt x="2632" y="1631"/>
                  </a:lnTo>
                  <a:lnTo>
                    <a:pt x="2614" y="1631"/>
                  </a:lnTo>
                  <a:lnTo>
                    <a:pt x="2596" y="1626"/>
                  </a:lnTo>
                  <a:lnTo>
                    <a:pt x="2578" y="1619"/>
                  </a:lnTo>
                  <a:lnTo>
                    <a:pt x="2563" y="1606"/>
                  </a:lnTo>
                  <a:lnTo>
                    <a:pt x="2452" y="1495"/>
                  </a:lnTo>
                  <a:lnTo>
                    <a:pt x="2403" y="1517"/>
                  </a:lnTo>
                  <a:lnTo>
                    <a:pt x="2353" y="1535"/>
                  </a:lnTo>
                  <a:lnTo>
                    <a:pt x="2353" y="1693"/>
                  </a:lnTo>
                  <a:lnTo>
                    <a:pt x="2350" y="1715"/>
                  </a:lnTo>
                  <a:lnTo>
                    <a:pt x="2342" y="1735"/>
                  </a:lnTo>
                  <a:lnTo>
                    <a:pt x="2328" y="1753"/>
                  </a:lnTo>
                  <a:lnTo>
                    <a:pt x="2311" y="1766"/>
                  </a:lnTo>
                  <a:lnTo>
                    <a:pt x="2291" y="1775"/>
                  </a:lnTo>
                  <a:lnTo>
                    <a:pt x="2269" y="1778"/>
                  </a:lnTo>
                  <a:lnTo>
                    <a:pt x="2017" y="1778"/>
                  </a:lnTo>
                  <a:lnTo>
                    <a:pt x="1995" y="1775"/>
                  </a:lnTo>
                  <a:lnTo>
                    <a:pt x="1975" y="1766"/>
                  </a:lnTo>
                  <a:lnTo>
                    <a:pt x="1958" y="1753"/>
                  </a:lnTo>
                  <a:lnTo>
                    <a:pt x="1944" y="1735"/>
                  </a:lnTo>
                  <a:lnTo>
                    <a:pt x="1935" y="1715"/>
                  </a:lnTo>
                  <a:lnTo>
                    <a:pt x="1932" y="1693"/>
                  </a:lnTo>
                  <a:lnTo>
                    <a:pt x="1932" y="1535"/>
                  </a:lnTo>
                  <a:lnTo>
                    <a:pt x="1882" y="1517"/>
                  </a:lnTo>
                  <a:lnTo>
                    <a:pt x="1834" y="1495"/>
                  </a:lnTo>
                  <a:lnTo>
                    <a:pt x="1723" y="1606"/>
                  </a:lnTo>
                  <a:lnTo>
                    <a:pt x="1707" y="1619"/>
                  </a:lnTo>
                  <a:lnTo>
                    <a:pt x="1690" y="1626"/>
                  </a:lnTo>
                  <a:lnTo>
                    <a:pt x="1672" y="1631"/>
                  </a:lnTo>
                  <a:lnTo>
                    <a:pt x="1654" y="1631"/>
                  </a:lnTo>
                  <a:lnTo>
                    <a:pt x="1635" y="1626"/>
                  </a:lnTo>
                  <a:lnTo>
                    <a:pt x="1618" y="1619"/>
                  </a:lnTo>
                  <a:lnTo>
                    <a:pt x="1603" y="1606"/>
                  </a:lnTo>
                  <a:lnTo>
                    <a:pt x="1424" y="1429"/>
                  </a:lnTo>
                  <a:lnTo>
                    <a:pt x="1413" y="1415"/>
                  </a:lnTo>
                  <a:lnTo>
                    <a:pt x="1404" y="1397"/>
                  </a:lnTo>
                  <a:lnTo>
                    <a:pt x="1400" y="1379"/>
                  </a:lnTo>
                  <a:lnTo>
                    <a:pt x="1400" y="1361"/>
                  </a:lnTo>
                  <a:lnTo>
                    <a:pt x="1404" y="1343"/>
                  </a:lnTo>
                  <a:lnTo>
                    <a:pt x="1413" y="1326"/>
                  </a:lnTo>
                  <a:lnTo>
                    <a:pt x="1424" y="1310"/>
                  </a:lnTo>
                  <a:lnTo>
                    <a:pt x="1536" y="1200"/>
                  </a:lnTo>
                  <a:lnTo>
                    <a:pt x="1514" y="1151"/>
                  </a:lnTo>
                  <a:lnTo>
                    <a:pt x="1496" y="1101"/>
                  </a:lnTo>
                  <a:lnTo>
                    <a:pt x="1339" y="1101"/>
                  </a:lnTo>
                  <a:lnTo>
                    <a:pt x="1316" y="1098"/>
                  </a:lnTo>
                  <a:lnTo>
                    <a:pt x="1295" y="1090"/>
                  </a:lnTo>
                  <a:lnTo>
                    <a:pt x="1278" y="1076"/>
                  </a:lnTo>
                  <a:lnTo>
                    <a:pt x="1266" y="1059"/>
                  </a:lnTo>
                  <a:lnTo>
                    <a:pt x="1257" y="1039"/>
                  </a:lnTo>
                  <a:lnTo>
                    <a:pt x="1254" y="1017"/>
                  </a:lnTo>
                  <a:lnTo>
                    <a:pt x="1254" y="949"/>
                  </a:lnTo>
                  <a:lnTo>
                    <a:pt x="957" y="949"/>
                  </a:lnTo>
                  <a:lnTo>
                    <a:pt x="1178" y="2021"/>
                  </a:lnTo>
                  <a:lnTo>
                    <a:pt x="3062" y="2021"/>
                  </a:lnTo>
                  <a:lnTo>
                    <a:pt x="3282" y="948"/>
                  </a:lnTo>
                  <a:lnTo>
                    <a:pt x="3032" y="948"/>
                  </a:lnTo>
                  <a:close/>
                  <a:moveTo>
                    <a:pt x="2081" y="152"/>
                  </a:moveTo>
                  <a:lnTo>
                    <a:pt x="2081" y="361"/>
                  </a:lnTo>
                  <a:lnTo>
                    <a:pt x="2032" y="370"/>
                  </a:lnTo>
                  <a:lnTo>
                    <a:pt x="1983" y="383"/>
                  </a:lnTo>
                  <a:lnTo>
                    <a:pt x="1936" y="400"/>
                  </a:lnTo>
                  <a:lnTo>
                    <a:pt x="1892" y="420"/>
                  </a:lnTo>
                  <a:lnTo>
                    <a:pt x="1851" y="445"/>
                  </a:lnTo>
                  <a:lnTo>
                    <a:pt x="1812" y="474"/>
                  </a:lnTo>
                  <a:lnTo>
                    <a:pt x="1663" y="325"/>
                  </a:lnTo>
                  <a:lnTo>
                    <a:pt x="1577" y="411"/>
                  </a:lnTo>
                  <a:lnTo>
                    <a:pt x="1725" y="559"/>
                  </a:lnTo>
                  <a:lnTo>
                    <a:pt x="1696" y="600"/>
                  </a:lnTo>
                  <a:lnTo>
                    <a:pt x="1672" y="641"/>
                  </a:lnTo>
                  <a:lnTo>
                    <a:pt x="1651" y="685"/>
                  </a:lnTo>
                  <a:lnTo>
                    <a:pt x="1634" y="732"/>
                  </a:lnTo>
                  <a:lnTo>
                    <a:pt x="1621" y="780"/>
                  </a:lnTo>
                  <a:lnTo>
                    <a:pt x="1613" y="830"/>
                  </a:lnTo>
                  <a:lnTo>
                    <a:pt x="1403" y="830"/>
                  </a:lnTo>
                  <a:lnTo>
                    <a:pt x="1403" y="952"/>
                  </a:lnTo>
                  <a:lnTo>
                    <a:pt x="1614" y="952"/>
                  </a:lnTo>
                  <a:lnTo>
                    <a:pt x="1621" y="1002"/>
                  </a:lnTo>
                  <a:lnTo>
                    <a:pt x="1634" y="1051"/>
                  </a:lnTo>
                  <a:lnTo>
                    <a:pt x="1651" y="1097"/>
                  </a:lnTo>
                  <a:lnTo>
                    <a:pt x="1672" y="1140"/>
                  </a:lnTo>
                  <a:lnTo>
                    <a:pt x="1697" y="1183"/>
                  </a:lnTo>
                  <a:lnTo>
                    <a:pt x="1726" y="1222"/>
                  </a:lnTo>
                  <a:lnTo>
                    <a:pt x="1578" y="1370"/>
                  </a:lnTo>
                  <a:lnTo>
                    <a:pt x="1663" y="1457"/>
                  </a:lnTo>
                  <a:lnTo>
                    <a:pt x="1812" y="1309"/>
                  </a:lnTo>
                  <a:lnTo>
                    <a:pt x="1851" y="1337"/>
                  </a:lnTo>
                  <a:lnTo>
                    <a:pt x="1893" y="1362"/>
                  </a:lnTo>
                  <a:lnTo>
                    <a:pt x="1937" y="1383"/>
                  </a:lnTo>
                  <a:lnTo>
                    <a:pt x="1984" y="1400"/>
                  </a:lnTo>
                  <a:lnTo>
                    <a:pt x="2032" y="1413"/>
                  </a:lnTo>
                  <a:lnTo>
                    <a:pt x="2082" y="1421"/>
                  </a:lnTo>
                  <a:lnTo>
                    <a:pt x="2082" y="1630"/>
                  </a:lnTo>
                  <a:lnTo>
                    <a:pt x="2205" y="1630"/>
                  </a:lnTo>
                  <a:lnTo>
                    <a:pt x="2205" y="1421"/>
                  </a:lnTo>
                  <a:lnTo>
                    <a:pt x="2255" y="1413"/>
                  </a:lnTo>
                  <a:lnTo>
                    <a:pt x="2303" y="1400"/>
                  </a:lnTo>
                  <a:lnTo>
                    <a:pt x="2349" y="1383"/>
                  </a:lnTo>
                  <a:lnTo>
                    <a:pt x="2394" y="1362"/>
                  </a:lnTo>
                  <a:lnTo>
                    <a:pt x="2436" y="1337"/>
                  </a:lnTo>
                  <a:lnTo>
                    <a:pt x="2475" y="1309"/>
                  </a:lnTo>
                  <a:lnTo>
                    <a:pt x="2622" y="1458"/>
                  </a:lnTo>
                  <a:lnTo>
                    <a:pt x="2709" y="1371"/>
                  </a:lnTo>
                  <a:lnTo>
                    <a:pt x="2561" y="1223"/>
                  </a:lnTo>
                  <a:lnTo>
                    <a:pt x="2589" y="1184"/>
                  </a:lnTo>
                  <a:lnTo>
                    <a:pt x="2614" y="1142"/>
                  </a:lnTo>
                  <a:lnTo>
                    <a:pt x="2635" y="1097"/>
                  </a:lnTo>
                  <a:lnTo>
                    <a:pt x="2652" y="1051"/>
                  </a:lnTo>
                  <a:lnTo>
                    <a:pt x="2664" y="1003"/>
                  </a:lnTo>
                  <a:lnTo>
                    <a:pt x="2673" y="953"/>
                  </a:lnTo>
                  <a:lnTo>
                    <a:pt x="2882" y="953"/>
                  </a:lnTo>
                  <a:lnTo>
                    <a:pt x="2882" y="830"/>
                  </a:lnTo>
                  <a:lnTo>
                    <a:pt x="2673" y="830"/>
                  </a:lnTo>
                  <a:lnTo>
                    <a:pt x="2664" y="780"/>
                  </a:lnTo>
                  <a:lnTo>
                    <a:pt x="2652" y="732"/>
                  </a:lnTo>
                  <a:lnTo>
                    <a:pt x="2635" y="685"/>
                  </a:lnTo>
                  <a:lnTo>
                    <a:pt x="2614" y="641"/>
                  </a:lnTo>
                  <a:lnTo>
                    <a:pt x="2589" y="600"/>
                  </a:lnTo>
                  <a:lnTo>
                    <a:pt x="2561" y="559"/>
                  </a:lnTo>
                  <a:lnTo>
                    <a:pt x="2709" y="411"/>
                  </a:lnTo>
                  <a:lnTo>
                    <a:pt x="2622" y="325"/>
                  </a:lnTo>
                  <a:lnTo>
                    <a:pt x="2474" y="474"/>
                  </a:lnTo>
                  <a:lnTo>
                    <a:pt x="2435" y="445"/>
                  </a:lnTo>
                  <a:lnTo>
                    <a:pt x="2392" y="420"/>
                  </a:lnTo>
                  <a:lnTo>
                    <a:pt x="2349" y="398"/>
                  </a:lnTo>
                  <a:lnTo>
                    <a:pt x="2303" y="382"/>
                  </a:lnTo>
                  <a:lnTo>
                    <a:pt x="2254" y="369"/>
                  </a:lnTo>
                  <a:lnTo>
                    <a:pt x="2204" y="361"/>
                  </a:lnTo>
                  <a:lnTo>
                    <a:pt x="2204" y="152"/>
                  </a:lnTo>
                  <a:lnTo>
                    <a:pt x="2081" y="152"/>
                  </a:lnTo>
                  <a:close/>
                  <a:moveTo>
                    <a:pt x="66" y="0"/>
                  </a:moveTo>
                  <a:lnTo>
                    <a:pt x="832" y="374"/>
                  </a:lnTo>
                  <a:lnTo>
                    <a:pt x="919" y="801"/>
                  </a:lnTo>
                  <a:lnTo>
                    <a:pt x="1254" y="801"/>
                  </a:lnTo>
                  <a:lnTo>
                    <a:pt x="1254" y="766"/>
                  </a:lnTo>
                  <a:lnTo>
                    <a:pt x="1257" y="742"/>
                  </a:lnTo>
                  <a:lnTo>
                    <a:pt x="1266" y="722"/>
                  </a:lnTo>
                  <a:lnTo>
                    <a:pt x="1278" y="705"/>
                  </a:lnTo>
                  <a:lnTo>
                    <a:pt x="1295" y="693"/>
                  </a:lnTo>
                  <a:lnTo>
                    <a:pt x="1316" y="684"/>
                  </a:lnTo>
                  <a:lnTo>
                    <a:pt x="1339" y="681"/>
                  </a:lnTo>
                  <a:lnTo>
                    <a:pt x="1496" y="681"/>
                  </a:lnTo>
                  <a:lnTo>
                    <a:pt x="1514" y="630"/>
                  </a:lnTo>
                  <a:lnTo>
                    <a:pt x="1536" y="583"/>
                  </a:lnTo>
                  <a:lnTo>
                    <a:pt x="1425" y="472"/>
                  </a:lnTo>
                  <a:lnTo>
                    <a:pt x="1414" y="456"/>
                  </a:lnTo>
                  <a:lnTo>
                    <a:pt x="1405" y="439"/>
                  </a:lnTo>
                  <a:lnTo>
                    <a:pt x="1401" y="421"/>
                  </a:lnTo>
                  <a:lnTo>
                    <a:pt x="1401" y="403"/>
                  </a:lnTo>
                  <a:lnTo>
                    <a:pt x="1405" y="384"/>
                  </a:lnTo>
                  <a:lnTo>
                    <a:pt x="1414" y="367"/>
                  </a:lnTo>
                  <a:lnTo>
                    <a:pt x="1425" y="352"/>
                  </a:lnTo>
                  <a:lnTo>
                    <a:pt x="1603" y="175"/>
                  </a:lnTo>
                  <a:lnTo>
                    <a:pt x="1619" y="162"/>
                  </a:lnTo>
                  <a:lnTo>
                    <a:pt x="1636" y="155"/>
                  </a:lnTo>
                  <a:lnTo>
                    <a:pt x="1654" y="151"/>
                  </a:lnTo>
                  <a:lnTo>
                    <a:pt x="1673" y="151"/>
                  </a:lnTo>
                  <a:lnTo>
                    <a:pt x="1691" y="155"/>
                  </a:lnTo>
                  <a:lnTo>
                    <a:pt x="1708" y="162"/>
                  </a:lnTo>
                  <a:lnTo>
                    <a:pt x="1724" y="175"/>
                  </a:lnTo>
                  <a:lnTo>
                    <a:pt x="1835" y="285"/>
                  </a:lnTo>
                  <a:lnTo>
                    <a:pt x="1882" y="263"/>
                  </a:lnTo>
                  <a:lnTo>
                    <a:pt x="1933" y="245"/>
                  </a:lnTo>
                  <a:lnTo>
                    <a:pt x="1933" y="88"/>
                  </a:lnTo>
                  <a:lnTo>
                    <a:pt x="1936" y="66"/>
                  </a:lnTo>
                  <a:lnTo>
                    <a:pt x="1945" y="45"/>
                  </a:lnTo>
                  <a:lnTo>
                    <a:pt x="1958" y="28"/>
                  </a:lnTo>
                  <a:lnTo>
                    <a:pt x="1975" y="15"/>
                  </a:lnTo>
                  <a:lnTo>
                    <a:pt x="1995" y="7"/>
                  </a:lnTo>
                  <a:lnTo>
                    <a:pt x="2018" y="4"/>
                  </a:lnTo>
                  <a:lnTo>
                    <a:pt x="2269" y="4"/>
                  </a:lnTo>
                  <a:lnTo>
                    <a:pt x="2291" y="7"/>
                  </a:lnTo>
                  <a:lnTo>
                    <a:pt x="2311" y="15"/>
                  </a:lnTo>
                  <a:lnTo>
                    <a:pt x="2328" y="28"/>
                  </a:lnTo>
                  <a:lnTo>
                    <a:pt x="2342" y="45"/>
                  </a:lnTo>
                  <a:lnTo>
                    <a:pt x="2350" y="66"/>
                  </a:lnTo>
                  <a:lnTo>
                    <a:pt x="2353" y="88"/>
                  </a:lnTo>
                  <a:lnTo>
                    <a:pt x="2353" y="246"/>
                  </a:lnTo>
                  <a:lnTo>
                    <a:pt x="2403" y="264"/>
                  </a:lnTo>
                  <a:lnTo>
                    <a:pt x="2452" y="286"/>
                  </a:lnTo>
                  <a:lnTo>
                    <a:pt x="2563" y="175"/>
                  </a:lnTo>
                  <a:lnTo>
                    <a:pt x="2578" y="162"/>
                  </a:lnTo>
                  <a:lnTo>
                    <a:pt x="2596" y="155"/>
                  </a:lnTo>
                  <a:lnTo>
                    <a:pt x="2614" y="151"/>
                  </a:lnTo>
                  <a:lnTo>
                    <a:pt x="2632" y="151"/>
                  </a:lnTo>
                  <a:lnTo>
                    <a:pt x="2650" y="155"/>
                  </a:lnTo>
                  <a:lnTo>
                    <a:pt x="2668" y="162"/>
                  </a:lnTo>
                  <a:lnTo>
                    <a:pt x="2682" y="175"/>
                  </a:lnTo>
                  <a:lnTo>
                    <a:pt x="2860" y="352"/>
                  </a:lnTo>
                  <a:lnTo>
                    <a:pt x="2873" y="367"/>
                  </a:lnTo>
                  <a:lnTo>
                    <a:pt x="2881" y="384"/>
                  </a:lnTo>
                  <a:lnTo>
                    <a:pt x="2885" y="403"/>
                  </a:lnTo>
                  <a:lnTo>
                    <a:pt x="2885" y="421"/>
                  </a:lnTo>
                  <a:lnTo>
                    <a:pt x="2881" y="439"/>
                  </a:lnTo>
                  <a:lnTo>
                    <a:pt x="2873" y="456"/>
                  </a:lnTo>
                  <a:lnTo>
                    <a:pt x="2860" y="472"/>
                  </a:lnTo>
                  <a:lnTo>
                    <a:pt x="2749" y="583"/>
                  </a:lnTo>
                  <a:lnTo>
                    <a:pt x="2771" y="631"/>
                  </a:lnTo>
                  <a:lnTo>
                    <a:pt x="2790" y="681"/>
                  </a:lnTo>
                  <a:lnTo>
                    <a:pt x="2948" y="681"/>
                  </a:lnTo>
                  <a:lnTo>
                    <a:pt x="2970" y="684"/>
                  </a:lnTo>
                  <a:lnTo>
                    <a:pt x="2990" y="693"/>
                  </a:lnTo>
                  <a:lnTo>
                    <a:pt x="3007" y="705"/>
                  </a:lnTo>
                  <a:lnTo>
                    <a:pt x="3021" y="722"/>
                  </a:lnTo>
                  <a:lnTo>
                    <a:pt x="3030" y="742"/>
                  </a:lnTo>
                  <a:lnTo>
                    <a:pt x="3032" y="766"/>
                  </a:lnTo>
                  <a:lnTo>
                    <a:pt x="3032" y="801"/>
                  </a:lnTo>
                  <a:lnTo>
                    <a:pt x="3475" y="801"/>
                  </a:lnTo>
                  <a:lnTo>
                    <a:pt x="3203" y="2062"/>
                  </a:lnTo>
                  <a:lnTo>
                    <a:pt x="3205" y="2063"/>
                  </a:lnTo>
                  <a:lnTo>
                    <a:pt x="3212" y="2070"/>
                  </a:lnTo>
                  <a:lnTo>
                    <a:pt x="3220" y="2078"/>
                  </a:lnTo>
                  <a:lnTo>
                    <a:pt x="3233" y="2091"/>
                  </a:lnTo>
                  <a:lnTo>
                    <a:pt x="3246" y="2107"/>
                  </a:lnTo>
                  <a:lnTo>
                    <a:pt x="3262" y="2125"/>
                  </a:lnTo>
                  <a:lnTo>
                    <a:pt x="3278" y="2146"/>
                  </a:lnTo>
                  <a:lnTo>
                    <a:pt x="3296" y="2169"/>
                  </a:lnTo>
                  <a:lnTo>
                    <a:pt x="3313" y="2195"/>
                  </a:lnTo>
                  <a:lnTo>
                    <a:pt x="3329" y="2222"/>
                  </a:lnTo>
                  <a:lnTo>
                    <a:pt x="3345" y="2252"/>
                  </a:lnTo>
                  <a:lnTo>
                    <a:pt x="3359" y="2283"/>
                  </a:lnTo>
                  <a:lnTo>
                    <a:pt x="3369" y="2314"/>
                  </a:lnTo>
                  <a:lnTo>
                    <a:pt x="3378" y="2347"/>
                  </a:lnTo>
                  <a:lnTo>
                    <a:pt x="3383" y="2381"/>
                  </a:lnTo>
                  <a:lnTo>
                    <a:pt x="3384" y="2416"/>
                  </a:lnTo>
                  <a:lnTo>
                    <a:pt x="3380" y="2451"/>
                  </a:lnTo>
                  <a:lnTo>
                    <a:pt x="3371" y="2486"/>
                  </a:lnTo>
                  <a:lnTo>
                    <a:pt x="3356" y="2521"/>
                  </a:lnTo>
                  <a:lnTo>
                    <a:pt x="3333" y="2558"/>
                  </a:lnTo>
                  <a:lnTo>
                    <a:pt x="3306" y="2592"/>
                  </a:lnTo>
                  <a:lnTo>
                    <a:pt x="3274" y="2622"/>
                  </a:lnTo>
                  <a:lnTo>
                    <a:pt x="3240" y="2649"/>
                  </a:lnTo>
                  <a:lnTo>
                    <a:pt x="3203" y="2671"/>
                  </a:lnTo>
                  <a:lnTo>
                    <a:pt x="3164" y="2688"/>
                  </a:lnTo>
                  <a:lnTo>
                    <a:pt x="3123" y="2701"/>
                  </a:lnTo>
                  <a:lnTo>
                    <a:pt x="3078" y="2709"/>
                  </a:lnTo>
                  <a:lnTo>
                    <a:pt x="3033" y="2711"/>
                  </a:lnTo>
                  <a:lnTo>
                    <a:pt x="1001" y="2711"/>
                  </a:lnTo>
                  <a:lnTo>
                    <a:pt x="1001" y="2565"/>
                  </a:lnTo>
                  <a:lnTo>
                    <a:pt x="3032" y="2565"/>
                  </a:lnTo>
                  <a:lnTo>
                    <a:pt x="3067" y="2562"/>
                  </a:lnTo>
                  <a:lnTo>
                    <a:pt x="3098" y="2555"/>
                  </a:lnTo>
                  <a:lnTo>
                    <a:pt x="3127" y="2544"/>
                  </a:lnTo>
                  <a:lnTo>
                    <a:pt x="3152" y="2529"/>
                  </a:lnTo>
                  <a:lnTo>
                    <a:pt x="3173" y="2512"/>
                  </a:lnTo>
                  <a:lnTo>
                    <a:pt x="3191" y="2494"/>
                  </a:lnTo>
                  <a:lnTo>
                    <a:pt x="3206" y="2474"/>
                  </a:lnTo>
                  <a:lnTo>
                    <a:pt x="3217" y="2455"/>
                  </a:lnTo>
                  <a:lnTo>
                    <a:pt x="3226" y="2429"/>
                  </a:lnTo>
                  <a:lnTo>
                    <a:pt x="3231" y="2402"/>
                  </a:lnTo>
                  <a:lnTo>
                    <a:pt x="3230" y="2377"/>
                  </a:lnTo>
                  <a:lnTo>
                    <a:pt x="3225" y="2351"/>
                  </a:lnTo>
                  <a:lnTo>
                    <a:pt x="3217" y="2326"/>
                  </a:lnTo>
                  <a:lnTo>
                    <a:pt x="3206" y="2303"/>
                  </a:lnTo>
                  <a:lnTo>
                    <a:pt x="3194" y="2280"/>
                  </a:lnTo>
                  <a:lnTo>
                    <a:pt x="3180" y="2259"/>
                  </a:lnTo>
                  <a:lnTo>
                    <a:pt x="3165" y="2240"/>
                  </a:lnTo>
                  <a:lnTo>
                    <a:pt x="3149" y="2222"/>
                  </a:lnTo>
                  <a:lnTo>
                    <a:pt x="3135" y="2206"/>
                  </a:lnTo>
                  <a:lnTo>
                    <a:pt x="3122" y="2194"/>
                  </a:lnTo>
                  <a:lnTo>
                    <a:pt x="3110" y="2183"/>
                  </a:lnTo>
                  <a:lnTo>
                    <a:pt x="3101" y="2175"/>
                  </a:lnTo>
                  <a:lnTo>
                    <a:pt x="3095" y="2170"/>
                  </a:lnTo>
                  <a:lnTo>
                    <a:pt x="3093" y="2168"/>
                  </a:lnTo>
                  <a:lnTo>
                    <a:pt x="1053" y="2168"/>
                  </a:lnTo>
                  <a:lnTo>
                    <a:pt x="699" y="478"/>
                  </a:lnTo>
                  <a:lnTo>
                    <a:pt x="0" y="13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5" name="Freeform 190"/>
            <p:cNvSpPr>
              <a:spLocks noEditPoints="1"/>
            </p:cNvSpPr>
            <p:nvPr/>
          </p:nvSpPr>
          <p:spPr bwMode="auto">
            <a:xfrm>
              <a:off x="9261476" y="2401888"/>
              <a:ext cx="98425" cy="98425"/>
            </a:xfrm>
            <a:custGeom>
              <a:gdLst>
                <a:gd name="T0" fmla="*/ 253 w 558"/>
                <a:gd name="T1" fmla="*/ 143 h 559"/>
                <a:gd name="T2" fmla="*/ 205 w 558"/>
                <a:gd name="T3" fmla="*/ 163 h 559"/>
                <a:gd name="T4" fmla="*/ 169 w 558"/>
                <a:gd name="T5" fmla="*/ 198 h 559"/>
                <a:gd name="T6" fmla="*/ 149 w 558"/>
                <a:gd name="T7" fmla="*/ 245 h 559"/>
                <a:gd name="T8" fmla="*/ 149 w 558"/>
                <a:gd name="T9" fmla="*/ 298 h 559"/>
                <a:gd name="T10" fmla="*/ 169 w 558"/>
                <a:gd name="T11" fmla="*/ 346 h 559"/>
                <a:gd name="T12" fmla="*/ 205 w 558"/>
                <a:gd name="T13" fmla="*/ 381 h 559"/>
                <a:gd name="T14" fmla="*/ 253 w 558"/>
                <a:gd name="T15" fmla="*/ 401 h 559"/>
                <a:gd name="T16" fmla="*/ 306 w 558"/>
                <a:gd name="T17" fmla="*/ 401 h 559"/>
                <a:gd name="T18" fmla="*/ 353 w 558"/>
                <a:gd name="T19" fmla="*/ 381 h 559"/>
                <a:gd name="T20" fmla="*/ 389 w 558"/>
                <a:gd name="T21" fmla="*/ 346 h 559"/>
                <a:gd name="T22" fmla="*/ 409 w 558"/>
                <a:gd name="T23" fmla="*/ 298 h 559"/>
                <a:gd name="T24" fmla="*/ 409 w 558"/>
                <a:gd name="T25" fmla="*/ 245 h 559"/>
                <a:gd name="T26" fmla="*/ 389 w 558"/>
                <a:gd name="T27" fmla="*/ 198 h 559"/>
                <a:gd name="T28" fmla="*/ 353 w 558"/>
                <a:gd name="T29" fmla="*/ 163 h 559"/>
                <a:gd name="T30" fmla="*/ 307 w 558"/>
                <a:gd name="T31" fmla="*/ 143 h 559"/>
                <a:gd name="T32" fmla="*/ 279 w 558"/>
                <a:gd name="T33" fmla="*/ 0 h 559"/>
                <a:gd name="T34" fmla="*/ 361 w 558"/>
                <a:gd name="T35" fmla="*/ 11 h 559"/>
                <a:gd name="T36" fmla="*/ 431 w 558"/>
                <a:gd name="T37" fmla="*/ 44 h 559"/>
                <a:gd name="T38" fmla="*/ 490 w 558"/>
                <a:gd name="T39" fmla="*/ 95 h 559"/>
                <a:gd name="T40" fmla="*/ 533 w 558"/>
                <a:gd name="T41" fmla="*/ 161 h 559"/>
                <a:gd name="T42" fmla="*/ 555 w 558"/>
                <a:gd name="T43" fmla="*/ 238 h 559"/>
                <a:gd name="T44" fmla="*/ 555 w 558"/>
                <a:gd name="T45" fmla="*/ 320 h 559"/>
                <a:gd name="T46" fmla="*/ 533 w 558"/>
                <a:gd name="T47" fmla="*/ 397 h 559"/>
                <a:gd name="T48" fmla="*/ 490 w 558"/>
                <a:gd name="T49" fmla="*/ 462 h 559"/>
                <a:gd name="T50" fmla="*/ 431 w 558"/>
                <a:gd name="T51" fmla="*/ 513 h 559"/>
                <a:gd name="T52" fmla="*/ 361 w 558"/>
                <a:gd name="T53" fmla="*/ 546 h 559"/>
                <a:gd name="T54" fmla="*/ 279 w 558"/>
                <a:gd name="T55" fmla="*/ 559 h 559"/>
                <a:gd name="T56" fmla="*/ 199 w 558"/>
                <a:gd name="T57" fmla="*/ 546 h 559"/>
                <a:gd name="T58" fmla="*/ 127 w 558"/>
                <a:gd name="T59" fmla="*/ 513 h 559"/>
                <a:gd name="T60" fmla="*/ 68 w 558"/>
                <a:gd name="T61" fmla="*/ 462 h 559"/>
                <a:gd name="T62" fmla="*/ 26 w 558"/>
                <a:gd name="T63" fmla="*/ 397 h 559"/>
                <a:gd name="T64" fmla="*/ 3 w 558"/>
                <a:gd name="T65" fmla="*/ 320 h 559"/>
                <a:gd name="T66" fmla="*/ 3 w 558"/>
                <a:gd name="T67" fmla="*/ 238 h 559"/>
                <a:gd name="T68" fmla="*/ 26 w 558"/>
                <a:gd name="T69" fmla="*/ 161 h 559"/>
                <a:gd name="T70" fmla="*/ 68 w 558"/>
                <a:gd name="T71" fmla="*/ 95 h 559"/>
                <a:gd name="T72" fmla="*/ 127 w 558"/>
                <a:gd name="T73" fmla="*/ 44 h 559"/>
                <a:gd name="T74" fmla="*/ 199 w 558"/>
                <a:gd name="T75" fmla="*/ 11 h 559"/>
                <a:gd name="T76" fmla="*/ 279 w 558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59">
                  <a:moveTo>
                    <a:pt x="279" y="139"/>
                  </a:moveTo>
                  <a:lnTo>
                    <a:pt x="253" y="143"/>
                  </a:lnTo>
                  <a:lnTo>
                    <a:pt x="227" y="150"/>
                  </a:lnTo>
                  <a:lnTo>
                    <a:pt x="205" y="163"/>
                  </a:lnTo>
                  <a:lnTo>
                    <a:pt x="185" y="179"/>
                  </a:lnTo>
                  <a:lnTo>
                    <a:pt x="169" y="198"/>
                  </a:lnTo>
                  <a:lnTo>
                    <a:pt x="157" y="220"/>
                  </a:lnTo>
                  <a:lnTo>
                    <a:pt x="149" y="245"/>
                  </a:lnTo>
                  <a:lnTo>
                    <a:pt x="147" y="272"/>
                  </a:lnTo>
                  <a:lnTo>
                    <a:pt x="149" y="298"/>
                  </a:lnTo>
                  <a:lnTo>
                    <a:pt x="157" y="324"/>
                  </a:lnTo>
                  <a:lnTo>
                    <a:pt x="169" y="346"/>
                  </a:lnTo>
                  <a:lnTo>
                    <a:pt x="185" y="365"/>
                  </a:lnTo>
                  <a:lnTo>
                    <a:pt x="205" y="381"/>
                  </a:lnTo>
                  <a:lnTo>
                    <a:pt x="227" y="393"/>
                  </a:lnTo>
                  <a:lnTo>
                    <a:pt x="253" y="401"/>
                  </a:lnTo>
                  <a:lnTo>
                    <a:pt x="279" y="404"/>
                  </a:lnTo>
                  <a:lnTo>
                    <a:pt x="306" y="401"/>
                  </a:lnTo>
                  <a:lnTo>
                    <a:pt x="331" y="393"/>
                  </a:lnTo>
                  <a:lnTo>
                    <a:pt x="353" y="381"/>
                  </a:lnTo>
                  <a:lnTo>
                    <a:pt x="373" y="365"/>
                  </a:lnTo>
                  <a:lnTo>
                    <a:pt x="389" y="346"/>
                  </a:lnTo>
                  <a:lnTo>
                    <a:pt x="402" y="324"/>
                  </a:lnTo>
                  <a:lnTo>
                    <a:pt x="409" y="298"/>
                  </a:lnTo>
                  <a:lnTo>
                    <a:pt x="411" y="272"/>
                  </a:lnTo>
                  <a:lnTo>
                    <a:pt x="409" y="245"/>
                  </a:lnTo>
                  <a:lnTo>
                    <a:pt x="402" y="220"/>
                  </a:lnTo>
                  <a:lnTo>
                    <a:pt x="389" y="198"/>
                  </a:lnTo>
                  <a:lnTo>
                    <a:pt x="373" y="179"/>
                  </a:lnTo>
                  <a:lnTo>
                    <a:pt x="353" y="163"/>
                  </a:lnTo>
                  <a:lnTo>
                    <a:pt x="331" y="150"/>
                  </a:lnTo>
                  <a:lnTo>
                    <a:pt x="307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0" y="2"/>
                  </a:lnTo>
                  <a:lnTo>
                    <a:pt x="361" y="11"/>
                  </a:lnTo>
                  <a:lnTo>
                    <a:pt x="398" y="25"/>
                  </a:lnTo>
                  <a:lnTo>
                    <a:pt x="431" y="44"/>
                  </a:lnTo>
                  <a:lnTo>
                    <a:pt x="462" y="67"/>
                  </a:lnTo>
                  <a:lnTo>
                    <a:pt x="490" y="95"/>
                  </a:lnTo>
                  <a:lnTo>
                    <a:pt x="514" y="127"/>
                  </a:lnTo>
                  <a:lnTo>
                    <a:pt x="533" y="161"/>
                  </a:lnTo>
                  <a:lnTo>
                    <a:pt x="547" y="198"/>
                  </a:lnTo>
                  <a:lnTo>
                    <a:pt x="555" y="238"/>
                  </a:lnTo>
                  <a:lnTo>
                    <a:pt x="558" y="279"/>
                  </a:lnTo>
                  <a:lnTo>
                    <a:pt x="555" y="320"/>
                  </a:lnTo>
                  <a:lnTo>
                    <a:pt x="547" y="360"/>
                  </a:lnTo>
                  <a:lnTo>
                    <a:pt x="533" y="397"/>
                  </a:lnTo>
                  <a:lnTo>
                    <a:pt x="514" y="431"/>
                  </a:lnTo>
                  <a:lnTo>
                    <a:pt x="490" y="462"/>
                  </a:lnTo>
                  <a:lnTo>
                    <a:pt x="462" y="490"/>
                  </a:lnTo>
                  <a:lnTo>
                    <a:pt x="431" y="513"/>
                  </a:lnTo>
                  <a:lnTo>
                    <a:pt x="398" y="532"/>
                  </a:lnTo>
                  <a:lnTo>
                    <a:pt x="361" y="546"/>
                  </a:lnTo>
                  <a:lnTo>
                    <a:pt x="320" y="555"/>
                  </a:lnTo>
                  <a:lnTo>
                    <a:pt x="279" y="559"/>
                  </a:lnTo>
                  <a:lnTo>
                    <a:pt x="238" y="555"/>
                  </a:lnTo>
                  <a:lnTo>
                    <a:pt x="199" y="546"/>
                  </a:lnTo>
                  <a:lnTo>
                    <a:pt x="162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1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1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2" y="25"/>
                  </a:lnTo>
                  <a:lnTo>
                    <a:pt x="199" y="11"/>
                  </a:lnTo>
                  <a:lnTo>
                    <a:pt x="238" y="2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6" name="Freeform 191"/>
            <p:cNvSpPr>
              <a:spLocks noEditPoints="1"/>
            </p:cNvSpPr>
            <p:nvPr/>
          </p:nvSpPr>
          <p:spPr bwMode="auto">
            <a:xfrm>
              <a:off x="9526588" y="2401888"/>
              <a:ext cx="98425" cy="98425"/>
            </a:xfrm>
            <a:custGeom>
              <a:gdLst>
                <a:gd name="T0" fmla="*/ 252 w 559"/>
                <a:gd name="T1" fmla="*/ 142 h 559"/>
                <a:gd name="T2" fmla="*/ 205 w 559"/>
                <a:gd name="T3" fmla="*/ 162 h 559"/>
                <a:gd name="T4" fmla="*/ 170 w 559"/>
                <a:gd name="T5" fmla="*/ 197 h 559"/>
                <a:gd name="T6" fmla="*/ 149 w 559"/>
                <a:gd name="T7" fmla="*/ 244 h 559"/>
                <a:gd name="T8" fmla="*/ 149 w 559"/>
                <a:gd name="T9" fmla="*/ 297 h 559"/>
                <a:gd name="T10" fmla="*/ 170 w 559"/>
                <a:gd name="T11" fmla="*/ 345 h 559"/>
                <a:gd name="T12" fmla="*/ 205 w 559"/>
                <a:gd name="T13" fmla="*/ 381 h 559"/>
                <a:gd name="T14" fmla="*/ 252 w 559"/>
                <a:gd name="T15" fmla="*/ 400 h 559"/>
                <a:gd name="T16" fmla="*/ 306 w 559"/>
                <a:gd name="T17" fmla="*/ 400 h 559"/>
                <a:gd name="T18" fmla="*/ 354 w 559"/>
                <a:gd name="T19" fmla="*/ 381 h 559"/>
                <a:gd name="T20" fmla="*/ 390 w 559"/>
                <a:gd name="T21" fmla="*/ 345 h 559"/>
                <a:gd name="T22" fmla="*/ 409 w 559"/>
                <a:gd name="T23" fmla="*/ 298 h 559"/>
                <a:gd name="T24" fmla="*/ 412 w 559"/>
                <a:gd name="T25" fmla="*/ 244 h 559"/>
                <a:gd name="T26" fmla="*/ 393 w 559"/>
                <a:gd name="T27" fmla="*/ 197 h 559"/>
                <a:gd name="T28" fmla="*/ 356 w 559"/>
                <a:gd name="T29" fmla="*/ 162 h 559"/>
                <a:gd name="T30" fmla="*/ 306 w 559"/>
                <a:gd name="T31" fmla="*/ 142 h 559"/>
                <a:gd name="T32" fmla="*/ 280 w 559"/>
                <a:gd name="T33" fmla="*/ 0 h 559"/>
                <a:gd name="T34" fmla="*/ 360 w 559"/>
                <a:gd name="T35" fmla="*/ 11 h 559"/>
                <a:gd name="T36" fmla="*/ 432 w 559"/>
                <a:gd name="T37" fmla="*/ 44 h 559"/>
                <a:gd name="T38" fmla="*/ 490 w 559"/>
                <a:gd name="T39" fmla="*/ 95 h 559"/>
                <a:gd name="T40" fmla="*/ 533 w 559"/>
                <a:gd name="T41" fmla="*/ 161 h 559"/>
                <a:gd name="T42" fmla="*/ 556 w 559"/>
                <a:gd name="T43" fmla="*/ 238 h 559"/>
                <a:gd name="T44" fmla="*/ 556 w 559"/>
                <a:gd name="T45" fmla="*/ 320 h 559"/>
                <a:gd name="T46" fmla="*/ 533 w 559"/>
                <a:gd name="T47" fmla="*/ 397 h 559"/>
                <a:gd name="T48" fmla="*/ 490 w 559"/>
                <a:gd name="T49" fmla="*/ 462 h 559"/>
                <a:gd name="T50" fmla="*/ 432 w 559"/>
                <a:gd name="T51" fmla="*/ 513 h 559"/>
                <a:gd name="T52" fmla="*/ 360 w 559"/>
                <a:gd name="T53" fmla="*/ 546 h 559"/>
                <a:gd name="T54" fmla="*/ 280 w 559"/>
                <a:gd name="T55" fmla="*/ 559 h 559"/>
                <a:gd name="T56" fmla="*/ 198 w 559"/>
                <a:gd name="T57" fmla="*/ 546 h 559"/>
                <a:gd name="T58" fmla="*/ 127 w 559"/>
                <a:gd name="T59" fmla="*/ 513 h 559"/>
                <a:gd name="T60" fmla="*/ 68 w 559"/>
                <a:gd name="T61" fmla="*/ 462 h 559"/>
                <a:gd name="T62" fmla="*/ 26 w 559"/>
                <a:gd name="T63" fmla="*/ 397 h 559"/>
                <a:gd name="T64" fmla="*/ 3 w 559"/>
                <a:gd name="T65" fmla="*/ 320 h 559"/>
                <a:gd name="T66" fmla="*/ 3 w 559"/>
                <a:gd name="T67" fmla="*/ 238 h 559"/>
                <a:gd name="T68" fmla="*/ 26 w 559"/>
                <a:gd name="T69" fmla="*/ 161 h 559"/>
                <a:gd name="T70" fmla="*/ 68 w 559"/>
                <a:gd name="T71" fmla="*/ 95 h 559"/>
                <a:gd name="T72" fmla="*/ 127 w 559"/>
                <a:gd name="T73" fmla="*/ 44 h 559"/>
                <a:gd name="T74" fmla="*/ 198 w 559"/>
                <a:gd name="T75" fmla="*/ 11 h 559"/>
                <a:gd name="T76" fmla="*/ 280 w 559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9" h="559">
                  <a:moveTo>
                    <a:pt x="280" y="139"/>
                  </a:moveTo>
                  <a:lnTo>
                    <a:pt x="252" y="142"/>
                  </a:lnTo>
                  <a:lnTo>
                    <a:pt x="228" y="149"/>
                  </a:lnTo>
                  <a:lnTo>
                    <a:pt x="205" y="162"/>
                  </a:lnTo>
                  <a:lnTo>
                    <a:pt x="185" y="178"/>
                  </a:lnTo>
                  <a:lnTo>
                    <a:pt x="170" y="197"/>
                  </a:lnTo>
                  <a:lnTo>
                    <a:pt x="157" y="220"/>
                  </a:lnTo>
                  <a:lnTo>
                    <a:pt x="149" y="244"/>
                  </a:lnTo>
                  <a:lnTo>
                    <a:pt x="146" y="271"/>
                  </a:lnTo>
                  <a:lnTo>
                    <a:pt x="149" y="297"/>
                  </a:lnTo>
                  <a:lnTo>
                    <a:pt x="157" y="323"/>
                  </a:lnTo>
                  <a:lnTo>
                    <a:pt x="170" y="345"/>
                  </a:lnTo>
                  <a:lnTo>
                    <a:pt x="185" y="364"/>
                  </a:lnTo>
                  <a:lnTo>
                    <a:pt x="205" y="381"/>
                  </a:lnTo>
                  <a:lnTo>
                    <a:pt x="228" y="392"/>
                  </a:lnTo>
                  <a:lnTo>
                    <a:pt x="252" y="400"/>
                  </a:lnTo>
                  <a:lnTo>
                    <a:pt x="280" y="403"/>
                  </a:lnTo>
                  <a:lnTo>
                    <a:pt x="306" y="400"/>
                  </a:lnTo>
                  <a:lnTo>
                    <a:pt x="331" y="392"/>
                  </a:lnTo>
                  <a:lnTo>
                    <a:pt x="354" y="381"/>
                  </a:lnTo>
                  <a:lnTo>
                    <a:pt x="373" y="365"/>
                  </a:lnTo>
                  <a:lnTo>
                    <a:pt x="390" y="345"/>
                  </a:lnTo>
                  <a:lnTo>
                    <a:pt x="401" y="323"/>
                  </a:lnTo>
                  <a:lnTo>
                    <a:pt x="409" y="298"/>
                  </a:lnTo>
                  <a:lnTo>
                    <a:pt x="412" y="271"/>
                  </a:lnTo>
                  <a:lnTo>
                    <a:pt x="412" y="244"/>
                  </a:lnTo>
                  <a:lnTo>
                    <a:pt x="404" y="220"/>
                  </a:lnTo>
                  <a:lnTo>
                    <a:pt x="393" y="197"/>
                  </a:lnTo>
                  <a:lnTo>
                    <a:pt x="376" y="178"/>
                  </a:lnTo>
                  <a:lnTo>
                    <a:pt x="356" y="162"/>
                  </a:lnTo>
                  <a:lnTo>
                    <a:pt x="333" y="149"/>
                  </a:lnTo>
                  <a:lnTo>
                    <a:pt x="306" y="142"/>
                  </a:lnTo>
                  <a:lnTo>
                    <a:pt x="280" y="139"/>
                  </a:lnTo>
                  <a:close/>
                  <a:moveTo>
                    <a:pt x="280" y="0"/>
                  </a:moveTo>
                  <a:lnTo>
                    <a:pt x="321" y="2"/>
                  </a:lnTo>
                  <a:lnTo>
                    <a:pt x="360" y="11"/>
                  </a:lnTo>
                  <a:lnTo>
                    <a:pt x="397" y="25"/>
                  </a:lnTo>
                  <a:lnTo>
                    <a:pt x="432" y="44"/>
                  </a:lnTo>
                  <a:lnTo>
                    <a:pt x="463" y="67"/>
                  </a:lnTo>
                  <a:lnTo>
                    <a:pt x="490" y="95"/>
                  </a:lnTo>
                  <a:lnTo>
                    <a:pt x="513" y="127"/>
                  </a:lnTo>
                  <a:lnTo>
                    <a:pt x="533" y="161"/>
                  </a:lnTo>
                  <a:lnTo>
                    <a:pt x="546" y="198"/>
                  </a:lnTo>
                  <a:lnTo>
                    <a:pt x="556" y="238"/>
                  </a:lnTo>
                  <a:lnTo>
                    <a:pt x="559" y="279"/>
                  </a:lnTo>
                  <a:lnTo>
                    <a:pt x="556" y="320"/>
                  </a:lnTo>
                  <a:lnTo>
                    <a:pt x="546" y="360"/>
                  </a:lnTo>
                  <a:lnTo>
                    <a:pt x="533" y="397"/>
                  </a:lnTo>
                  <a:lnTo>
                    <a:pt x="513" y="431"/>
                  </a:lnTo>
                  <a:lnTo>
                    <a:pt x="490" y="462"/>
                  </a:lnTo>
                  <a:lnTo>
                    <a:pt x="463" y="490"/>
                  </a:lnTo>
                  <a:lnTo>
                    <a:pt x="432" y="513"/>
                  </a:lnTo>
                  <a:lnTo>
                    <a:pt x="397" y="532"/>
                  </a:lnTo>
                  <a:lnTo>
                    <a:pt x="360" y="546"/>
                  </a:lnTo>
                  <a:lnTo>
                    <a:pt x="321" y="555"/>
                  </a:lnTo>
                  <a:lnTo>
                    <a:pt x="280" y="559"/>
                  </a:lnTo>
                  <a:lnTo>
                    <a:pt x="238" y="555"/>
                  </a:lnTo>
                  <a:lnTo>
                    <a:pt x="198" y="546"/>
                  </a:lnTo>
                  <a:lnTo>
                    <a:pt x="161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2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2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1" y="25"/>
                  </a:lnTo>
                  <a:lnTo>
                    <a:pt x="198" y="11"/>
                  </a:lnTo>
                  <a:lnTo>
                    <a:pt x="238" y="2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7" name="Freeform 192"/>
            <p:cNvSpPr>
              <a:spLocks noEditPoints="1"/>
            </p:cNvSpPr>
            <p:nvPr/>
          </p:nvSpPr>
          <p:spPr bwMode="auto">
            <a:xfrm>
              <a:off x="9366251" y="1973263"/>
              <a:ext cx="142875" cy="142875"/>
            </a:xfrm>
            <a:custGeom>
              <a:gdLst>
                <a:gd name="T0" fmla="*/ 362 w 809"/>
                <a:gd name="T1" fmla="*/ 151 h 809"/>
                <a:gd name="T2" fmla="*/ 287 w 809"/>
                <a:gd name="T3" fmla="*/ 177 h 809"/>
                <a:gd name="T4" fmla="*/ 223 w 809"/>
                <a:gd name="T5" fmla="*/ 224 h 809"/>
                <a:gd name="T6" fmla="*/ 176 w 809"/>
                <a:gd name="T7" fmla="*/ 288 h 809"/>
                <a:gd name="T8" fmla="*/ 150 w 809"/>
                <a:gd name="T9" fmla="*/ 363 h 809"/>
                <a:gd name="T10" fmla="*/ 150 w 809"/>
                <a:gd name="T11" fmla="*/ 446 h 809"/>
                <a:gd name="T12" fmla="*/ 176 w 809"/>
                <a:gd name="T13" fmla="*/ 522 h 809"/>
                <a:gd name="T14" fmla="*/ 223 w 809"/>
                <a:gd name="T15" fmla="*/ 586 h 809"/>
                <a:gd name="T16" fmla="*/ 287 w 809"/>
                <a:gd name="T17" fmla="*/ 633 h 809"/>
                <a:gd name="T18" fmla="*/ 362 w 809"/>
                <a:gd name="T19" fmla="*/ 659 h 809"/>
                <a:gd name="T20" fmla="*/ 445 w 809"/>
                <a:gd name="T21" fmla="*/ 659 h 809"/>
                <a:gd name="T22" fmla="*/ 521 w 809"/>
                <a:gd name="T23" fmla="*/ 633 h 809"/>
                <a:gd name="T24" fmla="*/ 585 w 809"/>
                <a:gd name="T25" fmla="*/ 586 h 809"/>
                <a:gd name="T26" fmla="*/ 632 w 809"/>
                <a:gd name="T27" fmla="*/ 522 h 809"/>
                <a:gd name="T28" fmla="*/ 658 w 809"/>
                <a:gd name="T29" fmla="*/ 446 h 809"/>
                <a:gd name="T30" fmla="*/ 659 w 809"/>
                <a:gd name="T31" fmla="*/ 368 h 809"/>
                <a:gd name="T32" fmla="*/ 639 w 809"/>
                <a:gd name="T33" fmla="*/ 298 h 809"/>
                <a:gd name="T34" fmla="*/ 601 w 809"/>
                <a:gd name="T35" fmla="*/ 237 h 809"/>
                <a:gd name="T36" fmla="*/ 547 w 809"/>
                <a:gd name="T37" fmla="*/ 190 h 809"/>
                <a:gd name="T38" fmla="*/ 480 w 809"/>
                <a:gd name="T39" fmla="*/ 159 h 809"/>
                <a:gd name="T40" fmla="*/ 404 w 809"/>
                <a:gd name="T41" fmla="*/ 147 h 809"/>
                <a:gd name="T42" fmla="*/ 455 w 809"/>
                <a:gd name="T43" fmla="*/ 3 h 809"/>
                <a:gd name="T44" fmla="*/ 549 w 809"/>
                <a:gd name="T45" fmla="*/ 28 h 809"/>
                <a:gd name="T46" fmla="*/ 634 w 809"/>
                <a:gd name="T47" fmla="*/ 73 h 809"/>
                <a:gd name="T48" fmla="*/ 705 w 809"/>
                <a:gd name="T49" fmla="*/ 138 h 809"/>
                <a:gd name="T50" fmla="*/ 760 w 809"/>
                <a:gd name="T51" fmla="*/ 216 h 809"/>
                <a:gd name="T52" fmla="*/ 796 w 809"/>
                <a:gd name="T53" fmla="*/ 306 h 809"/>
                <a:gd name="T54" fmla="*/ 809 w 809"/>
                <a:gd name="T55" fmla="*/ 405 h 809"/>
                <a:gd name="T56" fmla="*/ 796 w 809"/>
                <a:gd name="T57" fmla="*/ 503 h 809"/>
                <a:gd name="T58" fmla="*/ 762 w 809"/>
                <a:gd name="T59" fmla="*/ 594 h 809"/>
                <a:gd name="T60" fmla="*/ 709 w 809"/>
                <a:gd name="T61" fmla="*/ 672 h 809"/>
                <a:gd name="T62" fmla="*/ 638 w 809"/>
                <a:gd name="T63" fmla="*/ 736 h 809"/>
                <a:gd name="T64" fmla="*/ 552 w 809"/>
                <a:gd name="T65" fmla="*/ 781 h 809"/>
                <a:gd name="T66" fmla="*/ 456 w 809"/>
                <a:gd name="T67" fmla="*/ 806 h 809"/>
                <a:gd name="T68" fmla="*/ 353 w 809"/>
                <a:gd name="T69" fmla="*/ 806 h 809"/>
                <a:gd name="T70" fmla="*/ 256 w 809"/>
                <a:gd name="T71" fmla="*/ 781 h 809"/>
                <a:gd name="T72" fmla="*/ 171 w 809"/>
                <a:gd name="T73" fmla="*/ 736 h 809"/>
                <a:gd name="T74" fmla="*/ 100 w 809"/>
                <a:gd name="T75" fmla="*/ 672 h 809"/>
                <a:gd name="T76" fmla="*/ 46 w 809"/>
                <a:gd name="T77" fmla="*/ 594 h 809"/>
                <a:gd name="T78" fmla="*/ 11 w 809"/>
                <a:gd name="T79" fmla="*/ 503 h 809"/>
                <a:gd name="T80" fmla="*/ 0 w 809"/>
                <a:gd name="T81" fmla="*/ 405 h 809"/>
                <a:gd name="T82" fmla="*/ 12 w 809"/>
                <a:gd name="T83" fmla="*/ 306 h 809"/>
                <a:gd name="T84" fmla="*/ 47 w 809"/>
                <a:gd name="T85" fmla="*/ 216 h 809"/>
                <a:gd name="T86" fmla="*/ 102 w 809"/>
                <a:gd name="T87" fmla="*/ 138 h 809"/>
                <a:gd name="T88" fmla="*/ 174 w 809"/>
                <a:gd name="T89" fmla="*/ 73 h 809"/>
                <a:gd name="T90" fmla="*/ 259 w 809"/>
                <a:gd name="T91" fmla="*/ 28 h 809"/>
                <a:gd name="T92" fmla="*/ 354 w 809"/>
                <a:gd name="T93" fmla="*/ 3 h 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9" h="809">
                  <a:moveTo>
                    <a:pt x="404" y="147"/>
                  </a:moveTo>
                  <a:lnTo>
                    <a:pt x="362" y="151"/>
                  </a:lnTo>
                  <a:lnTo>
                    <a:pt x="323" y="161"/>
                  </a:lnTo>
                  <a:lnTo>
                    <a:pt x="287" y="177"/>
                  </a:lnTo>
                  <a:lnTo>
                    <a:pt x="253" y="198"/>
                  </a:lnTo>
                  <a:lnTo>
                    <a:pt x="223" y="224"/>
                  </a:lnTo>
                  <a:lnTo>
                    <a:pt x="197" y="254"/>
                  </a:lnTo>
                  <a:lnTo>
                    <a:pt x="176" y="288"/>
                  </a:lnTo>
                  <a:lnTo>
                    <a:pt x="160" y="324"/>
                  </a:lnTo>
                  <a:lnTo>
                    <a:pt x="150" y="363"/>
                  </a:lnTo>
                  <a:lnTo>
                    <a:pt x="147" y="405"/>
                  </a:lnTo>
                  <a:lnTo>
                    <a:pt x="150" y="446"/>
                  </a:lnTo>
                  <a:lnTo>
                    <a:pt x="160" y="485"/>
                  </a:lnTo>
                  <a:lnTo>
                    <a:pt x="176" y="522"/>
                  </a:lnTo>
                  <a:lnTo>
                    <a:pt x="197" y="556"/>
                  </a:lnTo>
                  <a:lnTo>
                    <a:pt x="223" y="586"/>
                  </a:lnTo>
                  <a:lnTo>
                    <a:pt x="253" y="612"/>
                  </a:lnTo>
                  <a:lnTo>
                    <a:pt x="287" y="633"/>
                  </a:lnTo>
                  <a:lnTo>
                    <a:pt x="323" y="649"/>
                  </a:lnTo>
                  <a:lnTo>
                    <a:pt x="362" y="659"/>
                  </a:lnTo>
                  <a:lnTo>
                    <a:pt x="404" y="663"/>
                  </a:lnTo>
                  <a:lnTo>
                    <a:pt x="445" y="659"/>
                  </a:lnTo>
                  <a:lnTo>
                    <a:pt x="484" y="649"/>
                  </a:lnTo>
                  <a:lnTo>
                    <a:pt x="521" y="633"/>
                  </a:lnTo>
                  <a:lnTo>
                    <a:pt x="555" y="612"/>
                  </a:lnTo>
                  <a:lnTo>
                    <a:pt x="585" y="586"/>
                  </a:lnTo>
                  <a:lnTo>
                    <a:pt x="611" y="556"/>
                  </a:lnTo>
                  <a:lnTo>
                    <a:pt x="632" y="522"/>
                  </a:lnTo>
                  <a:lnTo>
                    <a:pt x="648" y="485"/>
                  </a:lnTo>
                  <a:lnTo>
                    <a:pt x="658" y="446"/>
                  </a:lnTo>
                  <a:lnTo>
                    <a:pt x="662" y="405"/>
                  </a:lnTo>
                  <a:lnTo>
                    <a:pt x="659" y="368"/>
                  </a:lnTo>
                  <a:lnTo>
                    <a:pt x="651" y="332"/>
                  </a:lnTo>
                  <a:lnTo>
                    <a:pt x="639" y="298"/>
                  </a:lnTo>
                  <a:lnTo>
                    <a:pt x="622" y="266"/>
                  </a:lnTo>
                  <a:lnTo>
                    <a:pt x="601" y="237"/>
                  </a:lnTo>
                  <a:lnTo>
                    <a:pt x="575" y="212"/>
                  </a:lnTo>
                  <a:lnTo>
                    <a:pt x="547" y="190"/>
                  </a:lnTo>
                  <a:lnTo>
                    <a:pt x="515" y="172"/>
                  </a:lnTo>
                  <a:lnTo>
                    <a:pt x="480" y="159"/>
                  </a:lnTo>
                  <a:lnTo>
                    <a:pt x="443" y="151"/>
                  </a:lnTo>
                  <a:lnTo>
                    <a:pt x="404" y="147"/>
                  </a:lnTo>
                  <a:close/>
                  <a:moveTo>
                    <a:pt x="404" y="0"/>
                  </a:moveTo>
                  <a:lnTo>
                    <a:pt x="455" y="3"/>
                  </a:lnTo>
                  <a:lnTo>
                    <a:pt x="503" y="13"/>
                  </a:lnTo>
                  <a:lnTo>
                    <a:pt x="549" y="28"/>
                  </a:lnTo>
                  <a:lnTo>
                    <a:pt x="593" y="49"/>
                  </a:lnTo>
                  <a:lnTo>
                    <a:pt x="634" y="73"/>
                  </a:lnTo>
                  <a:lnTo>
                    <a:pt x="671" y="104"/>
                  </a:lnTo>
                  <a:lnTo>
                    <a:pt x="705" y="138"/>
                  </a:lnTo>
                  <a:lnTo>
                    <a:pt x="736" y="175"/>
                  </a:lnTo>
                  <a:lnTo>
                    <a:pt x="760" y="216"/>
                  </a:lnTo>
                  <a:lnTo>
                    <a:pt x="782" y="260"/>
                  </a:lnTo>
                  <a:lnTo>
                    <a:pt x="796" y="306"/>
                  </a:lnTo>
                  <a:lnTo>
                    <a:pt x="806" y="355"/>
                  </a:lnTo>
                  <a:lnTo>
                    <a:pt x="809" y="405"/>
                  </a:lnTo>
                  <a:lnTo>
                    <a:pt x="806" y="455"/>
                  </a:lnTo>
                  <a:lnTo>
                    <a:pt x="796" y="503"/>
                  </a:lnTo>
                  <a:lnTo>
                    <a:pt x="783" y="550"/>
                  </a:lnTo>
                  <a:lnTo>
                    <a:pt x="762" y="594"/>
                  </a:lnTo>
                  <a:lnTo>
                    <a:pt x="738" y="634"/>
                  </a:lnTo>
                  <a:lnTo>
                    <a:pt x="709" y="672"/>
                  </a:lnTo>
                  <a:lnTo>
                    <a:pt x="675" y="706"/>
                  </a:lnTo>
                  <a:lnTo>
                    <a:pt x="638" y="736"/>
                  </a:lnTo>
                  <a:lnTo>
                    <a:pt x="596" y="761"/>
                  </a:lnTo>
                  <a:lnTo>
                    <a:pt x="552" y="781"/>
                  </a:lnTo>
                  <a:lnTo>
                    <a:pt x="505" y="796"/>
                  </a:lnTo>
                  <a:lnTo>
                    <a:pt x="456" y="806"/>
                  </a:lnTo>
                  <a:lnTo>
                    <a:pt x="404" y="809"/>
                  </a:lnTo>
                  <a:lnTo>
                    <a:pt x="353" y="806"/>
                  </a:lnTo>
                  <a:lnTo>
                    <a:pt x="303" y="796"/>
                  </a:lnTo>
                  <a:lnTo>
                    <a:pt x="256" y="781"/>
                  </a:lnTo>
                  <a:lnTo>
                    <a:pt x="212" y="761"/>
                  </a:lnTo>
                  <a:lnTo>
                    <a:pt x="171" y="736"/>
                  </a:lnTo>
                  <a:lnTo>
                    <a:pt x="134" y="706"/>
                  </a:lnTo>
                  <a:lnTo>
                    <a:pt x="100" y="672"/>
                  </a:lnTo>
                  <a:lnTo>
                    <a:pt x="70" y="634"/>
                  </a:lnTo>
                  <a:lnTo>
                    <a:pt x="46" y="594"/>
                  </a:lnTo>
                  <a:lnTo>
                    <a:pt x="26" y="550"/>
                  </a:lnTo>
                  <a:lnTo>
                    <a:pt x="11" y="503"/>
                  </a:lnTo>
                  <a:lnTo>
                    <a:pt x="3" y="455"/>
                  </a:lnTo>
                  <a:lnTo>
                    <a:pt x="0" y="405"/>
                  </a:lnTo>
                  <a:lnTo>
                    <a:pt x="3" y="355"/>
                  </a:lnTo>
                  <a:lnTo>
                    <a:pt x="12" y="306"/>
                  </a:lnTo>
                  <a:lnTo>
                    <a:pt x="27" y="260"/>
                  </a:lnTo>
                  <a:lnTo>
                    <a:pt x="47" y="216"/>
                  </a:lnTo>
                  <a:lnTo>
                    <a:pt x="73" y="175"/>
                  </a:lnTo>
                  <a:lnTo>
                    <a:pt x="102" y="138"/>
                  </a:lnTo>
                  <a:lnTo>
                    <a:pt x="136" y="104"/>
                  </a:lnTo>
                  <a:lnTo>
                    <a:pt x="174" y="73"/>
                  </a:lnTo>
                  <a:lnTo>
                    <a:pt x="215" y="49"/>
                  </a:lnTo>
                  <a:lnTo>
                    <a:pt x="259" y="28"/>
                  </a:lnTo>
                  <a:lnTo>
                    <a:pt x="305" y="13"/>
                  </a:lnTo>
                  <a:lnTo>
                    <a:pt x="354" y="3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48" name="Freeform 91"/>
          <p:cNvSpPr>
            <a:spLocks noEditPoints="1"/>
          </p:cNvSpPr>
          <p:nvPr/>
        </p:nvSpPr>
        <p:spPr bwMode="auto">
          <a:xfrm>
            <a:off x="7197718" y="5215310"/>
            <a:ext cx="536585" cy="536585"/>
          </a:xfrm>
          <a:custGeom>
            <a:gdLst>
              <a:gd name="T0" fmla="*/ 1133 w 3474"/>
              <a:gd name="T1" fmla="*/ 1077 h 3475"/>
              <a:gd name="T2" fmla="*/ 1072 w 3474"/>
              <a:gd name="T3" fmla="*/ 1158 h 3475"/>
              <a:gd name="T4" fmla="*/ 1124 w 3474"/>
              <a:gd name="T5" fmla="*/ 1172 h 3475"/>
              <a:gd name="T6" fmla="*/ 1180 w 3474"/>
              <a:gd name="T7" fmla="*/ 1194 h 3475"/>
              <a:gd name="T8" fmla="*/ 1199 w 3474"/>
              <a:gd name="T9" fmla="*/ 1253 h 3475"/>
              <a:gd name="T10" fmla="*/ 1167 w 3474"/>
              <a:gd name="T11" fmla="*/ 1309 h 3475"/>
              <a:gd name="T12" fmla="*/ 1228 w 3474"/>
              <a:gd name="T13" fmla="*/ 1326 h 3475"/>
              <a:gd name="T14" fmla="*/ 1315 w 3474"/>
              <a:gd name="T15" fmla="*/ 1268 h 3475"/>
              <a:gd name="T16" fmla="*/ 1334 w 3474"/>
              <a:gd name="T17" fmla="*/ 1166 h 3475"/>
              <a:gd name="T18" fmla="*/ 1287 w 3474"/>
              <a:gd name="T19" fmla="*/ 1085 h 3475"/>
              <a:gd name="T20" fmla="*/ 1210 w 3474"/>
              <a:gd name="T21" fmla="*/ 1057 h 3475"/>
              <a:gd name="T22" fmla="*/ 736 w 3474"/>
              <a:gd name="T23" fmla="*/ 1040 h 3475"/>
              <a:gd name="T24" fmla="*/ 924 w 3474"/>
              <a:gd name="T25" fmla="*/ 1147 h 3475"/>
              <a:gd name="T26" fmla="*/ 978 w 3474"/>
              <a:gd name="T27" fmla="*/ 1020 h 3475"/>
              <a:gd name="T28" fmla="*/ 1094 w 3474"/>
              <a:gd name="T29" fmla="*/ 934 h 3475"/>
              <a:gd name="T30" fmla="*/ 1236 w 3474"/>
              <a:gd name="T31" fmla="*/ 916 h 3475"/>
              <a:gd name="T32" fmla="*/ 1372 w 3474"/>
              <a:gd name="T33" fmla="*/ 968 h 3475"/>
              <a:gd name="T34" fmla="*/ 1464 w 3474"/>
              <a:gd name="T35" fmla="*/ 1085 h 3475"/>
              <a:gd name="T36" fmla="*/ 1482 w 3474"/>
              <a:gd name="T37" fmla="*/ 1227 h 3475"/>
              <a:gd name="T38" fmla="*/ 1427 w 3474"/>
              <a:gd name="T39" fmla="*/ 1363 h 3475"/>
              <a:gd name="T40" fmla="*/ 1310 w 3474"/>
              <a:gd name="T41" fmla="*/ 1452 h 3475"/>
              <a:gd name="T42" fmla="*/ 1165 w 3474"/>
              <a:gd name="T43" fmla="*/ 1471 h 3475"/>
              <a:gd name="T44" fmla="*/ 1031 w 3474"/>
              <a:gd name="T45" fmla="*/ 1415 h 3475"/>
              <a:gd name="T46" fmla="*/ 942 w 3474"/>
              <a:gd name="T47" fmla="*/ 1299 h 3475"/>
              <a:gd name="T48" fmla="*/ 719 w 3474"/>
              <a:gd name="T49" fmla="*/ 1199 h 3475"/>
              <a:gd name="T50" fmla="*/ 3298 w 3474"/>
              <a:gd name="T51" fmla="*/ 2319 h 3475"/>
              <a:gd name="T52" fmla="*/ 208 w 3474"/>
              <a:gd name="T53" fmla="*/ 148 h 3475"/>
              <a:gd name="T54" fmla="*/ 147 w 3474"/>
              <a:gd name="T55" fmla="*/ 208 h 3475"/>
              <a:gd name="T56" fmla="*/ 151 w 3474"/>
              <a:gd name="T57" fmla="*/ 322 h 3475"/>
              <a:gd name="T58" fmla="*/ 214 w 3474"/>
              <a:gd name="T59" fmla="*/ 473 h 3475"/>
              <a:gd name="T60" fmla="*/ 329 w 3474"/>
              <a:gd name="T61" fmla="*/ 647 h 3475"/>
              <a:gd name="T62" fmla="*/ 489 w 3474"/>
              <a:gd name="T63" fmla="*/ 830 h 3475"/>
              <a:gd name="T64" fmla="*/ 602 w 3474"/>
              <a:gd name="T65" fmla="*/ 609 h 3475"/>
              <a:gd name="T66" fmla="*/ 649 w 3474"/>
              <a:gd name="T67" fmla="*/ 577 h 3475"/>
              <a:gd name="T68" fmla="*/ 734 w 3474"/>
              <a:gd name="T69" fmla="*/ 408 h 3475"/>
              <a:gd name="T70" fmla="*/ 555 w 3474"/>
              <a:gd name="T71" fmla="*/ 269 h 3475"/>
              <a:gd name="T72" fmla="*/ 392 w 3474"/>
              <a:gd name="T73" fmla="*/ 177 h 3475"/>
              <a:gd name="T74" fmla="*/ 259 w 3474"/>
              <a:gd name="T75" fmla="*/ 142 h 3475"/>
              <a:gd name="T76" fmla="*/ 336 w 3474"/>
              <a:gd name="T77" fmla="*/ 15 h 3475"/>
              <a:gd name="T78" fmla="*/ 524 w 3474"/>
              <a:gd name="T79" fmla="*/ 87 h 3475"/>
              <a:gd name="T80" fmla="*/ 726 w 3474"/>
              <a:gd name="T81" fmla="*/ 213 h 3475"/>
              <a:gd name="T82" fmla="*/ 929 w 3474"/>
              <a:gd name="T83" fmla="*/ 389 h 3475"/>
              <a:gd name="T84" fmla="*/ 1592 w 3474"/>
              <a:gd name="T85" fmla="*/ 427 h 3475"/>
              <a:gd name="T86" fmla="*/ 1645 w 3474"/>
              <a:gd name="T87" fmla="*/ 452 h 3475"/>
              <a:gd name="T88" fmla="*/ 3474 w 3474"/>
              <a:gd name="T89" fmla="*/ 2318 h 3475"/>
              <a:gd name="T90" fmla="*/ 2375 w 3474"/>
              <a:gd name="T91" fmla="*/ 3452 h 3475"/>
              <a:gd name="T92" fmla="*/ 2323 w 3474"/>
              <a:gd name="T93" fmla="*/ 3475 h 3475"/>
              <a:gd name="T94" fmla="*/ 2272 w 3474"/>
              <a:gd name="T95" fmla="*/ 3452 h 3475"/>
              <a:gd name="T96" fmla="*/ 443 w 3474"/>
              <a:gd name="T97" fmla="*/ 1592 h 3475"/>
              <a:gd name="T98" fmla="*/ 430 w 3474"/>
              <a:gd name="T99" fmla="*/ 978 h 3475"/>
              <a:gd name="T100" fmla="*/ 249 w 3474"/>
              <a:gd name="T101" fmla="*/ 781 h 3475"/>
              <a:gd name="T102" fmla="*/ 111 w 3474"/>
              <a:gd name="T103" fmla="*/ 575 h 3475"/>
              <a:gd name="T104" fmla="*/ 26 w 3474"/>
              <a:gd name="T105" fmla="*/ 381 h 3475"/>
              <a:gd name="T106" fmla="*/ 0 w 3474"/>
              <a:gd name="T107" fmla="*/ 212 h 3475"/>
              <a:gd name="T108" fmla="*/ 39 w 3474"/>
              <a:gd name="T109" fmla="*/ 83 h 3475"/>
              <a:gd name="T110" fmla="*/ 142 w 3474"/>
              <a:gd name="T111" fmla="*/ 11 h 34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74" h="3475">
                <a:moveTo>
                  <a:pt x="1210" y="1057"/>
                </a:moveTo>
                <a:lnTo>
                  <a:pt x="1184" y="1059"/>
                </a:lnTo>
                <a:lnTo>
                  <a:pt x="1159" y="1065"/>
                </a:lnTo>
                <a:lnTo>
                  <a:pt x="1133" y="1077"/>
                </a:lnTo>
                <a:lnTo>
                  <a:pt x="1107" y="1097"/>
                </a:lnTo>
                <a:lnTo>
                  <a:pt x="1091" y="1115"/>
                </a:lnTo>
                <a:lnTo>
                  <a:pt x="1080" y="1136"/>
                </a:lnTo>
                <a:lnTo>
                  <a:pt x="1072" y="1158"/>
                </a:lnTo>
                <a:lnTo>
                  <a:pt x="1068" y="1181"/>
                </a:lnTo>
                <a:lnTo>
                  <a:pt x="1088" y="1180"/>
                </a:lnTo>
                <a:lnTo>
                  <a:pt x="1106" y="1176"/>
                </a:lnTo>
                <a:lnTo>
                  <a:pt x="1124" y="1172"/>
                </a:lnTo>
                <a:lnTo>
                  <a:pt x="1141" y="1172"/>
                </a:lnTo>
                <a:lnTo>
                  <a:pt x="1157" y="1176"/>
                </a:lnTo>
                <a:lnTo>
                  <a:pt x="1170" y="1183"/>
                </a:lnTo>
                <a:lnTo>
                  <a:pt x="1180" y="1194"/>
                </a:lnTo>
                <a:lnTo>
                  <a:pt x="1190" y="1207"/>
                </a:lnTo>
                <a:lnTo>
                  <a:pt x="1195" y="1222"/>
                </a:lnTo>
                <a:lnTo>
                  <a:pt x="1199" y="1237"/>
                </a:lnTo>
                <a:lnTo>
                  <a:pt x="1199" y="1253"/>
                </a:lnTo>
                <a:lnTo>
                  <a:pt x="1196" y="1269"/>
                </a:lnTo>
                <a:lnTo>
                  <a:pt x="1191" y="1283"/>
                </a:lnTo>
                <a:lnTo>
                  <a:pt x="1181" y="1297"/>
                </a:lnTo>
                <a:lnTo>
                  <a:pt x="1167" y="1309"/>
                </a:lnTo>
                <a:lnTo>
                  <a:pt x="1151" y="1317"/>
                </a:lnTo>
                <a:lnTo>
                  <a:pt x="1175" y="1325"/>
                </a:lnTo>
                <a:lnTo>
                  <a:pt x="1201" y="1328"/>
                </a:lnTo>
                <a:lnTo>
                  <a:pt x="1228" y="1326"/>
                </a:lnTo>
                <a:lnTo>
                  <a:pt x="1253" y="1318"/>
                </a:lnTo>
                <a:lnTo>
                  <a:pt x="1277" y="1306"/>
                </a:lnTo>
                <a:lnTo>
                  <a:pt x="1298" y="1289"/>
                </a:lnTo>
                <a:lnTo>
                  <a:pt x="1315" y="1268"/>
                </a:lnTo>
                <a:lnTo>
                  <a:pt x="1328" y="1244"/>
                </a:lnTo>
                <a:lnTo>
                  <a:pt x="1334" y="1219"/>
                </a:lnTo>
                <a:lnTo>
                  <a:pt x="1337" y="1193"/>
                </a:lnTo>
                <a:lnTo>
                  <a:pt x="1334" y="1166"/>
                </a:lnTo>
                <a:lnTo>
                  <a:pt x="1328" y="1141"/>
                </a:lnTo>
                <a:lnTo>
                  <a:pt x="1315" y="1117"/>
                </a:lnTo>
                <a:lnTo>
                  <a:pt x="1298" y="1097"/>
                </a:lnTo>
                <a:lnTo>
                  <a:pt x="1287" y="1085"/>
                </a:lnTo>
                <a:lnTo>
                  <a:pt x="1271" y="1074"/>
                </a:lnTo>
                <a:lnTo>
                  <a:pt x="1253" y="1066"/>
                </a:lnTo>
                <a:lnTo>
                  <a:pt x="1232" y="1060"/>
                </a:lnTo>
                <a:lnTo>
                  <a:pt x="1210" y="1057"/>
                </a:lnTo>
                <a:close/>
                <a:moveTo>
                  <a:pt x="1572" y="585"/>
                </a:moveTo>
                <a:lnTo>
                  <a:pt x="730" y="718"/>
                </a:lnTo>
                <a:lnTo>
                  <a:pt x="686" y="1004"/>
                </a:lnTo>
                <a:lnTo>
                  <a:pt x="736" y="1040"/>
                </a:lnTo>
                <a:lnTo>
                  <a:pt x="785" y="1073"/>
                </a:lnTo>
                <a:lnTo>
                  <a:pt x="834" y="1102"/>
                </a:lnTo>
                <a:lnTo>
                  <a:pt x="879" y="1126"/>
                </a:lnTo>
                <a:lnTo>
                  <a:pt x="924" y="1147"/>
                </a:lnTo>
                <a:lnTo>
                  <a:pt x="931" y="1114"/>
                </a:lnTo>
                <a:lnTo>
                  <a:pt x="944" y="1081"/>
                </a:lnTo>
                <a:lnTo>
                  <a:pt x="959" y="1049"/>
                </a:lnTo>
                <a:lnTo>
                  <a:pt x="978" y="1020"/>
                </a:lnTo>
                <a:lnTo>
                  <a:pt x="1003" y="992"/>
                </a:lnTo>
                <a:lnTo>
                  <a:pt x="1030" y="968"/>
                </a:lnTo>
                <a:lnTo>
                  <a:pt x="1061" y="949"/>
                </a:lnTo>
                <a:lnTo>
                  <a:pt x="1094" y="934"/>
                </a:lnTo>
                <a:lnTo>
                  <a:pt x="1128" y="922"/>
                </a:lnTo>
                <a:lnTo>
                  <a:pt x="1163" y="916"/>
                </a:lnTo>
                <a:lnTo>
                  <a:pt x="1200" y="914"/>
                </a:lnTo>
                <a:lnTo>
                  <a:pt x="1236" y="916"/>
                </a:lnTo>
                <a:lnTo>
                  <a:pt x="1272" y="922"/>
                </a:lnTo>
                <a:lnTo>
                  <a:pt x="1308" y="934"/>
                </a:lnTo>
                <a:lnTo>
                  <a:pt x="1341" y="949"/>
                </a:lnTo>
                <a:lnTo>
                  <a:pt x="1372" y="968"/>
                </a:lnTo>
                <a:lnTo>
                  <a:pt x="1402" y="992"/>
                </a:lnTo>
                <a:lnTo>
                  <a:pt x="1427" y="1021"/>
                </a:lnTo>
                <a:lnTo>
                  <a:pt x="1448" y="1052"/>
                </a:lnTo>
                <a:lnTo>
                  <a:pt x="1464" y="1085"/>
                </a:lnTo>
                <a:lnTo>
                  <a:pt x="1476" y="1120"/>
                </a:lnTo>
                <a:lnTo>
                  <a:pt x="1482" y="1156"/>
                </a:lnTo>
                <a:lnTo>
                  <a:pt x="1485" y="1192"/>
                </a:lnTo>
                <a:lnTo>
                  <a:pt x="1482" y="1227"/>
                </a:lnTo>
                <a:lnTo>
                  <a:pt x="1476" y="1263"/>
                </a:lnTo>
                <a:lnTo>
                  <a:pt x="1464" y="1298"/>
                </a:lnTo>
                <a:lnTo>
                  <a:pt x="1448" y="1331"/>
                </a:lnTo>
                <a:lnTo>
                  <a:pt x="1427" y="1363"/>
                </a:lnTo>
                <a:lnTo>
                  <a:pt x="1402" y="1392"/>
                </a:lnTo>
                <a:lnTo>
                  <a:pt x="1374" y="1415"/>
                </a:lnTo>
                <a:lnTo>
                  <a:pt x="1344" y="1435"/>
                </a:lnTo>
                <a:lnTo>
                  <a:pt x="1310" y="1452"/>
                </a:lnTo>
                <a:lnTo>
                  <a:pt x="1275" y="1464"/>
                </a:lnTo>
                <a:lnTo>
                  <a:pt x="1239" y="1471"/>
                </a:lnTo>
                <a:lnTo>
                  <a:pt x="1202" y="1473"/>
                </a:lnTo>
                <a:lnTo>
                  <a:pt x="1165" y="1471"/>
                </a:lnTo>
                <a:lnTo>
                  <a:pt x="1129" y="1464"/>
                </a:lnTo>
                <a:lnTo>
                  <a:pt x="1095" y="1452"/>
                </a:lnTo>
                <a:lnTo>
                  <a:pt x="1062" y="1435"/>
                </a:lnTo>
                <a:lnTo>
                  <a:pt x="1031" y="1415"/>
                </a:lnTo>
                <a:lnTo>
                  <a:pt x="1003" y="1392"/>
                </a:lnTo>
                <a:lnTo>
                  <a:pt x="978" y="1363"/>
                </a:lnTo>
                <a:lnTo>
                  <a:pt x="957" y="1332"/>
                </a:lnTo>
                <a:lnTo>
                  <a:pt x="942" y="1299"/>
                </a:lnTo>
                <a:lnTo>
                  <a:pt x="889" y="1281"/>
                </a:lnTo>
                <a:lnTo>
                  <a:pt x="833" y="1258"/>
                </a:lnTo>
                <a:lnTo>
                  <a:pt x="777" y="1231"/>
                </a:lnTo>
                <a:lnTo>
                  <a:pt x="719" y="1199"/>
                </a:lnTo>
                <a:lnTo>
                  <a:pt x="661" y="1162"/>
                </a:lnTo>
                <a:lnTo>
                  <a:pt x="597" y="1563"/>
                </a:lnTo>
                <a:lnTo>
                  <a:pt x="2323" y="3296"/>
                </a:lnTo>
                <a:lnTo>
                  <a:pt x="3298" y="2319"/>
                </a:lnTo>
                <a:lnTo>
                  <a:pt x="1572" y="585"/>
                </a:lnTo>
                <a:close/>
                <a:moveTo>
                  <a:pt x="259" y="142"/>
                </a:moveTo>
                <a:lnTo>
                  <a:pt x="231" y="144"/>
                </a:lnTo>
                <a:lnTo>
                  <a:pt x="208" y="148"/>
                </a:lnTo>
                <a:lnTo>
                  <a:pt x="187" y="157"/>
                </a:lnTo>
                <a:lnTo>
                  <a:pt x="169" y="170"/>
                </a:lnTo>
                <a:lnTo>
                  <a:pt x="156" y="188"/>
                </a:lnTo>
                <a:lnTo>
                  <a:pt x="147" y="208"/>
                </a:lnTo>
                <a:lnTo>
                  <a:pt x="142" y="232"/>
                </a:lnTo>
                <a:lnTo>
                  <a:pt x="141" y="260"/>
                </a:lnTo>
                <a:lnTo>
                  <a:pt x="145" y="289"/>
                </a:lnTo>
                <a:lnTo>
                  <a:pt x="151" y="322"/>
                </a:lnTo>
                <a:lnTo>
                  <a:pt x="161" y="357"/>
                </a:lnTo>
                <a:lnTo>
                  <a:pt x="176" y="394"/>
                </a:lnTo>
                <a:lnTo>
                  <a:pt x="193" y="433"/>
                </a:lnTo>
                <a:lnTo>
                  <a:pt x="214" y="473"/>
                </a:lnTo>
                <a:lnTo>
                  <a:pt x="239" y="515"/>
                </a:lnTo>
                <a:lnTo>
                  <a:pt x="266" y="558"/>
                </a:lnTo>
                <a:lnTo>
                  <a:pt x="296" y="603"/>
                </a:lnTo>
                <a:lnTo>
                  <a:pt x="329" y="647"/>
                </a:lnTo>
                <a:lnTo>
                  <a:pt x="365" y="692"/>
                </a:lnTo>
                <a:lnTo>
                  <a:pt x="403" y="739"/>
                </a:lnTo>
                <a:lnTo>
                  <a:pt x="444" y="784"/>
                </a:lnTo>
                <a:lnTo>
                  <a:pt x="489" y="830"/>
                </a:lnTo>
                <a:lnTo>
                  <a:pt x="550" y="889"/>
                </a:lnTo>
                <a:lnTo>
                  <a:pt x="590" y="637"/>
                </a:lnTo>
                <a:lnTo>
                  <a:pt x="594" y="623"/>
                </a:lnTo>
                <a:lnTo>
                  <a:pt x="602" y="609"/>
                </a:lnTo>
                <a:lnTo>
                  <a:pt x="611" y="596"/>
                </a:lnTo>
                <a:lnTo>
                  <a:pt x="622" y="587"/>
                </a:lnTo>
                <a:lnTo>
                  <a:pt x="634" y="581"/>
                </a:lnTo>
                <a:lnTo>
                  <a:pt x="649" y="577"/>
                </a:lnTo>
                <a:lnTo>
                  <a:pt x="870" y="543"/>
                </a:lnTo>
                <a:lnTo>
                  <a:pt x="824" y="494"/>
                </a:lnTo>
                <a:lnTo>
                  <a:pt x="779" y="450"/>
                </a:lnTo>
                <a:lnTo>
                  <a:pt x="734" y="408"/>
                </a:lnTo>
                <a:lnTo>
                  <a:pt x="688" y="369"/>
                </a:lnTo>
                <a:lnTo>
                  <a:pt x="644" y="334"/>
                </a:lnTo>
                <a:lnTo>
                  <a:pt x="600" y="300"/>
                </a:lnTo>
                <a:lnTo>
                  <a:pt x="555" y="269"/>
                </a:lnTo>
                <a:lnTo>
                  <a:pt x="513" y="242"/>
                </a:lnTo>
                <a:lnTo>
                  <a:pt x="471" y="216"/>
                </a:lnTo>
                <a:lnTo>
                  <a:pt x="431" y="195"/>
                </a:lnTo>
                <a:lnTo>
                  <a:pt x="392" y="177"/>
                </a:lnTo>
                <a:lnTo>
                  <a:pt x="356" y="164"/>
                </a:lnTo>
                <a:lnTo>
                  <a:pt x="321" y="153"/>
                </a:lnTo>
                <a:lnTo>
                  <a:pt x="288" y="146"/>
                </a:lnTo>
                <a:lnTo>
                  <a:pt x="259" y="142"/>
                </a:lnTo>
                <a:close/>
                <a:moveTo>
                  <a:pt x="212" y="0"/>
                </a:moveTo>
                <a:lnTo>
                  <a:pt x="251" y="1"/>
                </a:lnTo>
                <a:lnTo>
                  <a:pt x="292" y="6"/>
                </a:lnTo>
                <a:lnTo>
                  <a:pt x="336" y="15"/>
                </a:lnTo>
                <a:lnTo>
                  <a:pt x="380" y="27"/>
                </a:lnTo>
                <a:lnTo>
                  <a:pt x="426" y="43"/>
                </a:lnTo>
                <a:lnTo>
                  <a:pt x="474" y="63"/>
                </a:lnTo>
                <a:lnTo>
                  <a:pt x="524" y="87"/>
                </a:lnTo>
                <a:lnTo>
                  <a:pt x="573" y="113"/>
                </a:lnTo>
                <a:lnTo>
                  <a:pt x="624" y="144"/>
                </a:lnTo>
                <a:lnTo>
                  <a:pt x="674" y="176"/>
                </a:lnTo>
                <a:lnTo>
                  <a:pt x="726" y="213"/>
                </a:lnTo>
                <a:lnTo>
                  <a:pt x="777" y="253"/>
                </a:lnTo>
                <a:lnTo>
                  <a:pt x="829" y="296"/>
                </a:lnTo>
                <a:lnTo>
                  <a:pt x="879" y="341"/>
                </a:lnTo>
                <a:lnTo>
                  <a:pt x="929" y="389"/>
                </a:lnTo>
                <a:lnTo>
                  <a:pt x="987" y="452"/>
                </a:lnTo>
                <a:lnTo>
                  <a:pt x="1042" y="515"/>
                </a:lnTo>
                <a:lnTo>
                  <a:pt x="1578" y="430"/>
                </a:lnTo>
                <a:lnTo>
                  <a:pt x="1592" y="427"/>
                </a:lnTo>
                <a:lnTo>
                  <a:pt x="1606" y="430"/>
                </a:lnTo>
                <a:lnTo>
                  <a:pt x="1618" y="435"/>
                </a:lnTo>
                <a:lnTo>
                  <a:pt x="1632" y="443"/>
                </a:lnTo>
                <a:lnTo>
                  <a:pt x="1645" y="452"/>
                </a:lnTo>
                <a:lnTo>
                  <a:pt x="3453" y="2267"/>
                </a:lnTo>
                <a:lnTo>
                  <a:pt x="3464" y="2282"/>
                </a:lnTo>
                <a:lnTo>
                  <a:pt x="3472" y="2300"/>
                </a:lnTo>
                <a:lnTo>
                  <a:pt x="3474" y="2318"/>
                </a:lnTo>
                <a:lnTo>
                  <a:pt x="3472" y="2337"/>
                </a:lnTo>
                <a:lnTo>
                  <a:pt x="3464" y="2355"/>
                </a:lnTo>
                <a:lnTo>
                  <a:pt x="3453" y="2371"/>
                </a:lnTo>
                <a:lnTo>
                  <a:pt x="2375" y="3452"/>
                </a:lnTo>
                <a:lnTo>
                  <a:pt x="2365" y="3462"/>
                </a:lnTo>
                <a:lnTo>
                  <a:pt x="2352" y="3468"/>
                </a:lnTo>
                <a:lnTo>
                  <a:pt x="2339" y="3472"/>
                </a:lnTo>
                <a:lnTo>
                  <a:pt x="2323" y="3475"/>
                </a:lnTo>
                <a:lnTo>
                  <a:pt x="2309" y="3472"/>
                </a:lnTo>
                <a:lnTo>
                  <a:pt x="2295" y="3468"/>
                </a:lnTo>
                <a:lnTo>
                  <a:pt x="2283" y="3462"/>
                </a:lnTo>
                <a:lnTo>
                  <a:pt x="2272" y="3452"/>
                </a:lnTo>
                <a:lnTo>
                  <a:pt x="464" y="1637"/>
                </a:lnTo>
                <a:lnTo>
                  <a:pt x="455" y="1624"/>
                </a:lnTo>
                <a:lnTo>
                  <a:pt x="448" y="1610"/>
                </a:lnTo>
                <a:lnTo>
                  <a:pt x="443" y="1592"/>
                </a:lnTo>
                <a:lnTo>
                  <a:pt x="442" y="1571"/>
                </a:lnTo>
                <a:lnTo>
                  <a:pt x="524" y="1061"/>
                </a:lnTo>
                <a:lnTo>
                  <a:pt x="476" y="1021"/>
                </a:lnTo>
                <a:lnTo>
                  <a:pt x="430" y="978"/>
                </a:lnTo>
                <a:lnTo>
                  <a:pt x="384" y="934"/>
                </a:lnTo>
                <a:lnTo>
                  <a:pt x="336" y="883"/>
                </a:lnTo>
                <a:lnTo>
                  <a:pt x="291" y="833"/>
                </a:lnTo>
                <a:lnTo>
                  <a:pt x="249" y="781"/>
                </a:lnTo>
                <a:lnTo>
                  <a:pt x="209" y="729"/>
                </a:lnTo>
                <a:lnTo>
                  <a:pt x="173" y="678"/>
                </a:lnTo>
                <a:lnTo>
                  <a:pt x="140" y="626"/>
                </a:lnTo>
                <a:lnTo>
                  <a:pt x="111" y="575"/>
                </a:lnTo>
                <a:lnTo>
                  <a:pt x="84" y="526"/>
                </a:lnTo>
                <a:lnTo>
                  <a:pt x="61" y="476"/>
                </a:lnTo>
                <a:lnTo>
                  <a:pt x="42" y="427"/>
                </a:lnTo>
                <a:lnTo>
                  <a:pt x="26" y="381"/>
                </a:lnTo>
                <a:lnTo>
                  <a:pt x="14" y="336"/>
                </a:lnTo>
                <a:lnTo>
                  <a:pt x="5" y="292"/>
                </a:lnTo>
                <a:lnTo>
                  <a:pt x="1" y="251"/>
                </a:lnTo>
                <a:lnTo>
                  <a:pt x="0" y="212"/>
                </a:lnTo>
                <a:lnTo>
                  <a:pt x="4" y="175"/>
                </a:lnTo>
                <a:lnTo>
                  <a:pt x="12" y="141"/>
                </a:lnTo>
                <a:lnTo>
                  <a:pt x="23" y="111"/>
                </a:lnTo>
                <a:lnTo>
                  <a:pt x="39" y="83"/>
                </a:lnTo>
                <a:lnTo>
                  <a:pt x="59" y="59"/>
                </a:lnTo>
                <a:lnTo>
                  <a:pt x="83" y="38"/>
                </a:lnTo>
                <a:lnTo>
                  <a:pt x="112" y="22"/>
                </a:lnTo>
                <a:lnTo>
                  <a:pt x="142" y="11"/>
                </a:lnTo>
                <a:lnTo>
                  <a:pt x="176" y="3"/>
                </a:lnTo>
                <a:lnTo>
                  <a:pt x="21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3" name="直接连接符 12"/>
          <p:cNvCxnSpPr/>
          <p:nvPr/>
        </p:nvCxnSpPr>
        <p:spPr>
          <a:xfrm flipH="1">
            <a:off x="781049" y="40005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552449" y="544830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7439025" y="-38100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1801476" y="1476375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7829549" y="6229350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619501" y="5057775"/>
            <a:ext cx="781051" cy="781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 rot="19070172">
            <a:off x="220983" y="3409949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7671756">
            <a:off x="10641974" y="158084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7671756">
            <a:off x="6508125" y="5590090"/>
            <a:ext cx="662940" cy="571500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00400" y="215232"/>
            <a:ext cx="4572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0973444" y="5875838"/>
            <a:ext cx="457200" cy="457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25" name="椭圆 24"/>
          <p:cNvSpPr/>
          <p:nvPr/>
        </p:nvSpPr>
        <p:spPr>
          <a:xfrm>
            <a:off x="2400300" y="111442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27" name="椭圆 26"/>
          <p:cNvSpPr/>
          <p:nvPr/>
        </p:nvSpPr>
        <p:spPr>
          <a:xfrm>
            <a:off x="9563100" y="111442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H="1" flipV="1">
            <a:off x="2514600" y="1"/>
            <a:ext cx="0" cy="8945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9677400" y="1"/>
            <a:ext cx="0" cy="89451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2200278" y="3190788"/>
            <a:ext cx="77914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THA</a:t>
            </a:r>
            <a:r>
              <a:rPr lang="en-US" altLang="zh-CN" sz="1380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NKS</a:t>
            </a:r>
            <a:endParaRPr lang="zh-CN" altLang="en-US" sz="138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848102" y="1543052"/>
            <a:ext cx="43053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smtClean="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20</a:t>
            </a:r>
            <a:r>
              <a:rPr lang="en-US" altLang="zh-CN" sz="11500" smtClean="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30</a:t>
            </a:r>
            <a:endParaRPr lang="zh-CN" altLang="en-US" sz="115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0" grpId="0" animBg="1"/>
      <p:bldP spid="24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7653" y="3067213"/>
            <a:ext cx="447474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9175" y="3069594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3" tIns="0" rIns="134933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6056" y="249478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122" y="2491210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6081" y="3797929"/>
            <a:ext cx="6268204" cy="1268638"/>
          </a:xfrm>
          <a:prstGeom prst="rect">
            <a:avLst/>
          </a:prstGeom>
          <a:noFill/>
          <a:ln w="25400">
            <a:noFill/>
          </a:ln>
        </p:spPr>
        <p:txBody>
          <a:bodyPr lIns="91393" tIns="45695" rIns="91393" bIns="45695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charset="-122"/>
                <a:ea typeface="微软雅黑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背景图片：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 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  <a:hlinkClick r:id="rId7"/>
              </a:rPr>
              <a:t>www.ppthui.com/beijing/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            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</a:rPr>
              <a:t>课件模板：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charset="-122"/>
                <a:ea typeface="微软雅黑"/>
                <a:hlinkClick r:id="rId8"/>
              </a:rPr>
              <a:t>www.ppthui.com/kejian/</a:t>
            </a:r>
            <a:endParaRPr lang="en-US" altLang="zh-CN" sz="1055" b="1">
              <a:solidFill>
                <a:srgbClr val="4A452A"/>
              </a:solidFill>
              <a:latin typeface="微软雅黑" panose="020b0503020204020204" charset="-122"/>
              <a:ea typeface="微软雅黑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2670" y="975034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437533" y="1228401"/>
            <a:ext cx="88385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en-US" altLang="zh-CN">
                <a:sym typeface="+mn-lt"/>
              </a:rPr>
              <a:t>01</a:t>
            </a:r>
            <a:endParaRPr lang="zh-CN" altLang="en-US"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39866" y="3903068"/>
            <a:ext cx="4881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年度工作总结</a:t>
            </a:r>
            <a:endParaRPr lang="zh-CN" altLang="en-US" sz="60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Text Placeholder 2"/>
          <p:cNvSpPr txBox="1"/>
          <p:nvPr/>
        </p:nvSpPr>
        <p:spPr>
          <a:xfrm>
            <a:off x="508004" y="919110"/>
            <a:ext cx="11157817" cy="2310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>
                <a:cs typeface="+mn-ea"/>
                <a:sym typeface="+mn-lt"/>
              </a:rPr>
              <a:t>单击输入你需要的内容</a:t>
            </a:r>
            <a:endParaRPr lang="en-US" sz="2000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>
            <a:off x="4918207" y="1421428"/>
            <a:ext cx="2011487" cy="384673"/>
          </a:xfrm>
          <a:custGeom>
            <a:gdLst>
              <a:gd name="T0" fmla="*/ 58 w 608"/>
              <a:gd name="T1" fmla="*/ 116 h 116"/>
              <a:gd name="T2" fmla="*/ 550 w 608"/>
              <a:gd name="T3" fmla="*/ 116 h 116"/>
              <a:gd name="T4" fmla="*/ 608 w 608"/>
              <a:gd name="T5" fmla="*/ 58 h 116"/>
              <a:gd name="T6" fmla="*/ 550 w 608"/>
              <a:gd name="T7" fmla="*/ 0 h 116"/>
              <a:gd name="T8" fmla="*/ 58 w 608"/>
              <a:gd name="T9" fmla="*/ 0 h 116"/>
              <a:gd name="T10" fmla="*/ 0 w 608"/>
              <a:gd name="T11" fmla="*/ 58 h 116"/>
              <a:gd name="T12" fmla="*/ 58 w 608"/>
              <a:gd name="T13" fmla="*/ 116 h 11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8" h="115">
                <a:moveTo>
                  <a:pt x="58" y="116"/>
                </a:moveTo>
                <a:cubicBezTo>
                  <a:pt x="550" y="116"/>
                  <a:pt x="550" y="116"/>
                  <a:pt x="550" y="116"/>
                </a:cubicBezTo>
                <a:cubicBezTo>
                  <a:pt x="582" y="116"/>
                  <a:pt x="608" y="90"/>
                  <a:pt x="608" y="58"/>
                </a:cubicBezTo>
                <a:cubicBezTo>
                  <a:pt x="608" y="26"/>
                  <a:pt x="582" y="0"/>
                  <a:pt x="550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26" y="0"/>
                  <a:pt x="0" y="26"/>
                  <a:pt x="0" y="58"/>
                </a:cubicBezTo>
                <a:cubicBezTo>
                  <a:pt x="0" y="90"/>
                  <a:pt x="26" y="116"/>
                  <a:pt x="58" y="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单击输入内容</a:t>
            </a:r>
            <a:endParaRPr 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2526243" y="3832974"/>
            <a:ext cx="2133183" cy="937201"/>
          </a:xfrm>
          <a:custGeom>
            <a:gdLst>
              <a:gd name="T0" fmla="*/ 0 w 1525"/>
              <a:gd name="T1" fmla="*/ 670 h 670"/>
              <a:gd name="T2" fmla="*/ 1190 w 1525"/>
              <a:gd name="T3" fmla="*/ 670 h 670"/>
              <a:gd name="T4" fmla="*/ 1525 w 1525"/>
              <a:gd name="T5" fmla="*/ 336 h 670"/>
              <a:gd name="T6" fmla="*/ 1190 w 1525"/>
              <a:gd name="T7" fmla="*/ 0 h 670"/>
              <a:gd name="T8" fmla="*/ 0 w 1525"/>
              <a:gd name="T9" fmla="*/ 0 h 670"/>
              <a:gd name="T10" fmla="*/ 0 w 1525"/>
              <a:gd name="T11" fmla="*/ 670 h 670"/>
              <a:gd name="T12" fmla="*/ 0 w 1525"/>
              <a:gd name="T13" fmla="*/ 670 h 67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5" h="670">
                <a:moveTo>
                  <a:pt x="0" y="670"/>
                </a:moveTo>
                <a:lnTo>
                  <a:pt x="1190" y="670"/>
                </a:lnTo>
                <a:lnTo>
                  <a:pt x="1525" y="336"/>
                </a:lnTo>
                <a:lnTo>
                  <a:pt x="1190" y="0"/>
                </a:lnTo>
                <a:lnTo>
                  <a:pt x="0" y="0"/>
                </a:lnTo>
                <a:lnTo>
                  <a:pt x="0" y="670"/>
                </a:lnTo>
                <a:lnTo>
                  <a:pt x="0" y="6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3306778" y="3341988"/>
            <a:ext cx="228007" cy="622470"/>
          </a:xfrm>
          <a:custGeom>
            <a:gdLst>
              <a:gd name="T0" fmla="*/ 41 w 69"/>
              <a:gd name="T1" fmla="*/ 126 h 188"/>
              <a:gd name="T2" fmla="*/ 66 w 69"/>
              <a:gd name="T3" fmla="*/ 157 h 188"/>
              <a:gd name="T4" fmla="*/ 35 w 69"/>
              <a:gd name="T5" fmla="*/ 188 h 188"/>
              <a:gd name="T6" fmla="*/ 3 w 69"/>
              <a:gd name="T7" fmla="*/ 157 h 188"/>
              <a:gd name="T8" fmla="*/ 28 w 69"/>
              <a:gd name="T9" fmla="*/ 126 h 188"/>
              <a:gd name="T10" fmla="*/ 28 w 69"/>
              <a:gd name="T11" fmla="*/ 63 h 188"/>
              <a:gd name="T12" fmla="*/ 0 w 69"/>
              <a:gd name="T13" fmla="*/ 63 h 188"/>
              <a:gd name="T14" fmla="*/ 35 w 69"/>
              <a:gd name="T15" fmla="*/ 0 h 188"/>
              <a:gd name="T16" fmla="*/ 69 w 69"/>
              <a:gd name="T17" fmla="*/ 63 h 188"/>
              <a:gd name="T18" fmla="*/ 41 w 69"/>
              <a:gd name="T19" fmla="*/ 63 h 188"/>
              <a:gd name="T20" fmla="*/ 41 w 69"/>
              <a:gd name="T21" fmla="*/ 126 h 1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" h="188">
                <a:moveTo>
                  <a:pt x="41" y="126"/>
                </a:moveTo>
                <a:cubicBezTo>
                  <a:pt x="55" y="129"/>
                  <a:pt x="66" y="142"/>
                  <a:pt x="66" y="157"/>
                </a:cubicBezTo>
                <a:cubicBezTo>
                  <a:pt x="66" y="174"/>
                  <a:pt x="52" y="188"/>
                  <a:pt x="35" y="188"/>
                </a:cubicBezTo>
                <a:cubicBezTo>
                  <a:pt x="17" y="188"/>
                  <a:pt x="3" y="174"/>
                  <a:pt x="3" y="157"/>
                </a:cubicBezTo>
                <a:cubicBezTo>
                  <a:pt x="3" y="142"/>
                  <a:pt x="14" y="129"/>
                  <a:pt x="28" y="126"/>
                </a:cubicBezTo>
                <a:cubicBezTo>
                  <a:pt x="28" y="63"/>
                  <a:pt x="28" y="63"/>
                  <a:pt x="28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63"/>
                  <a:pt x="69" y="63"/>
                  <a:pt x="69" y="63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126"/>
                  <a:pt x="41" y="126"/>
                  <a:pt x="41" y="1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4190827" y="3832974"/>
            <a:ext cx="2133183" cy="937201"/>
          </a:xfrm>
          <a:custGeom>
            <a:gdLst>
              <a:gd name="T0" fmla="*/ 0 w 1525"/>
              <a:gd name="T1" fmla="*/ 670 h 670"/>
              <a:gd name="T2" fmla="*/ 1189 w 1525"/>
              <a:gd name="T3" fmla="*/ 670 h 670"/>
              <a:gd name="T4" fmla="*/ 1525 w 1525"/>
              <a:gd name="T5" fmla="*/ 334 h 670"/>
              <a:gd name="T6" fmla="*/ 1189 w 1525"/>
              <a:gd name="T7" fmla="*/ 0 h 670"/>
              <a:gd name="T8" fmla="*/ 0 w 1525"/>
              <a:gd name="T9" fmla="*/ 0 h 670"/>
              <a:gd name="T10" fmla="*/ 0 w 1525"/>
              <a:gd name="T11" fmla="*/ 0 h 670"/>
              <a:gd name="T12" fmla="*/ 335 w 1525"/>
              <a:gd name="T13" fmla="*/ 336 h 670"/>
              <a:gd name="T14" fmla="*/ 0 w 1525"/>
              <a:gd name="T15" fmla="*/ 670 h 670"/>
              <a:gd name="T16" fmla="*/ 0 w 1525"/>
              <a:gd name="T17" fmla="*/ 670 h 670"/>
              <a:gd name="T18" fmla="*/ 0 w 1525"/>
              <a:gd name="T19" fmla="*/ 670 h 67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25" h="670">
                <a:moveTo>
                  <a:pt x="0" y="670"/>
                </a:moveTo>
                <a:lnTo>
                  <a:pt x="1189" y="670"/>
                </a:lnTo>
                <a:lnTo>
                  <a:pt x="1525" y="334"/>
                </a:lnTo>
                <a:lnTo>
                  <a:pt x="1189" y="0"/>
                </a:lnTo>
                <a:lnTo>
                  <a:pt x="0" y="0"/>
                </a:lnTo>
                <a:lnTo>
                  <a:pt x="0" y="0"/>
                </a:lnTo>
                <a:lnTo>
                  <a:pt x="335" y="336"/>
                </a:lnTo>
                <a:lnTo>
                  <a:pt x="0" y="670"/>
                </a:lnTo>
                <a:lnTo>
                  <a:pt x="0" y="670"/>
                </a:lnTo>
                <a:lnTo>
                  <a:pt x="0" y="6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2" name="Freeform 10"/>
          <p:cNvSpPr/>
          <p:nvPr/>
        </p:nvSpPr>
        <p:spPr bwMode="auto">
          <a:xfrm>
            <a:off x="4981153" y="3341988"/>
            <a:ext cx="225209" cy="622470"/>
          </a:xfrm>
          <a:custGeom>
            <a:gdLst>
              <a:gd name="T0" fmla="*/ 41 w 68"/>
              <a:gd name="T1" fmla="*/ 126 h 188"/>
              <a:gd name="T2" fmla="*/ 66 w 68"/>
              <a:gd name="T3" fmla="*/ 157 h 188"/>
              <a:gd name="T4" fmla="*/ 34 w 68"/>
              <a:gd name="T5" fmla="*/ 188 h 188"/>
              <a:gd name="T6" fmla="*/ 2 w 68"/>
              <a:gd name="T7" fmla="*/ 157 h 188"/>
              <a:gd name="T8" fmla="*/ 27 w 68"/>
              <a:gd name="T9" fmla="*/ 126 h 188"/>
              <a:gd name="T10" fmla="*/ 27 w 68"/>
              <a:gd name="T11" fmla="*/ 63 h 188"/>
              <a:gd name="T12" fmla="*/ 0 w 68"/>
              <a:gd name="T13" fmla="*/ 63 h 188"/>
              <a:gd name="T14" fmla="*/ 34 w 68"/>
              <a:gd name="T15" fmla="*/ 0 h 188"/>
              <a:gd name="T16" fmla="*/ 68 w 68"/>
              <a:gd name="T17" fmla="*/ 63 h 188"/>
              <a:gd name="T18" fmla="*/ 41 w 68"/>
              <a:gd name="T19" fmla="*/ 63 h 188"/>
              <a:gd name="T20" fmla="*/ 41 w 68"/>
              <a:gd name="T21" fmla="*/ 126 h 1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8" h="188">
                <a:moveTo>
                  <a:pt x="41" y="126"/>
                </a:moveTo>
                <a:cubicBezTo>
                  <a:pt x="55" y="129"/>
                  <a:pt x="66" y="142"/>
                  <a:pt x="66" y="157"/>
                </a:cubicBezTo>
                <a:cubicBezTo>
                  <a:pt x="66" y="174"/>
                  <a:pt x="51" y="188"/>
                  <a:pt x="34" y="188"/>
                </a:cubicBezTo>
                <a:cubicBezTo>
                  <a:pt x="16" y="188"/>
                  <a:pt x="2" y="174"/>
                  <a:pt x="2" y="157"/>
                </a:cubicBezTo>
                <a:cubicBezTo>
                  <a:pt x="2" y="142"/>
                  <a:pt x="13" y="129"/>
                  <a:pt x="27" y="126"/>
                </a:cubicBezTo>
                <a:cubicBezTo>
                  <a:pt x="27" y="63"/>
                  <a:pt x="27" y="63"/>
                  <a:pt x="27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34" y="0"/>
                  <a:pt x="34" y="0"/>
                  <a:pt x="34" y="0"/>
                </a:cubicBezTo>
                <a:cubicBezTo>
                  <a:pt x="68" y="63"/>
                  <a:pt x="68" y="63"/>
                  <a:pt x="68" y="63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126"/>
                  <a:pt x="41" y="126"/>
                  <a:pt x="41" y="12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5854008" y="3832974"/>
            <a:ext cx="2130387" cy="937201"/>
          </a:xfrm>
          <a:custGeom>
            <a:gdLst>
              <a:gd name="T0" fmla="*/ 0 w 1523"/>
              <a:gd name="T1" fmla="*/ 670 h 670"/>
              <a:gd name="T2" fmla="*/ 1190 w 1523"/>
              <a:gd name="T3" fmla="*/ 670 h 670"/>
              <a:gd name="T4" fmla="*/ 1523 w 1523"/>
              <a:gd name="T5" fmla="*/ 334 h 670"/>
              <a:gd name="T6" fmla="*/ 1190 w 1523"/>
              <a:gd name="T7" fmla="*/ 0 h 670"/>
              <a:gd name="T8" fmla="*/ 0 w 1523"/>
              <a:gd name="T9" fmla="*/ 0 h 670"/>
              <a:gd name="T10" fmla="*/ 336 w 1523"/>
              <a:gd name="T11" fmla="*/ 334 h 670"/>
              <a:gd name="T12" fmla="*/ 0 w 1523"/>
              <a:gd name="T13" fmla="*/ 670 h 670"/>
              <a:gd name="T14" fmla="*/ 0 w 1523"/>
              <a:gd name="T15" fmla="*/ 670 h 67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23" h="670">
                <a:moveTo>
                  <a:pt x="0" y="670"/>
                </a:moveTo>
                <a:lnTo>
                  <a:pt x="1190" y="670"/>
                </a:lnTo>
                <a:lnTo>
                  <a:pt x="1523" y="334"/>
                </a:lnTo>
                <a:lnTo>
                  <a:pt x="1190" y="0"/>
                </a:lnTo>
                <a:lnTo>
                  <a:pt x="0" y="0"/>
                </a:lnTo>
                <a:lnTo>
                  <a:pt x="336" y="334"/>
                </a:lnTo>
                <a:lnTo>
                  <a:pt x="0" y="670"/>
                </a:lnTo>
                <a:lnTo>
                  <a:pt x="0" y="67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4" name="Freeform 12"/>
          <p:cNvSpPr/>
          <p:nvPr/>
        </p:nvSpPr>
        <p:spPr bwMode="auto">
          <a:xfrm>
            <a:off x="6658323" y="3341988"/>
            <a:ext cx="228007" cy="622470"/>
          </a:xfrm>
          <a:custGeom>
            <a:gdLst>
              <a:gd name="T0" fmla="*/ 69 w 69"/>
              <a:gd name="T1" fmla="*/ 63 h 188"/>
              <a:gd name="T2" fmla="*/ 41 w 69"/>
              <a:gd name="T3" fmla="*/ 63 h 188"/>
              <a:gd name="T4" fmla="*/ 41 w 69"/>
              <a:gd name="T5" fmla="*/ 126 h 188"/>
              <a:gd name="T6" fmla="*/ 66 w 69"/>
              <a:gd name="T7" fmla="*/ 157 h 188"/>
              <a:gd name="T8" fmla="*/ 35 w 69"/>
              <a:gd name="T9" fmla="*/ 188 h 188"/>
              <a:gd name="T10" fmla="*/ 3 w 69"/>
              <a:gd name="T11" fmla="*/ 157 h 188"/>
              <a:gd name="T12" fmla="*/ 28 w 69"/>
              <a:gd name="T13" fmla="*/ 126 h 188"/>
              <a:gd name="T14" fmla="*/ 28 w 69"/>
              <a:gd name="T15" fmla="*/ 63 h 188"/>
              <a:gd name="T16" fmla="*/ 0 w 69"/>
              <a:gd name="T17" fmla="*/ 63 h 188"/>
              <a:gd name="T18" fmla="*/ 35 w 69"/>
              <a:gd name="T19" fmla="*/ 0 h 188"/>
              <a:gd name="T20" fmla="*/ 69 w 69"/>
              <a:gd name="T21" fmla="*/ 63 h 1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" h="188">
                <a:moveTo>
                  <a:pt x="69" y="63"/>
                </a:moveTo>
                <a:cubicBezTo>
                  <a:pt x="41" y="63"/>
                  <a:pt x="41" y="63"/>
                  <a:pt x="41" y="63"/>
                </a:cubicBezTo>
                <a:cubicBezTo>
                  <a:pt x="41" y="126"/>
                  <a:pt x="41" y="126"/>
                  <a:pt x="41" y="126"/>
                </a:cubicBezTo>
                <a:cubicBezTo>
                  <a:pt x="56" y="129"/>
                  <a:pt x="66" y="142"/>
                  <a:pt x="66" y="157"/>
                </a:cubicBezTo>
                <a:cubicBezTo>
                  <a:pt x="66" y="174"/>
                  <a:pt x="52" y="188"/>
                  <a:pt x="35" y="188"/>
                </a:cubicBezTo>
                <a:cubicBezTo>
                  <a:pt x="17" y="188"/>
                  <a:pt x="3" y="174"/>
                  <a:pt x="3" y="157"/>
                </a:cubicBezTo>
                <a:cubicBezTo>
                  <a:pt x="3" y="142"/>
                  <a:pt x="14" y="129"/>
                  <a:pt x="28" y="126"/>
                </a:cubicBezTo>
                <a:cubicBezTo>
                  <a:pt x="28" y="63"/>
                  <a:pt x="28" y="63"/>
                  <a:pt x="28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63"/>
                  <a:pt x="69" y="63"/>
                  <a:pt x="69" y="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15" name="Group 31"/>
          <p:cNvGrpSpPr/>
          <p:nvPr/>
        </p:nvGrpSpPr>
        <p:grpSpPr>
          <a:xfrm>
            <a:off x="7518588" y="3832969"/>
            <a:ext cx="2576605" cy="937202"/>
            <a:chOff x="7389855" y="4250913"/>
            <a:chExt cx="2343443" cy="852393"/>
          </a:xfrm>
        </p:grpSpPr>
        <p:sp>
          <p:nvSpPr>
            <p:cNvPr id="16" name="Freeform 6"/>
            <p:cNvSpPr/>
            <p:nvPr/>
          </p:nvSpPr>
          <p:spPr bwMode="auto">
            <a:xfrm>
              <a:off x="9101001" y="4253458"/>
              <a:ext cx="632297" cy="849848"/>
            </a:xfrm>
            <a:custGeom>
              <a:gdLst>
                <a:gd name="T0" fmla="*/ 161 w 497"/>
                <a:gd name="T1" fmla="*/ 0 h 668"/>
                <a:gd name="T2" fmla="*/ 497 w 497"/>
                <a:gd name="T3" fmla="*/ 334 h 668"/>
                <a:gd name="T4" fmla="*/ 161 w 497"/>
                <a:gd name="T5" fmla="*/ 668 h 668"/>
                <a:gd name="T6" fmla="*/ 0 w 497"/>
                <a:gd name="T7" fmla="*/ 668 h 668"/>
                <a:gd name="T8" fmla="*/ 336 w 497"/>
                <a:gd name="T9" fmla="*/ 334 h 668"/>
                <a:gd name="T10" fmla="*/ 0 w 497"/>
                <a:gd name="T11" fmla="*/ 0 h 668"/>
                <a:gd name="T12" fmla="*/ 161 w 497"/>
                <a:gd name="T13" fmla="*/ 0 h 668"/>
                <a:gd name="T14" fmla="*/ 161 w 497"/>
                <a:gd name="T15" fmla="*/ 0 h 66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7" h="668">
                  <a:moveTo>
                    <a:pt x="161" y="0"/>
                  </a:moveTo>
                  <a:lnTo>
                    <a:pt x="497" y="334"/>
                  </a:lnTo>
                  <a:lnTo>
                    <a:pt x="161" y="668"/>
                  </a:lnTo>
                  <a:lnTo>
                    <a:pt x="0" y="668"/>
                  </a:lnTo>
                  <a:lnTo>
                    <a:pt x="336" y="334"/>
                  </a:lnTo>
                  <a:lnTo>
                    <a:pt x="0" y="0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7389855" y="4250913"/>
              <a:ext cx="1937603" cy="852392"/>
            </a:xfrm>
            <a:custGeom>
              <a:gdLst>
                <a:gd name="T0" fmla="*/ 0 w 1523"/>
                <a:gd name="T1" fmla="*/ 670 h 670"/>
                <a:gd name="T2" fmla="*/ 1189 w 1523"/>
                <a:gd name="T3" fmla="*/ 670 h 670"/>
                <a:gd name="T4" fmla="*/ 1523 w 1523"/>
                <a:gd name="T5" fmla="*/ 334 h 670"/>
                <a:gd name="T6" fmla="*/ 1189 w 1523"/>
                <a:gd name="T7" fmla="*/ 0 h 670"/>
                <a:gd name="T8" fmla="*/ 0 w 1523"/>
                <a:gd name="T9" fmla="*/ 0 h 670"/>
                <a:gd name="T10" fmla="*/ 333 w 1523"/>
                <a:gd name="T11" fmla="*/ 334 h 670"/>
                <a:gd name="T12" fmla="*/ 0 w 1523"/>
                <a:gd name="T13" fmla="*/ 670 h 670"/>
                <a:gd name="T14" fmla="*/ 0 w 1523"/>
                <a:gd name="T15" fmla="*/ 670 h 67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3" h="670">
                  <a:moveTo>
                    <a:pt x="0" y="670"/>
                  </a:moveTo>
                  <a:lnTo>
                    <a:pt x="1189" y="670"/>
                  </a:lnTo>
                  <a:lnTo>
                    <a:pt x="1523" y="334"/>
                  </a:lnTo>
                  <a:lnTo>
                    <a:pt x="1189" y="0"/>
                  </a:lnTo>
                  <a:lnTo>
                    <a:pt x="0" y="0"/>
                  </a:lnTo>
                  <a:lnTo>
                    <a:pt x="333" y="334"/>
                  </a:lnTo>
                  <a:lnTo>
                    <a:pt x="0" y="670"/>
                  </a:lnTo>
                  <a:lnTo>
                    <a:pt x="0" y="6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18" name="Freeform 14"/>
          <p:cNvSpPr/>
          <p:nvPr/>
        </p:nvSpPr>
        <p:spPr bwMode="auto">
          <a:xfrm>
            <a:off x="8299125" y="3341988"/>
            <a:ext cx="228007" cy="622470"/>
          </a:xfrm>
          <a:custGeom>
            <a:gdLst>
              <a:gd name="T0" fmla="*/ 69 w 69"/>
              <a:gd name="T1" fmla="*/ 63 h 188"/>
              <a:gd name="T2" fmla="*/ 41 w 69"/>
              <a:gd name="T3" fmla="*/ 63 h 188"/>
              <a:gd name="T4" fmla="*/ 41 w 69"/>
              <a:gd name="T5" fmla="*/ 126 h 188"/>
              <a:gd name="T6" fmla="*/ 66 w 69"/>
              <a:gd name="T7" fmla="*/ 157 h 188"/>
              <a:gd name="T8" fmla="*/ 35 w 69"/>
              <a:gd name="T9" fmla="*/ 188 h 188"/>
              <a:gd name="T10" fmla="*/ 3 w 69"/>
              <a:gd name="T11" fmla="*/ 157 h 188"/>
              <a:gd name="T12" fmla="*/ 28 w 69"/>
              <a:gd name="T13" fmla="*/ 126 h 188"/>
              <a:gd name="T14" fmla="*/ 28 w 69"/>
              <a:gd name="T15" fmla="*/ 63 h 188"/>
              <a:gd name="T16" fmla="*/ 0 w 69"/>
              <a:gd name="T17" fmla="*/ 63 h 188"/>
              <a:gd name="T18" fmla="*/ 35 w 69"/>
              <a:gd name="T19" fmla="*/ 0 h 188"/>
              <a:gd name="T20" fmla="*/ 69 w 69"/>
              <a:gd name="T21" fmla="*/ 63 h 1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" h="188">
                <a:moveTo>
                  <a:pt x="69" y="63"/>
                </a:moveTo>
                <a:cubicBezTo>
                  <a:pt x="41" y="63"/>
                  <a:pt x="41" y="63"/>
                  <a:pt x="41" y="63"/>
                </a:cubicBezTo>
                <a:cubicBezTo>
                  <a:pt x="41" y="126"/>
                  <a:pt x="41" y="126"/>
                  <a:pt x="41" y="126"/>
                </a:cubicBezTo>
                <a:cubicBezTo>
                  <a:pt x="56" y="129"/>
                  <a:pt x="66" y="142"/>
                  <a:pt x="66" y="157"/>
                </a:cubicBezTo>
                <a:cubicBezTo>
                  <a:pt x="66" y="174"/>
                  <a:pt x="52" y="188"/>
                  <a:pt x="35" y="188"/>
                </a:cubicBezTo>
                <a:cubicBezTo>
                  <a:pt x="17" y="188"/>
                  <a:pt x="3" y="174"/>
                  <a:pt x="3" y="157"/>
                </a:cubicBezTo>
                <a:cubicBezTo>
                  <a:pt x="3" y="142"/>
                  <a:pt x="14" y="129"/>
                  <a:pt x="28" y="126"/>
                </a:cubicBezTo>
                <a:cubicBezTo>
                  <a:pt x="28" y="63"/>
                  <a:pt x="28" y="63"/>
                  <a:pt x="28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63"/>
                  <a:pt x="69" y="63"/>
                  <a:pt x="69" y="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19" name="Freeform 15"/>
          <p:cNvSpPr/>
          <p:nvPr/>
        </p:nvSpPr>
        <p:spPr bwMode="auto">
          <a:xfrm>
            <a:off x="1467343" y="2823033"/>
            <a:ext cx="9386004" cy="1552677"/>
          </a:xfrm>
          <a:custGeom>
            <a:gdLst>
              <a:gd name="T0" fmla="*/ 2837 w 2837"/>
              <a:gd name="T1" fmla="*/ 419 h 469"/>
              <a:gd name="T2" fmla="*/ 2788 w 2837"/>
              <a:gd name="T3" fmla="*/ 469 h 469"/>
              <a:gd name="T4" fmla="*/ 2739 w 2837"/>
              <a:gd name="T5" fmla="*/ 419 h 469"/>
              <a:gd name="T6" fmla="*/ 2751 w 2837"/>
              <a:gd name="T7" fmla="*/ 397 h 469"/>
              <a:gd name="T8" fmla="*/ 2776 w 2837"/>
              <a:gd name="T9" fmla="*/ 422 h 469"/>
              <a:gd name="T10" fmla="*/ 2353 w 2837"/>
              <a:gd name="T11" fmla="*/ 23 h 469"/>
              <a:gd name="T12" fmla="*/ 445 w 2837"/>
              <a:gd name="T13" fmla="*/ 23 h 469"/>
              <a:gd name="T14" fmla="*/ 23 w 2837"/>
              <a:gd name="T15" fmla="*/ 409 h 469"/>
              <a:gd name="T16" fmla="*/ 10 w 2837"/>
              <a:gd name="T17" fmla="*/ 397 h 469"/>
              <a:gd name="T18" fmla="*/ 0 w 2837"/>
              <a:gd name="T19" fmla="*/ 407 h 469"/>
              <a:gd name="T20" fmla="*/ 445 w 2837"/>
              <a:gd name="T21" fmla="*/ 0 h 469"/>
              <a:gd name="T22" fmla="*/ 2353 w 2837"/>
              <a:gd name="T23" fmla="*/ 0 h 469"/>
              <a:gd name="T24" fmla="*/ 2799 w 2837"/>
              <a:gd name="T25" fmla="*/ 423 h 469"/>
              <a:gd name="T26" fmla="*/ 2825 w 2837"/>
              <a:gd name="T27" fmla="*/ 397 h 469"/>
              <a:gd name="T28" fmla="*/ 2837 w 2837"/>
              <a:gd name="T29" fmla="*/ 419 h 46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7" h="469">
                <a:moveTo>
                  <a:pt x="2837" y="419"/>
                </a:moveTo>
                <a:cubicBezTo>
                  <a:pt x="2788" y="469"/>
                  <a:pt x="2788" y="469"/>
                  <a:pt x="2788" y="469"/>
                </a:cubicBezTo>
                <a:cubicBezTo>
                  <a:pt x="2739" y="419"/>
                  <a:pt x="2739" y="419"/>
                  <a:pt x="2739" y="419"/>
                </a:cubicBezTo>
                <a:cubicBezTo>
                  <a:pt x="2751" y="397"/>
                  <a:pt x="2751" y="397"/>
                  <a:pt x="2751" y="397"/>
                </a:cubicBezTo>
                <a:cubicBezTo>
                  <a:pt x="2776" y="422"/>
                  <a:pt x="2776" y="422"/>
                  <a:pt x="2776" y="422"/>
                </a:cubicBezTo>
                <a:cubicBezTo>
                  <a:pt x="2763" y="200"/>
                  <a:pt x="2578" y="23"/>
                  <a:pt x="2353" y="23"/>
                </a:cubicBezTo>
                <a:cubicBezTo>
                  <a:pt x="1717" y="23"/>
                  <a:pt x="1081" y="23"/>
                  <a:pt x="445" y="23"/>
                </a:cubicBezTo>
                <a:cubicBezTo>
                  <a:pt x="224" y="23"/>
                  <a:pt x="42" y="194"/>
                  <a:pt x="23" y="409"/>
                </a:cubicBezTo>
                <a:cubicBezTo>
                  <a:pt x="10" y="397"/>
                  <a:pt x="10" y="397"/>
                  <a:pt x="10" y="397"/>
                </a:cubicBezTo>
                <a:cubicBezTo>
                  <a:pt x="0" y="407"/>
                  <a:pt x="0" y="407"/>
                  <a:pt x="0" y="407"/>
                </a:cubicBezTo>
                <a:cubicBezTo>
                  <a:pt x="21" y="180"/>
                  <a:pt x="213" y="0"/>
                  <a:pt x="445" y="0"/>
                </a:cubicBezTo>
                <a:cubicBezTo>
                  <a:pt x="1081" y="0"/>
                  <a:pt x="1717" y="0"/>
                  <a:pt x="2353" y="0"/>
                </a:cubicBezTo>
                <a:cubicBezTo>
                  <a:pt x="2591" y="0"/>
                  <a:pt x="2786" y="188"/>
                  <a:pt x="2799" y="423"/>
                </a:cubicBezTo>
                <a:cubicBezTo>
                  <a:pt x="2825" y="397"/>
                  <a:pt x="2825" y="397"/>
                  <a:pt x="2825" y="397"/>
                </a:cubicBezTo>
                <a:cubicBezTo>
                  <a:pt x="2837" y="419"/>
                  <a:pt x="2837" y="419"/>
                  <a:pt x="2837" y="419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0" name="Freeform 16"/>
          <p:cNvSpPr/>
          <p:nvPr/>
        </p:nvSpPr>
        <p:spPr bwMode="auto">
          <a:xfrm>
            <a:off x="1338655" y="4137909"/>
            <a:ext cx="1948540" cy="1642200"/>
          </a:xfrm>
          <a:custGeom>
            <a:gdLst>
              <a:gd name="T0" fmla="*/ 99 w 589"/>
              <a:gd name="T1" fmla="*/ 49 h 496"/>
              <a:gd name="T2" fmla="*/ 49 w 589"/>
              <a:gd name="T3" fmla="*/ 0 h 496"/>
              <a:gd name="T4" fmla="*/ 0 w 589"/>
              <a:gd name="T5" fmla="*/ 49 h 496"/>
              <a:gd name="T6" fmla="*/ 12 w 589"/>
              <a:gd name="T7" fmla="*/ 72 h 496"/>
              <a:gd name="T8" fmla="*/ 38 w 589"/>
              <a:gd name="T9" fmla="*/ 47 h 496"/>
              <a:gd name="T10" fmla="*/ 38 w 589"/>
              <a:gd name="T11" fmla="*/ 50 h 496"/>
              <a:gd name="T12" fmla="*/ 484 w 589"/>
              <a:gd name="T13" fmla="*/ 496 h 496"/>
              <a:gd name="T14" fmla="*/ 586 w 589"/>
              <a:gd name="T15" fmla="*/ 496 h 496"/>
              <a:gd name="T16" fmla="*/ 576 w 589"/>
              <a:gd name="T17" fmla="*/ 486 h 496"/>
              <a:gd name="T18" fmla="*/ 589 w 589"/>
              <a:gd name="T19" fmla="*/ 473 h 496"/>
              <a:gd name="T20" fmla="*/ 484 w 589"/>
              <a:gd name="T21" fmla="*/ 473 h 496"/>
              <a:gd name="T22" fmla="*/ 60 w 589"/>
              <a:gd name="T23" fmla="*/ 50 h 496"/>
              <a:gd name="T24" fmla="*/ 60 w 589"/>
              <a:gd name="T25" fmla="*/ 46 h 496"/>
              <a:gd name="T26" fmla="*/ 86 w 589"/>
              <a:gd name="T27" fmla="*/ 72 h 496"/>
              <a:gd name="T28" fmla="*/ 99 w 589"/>
              <a:gd name="T29" fmla="*/ 49 h 49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9" h="496">
                <a:moveTo>
                  <a:pt x="99" y="49"/>
                </a:moveTo>
                <a:cubicBezTo>
                  <a:pt x="49" y="0"/>
                  <a:pt x="49" y="0"/>
                  <a:pt x="4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12" y="72"/>
                  <a:pt x="12" y="72"/>
                  <a:pt x="12" y="72"/>
                </a:cubicBezTo>
                <a:cubicBezTo>
                  <a:pt x="38" y="47"/>
                  <a:pt x="38" y="47"/>
                  <a:pt x="38" y="47"/>
                </a:cubicBezTo>
                <a:cubicBezTo>
                  <a:pt x="38" y="48"/>
                  <a:pt x="38" y="49"/>
                  <a:pt x="38" y="50"/>
                </a:cubicBezTo>
                <a:cubicBezTo>
                  <a:pt x="38" y="295"/>
                  <a:pt x="238" y="496"/>
                  <a:pt x="484" y="496"/>
                </a:cubicBezTo>
                <a:cubicBezTo>
                  <a:pt x="586" y="496"/>
                  <a:pt x="586" y="496"/>
                  <a:pt x="586" y="496"/>
                </a:cubicBezTo>
                <a:cubicBezTo>
                  <a:pt x="576" y="486"/>
                  <a:pt x="576" y="486"/>
                  <a:pt x="576" y="486"/>
                </a:cubicBezTo>
                <a:cubicBezTo>
                  <a:pt x="589" y="473"/>
                  <a:pt x="589" y="473"/>
                  <a:pt x="589" y="473"/>
                </a:cubicBezTo>
                <a:cubicBezTo>
                  <a:pt x="484" y="473"/>
                  <a:pt x="484" y="473"/>
                  <a:pt x="484" y="473"/>
                </a:cubicBezTo>
                <a:cubicBezTo>
                  <a:pt x="251" y="473"/>
                  <a:pt x="60" y="283"/>
                  <a:pt x="60" y="50"/>
                </a:cubicBezTo>
                <a:cubicBezTo>
                  <a:pt x="60" y="48"/>
                  <a:pt x="60" y="47"/>
                  <a:pt x="60" y="46"/>
                </a:cubicBezTo>
                <a:cubicBezTo>
                  <a:pt x="86" y="72"/>
                  <a:pt x="86" y="72"/>
                  <a:pt x="86" y="72"/>
                </a:cubicBezTo>
                <a:cubicBezTo>
                  <a:pt x="99" y="49"/>
                  <a:pt x="99" y="49"/>
                  <a:pt x="99" y="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1" name="Freeform 17"/>
          <p:cNvSpPr/>
          <p:nvPr/>
        </p:nvSpPr>
        <p:spPr bwMode="auto">
          <a:xfrm>
            <a:off x="3243833" y="5581483"/>
            <a:ext cx="2639551" cy="327321"/>
          </a:xfrm>
          <a:custGeom>
            <a:gdLst>
              <a:gd name="T0" fmla="*/ 118 w 1887"/>
              <a:gd name="T1" fmla="*/ 234 h 234"/>
              <a:gd name="T2" fmla="*/ 0 w 1887"/>
              <a:gd name="T3" fmla="*/ 118 h 234"/>
              <a:gd name="T4" fmla="*/ 118 w 1887"/>
              <a:gd name="T5" fmla="*/ 0 h 234"/>
              <a:gd name="T6" fmla="*/ 173 w 1887"/>
              <a:gd name="T7" fmla="*/ 30 h 234"/>
              <a:gd name="T8" fmla="*/ 114 w 1887"/>
              <a:gd name="T9" fmla="*/ 87 h 234"/>
              <a:gd name="T10" fmla="*/ 1887 w 1887"/>
              <a:gd name="T11" fmla="*/ 87 h 234"/>
              <a:gd name="T12" fmla="*/ 1857 w 1887"/>
              <a:gd name="T13" fmla="*/ 118 h 234"/>
              <a:gd name="T14" fmla="*/ 1880 w 1887"/>
              <a:gd name="T15" fmla="*/ 142 h 234"/>
              <a:gd name="T16" fmla="*/ 109 w 1887"/>
              <a:gd name="T17" fmla="*/ 142 h 234"/>
              <a:gd name="T18" fmla="*/ 173 w 1887"/>
              <a:gd name="T19" fmla="*/ 206 h 234"/>
              <a:gd name="T20" fmla="*/ 118 w 1887"/>
              <a:gd name="T21" fmla="*/ 234 h 234"/>
              <a:gd name="T22" fmla="*/ 118 w 1887"/>
              <a:gd name="T23" fmla="*/ 234 h 23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87" h="234">
                <a:moveTo>
                  <a:pt x="118" y="234"/>
                </a:moveTo>
                <a:lnTo>
                  <a:pt x="0" y="118"/>
                </a:lnTo>
                <a:lnTo>
                  <a:pt x="118" y="0"/>
                </a:lnTo>
                <a:lnTo>
                  <a:pt x="173" y="30"/>
                </a:lnTo>
                <a:lnTo>
                  <a:pt x="114" y="87"/>
                </a:lnTo>
                <a:lnTo>
                  <a:pt x="1887" y="87"/>
                </a:lnTo>
                <a:lnTo>
                  <a:pt x="1857" y="118"/>
                </a:lnTo>
                <a:lnTo>
                  <a:pt x="1880" y="142"/>
                </a:lnTo>
                <a:lnTo>
                  <a:pt x="109" y="142"/>
                </a:lnTo>
                <a:lnTo>
                  <a:pt x="173" y="206"/>
                </a:lnTo>
                <a:lnTo>
                  <a:pt x="118" y="234"/>
                </a:lnTo>
                <a:lnTo>
                  <a:pt x="118" y="2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2" name="Freeform 18"/>
          <p:cNvSpPr/>
          <p:nvPr/>
        </p:nvSpPr>
        <p:spPr bwMode="auto">
          <a:xfrm>
            <a:off x="5841417" y="5581483"/>
            <a:ext cx="2636755" cy="327321"/>
          </a:xfrm>
          <a:custGeom>
            <a:gdLst>
              <a:gd name="T0" fmla="*/ 118 w 1885"/>
              <a:gd name="T1" fmla="*/ 234 h 234"/>
              <a:gd name="T2" fmla="*/ 0 w 1885"/>
              <a:gd name="T3" fmla="*/ 118 h 234"/>
              <a:gd name="T4" fmla="*/ 118 w 1885"/>
              <a:gd name="T5" fmla="*/ 0 h 234"/>
              <a:gd name="T6" fmla="*/ 172 w 1885"/>
              <a:gd name="T7" fmla="*/ 30 h 234"/>
              <a:gd name="T8" fmla="*/ 113 w 1885"/>
              <a:gd name="T9" fmla="*/ 87 h 234"/>
              <a:gd name="T10" fmla="*/ 1885 w 1885"/>
              <a:gd name="T11" fmla="*/ 87 h 234"/>
              <a:gd name="T12" fmla="*/ 1854 w 1885"/>
              <a:gd name="T13" fmla="*/ 118 h 234"/>
              <a:gd name="T14" fmla="*/ 1877 w 1885"/>
              <a:gd name="T15" fmla="*/ 142 h 234"/>
              <a:gd name="T16" fmla="*/ 109 w 1885"/>
              <a:gd name="T17" fmla="*/ 142 h 234"/>
              <a:gd name="T18" fmla="*/ 172 w 1885"/>
              <a:gd name="T19" fmla="*/ 206 h 234"/>
              <a:gd name="T20" fmla="*/ 118 w 1885"/>
              <a:gd name="T21" fmla="*/ 234 h 234"/>
              <a:gd name="T22" fmla="*/ 118 w 1885"/>
              <a:gd name="T23" fmla="*/ 234 h 23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85" h="234">
                <a:moveTo>
                  <a:pt x="118" y="234"/>
                </a:moveTo>
                <a:lnTo>
                  <a:pt x="0" y="118"/>
                </a:lnTo>
                <a:lnTo>
                  <a:pt x="118" y="0"/>
                </a:lnTo>
                <a:lnTo>
                  <a:pt x="172" y="30"/>
                </a:lnTo>
                <a:lnTo>
                  <a:pt x="113" y="87"/>
                </a:lnTo>
                <a:lnTo>
                  <a:pt x="1885" y="87"/>
                </a:lnTo>
                <a:lnTo>
                  <a:pt x="1854" y="118"/>
                </a:lnTo>
                <a:lnTo>
                  <a:pt x="1877" y="142"/>
                </a:lnTo>
                <a:lnTo>
                  <a:pt x="109" y="142"/>
                </a:lnTo>
                <a:lnTo>
                  <a:pt x="172" y="206"/>
                </a:lnTo>
                <a:lnTo>
                  <a:pt x="118" y="234"/>
                </a:lnTo>
                <a:lnTo>
                  <a:pt x="118" y="23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3" name="Freeform 19"/>
          <p:cNvSpPr/>
          <p:nvPr/>
        </p:nvSpPr>
        <p:spPr bwMode="auto">
          <a:xfrm>
            <a:off x="8434810" y="4339341"/>
            <a:ext cx="2292647" cy="1569463"/>
          </a:xfrm>
          <a:custGeom>
            <a:gdLst>
              <a:gd name="T0" fmla="*/ 50 w 693"/>
              <a:gd name="T1" fmla="*/ 474 h 474"/>
              <a:gd name="T2" fmla="*/ 0 w 693"/>
              <a:gd name="T3" fmla="*/ 425 h 474"/>
              <a:gd name="T4" fmla="*/ 50 w 693"/>
              <a:gd name="T5" fmla="*/ 375 h 474"/>
              <a:gd name="T6" fmla="*/ 72 w 693"/>
              <a:gd name="T7" fmla="*/ 388 h 474"/>
              <a:gd name="T8" fmla="*/ 48 w 693"/>
              <a:gd name="T9" fmla="*/ 412 h 474"/>
              <a:gd name="T10" fmla="*/ 247 w 693"/>
              <a:gd name="T11" fmla="*/ 412 h 474"/>
              <a:gd name="T12" fmla="*/ 670 w 693"/>
              <a:gd name="T13" fmla="*/ 0 h 474"/>
              <a:gd name="T14" fmla="*/ 682 w 693"/>
              <a:gd name="T15" fmla="*/ 11 h 474"/>
              <a:gd name="T16" fmla="*/ 693 w 693"/>
              <a:gd name="T17" fmla="*/ 0 h 474"/>
              <a:gd name="T18" fmla="*/ 247 w 693"/>
              <a:gd name="T19" fmla="*/ 435 h 474"/>
              <a:gd name="T20" fmla="*/ 45 w 693"/>
              <a:gd name="T21" fmla="*/ 435 h 474"/>
              <a:gd name="T22" fmla="*/ 72 w 693"/>
              <a:gd name="T23" fmla="*/ 462 h 474"/>
              <a:gd name="T24" fmla="*/ 50 w 693"/>
              <a:gd name="T25" fmla="*/ 474 h 47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3" h="473">
                <a:moveTo>
                  <a:pt x="50" y="474"/>
                </a:moveTo>
                <a:cubicBezTo>
                  <a:pt x="0" y="425"/>
                  <a:pt x="0" y="425"/>
                  <a:pt x="0" y="425"/>
                </a:cubicBezTo>
                <a:cubicBezTo>
                  <a:pt x="50" y="375"/>
                  <a:pt x="50" y="375"/>
                  <a:pt x="50" y="375"/>
                </a:cubicBezTo>
                <a:cubicBezTo>
                  <a:pt x="72" y="388"/>
                  <a:pt x="72" y="388"/>
                  <a:pt x="72" y="388"/>
                </a:cubicBezTo>
                <a:cubicBezTo>
                  <a:pt x="48" y="412"/>
                  <a:pt x="48" y="412"/>
                  <a:pt x="48" y="412"/>
                </a:cubicBezTo>
                <a:cubicBezTo>
                  <a:pt x="247" y="412"/>
                  <a:pt x="247" y="412"/>
                  <a:pt x="247" y="412"/>
                </a:cubicBezTo>
                <a:cubicBezTo>
                  <a:pt x="476" y="412"/>
                  <a:pt x="665" y="227"/>
                  <a:pt x="670" y="0"/>
                </a:cubicBezTo>
                <a:cubicBezTo>
                  <a:pt x="682" y="11"/>
                  <a:pt x="682" y="11"/>
                  <a:pt x="682" y="11"/>
                </a:cubicBezTo>
                <a:cubicBezTo>
                  <a:pt x="693" y="0"/>
                  <a:pt x="693" y="0"/>
                  <a:pt x="693" y="0"/>
                </a:cubicBezTo>
                <a:cubicBezTo>
                  <a:pt x="687" y="240"/>
                  <a:pt x="489" y="435"/>
                  <a:pt x="247" y="435"/>
                </a:cubicBezTo>
                <a:cubicBezTo>
                  <a:pt x="45" y="435"/>
                  <a:pt x="45" y="435"/>
                  <a:pt x="45" y="435"/>
                </a:cubicBezTo>
                <a:cubicBezTo>
                  <a:pt x="72" y="462"/>
                  <a:pt x="72" y="462"/>
                  <a:pt x="72" y="462"/>
                </a:cubicBezTo>
                <a:cubicBezTo>
                  <a:pt x="50" y="474"/>
                  <a:pt x="50" y="474"/>
                  <a:pt x="50" y="47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4710389" y="2479532"/>
            <a:ext cx="766735" cy="766735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>
                <a:lumMod val="10000"/>
                <a:lumOff val="90000"/>
              </a:schemeClr>
            </a:solidFill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6390359" y="2479532"/>
            <a:ext cx="766735" cy="766735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tx1">
                <a:lumMod val="10000"/>
                <a:lumOff val="90000"/>
              </a:schemeClr>
            </a:solidFill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8027937" y="2479532"/>
            <a:ext cx="770379" cy="766735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tx1">
                <a:lumMod val="10000"/>
                <a:lumOff val="90000"/>
              </a:schemeClr>
            </a:solidFill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3035593" y="2479532"/>
            <a:ext cx="770379" cy="76673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>
                <a:lumMod val="10000"/>
                <a:lumOff val="90000"/>
              </a:schemeClr>
            </a:solidFill>
          </a:ln>
        </p:spPr>
        <p:txBody>
          <a:bodyPr vert="horz" wrap="square" lIns="0" tIns="0" rIns="0" bIns="0" numCol="1" anchor="ctr" anchorCtr="0" compatLnSpc="1"/>
          <a:lstStyle/>
          <a:p>
            <a:pPr algn="ctr"/>
            <a:endParaRPr lang="en-US" sz="24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Freeform 28"/>
          <p:cNvSpPr>
            <a:spLocks noEditPoints="1"/>
          </p:cNvSpPr>
          <p:nvPr/>
        </p:nvSpPr>
        <p:spPr bwMode="auto">
          <a:xfrm>
            <a:off x="7015019" y="1541723"/>
            <a:ext cx="1376428" cy="843481"/>
          </a:xfrm>
          <a:custGeom>
            <a:gdLst>
              <a:gd name="T0" fmla="*/ 405 w 416"/>
              <a:gd name="T1" fmla="*/ 245 h 255"/>
              <a:gd name="T2" fmla="*/ 408 w 416"/>
              <a:gd name="T3" fmla="*/ 251 h 255"/>
              <a:gd name="T4" fmla="*/ 415 w 416"/>
              <a:gd name="T5" fmla="*/ 246 h 255"/>
              <a:gd name="T6" fmla="*/ 40 w 416"/>
              <a:gd name="T7" fmla="*/ 44 h 255"/>
              <a:gd name="T8" fmla="*/ 60 w 416"/>
              <a:gd name="T9" fmla="*/ 18 h 255"/>
              <a:gd name="T10" fmla="*/ 73 w 416"/>
              <a:gd name="T11" fmla="*/ 22 h 255"/>
              <a:gd name="T12" fmla="*/ 90 w 416"/>
              <a:gd name="T13" fmla="*/ 22 h 255"/>
              <a:gd name="T14" fmla="*/ 99 w 416"/>
              <a:gd name="T15" fmla="*/ 26 h 255"/>
              <a:gd name="T16" fmla="*/ 102 w 416"/>
              <a:gd name="T17" fmla="*/ 18 h 255"/>
              <a:gd name="T18" fmla="*/ 95 w 416"/>
              <a:gd name="T19" fmla="*/ 18 h 255"/>
              <a:gd name="T20" fmla="*/ 127 w 416"/>
              <a:gd name="T21" fmla="*/ 28 h 255"/>
              <a:gd name="T22" fmla="*/ 135 w 416"/>
              <a:gd name="T23" fmla="*/ 29 h 255"/>
              <a:gd name="T24" fmla="*/ 136 w 416"/>
              <a:gd name="T25" fmla="*/ 21 h 255"/>
              <a:gd name="T26" fmla="*/ 128 w 416"/>
              <a:gd name="T27" fmla="*/ 20 h 255"/>
              <a:gd name="T28" fmla="*/ 162 w 416"/>
              <a:gd name="T29" fmla="*/ 34 h 255"/>
              <a:gd name="T30" fmla="*/ 169 w 416"/>
              <a:gd name="T31" fmla="*/ 35 h 255"/>
              <a:gd name="T32" fmla="*/ 168 w 416"/>
              <a:gd name="T33" fmla="*/ 26 h 255"/>
              <a:gd name="T34" fmla="*/ 195 w 416"/>
              <a:gd name="T35" fmla="*/ 34 h 255"/>
              <a:gd name="T36" fmla="*/ 196 w 416"/>
              <a:gd name="T37" fmla="*/ 43 h 255"/>
              <a:gd name="T38" fmla="*/ 206 w 416"/>
              <a:gd name="T39" fmla="*/ 42 h 255"/>
              <a:gd name="T40" fmla="*/ 199 w 416"/>
              <a:gd name="T41" fmla="*/ 35 h 255"/>
              <a:gd name="T42" fmla="*/ 222 w 416"/>
              <a:gd name="T43" fmla="*/ 48 h 255"/>
              <a:gd name="T44" fmla="*/ 228 w 416"/>
              <a:gd name="T45" fmla="*/ 56 h 255"/>
              <a:gd name="T46" fmla="*/ 236 w 416"/>
              <a:gd name="T47" fmla="*/ 50 h 255"/>
              <a:gd name="T48" fmla="*/ 228 w 416"/>
              <a:gd name="T49" fmla="*/ 46 h 255"/>
              <a:gd name="T50" fmla="*/ 254 w 416"/>
              <a:gd name="T51" fmla="*/ 69 h 255"/>
              <a:gd name="T52" fmla="*/ 261 w 416"/>
              <a:gd name="T53" fmla="*/ 73 h 255"/>
              <a:gd name="T54" fmla="*/ 265 w 416"/>
              <a:gd name="T55" fmla="*/ 65 h 255"/>
              <a:gd name="T56" fmla="*/ 258 w 416"/>
              <a:gd name="T57" fmla="*/ 62 h 255"/>
              <a:gd name="T58" fmla="*/ 283 w 416"/>
              <a:gd name="T59" fmla="*/ 87 h 255"/>
              <a:gd name="T60" fmla="*/ 290 w 416"/>
              <a:gd name="T61" fmla="*/ 92 h 255"/>
              <a:gd name="T62" fmla="*/ 291 w 416"/>
              <a:gd name="T63" fmla="*/ 82 h 255"/>
              <a:gd name="T64" fmla="*/ 315 w 416"/>
              <a:gd name="T65" fmla="*/ 101 h 255"/>
              <a:gd name="T66" fmla="*/ 312 w 416"/>
              <a:gd name="T67" fmla="*/ 110 h 255"/>
              <a:gd name="T68" fmla="*/ 322 w 416"/>
              <a:gd name="T69" fmla="*/ 113 h 255"/>
              <a:gd name="T70" fmla="*/ 317 w 416"/>
              <a:gd name="T71" fmla="*/ 103 h 255"/>
              <a:gd name="T72" fmla="*/ 334 w 416"/>
              <a:gd name="T73" fmla="*/ 125 h 255"/>
              <a:gd name="T74" fmla="*/ 338 w 416"/>
              <a:gd name="T75" fmla="*/ 135 h 255"/>
              <a:gd name="T76" fmla="*/ 346 w 416"/>
              <a:gd name="T77" fmla="*/ 131 h 255"/>
              <a:gd name="T78" fmla="*/ 341 w 416"/>
              <a:gd name="T79" fmla="*/ 126 h 255"/>
              <a:gd name="T80" fmla="*/ 355 w 416"/>
              <a:gd name="T81" fmla="*/ 156 h 255"/>
              <a:gd name="T82" fmla="*/ 360 w 416"/>
              <a:gd name="T83" fmla="*/ 161 h 255"/>
              <a:gd name="T84" fmla="*/ 366 w 416"/>
              <a:gd name="T85" fmla="*/ 156 h 255"/>
              <a:gd name="T86" fmla="*/ 362 w 416"/>
              <a:gd name="T87" fmla="*/ 151 h 255"/>
              <a:gd name="T88" fmla="*/ 376 w 416"/>
              <a:gd name="T89" fmla="*/ 185 h 255"/>
              <a:gd name="T90" fmla="*/ 379 w 416"/>
              <a:gd name="T91" fmla="*/ 191 h 255"/>
              <a:gd name="T92" fmla="*/ 385 w 416"/>
              <a:gd name="T93" fmla="*/ 184 h 255"/>
              <a:gd name="T94" fmla="*/ 399 w 416"/>
              <a:gd name="T95" fmla="*/ 209 h 255"/>
              <a:gd name="T96" fmla="*/ 392 w 416"/>
              <a:gd name="T97" fmla="*/ 215 h 255"/>
              <a:gd name="T98" fmla="*/ 401 w 416"/>
              <a:gd name="T99" fmla="*/ 222 h 255"/>
              <a:gd name="T100" fmla="*/ 400 w 416"/>
              <a:gd name="T101" fmla="*/ 211 h 25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16" h="255">
                <a:moveTo>
                  <a:pt x="413" y="240"/>
                </a:moveTo>
                <a:cubicBezTo>
                  <a:pt x="412" y="238"/>
                  <a:pt x="409" y="237"/>
                  <a:pt x="407" y="238"/>
                </a:cubicBezTo>
                <a:cubicBezTo>
                  <a:pt x="405" y="239"/>
                  <a:pt x="404" y="241"/>
                  <a:pt x="405" y="243"/>
                </a:cubicBezTo>
                <a:cubicBezTo>
                  <a:pt x="405" y="245"/>
                  <a:pt x="405" y="245"/>
                  <a:pt x="405" y="245"/>
                </a:cubicBezTo>
                <a:cubicBezTo>
                  <a:pt x="406" y="247"/>
                  <a:pt x="406" y="247"/>
                  <a:pt x="406" y="247"/>
                </a:cubicBezTo>
                <a:cubicBezTo>
                  <a:pt x="407" y="249"/>
                  <a:pt x="407" y="249"/>
                  <a:pt x="407" y="249"/>
                </a:cubicBezTo>
                <a:cubicBezTo>
                  <a:pt x="407" y="251"/>
                  <a:pt x="407" y="251"/>
                  <a:pt x="407" y="251"/>
                </a:cubicBezTo>
                <a:cubicBezTo>
                  <a:pt x="408" y="251"/>
                  <a:pt x="408" y="251"/>
                  <a:pt x="408" y="251"/>
                </a:cubicBezTo>
                <a:cubicBezTo>
                  <a:pt x="408" y="254"/>
                  <a:pt x="411" y="255"/>
                  <a:pt x="413" y="254"/>
                </a:cubicBezTo>
                <a:cubicBezTo>
                  <a:pt x="415" y="253"/>
                  <a:pt x="416" y="251"/>
                  <a:pt x="416" y="249"/>
                </a:cubicBezTo>
                <a:cubicBezTo>
                  <a:pt x="415" y="248"/>
                  <a:pt x="415" y="248"/>
                  <a:pt x="415" y="248"/>
                </a:cubicBezTo>
                <a:cubicBezTo>
                  <a:pt x="415" y="246"/>
                  <a:pt x="415" y="246"/>
                  <a:pt x="415" y="246"/>
                </a:cubicBezTo>
                <a:cubicBezTo>
                  <a:pt x="414" y="244"/>
                  <a:pt x="414" y="244"/>
                  <a:pt x="414" y="244"/>
                </a:cubicBezTo>
                <a:cubicBezTo>
                  <a:pt x="413" y="242"/>
                  <a:pt x="413" y="242"/>
                  <a:pt x="413" y="242"/>
                </a:cubicBezTo>
                <a:cubicBezTo>
                  <a:pt x="413" y="240"/>
                  <a:pt x="413" y="240"/>
                  <a:pt x="413" y="240"/>
                </a:cubicBezTo>
                <a:close/>
                <a:moveTo>
                  <a:pt x="40" y="44"/>
                </a:moveTo>
                <a:cubicBezTo>
                  <a:pt x="0" y="22"/>
                  <a:pt x="0" y="22"/>
                  <a:pt x="0" y="22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44"/>
                  <a:pt x="40" y="44"/>
                  <a:pt x="40" y="44"/>
                </a:cubicBezTo>
                <a:close/>
                <a:moveTo>
                  <a:pt x="60" y="18"/>
                </a:moveTo>
                <a:cubicBezTo>
                  <a:pt x="57" y="18"/>
                  <a:pt x="56" y="19"/>
                  <a:pt x="56" y="22"/>
                </a:cubicBezTo>
                <a:cubicBezTo>
                  <a:pt x="56" y="24"/>
                  <a:pt x="57" y="26"/>
                  <a:pt x="60" y="26"/>
                </a:cubicBezTo>
                <a:cubicBezTo>
                  <a:pt x="68" y="26"/>
                  <a:pt x="68" y="26"/>
                  <a:pt x="68" y="26"/>
                </a:cubicBezTo>
                <a:cubicBezTo>
                  <a:pt x="71" y="26"/>
                  <a:pt x="73" y="24"/>
                  <a:pt x="73" y="22"/>
                </a:cubicBezTo>
                <a:cubicBezTo>
                  <a:pt x="73" y="19"/>
                  <a:pt x="71" y="18"/>
                  <a:pt x="68" y="18"/>
                </a:cubicBezTo>
                <a:cubicBezTo>
                  <a:pt x="60" y="18"/>
                  <a:pt x="60" y="18"/>
                  <a:pt x="60" y="18"/>
                </a:cubicBezTo>
                <a:close/>
                <a:moveTo>
                  <a:pt x="94" y="18"/>
                </a:moveTo>
                <a:cubicBezTo>
                  <a:pt x="92" y="17"/>
                  <a:pt x="90" y="19"/>
                  <a:pt x="90" y="22"/>
                </a:cubicBezTo>
                <a:cubicBezTo>
                  <a:pt x="90" y="24"/>
                  <a:pt x="91" y="26"/>
                  <a:pt x="94" y="26"/>
                </a:cubicBezTo>
                <a:cubicBezTo>
                  <a:pt x="95" y="26"/>
                  <a:pt x="95" y="26"/>
                  <a:pt x="95" y="26"/>
                </a:cubicBezTo>
                <a:cubicBezTo>
                  <a:pt x="97" y="26"/>
                  <a:pt x="97" y="26"/>
                  <a:pt x="97" y="26"/>
                </a:cubicBezTo>
                <a:cubicBezTo>
                  <a:pt x="99" y="26"/>
                  <a:pt x="99" y="26"/>
                  <a:pt x="99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6"/>
                  <a:pt x="106" y="24"/>
                  <a:pt x="107" y="22"/>
                </a:cubicBezTo>
                <a:cubicBezTo>
                  <a:pt x="107" y="20"/>
                  <a:pt x="105" y="18"/>
                  <a:pt x="102" y="18"/>
                </a:cubicBezTo>
                <a:cubicBezTo>
                  <a:pt x="102" y="18"/>
                  <a:pt x="102" y="18"/>
                  <a:pt x="102" y="18"/>
                </a:cubicBezTo>
                <a:cubicBezTo>
                  <a:pt x="99" y="18"/>
                  <a:pt x="99" y="18"/>
                  <a:pt x="99" y="18"/>
                </a:cubicBezTo>
                <a:cubicBezTo>
                  <a:pt x="97" y="18"/>
                  <a:pt x="97" y="18"/>
                  <a:pt x="97" y="18"/>
                </a:cubicBezTo>
                <a:cubicBezTo>
                  <a:pt x="95" y="18"/>
                  <a:pt x="95" y="18"/>
                  <a:pt x="95" y="18"/>
                </a:cubicBezTo>
                <a:cubicBezTo>
                  <a:pt x="94" y="18"/>
                  <a:pt x="94" y="18"/>
                  <a:pt x="94" y="18"/>
                </a:cubicBezTo>
                <a:close/>
                <a:moveTo>
                  <a:pt x="128" y="20"/>
                </a:moveTo>
                <a:cubicBezTo>
                  <a:pt x="126" y="19"/>
                  <a:pt x="124" y="21"/>
                  <a:pt x="124" y="23"/>
                </a:cubicBezTo>
                <a:cubicBezTo>
                  <a:pt x="123" y="26"/>
                  <a:pt x="125" y="28"/>
                  <a:pt x="127" y="28"/>
                </a:cubicBezTo>
                <a:cubicBezTo>
                  <a:pt x="129" y="28"/>
                  <a:pt x="129" y="28"/>
                  <a:pt x="129" y="28"/>
                </a:cubicBezTo>
                <a:cubicBezTo>
                  <a:pt x="131" y="28"/>
                  <a:pt x="131" y="28"/>
                  <a:pt x="131" y="28"/>
                </a:cubicBezTo>
                <a:cubicBezTo>
                  <a:pt x="133" y="29"/>
                  <a:pt x="133" y="29"/>
                  <a:pt x="133" y="29"/>
                </a:cubicBezTo>
                <a:cubicBezTo>
                  <a:pt x="135" y="29"/>
                  <a:pt x="135" y="29"/>
                  <a:pt x="135" y="29"/>
                </a:cubicBezTo>
                <a:cubicBezTo>
                  <a:pt x="136" y="29"/>
                  <a:pt x="136" y="29"/>
                  <a:pt x="136" y="29"/>
                </a:cubicBezTo>
                <a:cubicBezTo>
                  <a:pt x="138" y="29"/>
                  <a:pt x="140" y="28"/>
                  <a:pt x="140" y="25"/>
                </a:cubicBezTo>
                <a:cubicBezTo>
                  <a:pt x="141" y="23"/>
                  <a:pt x="139" y="21"/>
                  <a:pt x="137" y="21"/>
                </a:cubicBezTo>
                <a:cubicBezTo>
                  <a:pt x="136" y="21"/>
                  <a:pt x="136" y="21"/>
                  <a:pt x="136" y="21"/>
                </a:cubicBezTo>
                <a:cubicBezTo>
                  <a:pt x="134" y="20"/>
                  <a:pt x="134" y="20"/>
                  <a:pt x="134" y="20"/>
                </a:cubicBezTo>
                <a:cubicBezTo>
                  <a:pt x="132" y="20"/>
                  <a:pt x="132" y="20"/>
                  <a:pt x="132" y="20"/>
                </a:cubicBezTo>
                <a:cubicBezTo>
                  <a:pt x="130" y="20"/>
                  <a:pt x="130" y="20"/>
                  <a:pt x="130" y="20"/>
                </a:cubicBezTo>
                <a:cubicBezTo>
                  <a:pt x="128" y="20"/>
                  <a:pt x="128" y="20"/>
                  <a:pt x="128" y="20"/>
                </a:cubicBezTo>
                <a:close/>
                <a:moveTo>
                  <a:pt x="162" y="25"/>
                </a:moveTo>
                <a:cubicBezTo>
                  <a:pt x="160" y="25"/>
                  <a:pt x="158" y="26"/>
                  <a:pt x="157" y="28"/>
                </a:cubicBezTo>
                <a:cubicBezTo>
                  <a:pt x="157" y="31"/>
                  <a:pt x="158" y="33"/>
                  <a:pt x="160" y="33"/>
                </a:cubicBezTo>
                <a:cubicBezTo>
                  <a:pt x="162" y="34"/>
                  <a:pt x="162" y="34"/>
                  <a:pt x="162" y="34"/>
                </a:cubicBezTo>
                <a:cubicBezTo>
                  <a:pt x="164" y="34"/>
                  <a:pt x="164" y="34"/>
                  <a:pt x="164" y="34"/>
                </a:cubicBezTo>
                <a:cubicBezTo>
                  <a:pt x="166" y="35"/>
                  <a:pt x="166" y="35"/>
                  <a:pt x="166" y="35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169" y="35"/>
                  <a:pt x="169" y="35"/>
                  <a:pt x="169" y="35"/>
                </a:cubicBezTo>
                <a:cubicBezTo>
                  <a:pt x="171" y="36"/>
                  <a:pt x="173" y="34"/>
                  <a:pt x="174" y="32"/>
                </a:cubicBezTo>
                <a:cubicBezTo>
                  <a:pt x="174" y="30"/>
                  <a:pt x="173" y="28"/>
                  <a:pt x="171" y="27"/>
                </a:cubicBezTo>
                <a:cubicBezTo>
                  <a:pt x="170" y="27"/>
                  <a:pt x="170" y="27"/>
                  <a:pt x="170" y="27"/>
                </a:cubicBezTo>
                <a:cubicBezTo>
                  <a:pt x="168" y="26"/>
                  <a:pt x="168" y="26"/>
                  <a:pt x="168" y="26"/>
                </a:cubicBezTo>
                <a:cubicBezTo>
                  <a:pt x="166" y="26"/>
                  <a:pt x="166" y="26"/>
                  <a:pt x="166" y="26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62" y="25"/>
                  <a:pt x="162" y="25"/>
                  <a:pt x="162" y="25"/>
                </a:cubicBezTo>
                <a:close/>
                <a:moveTo>
                  <a:pt x="195" y="34"/>
                </a:moveTo>
                <a:cubicBezTo>
                  <a:pt x="193" y="33"/>
                  <a:pt x="191" y="34"/>
                  <a:pt x="190" y="37"/>
                </a:cubicBezTo>
                <a:cubicBezTo>
                  <a:pt x="189" y="39"/>
                  <a:pt x="191" y="41"/>
                  <a:pt x="193" y="42"/>
                </a:cubicBezTo>
                <a:cubicBezTo>
                  <a:pt x="194" y="42"/>
                  <a:pt x="194" y="42"/>
                  <a:pt x="194" y="42"/>
                </a:cubicBezTo>
                <a:cubicBezTo>
                  <a:pt x="196" y="43"/>
                  <a:pt x="196" y="43"/>
                  <a:pt x="196" y="43"/>
                </a:cubicBezTo>
                <a:cubicBezTo>
                  <a:pt x="198" y="44"/>
                  <a:pt x="198" y="44"/>
                  <a:pt x="198" y="44"/>
                </a:cubicBezTo>
                <a:cubicBezTo>
                  <a:pt x="200" y="44"/>
                  <a:pt x="200" y="44"/>
                  <a:pt x="200" y="44"/>
                </a:cubicBezTo>
                <a:cubicBezTo>
                  <a:pt x="201" y="45"/>
                  <a:pt x="201" y="45"/>
                  <a:pt x="201" y="45"/>
                </a:cubicBezTo>
                <a:cubicBezTo>
                  <a:pt x="203" y="45"/>
                  <a:pt x="205" y="44"/>
                  <a:pt x="206" y="42"/>
                </a:cubicBezTo>
                <a:cubicBezTo>
                  <a:pt x="207" y="40"/>
                  <a:pt x="206" y="37"/>
                  <a:pt x="204" y="37"/>
                </a:cubicBezTo>
                <a:cubicBezTo>
                  <a:pt x="203" y="36"/>
                  <a:pt x="203" y="36"/>
                  <a:pt x="203" y="36"/>
                </a:cubicBezTo>
                <a:cubicBezTo>
                  <a:pt x="201" y="36"/>
                  <a:pt x="201" y="36"/>
                  <a:pt x="201" y="36"/>
                </a:cubicBezTo>
                <a:cubicBezTo>
                  <a:pt x="199" y="35"/>
                  <a:pt x="199" y="35"/>
                  <a:pt x="199" y="35"/>
                </a:cubicBezTo>
                <a:cubicBezTo>
                  <a:pt x="197" y="34"/>
                  <a:pt x="197" y="34"/>
                  <a:pt x="197" y="34"/>
                </a:cubicBezTo>
                <a:cubicBezTo>
                  <a:pt x="195" y="34"/>
                  <a:pt x="195" y="34"/>
                  <a:pt x="195" y="34"/>
                </a:cubicBezTo>
                <a:close/>
                <a:moveTo>
                  <a:pt x="228" y="46"/>
                </a:moveTo>
                <a:cubicBezTo>
                  <a:pt x="226" y="45"/>
                  <a:pt x="223" y="46"/>
                  <a:pt x="222" y="48"/>
                </a:cubicBezTo>
                <a:cubicBezTo>
                  <a:pt x="221" y="50"/>
                  <a:pt x="222" y="53"/>
                  <a:pt x="224" y="54"/>
                </a:cubicBezTo>
                <a:cubicBezTo>
                  <a:pt x="225" y="54"/>
                  <a:pt x="225" y="54"/>
                  <a:pt x="225" y="54"/>
                </a:cubicBezTo>
                <a:cubicBezTo>
                  <a:pt x="227" y="55"/>
                  <a:pt x="227" y="55"/>
                  <a:pt x="227" y="55"/>
                </a:cubicBezTo>
                <a:cubicBezTo>
                  <a:pt x="228" y="56"/>
                  <a:pt x="228" y="56"/>
                  <a:pt x="228" y="56"/>
                </a:cubicBezTo>
                <a:cubicBezTo>
                  <a:pt x="230" y="57"/>
                  <a:pt x="230" y="57"/>
                  <a:pt x="230" y="57"/>
                </a:cubicBezTo>
                <a:cubicBezTo>
                  <a:pt x="232" y="57"/>
                  <a:pt x="232" y="57"/>
                  <a:pt x="232" y="57"/>
                </a:cubicBezTo>
                <a:cubicBezTo>
                  <a:pt x="234" y="58"/>
                  <a:pt x="237" y="57"/>
                  <a:pt x="238" y="55"/>
                </a:cubicBezTo>
                <a:cubicBezTo>
                  <a:pt x="239" y="53"/>
                  <a:pt x="238" y="51"/>
                  <a:pt x="236" y="50"/>
                </a:cubicBezTo>
                <a:cubicBezTo>
                  <a:pt x="234" y="49"/>
                  <a:pt x="234" y="49"/>
                  <a:pt x="234" y="49"/>
                </a:cubicBezTo>
                <a:cubicBezTo>
                  <a:pt x="232" y="48"/>
                  <a:pt x="232" y="48"/>
                  <a:pt x="232" y="48"/>
                </a:cubicBezTo>
                <a:cubicBezTo>
                  <a:pt x="230" y="47"/>
                  <a:pt x="230" y="47"/>
                  <a:pt x="230" y="47"/>
                </a:cubicBezTo>
                <a:cubicBezTo>
                  <a:pt x="228" y="46"/>
                  <a:pt x="228" y="46"/>
                  <a:pt x="228" y="46"/>
                </a:cubicBezTo>
                <a:cubicBezTo>
                  <a:pt x="228" y="46"/>
                  <a:pt x="228" y="46"/>
                  <a:pt x="228" y="46"/>
                </a:cubicBezTo>
                <a:close/>
                <a:moveTo>
                  <a:pt x="258" y="62"/>
                </a:moveTo>
                <a:cubicBezTo>
                  <a:pt x="256" y="60"/>
                  <a:pt x="254" y="61"/>
                  <a:pt x="253" y="63"/>
                </a:cubicBezTo>
                <a:cubicBezTo>
                  <a:pt x="252" y="65"/>
                  <a:pt x="252" y="68"/>
                  <a:pt x="254" y="69"/>
                </a:cubicBezTo>
                <a:cubicBezTo>
                  <a:pt x="256" y="70"/>
                  <a:pt x="256" y="70"/>
                  <a:pt x="256" y="70"/>
                </a:cubicBezTo>
                <a:cubicBezTo>
                  <a:pt x="257" y="71"/>
                  <a:pt x="257" y="71"/>
                  <a:pt x="257" y="71"/>
                </a:cubicBezTo>
                <a:cubicBezTo>
                  <a:pt x="259" y="72"/>
                  <a:pt x="259" y="72"/>
                  <a:pt x="259" y="72"/>
                </a:cubicBezTo>
                <a:cubicBezTo>
                  <a:pt x="261" y="73"/>
                  <a:pt x="261" y="73"/>
                  <a:pt x="261" y="73"/>
                </a:cubicBezTo>
                <a:cubicBezTo>
                  <a:pt x="262" y="73"/>
                  <a:pt x="262" y="73"/>
                  <a:pt x="262" y="73"/>
                </a:cubicBezTo>
                <a:cubicBezTo>
                  <a:pt x="264" y="74"/>
                  <a:pt x="266" y="74"/>
                  <a:pt x="267" y="72"/>
                </a:cubicBezTo>
                <a:cubicBezTo>
                  <a:pt x="269" y="70"/>
                  <a:pt x="268" y="67"/>
                  <a:pt x="266" y="66"/>
                </a:cubicBezTo>
                <a:cubicBezTo>
                  <a:pt x="265" y="65"/>
                  <a:pt x="265" y="65"/>
                  <a:pt x="265" y="65"/>
                </a:cubicBezTo>
                <a:cubicBezTo>
                  <a:pt x="263" y="64"/>
                  <a:pt x="263" y="64"/>
                  <a:pt x="263" y="64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60" y="62"/>
                  <a:pt x="260" y="62"/>
                  <a:pt x="260" y="62"/>
                </a:cubicBezTo>
                <a:cubicBezTo>
                  <a:pt x="258" y="62"/>
                  <a:pt x="258" y="62"/>
                  <a:pt x="258" y="62"/>
                </a:cubicBezTo>
                <a:close/>
                <a:moveTo>
                  <a:pt x="288" y="80"/>
                </a:moveTo>
                <a:cubicBezTo>
                  <a:pt x="286" y="79"/>
                  <a:pt x="283" y="79"/>
                  <a:pt x="282" y="81"/>
                </a:cubicBezTo>
                <a:cubicBezTo>
                  <a:pt x="280" y="83"/>
                  <a:pt x="281" y="85"/>
                  <a:pt x="283" y="87"/>
                </a:cubicBezTo>
                <a:cubicBezTo>
                  <a:pt x="283" y="87"/>
                  <a:pt x="283" y="87"/>
                  <a:pt x="283" y="87"/>
                </a:cubicBezTo>
                <a:cubicBezTo>
                  <a:pt x="285" y="88"/>
                  <a:pt x="285" y="88"/>
                  <a:pt x="285" y="88"/>
                </a:cubicBezTo>
                <a:cubicBezTo>
                  <a:pt x="286" y="89"/>
                  <a:pt x="286" y="89"/>
                  <a:pt x="286" y="89"/>
                </a:cubicBezTo>
                <a:cubicBezTo>
                  <a:pt x="288" y="91"/>
                  <a:pt x="288" y="91"/>
                  <a:pt x="288" y="91"/>
                </a:cubicBezTo>
                <a:cubicBezTo>
                  <a:pt x="290" y="92"/>
                  <a:pt x="290" y="92"/>
                  <a:pt x="290" y="92"/>
                </a:cubicBezTo>
                <a:cubicBezTo>
                  <a:pt x="291" y="93"/>
                  <a:pt x="294" y="93"/>
                  <a:pt x="295" y="91"/>
                </a:cubicBezTo>
                <a:cubicBezTo>
                  <a:pt x="297" y="89"/>
                  <a:pt x="296" y="86"/>
                  <a:pt x="295" y="85"/>
                </a:cubicBezTo>
                <a:cubicBezTo>
                  <a:pt x="293" y="84"/>
                  <a:pt x="293" y="84"/>
                  <a:pt x="293" y="84"/>
                </a:cubicBezTo>
                <a:cubicBezTo>
                  <a:pt x="291" y="82"/>
                  <a:pt x="291" y="82"/>
                  <a:pt x="291" y="82"/>
                </a:cubicBezTo>
                <a:cubicBezTo>
                  <a:pt x="290" y="81"/>
                  <a:pt x="290" y="81"/>
                  <a:pt x="290" y="81"/>
                </a:cubicBezTo>
                <a:cubicBezTo>
                  <a:pt x="288" y="80"/>
                  <a:pt x="288" y="80"/>
                  <a:pt x="288" y="80"/>
                </a:cubicBezTo>
                <a:cubicBezTo>
                  <a:pt x="288" y="80"/>
                  <a:pt x="288" y="80"/>
                  <a:pt x="288" y="80"/>
                </a:cubicBezTo>
                <a:close/>
                <a:moveTo>
                  <a:pt x="315" y="101"/>
                </a:moveTo>
                <a:cubicBezTo>
                  <a:pt x="313" y="99"/>
                  <a:pt x="310" y="100"/>
                  <a:pt x="309" y="101"/>
                </a:cubicBezTo>
                <a:cubicBezTo>
                  <a:pt x="307" y="103"/>
                  <a:pt x="307" y="106"/>
                  <a:pt x="309" y="107"/>
                </a:cubicBezTo>
                <a:cubicBezTo>
                  <a:pt x="310" y="108"/>
                  <a:pt x="310" y="108"/>
                  <a:pt x="310" y="108"/>
                </a:cubicBezTo>
                <a:cubicBezTo>
                  <a:pt x="312" y="110"/>
                  <a:pt x="312" y="110"/>
                  <a:pt x="312" y="110"/>
                </a:cubicBezTo>
                <a:cubicBezTo>
                  <a:pt x="313" y="111"/>
                  <a:pt x="313" y="111"/>
                  <a:pt x="313" y="111"/>
                </a:cubicBezTo>
                <a:cubicBezTo>
                  <a:pt x="315" y="112"/>
                  <a:pt x="315" y="112"/>
                  <a:pt x="315" y="112"/>
                </a:cubicBezTo>
                <a:cubicBezTo>
                  <a:pt x="315" y="113"/>
                  <a:pt x="315" y="113"/>
                  <a:pt x="315" y="113"/>
                </a:cubicBezTo>
                <a:cubicBezTo>
                  <a:pt x="317" y="115"/>
                  <a:pt x="320" y="114"/>
                  <a:pt x="322" y="113"/>
                </a:cubicBezTo>
                <a:cubicBezTo>
                  <a:pt x="323" y="111"/>
                  <a:pt x="323" y="108"/>
                  <a:pt x="321" y="107"/>
                </a:cubicBezTo>
                <a:cubicBezTo>
                  <a:pt x="320" y="106"/>
                  <a:pt x="320" y="106"/>
                  <a:pt x="320" y="106"/>
                </a:cubicBezTo>
                <a:cubicBezTo>
                  <a:pt x="319" y="104"/>
                  <a:pt x="319" y="104"/>
                  <a:pt x="319" y="104"/>
                </a:cubicBezTo>
                <a:cubicBezTo>
                  <a:pt x="317" y="103"/>
                  <a:pt x="317" y="103"/>
                  <a:pt x="317" y="103"/>
                </a:cubicBezTo>
                <a:cubicBezTo>
                  <a:pt x="316" y="102"/>
                  <a:pt x="316" y="102"/>
                  <a:pt x="316" y="102"/>
                </a:cubicBezTo>
                <a:cubicBezTo>
                  <a:pt x="315" y="101"/>
                  <a:pt x="315" y="101"/>
                  <a:pt x="315" y="101"/>
                </a:cubicBezTo>
                <a:close/>
                <a:moveTo>
                  <a:pt x="340" y="125"/>
                </a:moveTo>
                <a:cubicBezTo>
                  <a:pt x="338" y="123"/>
                  <a:pt x="335" y="123"/>
                  <a:pt x="334" y="125"/>
                </a:cubicBezTo>
                <a:cubicBezTo>
                  <a:pt x="332" y="126"/>
                  <a:pt x="332" y="129"/>
                  <a:pt x="334" y="131"/>
                </a:cubicBezTo>
                <a:cubicBezTo>
                  <a:pt x="335" y="132"/>
                  <a:pt x="335" y="132"/>
                  <a:pt x="335" y="132"/>
                </a:cubicBezTo>
                <a:cubicBezTo>
                  <a:pt x="336" y="133"/>
                  <a:pt x="336" y="133"/>
                  <a:pt x="336" y="133"/>
                </a:cubicBezTo>
                <a:cubicBezTo>
                  <a:pt x="338" y="135"/>
                  <a:pt x="338" y="135"/>
                  <a:pt x="338" y="135"/>
                </a:cubicBezTo>
                <a:cubicBezTo>
                  <a:pt x="339" y="136"/>
                  <a:pt x="339" y="136"/>
                  <a:pt x="339" y="136"/>
                </a:cubicBezTo>
                <a:cubicBezTo>
                  <a:pt x="339" y="137"/>
                  <a:pt x="339" y="137"/>
                  <a:pt x="339" y="137"/>
                </a:cubicBezTo>
                <a:cubicBezTo>
                  <a:pt x="341" y="138"/>
                  <a:pt x="344" y="139"/>
                  <a:pt x="345" y="137"/>
                </a:cubicBezTo>
                <a:cubicBezTo>
                  <a:pt x="347" y="135"/>
                  <a:pt x="347" y="133"/>
                  <a:pt x="346" y="131"/>
                </a:cubicBezTo>
                <a:cubicBezTo>
                  <a:pt x="345" y="131"/>
                  <a:pt x="345" y="131"/>
                  <a:pt x="345" y="131"/>
                </a:cubicBezTo>
                <a:cubicBezTo>
                  <a:pt x="344" y="129"/>
                  <a:pt x="344" y="129"/>
                  <a:pt x="344" y="129"/>
                </a:cubicBezTo>
                <a:cubicBezTo>
                  <a:pt x="342" y="128"/>
                  <a:pt x="342" y="128"/>
                  <a:pt x="342" y="128"/>
                </a:cubicBezTo>
                <a:cubicBezTo>
                  <a:pt x="341" y="126"/>
                  <a:pt x="341" y="126"/>
                  <a:pt x="341" y="126"/>
                </a:cubicBezTo>
                <a:cubicBezTo>
                  <a:pt x="340" y="125"/>
                  <a:pt x="340" y="125"/>
                  <a:pt x="340" y="125"/>
                </a:cubicBezTo>
                <a:close/>
                <a:moveTo>
                  <a:pt x="362" y="151"/>
                </a:moveTo>
                <a:cubicBezTo>
                  <a:pt x="361" y="149"/>
                  <a:pt x="358" y="149"/>
                  <a:pt x="356" y="150"/>
                </a:cubicBezTo>
                <a:cubicBezTo>
                  <a:pt x="354" y="151"/>
                  <a:pt x="354" y="154"/>
                  <a:pt x="355" y="156"/>
                </a:cubicBezTo>
                <a:cubicBezTo>
                  <a:pt x="356" y="156"/>
                  <a:pt x="356" y="156"/>
                  <a:pt x="356" y="156"/>
                </a:cubicBezTo>
                <a:cubicBezTo>
                  <a:pt x="357" y="158"/>
                  <a:pt x="357" y="158"/>
                  <a:pt x="357" y="158"/>
                </a:cubicBezTo>
                <a:cubicBezTo>
                  <a:pt x="358" y="160"/>
                  <a:pt x="358" y="160"/>
                  <a:pt x="358" y="160"/>
                </a:cubicBezTo>
                <a:cubicBezTo>
                  <a:pt x="360" y="161"/>
                  <a:pt x="360" y="161"/>
                  <a:pt x="360" y="161"/>
                </a:cubicBezTo>
                <a:cubicBezTo>
                  <a:pt x="361" y="163"/>
                  <a:pt x="361" y="163"/>
                  <a:pt x="361" y="163"/>
                </a:cubicBezTo>
                <a:cubicBezTo>
                  <a:pt x="362" y="165"/>
                  <a:pt x="365" y="165"/>
                  <a:pt x="367" y="164"/>
                </a:cubicBezTo>
                <a:cubicBezTo>
                  <a:pt x="368" y="162"/>
                  <a:pt x="369" y="160"/>
                  <a:pt x="367" y="158"/>
                </a:cubicBezTo>
                <a:cubicBezTo>
                  <a:pt x="366" y="156"/>
                  <a:pt x="366" y="156"/>
                  <a:pt x="366" y="156"/>
                </a:cubicBezTo>
                <a:cubicBezTo>
                  <a:pt x="365" y="155"/>
                  <a:pt x="365" y="155"/>
                  <a:pt x="365" y="155"/>
                </a:cubicBezTo>
                <a:cubicBezTo>
                  <a:pt x="364" y="153"/>
                  <a:pt x="364" y="153"/>
                  <a:pt x="364" y="153"/>
                </a:cubicBezTo>
                <a:cubicBezTo>
                  <a:pt x="363" y="151"/>
                  <a:pt x="363" y="151"/>
                  <a:pt x="363" y="151"/>
                </a:cubicBezTo>
                <a:cubicBezTo>
                  <a:pt x="362" y="151"/>
                  <a:pt x="362" y="151"/>
                  <a:pt x="362" y="151"/>
                </a:cubicBezTo>
                <a:close/>
                <a:moveTo>
                  <a:pt x="382" y="179"/>
                </a:moveTo>
                <a:cubicBezTo>
                  <a:pt x="381" y="177"/>
                  <a:pt x="378" y="176"/>
                  <a:pt x="376" y="178"/>
                </a:cubicBezTo>
                <a:cubicBezTo>
                  <a:pt x="374" y="179"/>
                  <a:pt x="374" y="181"/>
                  <a:pt x="375" y="183"/>
                </a:cubicBezTo>
                <a:cubicBezTo>
                  <a:pt x="376" y="185"/>
                  <a:pt x="376" y="185"/>
                  <a:pt x="376" y="185"/>
                </a:cubicBezTo>
                <a:cubicBezTo>
                  <a:pt x="377" y="186"/>
                  <a:pt x="377" y="186"/>
                  <a:pt x="377" y="186"/>
                </a:cubicBezTo>
                <a:cubicBezTo>
                  <a:pt x="378" y="188"/>
                  <a:pt x="378" y="188"/>
                  <a:pt x="378" y="188"/>
                </a:cubicBezTo>
                <a:cubicBezTo>
                  <a:pt x="379" y="190"/>
                  <a:pt x="379" y="190"/>
                  <a:pt x="379" y="190"/>
                </a:cubicBezTo>
                <a:cubicBezTo>
                  <a:pt x="379" y="191"/>
                  <a:pt x="379" y="191"/>
                  <a:pt x="379" y="191"/>
                </a:cubicBezTo>
                <a:cubicBezTo>
                  <a:pt x="380" y="193"/>
                  <a:pt x="383" y="193"/>
                  <a:pt x="385" y="192"/>
                </a:cubicBezTo>
                <a:cubicBezTo>
                  <a:pt x="387" y="191"/>
                  <a:pt x="388" y="188"/>
                  <a:pt x="387" y="186"/>
                </a:cubicBezTo>
                <a:cubicBezTo>
                  <a:pt x="386" y="185"/>
                  <a:pt x="386" y="185"/>
                  <a:pt x="386" y="185"/>
                </a:cubicBezTo>
                <a:cubicBezTo>
                  <a:pt x="385" y="184"/>
                  <a:pt x="385" y="184"/>
                  <a:pt x="385" y="184"/>
                </a:cubicBezTo>
                <a:cubicBezTo>
                  <a:pt x="384" y="182"/>
                  <a:pt x="384" y="182"/>
                  <a:pt x="384" y="182"/>
                </a:cubicBezTo>
                <a:cubicBezTo>
                  <a:pt x="383" y="180"/>
                  <a:pt x="383" y="180"/>
                  <a:pt x="383" y="180"/>
                </a:cubicBezTo>
                <a:cubicBezTo>
                  <a:pt x="382" y="179"/>
                  <a:pt x="382" y="179"/>
                  <a:pt x="382" y="179"/>
                </a:cubicBezTo>
                <a:close/>
                <a:moveTo>
                  <a:pt x="399" y="209"/>
                </a:moveTo>
                <a:cubicBezTo>
                  <a:pt x="398" y="207"/>
                  <a:pt x="395" y="206"/>
                  <a:pt x="393" y="207"/>
                </a:cubicBezTo>
                <a:cubicBezTo>
                  <a:pt x="391" y="208"/>
                  <a:pt x="390" y="211"/>
                  <a:pt x="391" y="213"/>
                </a:cubicBezTo>
                <a:cubicBezTo>
                  <a:pt x="391" y="213"/>
                  <a:pt x="391" y="213"/>
                  <a:pt x="391" y="213"/>
                </a:cubicBezTo>
                <a:cubicBezTo>
                  <a:pt x="392" y="215"/>
                  <a:pt x="392" y="215"/>
                  <a:pt x="392" y="215"/>
                </a:cubicBezTo>
                <a:cubicBezTo>
                  <a:pt x="393" y="217"/>
                  <a:pt x="393" y="217"/>
                  <a:pt x="393" y="217"/>
                </a:cubicBezTo>
                <a:cubicBezTo>
                  <a:pt x="394" y="218"/>
                  <a:pt x="394" y="218"/>
                  <a:pt x="394" y="218"/>
                </a:cubicBezTo>
                <a:cubicBezTo>
                  <a:pt x="395" y="220"/>
                  <a:pt x="395" y="220"/>
                  <a:pt x="395" y="220"/>
                </a:cubicBezTo>
                <a:cubicBezTo>
                  <a:pt x="396" y="222"/>
                  <a:pt x="398" y="223"/>
                  <a:pt x="401" y="222"/>
                </a:cubicBezTo>
                <a:cubicBezTo>
                  <a:pt x="403" y="221"/>
                  <a:pt x="404" y="219"/>
                  <a:pt x="403" y="217"/>
                </a:cubicBezTo>
                <a:cubicBezTo>
                  <a:pt x="402" y="215"/>
                  <a:pt x="402" y="215"/>
                  <a:pt x="402" y="215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0" y="211"/>
                  <a:pt x="400" y="211"/>
                  <a:pt x="400" y="211"/>
                </a:cubicBezTo>
                <a:cubicBezTo>
                  <a:pt x="399" y="209"/>
                  <a:pt x="399" y="209"/>
                  <a:pt x="399" y="209"/>
                </a:cubicBezTo>
                <a:cubicBezTo>
                  <a:pt x="399" y="209"/>
                  <a:pt x="399" y="209"/>
                  <a:pt x="399" y="2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29" name="Freeform 29"/>
          <p:cNvSpPr>
            <a:spLocks noEditPoints="1"/>
          </p:cNvSpPr>
          <p:nvPr/>
        </p:nvSpPr>
        <p:spPr bwMode="auto">
          <a:xfrm>
            <a:off x="3471836" y="1541723"/>
            <a:ext cx="1373631" cy="843481"/>
          </a:xfrm>
          <a:custGeom>
            <a:gdLst>
              <a:gd name="T0" fmla="*/ 357 w 415"/>
              <a:gd name="T1" fmla="*/ 26 h 255"/>
              <a:gd name="T2" fmla="*/ 375 w 415"/>
              <a:gd name="T3" fmla="*/ 44 h 255"/>
              <a:gd name="T4" fmla="*/ 1 w 415"/>
              <a:gd name="T5" fmla="*/ 249 h 255"/>
              <a:gd name="T6" fmla="*/ 10 w 415"/>
              <a:gd name="T7" fmla="*/ 249 h 255"/>
              <a:gd name="T8" fmla="*/ 9 w 415"/>
              <a:gd name="T9" fmla="*/ 238 h 255"/>
              <a:gd name="T10" fmla="*/ 2 w 415"/>
              <a:gd name="T11" fmla="*/ 246 h 255"/>
              <a:gd name="T12" fmla="*/ 16 w 415"/>
              <a:gd name="T13" fmla="*/ 222 h 255"/>
              <a:gd name="T14" fmla="*/ 24 w 415"/>
              <a:gd name="T15" fmla="*/ 215 h 255"/>
              <a:gd name="T16" fmla="*/ 18 w 415"/>
              <a:gd name="T17" fmla="*/ 209 h 255"/>
              <a:gd name="T18" fmla="*/ 15 w 415"/>
              <a:gd name="T19" fmla="*/ 215 h 255"/>
              <a:gd name="T20" fmla="*/ 38 w 415"/>
              <a:gd name="T21" fmla="*/ 191 h 255"/>
              <a:gd name="T22" fmla="*/ 41 w 415"/>
              <a:gd name="T23" fmla="*/ 185 h 255"/>
              <a:gd name="T24" fmla="*/ 34 w 415"/>
              <a:gd name="T25" fmla="*/ 180 h 255"/>
              <a:gd name="T26" fmla="*/ 30 w 415"/>
              <a:gd name="T27" fmla="*/ 186 h 255"/>
              <a:gd name="T28" fmla="*/ 57 w 415"/>
              <a:gd name="T29" fmla="*/ 161 h 255"/>
              <a:gd name="T30" fmla="*/ 61 w 415"/>
              <a:gd name="T31" fmla="*/ 156 h 255"/>
              <a:gd name="T32" fmla="*/ 53 w 415"/>
              <a:gd name="T33" fmla="*/ 153 h 255"/>
              <a:gd name="T34" fmla="*/ 71 w 415"/>
              <a:gd name="T35" fmla="*/ 131 h 255"/>
              <a:gd name="T36" fmla="*/ 79 w 415"/>
              <a:gd name="T37" fmla="*/ 135 h 255"/>
              <a:gd name="T38" fmla="*/ 83 w 415"/>
              <a:gd name="T39" fmla="*/ 125 h 255"/>
              <a:gd name="T40" fmla="*/ 73 w 415"/>
              <a:gd name="T41" fmla="*/ 129 h 255"/>
              <a:gd name="T42" fmla="*/ 95 w 415"/>
              <a:gd name="T43" fmla="*/ 113 h 255"/>
              <a:gd name="T44" fmla="*/ 105 w 415"/>
              <a:gd name="T45" fmla="*/ 110 h 255"/>
              <a:gd name="T46" fmla="*/ 102 w 415"/>
              <a:gd name="T47" fmla="*/ 101 h 255"/>
              <a:gd name="T48" fmla="*/ 96 w 415"/>
              <a:gd name="T49" fmla="*/ 106 h 255"/>
              <a:gd name="T50" fmla="*/ 127 w 415"/>
              <a:gd name="T51" fmla="*/ 92 h 255"/>
              <a:gd name="T52" fmla="*/ 134 w 415"/>
              <a:gd name="T53" fmla="*/ 87 h 255"/>
              <a:gd name="T54" fmla="*/ 129 w 415"/>
              <a:gd name="T55" fmla="*/ 80 h 255"/>
              <a:gd name="T56" fmla="*/ 122 w 415"/>
              <a:gd name="T57" fmla="*/ 85 h 255"/>
              <a:gd name="T58" fmla="*/ 156 w 415"/>
              <a:gd name="T59" fmla="*/ 73 h 255"/>
              <a:gd name="T60" fmla="*/ 162 w 415"/>
              <a:gd name="T61" fmla="*/ 69 h 255"/>
              <a:gd name="T62" fmla="*/ 155 w 415"/>
              <a:gd name="T63" fmla="*/ 63 h 255"/>
              <a:gd name="T64" fmla="*/ 181 w 415"/>
              <a:gd name="T65" fmla="*/ 50 h 255"/>
              <a:gd name="T66" fmla="*/ 188 w 415"/>
              <a:gd name="T67" fmla="*/ 56 h 255"/>
              <a:gd name="T68" fmla="*/ 195 w 415"/>
              <a:gd name="T69" fmla="*/ 48 h 255"/>
              <a:gd name="T70" fmla="*/ 185 w 415"/>
              <a:gd name="T71" fmla="*/ 48 h 255"/>
              <a:gd name="T72" fmla="*/ 210 w 415"/>
              <a:gd name="T73" fmla="*/ 42 h 255"/>
              <a:gd name="T74" fmla="*/ 221 w 415"/>
              <a:gd name="T75" fmla="*/ 43 h 255"/>
              <a:gd name="T76" fmla="*/ 221 w 415"/>
              <a:gd name="T77" fmla="*/ 34 h 255"/>
              <a:gd name="T78" fmla="*/ 214 w 415"/>
              <a:gd name="T79" fmla="*/ 36 h 255"/>
              <a:gd name="T80" fmla="*/ 248 w 415"/>
              <a:gd name="T81" fmla="*/ 35 h 255"/>
              <a:gd name="T82" fmla="*/ 255 w 415"/>
              <a:gd name="T83" fmla="*/ 34 h 255"/>
              <a:gd name="T84" fmla="*/ 253 w 415"/>
              <a:gd name="T85" fmla="*/ 25 h 255"/>
              <a:gd name="T86" fmla="*/ 246 w 415"/>
              <a:gd name="T87" fmla="*/ 27 h 255"/>
              <a:gd name="T88" fmla="*/ 281 w 415"/>
              <a:gd name="T89" fmla="*/ 29 h 255"/>
              <a:gd name="T90" fmla="*/ 289 w 415"/>
              <a:gd name="T91" fmla="*/ 28 h 255"/>
              <a:gd name="T92" fmla="*/ 285 w 415"/>
              <a:gd name="T93" fmla="*/ 20 h 255"/>
              <a:gd name="T94" fmla="*/ 314 w 415"/>
              <a:gd name="T95" fmla="*/ 18 h 255"/>
              <a:gd name="T96" fmla="*/ 318 w 415"/>
              <a:gd name="T97" fmla="*/ 26 h 255"/>
              <a:gd name="T98" fmla="*/ 327 w 415"/>
              <a:gd name="T99" fmla="*/ 22 h 255"/>
              <a:gd name="T100" fmla="*/ 317 w 415"/>
              <a:gd name="T101" fmla="*/ 18 h 25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15" h="255">
                <a:moveTo>
                  <a:pt x="348" y="18"/>
                </a:moveTo>
                <a:cubicBezTo>
                  <a:pt x="346" y="18"/>
                  <a:pt x="344" y="19"/>
                  <a:pt x="344" y="22"/>
                </a:cubicBezTo>
                <a:cubicBezTo>
                  <a:pt x="344" y="24"/>
                  <a:pt x="346" y="26"/>
                  <a:pt x="348" y="26"/>
                </a:cubicBezTo>
                <a:cubicBezTo>
                  <a:pt x="357" y="26"/>
                  <a:pt x="357" y="26"/>
                  <a:pt x="357" y="26"/>
                </a:cubicBezTo>
                <a:cubicBezTo>
                  <a:pt x="359" y="26"/>
                  <a:pt x="361" y="24"/>
                  <a:pt x="361" y="22"/>
                </a:cubicBezTo>
                <a:cubicBezTo>
                  <a:pt x="361" y="19"/>
                  <a:pt x="359" y="18"/>
                  <a:pt x="357" y="18"/>
                </a:cubicBezTo>
                <a:cubicBezTo>
                  <a:pt x="348" y="18"/>
                  <a:pt x="348" y="18"/>
                  <a:pt x="348" y="18"/>
                </a:cubicBezTo>
                <a:close/>
                <a:moveTo>
                  <a:pt x="375" y="44"/>
                </a:moveTo>
                <a:cubicBezTo>
                  <a:pt x="415" y="22"/>
                  <a:pt x="415" y="22"/>
                  <a:pt x="415" y="22"/>
                </a:cubicBezTo>
                <a:cubicBezTo>
                  <a:pt x="375" y="0"/>
                  <a:pt x="375" y="0"/>
                  <a:pt x="375" y="0"/>
                </a:cubicBezTo>
                <a:cubicBezTo>
                  <a:pt x="375" y="44"/>
                  <a:pt x="375" y="44"/>
                  <a:pt x="375" y="44"/>
                </a:cubicBezTo>
                <a:close/>
                <a:moveTo>
                  <a:pt x="1" y="249"/>
                </a:moveTo>
                <a:cubicBezTo>
                  <a:pt x="0" y="251"/>
                  <a:pt x="1" y="253"/>
                  <a:pt x="4" y="254"/>
                </a:cubicBezTo>
                <a:cubicBezTo>
                  <a:pt x="6" y="255"/>
                  <a:pt x="8" y="254"/>
                  <a:pt x="9" y="251"/>
                </a:cubicBezTo>
                <a:cubicBezTo>
                  <a:pt x="9" y="251"/>
                  <a:pt x="9" y="251"/>
                  <a:pt x="9" y="251"/>
                </a:cubicBezTo>
                <a:cubicBezTo>
                  <a:pt x="10" y="249"/>
                  <a:pt x="10" y="249"/>
                  <a:pt x="10" y="249"/>
                </a:cubicBezTo>
                <a:cubicBezTo>
                  <a:pt x="11" y="247"/>
                  <a:pt x="11" y="247"/>
                  <a:pt x="11" y="247"/>
                </a:cubicBezTo>
                <a:cubicBezTo>
                  <a:pt x="11" y="245"/>
                  <a:pt x="11" y="245"/>
                  <a:pt x="11" y="245"/>
                </a:cubicBezTo>
                <a:cubicBezTo>
                  <a:pt x="12" y="243"/>
                  <a:pt x="12" y="243"/>
                  <a:pt x="12" y="243"/>
                </a:cubicBezTo>
                <a:cubicBezTo>
                  <a:pt x="13" y="241"/>
                  <a:pt x="12" y="239"/>
                  <a:pt x="9" y="238"/>
                </a:cubicBezTo>
                <a:cubicBezTo>
                  <a:pt x="7" y="237"/>
                  <a:pt x="5" y="238"/>
                  <a:pt x="4" y="240"/>
                </a:cubicBezTo>
                <a:cubicBezTo>
                  <a:pt x="3" y="242"/>
                  <a:pt x="3" y="242"/>
                  <a:pt x="3" y="242"/>
                </a:cubicBezTo>
                <a:cubicBezTo>
                  <a:pt x="3" y="244"/>
                  <a:pt x="3" y="244"/>
                  <a:pt x="3" y="244"/>
                </a:cubicBezTo>
                <a:cubicBezTo>
                  <a:pt x="2" y="246"/>
                  <a:pt x="2" y="246"/>
                  <a:pt x="2" y="246"/>
                </a:cubicBezTo>
                <a:cubicBezTo>
                  <a:pt x="1" y="248"/>
                  <a:pt x="1" y="248"/>
                  <a:pt x="1" y="248"/>
                </a:cubicBezTo>
                <a:cubicBezTo>
                  <a:pt x="1" y="249"/>
                  <a:pt x="1" y="249"/>
                  <a:pt x="1" y="249"/>
                </a:cubicBezTo>
                <a:close/>
                <a:moveTo>
                  <a:pt x="14" y="217"/>
                </a:moveTo>
                <a:cubicBezTo>
                  <a:pt x="13" y="219"/>
                  <a:pt x="14" y="221"/>
                  <a:pt x="16" y="222"/>
                </a:cubicBezTo>
                <a:cubicBezTo>
                  <a:pt x="18" y="223"/>
                  <a:pt x="21" y="222"/>
                  <a:pt x="22" y="220"/>
                </a:cubicBezTo>
                <a:cubicBezTo>
                  <a:pt x="23" y="218"/>
                  <a:pt x="23" y="218"/>
                  <a:pt x="23" y="218"/>
                </a:cubicBezTo>
                <a:cubicBezTo>
                  <a:pt x="23" y="217"/>
                  <a:pt x="23" y="217"/>
                  <a:pt x="23" y="217"/>
                </a:cubicBezTo>
                <a:cubicBezTo>
                  <a:pt x="24" y="215"/>
                  <a:pt x="24" y="215"/>
                  <a:pt x="24" y="215"/>
                </a:cubicBezTo>
                <a:cubicBezTo>
                  <a:pt x="25" y="213"/>
                  <a:pt x="25" y="213"/>
                  <a:pt x="25" y="213"/>
                </a:cubicBezTo>
                <a:cubicBezTo>
                  <a:pt x="25" y="213"/>
                  <a:pt x="25" y="213"/>
                  <a:pt x="25" y="213"/>
                </a:cubicBezTo>
                <a:cubicBezTo>
                  <a:pt x="26" y="211"/>
                  <a:pt x="26" y="208"/>
                  <a:pt x="24" y="207"/>
                </a:cubicBezTo>
                <a:cubicBezTo>
                  <a:pt x="21" y="206"/>
                  <a:pt x="19" y="207"/>
                  <a:pt x="18" y="209"/>
                </a:cubicBezTo>
                <a:cubicBezTo>
                  <a:pt x="18" y="209"/>
                  <a:pt x="18" y="209"/>
                  <a:pt x="18" y="209"/>
                </a:cubicBezTo>
                <a:cubicBezTo>
                  <a:pt x="17" y="211"/>
                  <a:pt x="17" y="211"/>
                  <a:pt x="17" y="211"/>
                </a:cubicBezTo>
                <a:cubicBezTo>
                  <a:pt x="16" y="213"/>
                  <a:pt x="16" y="213"/>
                  <a:pt x="16" y="213"/>
                </a:cubicBezTo>
                <a:cubicBezTo>
                  <a:pt x="15" y="215"/>
                  <a:pt x="15" y="215"/>
                  <a:pt x="15" y="215"/>
                </a:cubicBezTo>
                <a:cubicBezTo>
                  <a:pt x="14" y="217"/>
                  <a:pt x="14" y="217"/>
                  <a:pt x="14" y="217"/>
                </a:cubicBezTo>
                <a:close/>
                <a:moveTo>
                  <a:pt x="30" y="186"/>
                </a:moveTo>
                <a:cubicBezTo>
                  <a:pt x="29" y="188"/>
                  <a:pt x="30" y="191"/>
                  <a:pt x="32" y="192"/>
                </a:cubicBezTo>
                <a:cubicBezTo>
                  <a:pt x="34" y="193"/>
                  <a:pt x="36" y="193"/>
                  <a:pt x="38" y="191"/>
                </a:cubicBezTo>
                <a:cubicBezTo>
                  <a:pt x="38" y="190"/>
                  <a:pt x="38" y="190"/>
                  <a:pt x="38" y="190"/>
                </a:cubicBezTo>
                <a:cubicBezTo>
                  <a:pt x="39" y="188"/>
                  <a:pt x="39" y="188"/>
                  <a:pt x="39" y="188"/>
                </a:cubicBezTo>
                <a:cubicBezTo>
                  <a:pt x="40" y="186"/>
                  <a:pt x="40" y="186"/>
                  <a:pt x="40" y="186"/>
                </a:cubicBezTo>
                <a:cubicBezTo>
                  <a:pt x="41" y="185"/>
                  <a:pt x="41" y="185"/>
                  <a:pt x="41" y="185"/>
                </a:cubicBezTo>
                <a:cubicBezTo>
                  <a:pt x="42" y="183"/>
                  <a:pt x="42" y="183"/>
                  <a:pt x="42" y="183"/>
                </a:cubicBezTo>
                <a:cubicBezTo>
                  <a:pt x="43" y="181"/>
                  <a:pt x="43" y="179"/>
                  <a:pt x="41" y="178"/>
                </a:cubicBezTo>
                <a:cubicBezTo>
                  <a:pt x="39" y="176"/>
                  <a:pt x="36" y="177"/>
                  <a:pt x="35" y="179"/>
                </a:cubicBezTo>
                <a:cubicBezTo>
                  <a:pt x="34" y="180"/>
                  <a:pt x="34" y="180"/>
                  <a:pt x="34" y="180"/>
                </a:cubicBezTo>
                <a:cubicBezTo>
                  <a:pt x="33" y="182"/>
                  <a:pt x="33" y="182"/>
                  <a:pt x="33" y="182"/>
                </a:cubicBezTo>
                <a:cubicBezTo>
                  <a:pt x="32" y="184"/>
                  <a:pt x="32" y="184"/>
                  <a:pt x="32" y="184"/>
                </a:cubicBezTo>
                <a:cubicBezTo>
                  <a:pt x="31" y="185"/>
                  <a:pt x="31" y="185"/>
                  <a:pt x="31" y="185"/>
                </a:cubicBezTo>
                <a:cubicBezTo>
                  <a:pt x="30" y="186"/>
                  <a:pt x="30" y="186"/>
                  <a:pt x="30" y="186"/>
                </a:cubicBezTo>
                <a:close/>
                <a:moveTo>
                  <a:pt x="49" y="158"/>
                </a:moveTo>
                <a:cubicBezTo>
                  <a:pt x="48" y="159"/>
                  <a:pt x="48" y="162"/>
                  <a:pt x="50" y="164"/>
                </a:cubicBezTo>
                <a:cubicBezTo>
                  <a:pt x="52" y="165"/>
                  <a:pt x="55" y="165"/>
                  <a:pt x="56" y="163"/>
                </a:cubicBezTo>
                <a:cubicBezTo>
                  <a:pt x="57" y="161"/>
                  <a:pt x="57" y="161"/>
                  <a:pt x="57" y="161"/>
                </a:cubicBezTo>
                <a:cubicBezTo>
                  <a:pt x="58" y="160"/>
                  <a:pt x="58" y="160"/>
                  <a:pt x="58" y="160"/>
                </a:cubicBezTo>
                <a:cubicBezTo>
                  <a:pt x="60" y="158"/>
                  <a:pt x="60" y="158"/>
                  <a:pt x="60" y="158"/>
                </a:cubicBezTo>
                <a:cubicBezTo>
                  <a:pt x="61" y="156"/>
                  <a:pt x="61" y="156"/>
                  <a:pt x="61" y="156"/>
                </a:cubicBezTo>
                <a:cubicBezTo>
                  <a:pt x="61" y="156"/>
                  <a:pt x="61" y="156"/>
                  <a:pt x="61" y="156"/>
                </a:cubicBezTo>
                <a:cubicBezTo>
                  <a:pt x="63" y="154"/>
                  <a:pt x="62" y="151"/>
                  <a:pt x="61" y="150"/>
                </a:cubicBezTo>
                <a:cubicBezTo>
                  <a:pt x="59" y="149"/>
                  <a:pt x="56" y="149"/>
                  <a:pt x="55" y="151"/>
                </a:cubicBezTo>
                <a:cubicBezTo>
                  <a:pt x="54" y="151"/>
                  <a:pt x="54" y="151"/>
                  <a:pt x="54" y="151"/>
                </a:cubicBezTo>
                <a:cubicBezTo>
                  <a:pt x="53" y="153"/>
                  <a:pt x="53" y="153"/>
                  <a:pt x="53" y="153"/>
                </a:cubicBezTo>
                <a:cubicBezTo>
                  <a:pt x="52" y="155"/>
                  <a:pt x="52" y="155"/>
                  <a:pt x="52" y="155"/>
                </a:cubicBezTo>
                <a:cubicBezTo>
                  <a:pt x="50" y="156"/>
                  <a:pt x="50" y="156"/>
                  <a:pt x="50" y="156"/>
                </a:cubicBezTo>
                <a:cubicBezTo>
                  <a:pt x="49" y="158"/>
                  <a:pt x="49" y="158"/>
                  <a:pt x="49" y="158"/>
                </a:cubicBezTo>
                <a:close/>
                <a:moveTo>
                  <a:pt x="71" y="131"/>
                </a:moveTo>
                <a:cubicBezTo>
                  <a:pt x="70" y="133"/>
                  <a:pt x="70" y="135"/>
                  <a:pt x="71" y="137"/>
                </a:cubicBezTo>
                <a:cubicBezTo>
                  <a:pt x="73" y="139"/>
                  <a:pt x="76" y="138"/>
                  <a:pt x="77" y="137"/>
                </a:cubicBezTo>
                <a:cubicBezTo>
                  <a:pt x="78" y="136"/>
                  <a:pt x="78" y="136"/>
                  <a:pt x="78" y="136"/>
                </a:cubicBezTo>
                <a:cubicBezTo>
                  <a:pt x="79" y="135"/>
                  <a:pt x="79" y="135"/>
                  <a:pt x="79" y="135"/>
                </a:cubicBezTo>
                <a:cubicBezTo>
                  <a:pt x="81" y="133"/>
                  <a:pt x="81" y="133"/>
                  <a:pt x="81" y="133"/>
                </a:cubicBezTo>
                <a:cubicBezTo>
                  <a:pt x="82" y="132"/>
                  <a:pt x="82" y="132"/>
                  <a:pt x="82" y="132"/>
                </a:cubicBezTo>
                <a:cubicBezTo>
                  <a:pt x="83" y="131"/>
                  <a:pt x="83" y="131"/>
                  <a:pt x="83" y="131"/>
                </a:cubicBezTo>
                <a:cubicBezTo>
                  <a:pt x="85" y="129"/>
                  <a:pt x="85" y="126"/>
                  <a:pt x="83" y="125"/>
                </a:cubicBezTo>
                <a:cubicBezTo>
                  <a:pt x="81" y="123"/>
                  <a:pt x="79" y="123"/>
                  <a:pt x="77" y="125"/>
                </a:cubicBezTo>
                <a:cubicBezTo>
                  <a:pt x="76" y="126"/>
                  <a:pt x="76" y="126"/>
                  <a:pt x="76" y="126"/>
                </a:cubicBezTo>
                <a:cubicBezTo>
                  <a:pt x="74" y="128"/>
                  <a:pt x="74" y="128"/>
                  <a:pt x="74" y="128"/>
                </a:cubicBezTo>
                <a:cubicBezTo>
                  <a:pt x="73" y="129"/>
                  <a:pt x="73" y="129"/>
                  <a:pt x="73" y="129"/>
                </a:cubicBezTo>
                <a:cubicBezTo>
                  <a:pt x="71" y="131"/>
                  <a:pt x="71" y="131"/>
                  <a:pt x="71" y="131"/>
                </a:cubicBezTo>
                <a:cubicBezTo>
                  <a:pt x="71" y="131"/>
                  <a:pt x="71" y="131"/>
                  <a:pt x="71" y="131"/>
                </a:cubicBezTo>
                <a:close/>
                <a:moveTo>
                  <a:pt x="96" y="107"/>
                </a:moveTo>
                <a:cubicBezTo>
                  <a:pt x="94" y="108"/>
                  <a:pt x="94" y="111"/>
                  <a:pt x="95" y="113"/>
                </a:cubicBezTo>
                <a:cubicBezTo>
                  <a:pt x="97" y="114"/>
                  <a:pt x="99" y="115"/>
                  <a:pt x="101" y="113"/>
                </a:cubicBezTo>
                <a:cubicBezTo>
                  <a:pt x="102" y="112"/>
                  <a:pt x="102" y="112"/>
                  <a:pt x="102" y="112"/>
                </a:cubicBezTo>
                <a:cubicBezTo>
                  <a:pt x="104" y="111"/>
                  <a:pt x="104" y="111"/>
                  <a:pt x="104" y="111"/>
                </a:cubicBezTo>
                <a:cubicBezTo>
                  <a:pt x="105" y="110"/>
                  <a:pt x="105" y="110"/>
                  <a:pt x="105" y="110"/>
                </a:cubicBezTo>
                <a:cubicBezTo>
                  <a:pt x="107" y="108"/>
                  <a:pt x="107" y="108"/>
                  <a:pt x="107" y="108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109" y="106"/>
                  <a:pt x="109" y="103"/>
                  <a:pt x="108" y="101"/>
                </a:cubicBezTo>
                <a:cubicBezTo>
                  <a:pt x="106" y="100"/>
                  <a:pt x="104" y="99"/>
                  <a:pt x="102" y="101"/>
                </a:cubicBezTo>
                <a:cubicBezTo>
                  <a:pt x="101" y="102"/>
                  <a:pt x="101" y="102"/>
                  <a:pt x="101" y="102"/>
                </a:cubicBezTo>
                <a:cubicBezTo>
                  <a:pt x="100" y="103"/>
                  <a:pt x="100" y="103"/>
                  <a:pt x="100" y="103"/>
                </a:cubicBezTo>
                <a:cubicBezTo>
                  <a:pt x="98" y="104"/>
                  <a:pt x="98" y="104"/>
                  <a:pt x="98" y="104"/>
                </a:cubicBezTo>
                <a:cubicBezTo>
                  <a:pt x="96" y="106"/>
                  <a:pt x="96" y="106"/>
                  <a:pt x="96" y="106"/>
                </a:cubicBezTo>
                <a:cubicBezTo>
                  <a:pt x="96" y="107"/>
                  <a:pt x="96" y="107"/>
                  <a:pt x="96" y="107"/>
                </a:cubicBezTo>
                <a:close/>
                <a:moveTo>
                  <a:pt x="122" y="85"/>
                </a:moveTo>
                <a:cubicBezTo>
                  <a:pt x="120" y="86"/>
                  <a:pt x="120" y="89"/>
                  <a:pt x="121" y="91"/>
                </a:cubicBezTo>
                <a:cubicBezTo>
                  <a:pt x="123" y="93"/>
                  <a:pt x="125" y="93"/>
                  <a:pt x="127" y="92"/>
                </a:cubicBezTo>
                <a:cubicBezTo>
                  <a:pt x="129" y="91"/>
                  <a:pt x="129" y="91"/>
                  <a:pt x="129" y="91"/>
                </a:cubicBezTo>
                <a:cubicBezTo>
                  <a:pt x="130" y="89"/>
                  <a:pt x="130" y="89"/>
                  <a:pt x="130" y="89"/>
                </a:cubicBezTo>
                <a:cubicBezTo>
                  <a:pt x="132" y="88"/>
                  <a:pt x="132" y="88"/>
                  <a:pt x="132" y="88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6" y="85"/>
                  <a:pt x="136" y="83"/>
                  <a:pt x="135" y="81"/>
                </a:cubicBezTo>
                <a:cubicBezTo>
                  <a:pt x="134" y="79"/>
                  <a:pt x="131" y="78"/>
                  <a:pt x="129" y="80"/>
                </a:cubicBezTo>
                <a:cubicBezTo>
                  <a:pt x="129" y="80"/>
                  <a:pt x="129" y="80"/>
                  <a:pt x="129" y="80"/>
                </a:cubicBezTo>
                <a:cubicBezTo>
                  <a:pt x="127" y="81"/>
                  <a:pt x="127" y="81"/>
                  <a:pt x="127" y="81"/>
                </a:cubicBezTo>
                <a:cubicBezTo>
                  <a:pt x="125" y="82"/>
                  <a:pt x="125" y="82"/>
                  <a:pt x="125" y="82"/>
                </a:cubicBezTo>
                <a:cubicBezTo>
                  <a:pt x="124" y="84"/>
                  <a:pt x="124" y="84"/>
                  <a:pt x="124" y="84"/>
                </a:cubicBezTo>
                <a:cubicBezTo>
                  <a:pt x="122" y="85"/>
                  <a:pt x="122" y="85"/>
                  <a:pt x="122" y="85"/>
                </a:cubicBezTo>
                <a:close/>
                <a:moveTo>
                  <a:pt x="151" y="66"/>
                </a:moveTo>
                <a:cubicBezTo>
                  <a:pt x="149" y="67"/>
                  <a:pt x="148" y="70"/>
                  <a:pt x="149" y="72"/>
                </a:cubicBezTo>
                <a:cubicBezTo>
                  <a:pt x="151" y="74"/>
                  <a:pt x="153" y="74"/>
                  <a:pt x="155" y="73"/>
                </a:cubicBezTo>
                <a:cubicBezTo>
                  <a:pt x="156" y="73"/>
                  <a:pt x="156" y="73"/>
                  <a:pt x="156" y="73"/>
                </a:cubicBezTo>
                <a:cubicBezTo>
                  <a:pt x="158" y="72"/>
                  <a:pt x="158" y="72"/>
                  <a:pt x="158" y="72"/>
                </a:cubicBezTo>
                <a:cubicBezTo>
                  <a:pt x="159" y="71"/>
                  <a:pt x="159" y="71"/>
                  <a:pt x="159" y="71"/>
                </a:cubicBezTo>
                <a:cubicBezTo>
                  <a:pt x="161" y="70"/>
                  <a:pt x="161" y="70"/>
                  <a:pt x="161" y="70"/>
                </a:cubicBezTo>
                <a:cubicBezTo>
                  <a:pt x="162" y="69"/>
                  <a:pt x="162" y="69"/>
                  <a:pt x="162" y="69"/>
                </a:cubicBezTo>
                <a:cubicBezTo>
                  <a:pt x="164" y="68"/>
                  <a:pt x="165" y="65"/>
                  <a:pt x="164" y="63"/>
                </a:cubicBezTo>
                <a:cubicBezTo>
                  <a:pt x="163" y="61"/>
                  <a:pt x="160" y="60"/>
                  <a:pt x="158" y="61"/>
                </a:cubicBezTo>
                <a:cubicBezTo>
                  <a:pt x="157" y="62"/>
                  <a:pt x="157" y="62"/>
                  <a:pt x="157" y="62"/>
                </a:cubicBezTo>
                <a:cubicBezTo>
                  <a:pt x="155" y="63"/>
                  <a:pt x="155" y="63"/>
                  <a:pt x="155" y="63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1" y="65"/>
                  <a:pt x="151" y="65"/>
                  <a:pt x="151" y="65"/>
                </a:cubicBezTo>
                <a:cubicBezTo>
                  <a:pt x="151" y="66"/>
                  <a:pt x="151" y="66"/>
                  <a:pt x="151" y="66"/>
                </a:cubicBezTo>
                <a:close/>
                <a:moveTo>
                  <a:pt x="181" y="50"/>
                </a:moveTo>
                <a:cubicBezTo>
                  <a:pt x="179" y="51"/>
                  <a:pt x="178" y="53"/>
                  <a:pt x="179" y="55"/>
                </a:cubicBezTo>
                <a:cubicBezTo>
                  <a:pt x="180" y="57"/>
                  <a:pt x="183" y="58"/>
                  <a:pt x="185" y="57"/>
                </a:cubicBezTo>
                <a:cubicBezTo>
                  <a:pt x="186" y="57"/>
                  <a:pt x="186" y="57"/>
                  <a:pt x="186" y="57"/>
                </a:cubicBezTo>
                <a:cubicBezTo>
                  <a:pt x="188" y="56"/>
                  <a:pt x="188" y="56"/>
                  <a:pt x="188" y="56"/>
                </a:cubicBezTo>
                <a:cubicBezTo>
                  <a:pt x="190" y="55"/>
                  <a:pt x="190" y="55"/>
                  <a:pt x="190" y="55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5" y="53"/>
                  <a:pt x="196" y="50"/>
                  <a:pt x="195" y="48"/>
                </a:cubicBezTo>
                <a:cubicBezTo>
                  <a:pt x="194" y="46"/>
                  <a:pt x="191" y="45"/>
                  <a:pt x="189" y="46"/>
                </a:cubicBezTo>
                <a:cubicBezTo>
                  <a:pt x="189" y="46"/>
                  <a:pt x="189" y="46"/>
                  <a:pt x="189" y="46"/>
                </a:cubicBezTo>
                <a:cubicBezTo>
                  <a:pt x="187" y="47"/>
                  <a:pt x="187" y="47"/>
                  <a:pt x="187" y="47"/>
                </a:cubicBezTo>
                <a:cubicBezTo>
                  <a:pt x="185" y="48"/>
                  <a:pt x="185" y="48"/>
                  <a:pt x="185" y="48"/>
                </a:cubicBezTo>
                <a:cubicBezTo>
                  <a:pt x="183" y="49"/>
                  <a:pt x="183" y="49"/>
                  <a:pt x="183" y="49"/>
                </a:cubicBezTo>
                <a:cubicBezTo>
                  <a:pt x="181" y="50"/>
                  <a:pt x="181" y="50"/>
                  <a:pt x="181" y="50"/>
                </a:cubicBezTo>
                <a:close/>
                <a:moveTo>
                  <a:pt x="213" y="37"/>
                </a:moveTo>
                <a:cubicBezTo>
                  <a:pt x="211" y="37"/>
                  <a:pt x="210" y="40"/>
                  <a:pt x="210" y="42"/>
                </a:cubicBezTo>
                <a:cubicBezTo>
                  <a:pt x="211" y="44"/>
                  <a:pt x="214" y="45"/>
                  <a:pt x="216" y="45"/>
                </a:cubicBezTo>
                <a:cubicBezTo>
                  <a:pt x="217" y="44"/>
                  <a:pt x="217" y="44"/>
                  <a:pt x="217" y="44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221" y="43"/>
                  <a:pt x="221" y="43"/>
                  <a:pt x="221" y="43"/>
                </a:cubicBezTo>
                <a:cubicBezTo>
                  <a:pt x="223" y="42"/>
                  <a:pt x="223" y="42"/>
                  <a:pt x="223" y="42"/>
                </a:cubicBezTo>
                <a:cubicBezTo>
                  <a:pt x="224" y="42"/>
                  <a:pt x="224" y="42"/>
                  <a:pt x="224" y="42"/>
                </a:cubicBezTo>
                <a:cubicBezTo>
                  <a:pt x="226" y="41"/>
                  <a:pt x="227" y="39"/>
                  <a:pt x="227" y="37"/>
                </a:cubicBezTo>
                <a:cubicBezTo>
                  <a:pt x="226" y="34"/>
                  <a:pt x="224" y="33"/>
                  <a:pt x="221" y="34"/>
                </a:cubicBezTo>
                <a:cubicBezTo>
                  <a:pt x="220" y="34"/>
                  <a:pt x="220" y="34"/>
                  <a:pt x="220" y="34"/>
                </a:cubicBezTo>
                <a:cubicBezTo>
                  <a:pt x="218" y="35"/>
                  <a:pt x="218" y="35"/>
                  <a:pt x="218" y="35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14" y="36"/>
                  <a:pt x="214" y="36"/>
                  <a:pt x="214" y="36"/>
                </a:cubicBezTo>
                <a:cubicBezTo>
                  <a:pt x="213" y="37"/>
                  <a:pt x="213" y="37"/>
                  <a:pt x="213" y="37"/>
                </a:cubicBezTo>
                <a:close/>
                <a:moveTo>
                  <a:pt x="246" y="27"/>
                </a:moveTo>
                <a:cubicBezTo>
                  <a:pt x="244" y="27"/>
                  <a:pt x="242" y="30"/>
                  <a:pt x="243" y="32"/>
                </a:cubicBezTo>
                <a:cubicBezTo>
                  <a:pt x="244" y="34"/>
                  <a:pt x="246" y="36"/>
                  <a:pt x="248" y="35"/>
                </a:cubicBezTo>
                <a:cubicBezTo>
                  <a:pt x="249" y="35"/>
                  <a:pt x="249" y="35"/>
                  <a:pt x="249" y="35"/>
                </a:cubicBezTo>
                <a:cubicBezTo>
                  <a:pt x="251" y="35"/>
                  <a:pt x="251" y="35"/>
                  <a:pt x="251" y="35"/>
                </a:cubicBezTo>
                <a:cubicBezTo>
                  <a:pt x="253" y="34"/>
                  <a:pt x="253" y="34"/>
                  <a:pt x="253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6" y="33"/>
                  <a:pt x="256" y="33"/>
                  <a:pt x="256" y="33"/>
                </a:cubicBezTo>
                <a:cubicBezTo>
                  <a:pt x="259" y="33"/>
                  <a:pt x="260" y="31"/>
                  <a:pt x="260" y="28"/>
                </a:cubicBezTo>
                <a:cubicBezTo>
                  <a:pt x="259" y="26"/>
                  <a:pt x="257" y="25"/>
                  <a:pt x="255" y="25"/>
                </a:cubicBezTo>
                <a:cubicBezTo>
                  <a:pt x="253" y="25"/>
                  <a:pt x="253" y="25"/>
                  <a:pt x="253" y="25"/>
                </a:cubicBezTo>
                <a:cubicBezTo>
                  <a:pt x="251" y="26"/>
                  <a:pt x="251" y="26"/>
                  <a:pt x="251" y="26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47" y="27"/>
                  <a:pt x="247" y="27"/>
                  <a:pt x="247" y="27"/>
                </a:cubicBezTo>
                <a:cubicBezTo>
                  <a:pt x="246" y="27"/>
                  <a:pt x="246" y="27"/>
                  <a:pt x="246" y="27"/>
                </a:cubicBezTo>
                <a:close/>
                <a:moveTo>
                  <a:pt x="280" y="21"/>
                </a:moveTo>
                <a:cubicBezTo>
                  <a:pt x="278" y="21"/>
                  <a:pt x="276" y="23"/>
                  <a:pt x="276" y="25"/>
                </a:cubicBezTo>
                <a:cubicBezTo>
                  <a:pt x="277" y="28"/>
                  <a:pt x="279" y="29"/>
                  <a:pt x="281" y="29"/>
                </a:cubicBezTo>
                <a:cubicBezTo>
                  <a:pt x="281" y="29"/>
                  <a:pt x="281" y="29"/>
                  <a:pt x="281" y="29"/>
                </a:cubicBezTo>
                <a:cubicBezTo>
                  <a:pt x="284" y="29"/>
                  <a:pt x="284" y="29"/>
                  <a:pt x="284" y="29"/>
                </a:cubicBezTo>
                <a:cubicBezTo>
                  <a:pt x="286" y="28"/>
                  <a:pt x="286" y="28"/>
                  <a:pt x="286" y="28"/>
                </a:cubicBezTo>
                <a:cubicBezTo>
                  <a:pt x="288" y="28"/>
                  <a:pt x="288" y="28"/>
                  <a:pt x="288" y="28"/>
                </a:cubicBezTo>
                <a:cubicBezTo>
                  <a:pt x="289" y="28"/>
                  <a:pt x="289" y="28"/>
                  <a:pt x="289" y="28"/>
                </a:cubicBezTo>
                <a:cubicBezTo>
                  <a:pt x="292" y="28"/>
                  <a:pt x="293" y="26"/>
                  <a:pt x="293" y="23"/>
                </a:cubicBezTo>
                <a:cubicBezTo>
                  <a:pt x="293" y="21"/>
                  <a:pt x="291" y="19"/>
                  <a:pt x="289" y="20"/>
                </a:cubicBezTo>
                <a:cubicBezTo>
                  <a:pt x="287" y="20"/>
                  <a:pt x="287" y="20"/>
                  <a:pt x="287" y="20"/>
                </a:cubicBezTo>
                <a:cubicBezTo>
                  <a:pt x="285" y="20"/>
                  <a:pt x="285" y="20"/>
                  <a:pt x="285" y="20"/>
                </a:cubicBezTo>
                <a:cubicBezTo>
                  <a:pt x="282" y="20"/>
                  <a:pt x="282" y="20"/>
                  <a:pt x="282" y="20"/>
                </a:cubicBezTo>
                <a:cubicBezTo>
                  <a:pt x="280" y="21"/>
                  <a:pt x="280" y="21"/>
                  <a:pt x="280" y="21"/>
                </a:cubicBezTo>
                <a:cubicBezTo>
                  <a:pt x="280" y="21"/>
                  <a:pt x="280" y="21"/>
                  <a:pt x="280" y="21"/>
                </a:cubicBezTo>
                <a:close/>
                <a:moveTo>
                  <a:pt x="314" y="18"/>
                </a:moveTo>
                <a:cubicBezTo>
                  <a:pt x="312" y="18"/>
                  <a:pt x="310" y="20"/>
                  <a:pt x="310" y="22"/>
                </a:cubicBezTo>
                <a:cubicBezTo>
                  <a:pt x="310" y="24"/>
                  <a:pt x="312" y="26"/>
                  <a:pt x="315" y="26"/>
                </a:cubicBezTo>
                <a:cubicBezTo>
                  <a:pt x="315" y="26"/>
                  <a:pt x="315" y="26"/>
                  <a:pt x="315" y="26"/>
                </a:cubicBezTo>
                <a:cubicBezTo>
                  <a:pt x="318" y="26"/>
                  <a:pt x="318" y="26"/>
                  <a:pt x="318" y="26"/>
                </a:cubicBezTo>
                <a:cubicBezTo>
                  <a:pt x="320" y="26"/>
                  <a:pt x="320" y="26"/>
                  <a:pt x="320" y="26"/>
                </a:cubicBezTo>
                <a:cubicBezTo>
                  <a:pt x="322" y="26"/>
                  <a:pt x="322" y="26"/>
                  <a:pt x="322" y="26"/>
                </a:cubicBezTo>
                <a:cubicBezTo>
                  <a:pt x="323" y="26"/>
                  <a:pt x="323" y="26"/>
                  <a:pt x="323" y="26"/>
                </a:cubicBezTo>
                <a:cubicBezTo>
                  <a:pt x="325" y="26"/>
                  <a:pt x="327" y="24"/>
                  <a:pt x="327" y="22"/>
                </a:cubicBezTo>
                <a:cubicBezTo>
                  <a:pt x="327" y="19"/>
                  <a:pt x="325" y="18"/>
                  <a:pt x="323" y="18"/>
                </a:cubicBezTo>
                <a:cubicBezTo>
                  <a:pt x="322" y="18"/>
                  <a:pt x="322" y="18"/>
                  <a:pt x="322" y="18"/>
                </a:cubicBezTo>
                <a:cubicBezTo>
                  <a:pt x="320" y="18"/>
                  <a:pt x="320" y="18"/>
                  <a:pt x="320" y="18"/>
                </a:cubicBezTo>
                <a:cubicBezTo>
                  <a:pt x="317" y="18"/>
                  <a:pt x="317" y="18"/>
                  <a:pt x="317" y="18"/>
                </a:cubicBezTo>
                <a:cubicBezTo>
                  <a:pt x="315" y="18"/>
                  <a:pt x="315" y="18"/>
                  <a:pt x="315" y="18"/>
                </a:cubicBezTo>
                <a:cubicBezTo>
                  <a:pt x="314" y="18"/>
                  <a:pt x="314" y="18"/>
                  <a:pt x="314" y="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0" name="Freeform 30"/>
          <p:cNvSpPr>
            <a:spLocks noEditPoints="1"/>
          </p:cNvSpPr>
          <p:nvPr/>
        </p:nvSpPr>
        <p:spPr bwMode="auto">
          <a:xfrm>
            <a:off x="5126625" y="1908209"/>
            <a:ext cx="290952" cy="497976"/>
          </a:xfrm>
          <a:custGeom>
            <a:gdLst>
              <a:gd name="T0" fmla="*/ 8 w 88"/>
              <a:gd name="T1" fmla="*/ 147 h 150"/>
              <a:gd name="T2" fmla="*/ 2 w 88"/>
              <a:gd name="T3" fmla="*/ 149 h 150"/>
              <a:gd name="T4" fmla="*/ 1 w 88"/>
              <a:gd name="T5" fmla="*/ 143 h 150"/>
              <a:gd name="T6" fmla="*/ 5 w 88"/>
              <a:gd name="T7" fmla="*/ 136 h 150"/>
              <a:gd name="T8" fmla="*/ 11 w 88"/>
              <a:gd name="T9" fmla="*/ 134 h 150"/>
              <a:gd name="T10" fmla="*/ 12 w 88"/>
              <a:gd name="T11" fmla="*/ 140 h 150"/>
              <a:gd name="T12" fmla="*/ 8 w 88"/>
              <a:gd name="T13" fmla="*/ 147 h 150"/>
              <a:gd name="T14" fmla="*/ 49 w 88"/>
              <a:gd name="T15" fmla="*/ 24 h 150"/>
              <a:gd name="T16" fmla="*/ 88 w 88"/>
              <a:gd name="T17" fmla="*/ 0 h 150"/>
              <a:gd name="T18" fmla="*/ 88 w 88"/>
              <a:gd name="T19" fmla="*/ 46 h 150"/>
              <a:gd name="T20" fmla="*/ 49 w 88"/>
              <a:gd name="T21" fmla="*/ 24 h 150"/>
              <a:gd name="T22" fmla="*/ 56 w 88"/>
              <a:gd name="T23" fmla="*/ 47 h 150"/>
              <a:gd name="T24" fmla="*/ 62 w 88"/>
              <a:gd name="T25" fmla="*/ 46 h 150"/>
              <a:gd name="T26" fmla="*/ 63 w 88"/>
              <a:gd name="T27" fmla="*/ 51 h 150"/>
              <a:gd name="T28" fmla="*/ 59 w 88"/>
              <a:gd name="T29" fmla="*/ 59 h 150"/>
              <a:gd name="T30" fmla="*/ 53 w 88"/>
              <a:gd name="T31" fmla="*/ 60 h 150"/>
              <a:gd name="T32" fmla="*/ 52 w 88"/>
              <a:gd name="T33" fmla="*/ 55 h 150"/>
              <a:gd name="T34" fmla="*/ 56 w 88"/>
              <a:gd name="T35" fmla="*/ 47 h 150"/>
              <a:gd name="T36" fmla="*/ 39 w 88"/>
              <a:gd name="T37" fmla="*/ 77 h 150"/>
              <a:gd name="T38" fmla="*/ 45 w 88"/>
              <a:gd name="T39" fmla="*/ 75 h 150"/>
              <a:gd name="T40" fmla="*/ 46 w 88"/>
              <a:gd name="T41" fmla="*/ 81 h 150"/>
              <a:gd name="T42" fmla="*/ 42 w 88"/>
              <a:gd name="T43" fmla="*/ 88 h 150"/>
              <a:gd name="T44" fmla="*/ 36 w 88"/>
              <a:gd name="T45" fmla="*/ 90 h 150"/>
              <a:gd name="T46" fmla="*/ 35 w 88"/>
              <a:gd name="T47" fmla="*/ 84 h 150"/>
              <a:gd name="T48" fmla="*/ 39 w 88"/>
              <a:gd name="T49" fmla="*/ 77 h 150"/>
              <a:gd name="T50" fmla="*/ 22 w 88"/>
              <a:gd name="T51" fmla="*/ 106 h 150"/>
              <a:gd name="T52" fmla="*/ 28 w 88"/>
              <a:gd name="T53" fmla="*/ 105 h 150"/>
              <a:gd name="T54" fmla="*/ 29 w 88"/>
              <a:gd name="T55" fmla="*/ 110 h 150"/>
              <a:gd name="T56" fmla="*/ 25 w 88"/>
              <a:gd name="T57" fmla="*/ 118 h 150"/>
              <a:gd name="T58" fmla="*/ 19 w 88"/>
              <a:gd name="T59" fmla="*/ 119 h 150"/>
              <a:gd name="T60" fmla="*/ 18 w 88"/>
              <a:gd name="T61" fmla="*/ 113 h 150"/>
              <a:gd name="T62" fmla="*/ 22 w 88"/>
              <a:gd name="T63" fmla="*/ 106 h 15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8" h="150">
                <a:moveTo>
                  <a:pt x="8" y="147"/>
                </a:moveTo>
                <a:cubicBezTo>
                  <a:pt x="7" y="149"/>
                  <a:pt x="4" y="150"/>
                  <a:pt x="2" y="149"/>
                </a:cubicBezTo>
                <a:cubicBezTo>
                  <a:pt x="0" y="148"/>
                  <a:pt x="0" y="145"/>
                  <a:pt x="1" y="143"/>
                </a:cubicBezTo>
                <a:cubicBezTo>
                  <a:pt x="5" y="136"/>
                  <a:pt x="5" y="136"/>
                  <a:pt x="5" y="136"/>
                </a:cubicBezTo>
                <a:cubicBezTo>
                  <a:pt x="6" y="134"/>
                  <a:pt x="9" y="133"/>
                  <a:pt x="11" y="134"/>
                </a:cubicBezTo>
                <a:cubicBezTo>
                  <a:pt x="13" y="135"/>
                  <a:pt x="14" y="138"/>
                  <a:pt x="12" y="140"/>
                </a:cubicBezTo>
                <a:cubicBezTo>
                  <a:pt x="8" y="147"/>
                  <a:pt x="8" y="147"/>
                  <a:pt x="8" y="147"/>
                </a:cubicBezTo>
                <a:close/>
                <a:moveTo>
                  <a:pt x="49" y="24"/>
                </a:moveTo>
                <a:cubicBezTo>
                  <a:pt x="88" y="0"/>
                  <a:pt x="88" y="0"/>
                  <a:pt x="88" y="0"/>
                </a:cubicBezTo>
                <a:cubicBezTo>
                  <a:pt x="88" y="46"/>
                  <a:pt x="88" y="46"/>
                  <a:pt x="88" y="46"/>
                </a:cubicBezTo>
                <a:cubicBezTo>
                  <a:pt x="49" y="24"/>
                  <a:pt x="49" y="24"/>
                  <a:pt x="49" y="24"/>
                </a:cubicBezTo>
                <a:close/>
                <a:moveTo>
                  <a:pt x="56" y="47"/>
                </a:moveTo>
                <a:cubicBezTo>
                  <a:pt x="57" y="45"/>
                  <a:pt x="60" y="44"/>
                  <a:pt x="62" y="46"/>
                </a:cubicBezTo>
                <a:cubicBezTo>
                  <a:pt x="64" y="47"/>
                  <a:pt x="65" y="49"/>
                  <a:pt x="63" y="51"/>
                </a:cubicBezTo>
                <a:cubicBezTo>
                  <a:pt x="59" y="59"/>
                  <a:pt x="59" y="59"/>
                  <a:pt x="59" y="59"/>
                </a:cubicBezTo>
                <a:cubicBezTo>
                  <a:pt x="58" y="61"/>
                  <a:pt x="55" y="62"/>
                  <a:pt x="53" y="60"/>
                </a:cubicBezTo>
                <a:cubicBezTo>
                  <a:pt x="51" y="59"/>
                  <a:pt x="51" y="57"/>
                  <a:pt x="52" y="55"/>
                </a:cubicBezTo>
                <a:cubicBezTo>
                  <a:pt x="56" y="47"/>
                  <a:pt x="56" y="47"/>
                  <a:pt x="56" y="47"/>
                </a:cubicBezTo>
                <a:close/>
                <a:moveTo>
                  <a:pt x="39" y="77"/>
                </a:moveTo>
                <a:cubicBezTo>
                  <a:pt x="40" y="75"/>
                  <a:pt x="43" y="74"/>
                  <a:pt x="45" y="75"/>
                </a:cubicBezTo>
                <a:cubicBezTo>
                  <a:pt x="47" y="76"/>
                  <a:pt x="48" y="79"/>
                  <a:pt x="46" y="81"/>
                </a:cubicBezTo>
                <a:cubicBezTo>
                  <a:pt x="42" y="88"/>
                  <a:pt x="42" y="88"/>
                  <a:pt x="42" y="88"/>
                </a:cubicBezTo>
                <a:cubicBezTo>
                  <a:pt x="41" y="90"/>
                  <a:pt x="38" y="91"/>
                  <a:pt x="36" y="90"/>
                </a:cubicBezTo>
                <a:cubicBezTo>
                  <a:pt x="34" y="89"/>
                  <a:pt x="34" y="86"/>
                  <a:pt x="35" y="84"/>
                </a:cubicBezTo>
                <a:cubicBezTo>
                  <a:pt x="39" y="77"/>
                  <a:pt x="39" y="77"/>
                  <a:pt x="39" y="77"/>
                </a:cubicBezTo>
                <a:close/>
                <a:moveTo>
                  <a:pt x="22" y="106"/>
                </a:moveTo>
                <a:cubicBezTo>
                  <a:pt x="23" y="104"/>
                  <a:pt x="26" y="103"/>
                  <a:pt x="28" y="105"/>
                </a:cubicBezTo>
                <a:cubicBezTo>
                  <a:pt x="30" y="106"/>
                  <a:pt x="31" y="108"/>
                  <a:pt x="29" y="110"/>
                </a:cubicBezTo>
                <a:cubicBezTo>
                  <a:pt x="25" y="118"/>
                  <a:pt x="25" y="118"/>
                  <a:pt x="25" y="118"/>
                </a:cubicBezTo>
                <a:cubicBezTo>
                  <a:pt x="24" y="120"/>
                  <a:pt x="21" y="120"/>
                  <a:pt x="19" y="119"/>
                </a:cubicBezTo>
                <a:cubicBezTo>
                  <a:pt x="17" y="118"/>
                  <a:pt x="17" y="115"/>
                  <a:pt x="18" y="113"/>
                </a:cubicBezTo>
                <a:cubicBezTo>
                  <a:pt x="22" y="106"/>
                  <a:pt x="22" y="106"/>
                  <a:pt x="22" y="1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1" name="Freeform 31"/>
          <p:cNvSpPr>
            <a:spLocks noEditPoints="1"/>
          </p:cNvSpPr>
          <p:nvPr/>
        </p:nvSpPr>
        <p:spPr bwMode="auto">
          <a:xfrm>
            <a:off x="6466686" y="1908209"/>
            <a:ext cx="293751" cy="497976"/>
          </a:xfrm>
          <a:custGeom>
            <a:gdLst>
              <a:gd name="T0" fmla="*/ 88 w 89"/>
              <a:gd name="T1" fmla="*/ 143 h 150"/>
              <a:gd name="T2" fmla="*/ 86 w 89"/>
              <a:gd name="T3" fmla="*/ 149 h 150"/>
              <a:gd name="T4" fmla="*/ 80 w 89"/>
              <a:gd name="T5" fmla="*/ 147 h 150"/>
              <a:gd name="T6" fmla="*/ 76 w 89"/>
              <a:gd name="T7" fmla="*/ 140 h 150"/>
              <a:gd name="T8" fmla="*/ 77 w 89"/>
              <a:gd name="T9" fmla="*/ 134 h 150"/>
              <a:gd name="T10" fmla="*/ 83 w 89"/>
              <a:gd name="T11" fmla="*/ 136 h 150"/>
              <a:gd name="T12" fmla="*/ 88 w 89"/>
              <a:gd name="T13" fmla="*/ 143 h 150"/>
              <a:gd name="T14" fmla="*/ 1 w 89"/>
              <a:gd name="T15" fmla="*/ 46 h 150"/>
              <a:gd name="T16" fmla="*/ 0 w 89"/>
              <a:gd name="T17" fmla="*/ 0 h 150"/>
              <a:gd name="T18" fmla="*/ 39 w 89"/>
              <a:gd name="T19" fmla="*/ 24 h 150"/>
              <a:gd name="T20" fmla="*/ 1 w 89"/>
              <a:gd name="T21" fmla="*/ 46 h 150"/>
              <a:gd name="T22" fmla="*/ 25 w 89"/>
              <a:gd name="T23" fmla="*/ 51 h 150"/>
              <a:gd name="T24" fmla="*/ 26 w 89"/>
              <a:gd name="T25" fmla="*/ 46 h 150"/>
              <a:gd name="T26" fmla="*/ 32 w 89"/>
              <a:gd name="T27" fmla="*/ 47 h 150"/>
              <a:gd name="T28" fmla="*/ 37 w 89"/>
              <a:gd name="T29" fmla="*/ 55 h 150"/>
              <a:gd name="T30" fmla="*/ 35 w 89"/>
              <a:gd name="T31" fmla="*/ 60 h 150"/>
              <a:gd name="T32" fmla="*/ 29 w 89"/>
              <a:gd name="T33" fmla="*/ 59 h 150"/>
              <a:gd name="T34" fmla="*/ 25 w 89"/>
              <a:gd name="T35" fmla="*/ 51 h 150"/>
              <a:gd name="T36" fmla="*/ 42 w 89"/>
              <a:gd name="T37" fmla="*/ 81 h 150"/>
              <a:gd name="T38" fmla="*/ 43 w 89"/>
              <a:gd name="T39" fmla="*/ 75 h 150"/>
              <a:gd name="T40" fmla="*/ 49 w 89"/>
              <a:gd name="T41" fmla="*/ 77 h 150"/>
              <a:gd name="T42" fmla="*/ 54 w 89"/>
              <a:gd name="T43" fmla="*/ 84 h 150"/>
              <a:gd name="T44" fmla="*/ 52 w 89"/>
              <a:gd name="T45" fmla="*/ 90 h 150"/>
              <a:gd name="T46" fmla="*/ 46 w 89"/>
              <a:gd name="T47" fmla="*/ 88 h 150"/>
              <a:gd name="T48" fmla="*/ 42 w 89"/>
              <a:gd name="T49" fmla="*/ 81 h 150"/>
              <a:gd name="T50" fmla="*/ 59 w 89"/>
              <a:gd name="T51" fmla="*/ 110 h 150"/>
              <a:gd name="T52" fmla="*/ 60 w 89"/>
              <a:gd name="T53" fmla="*/ 105 h 150"/>
              <a:gd name="T54" fmla="*/ 66 w 89"/>
              <a:gd name="T55" fmla="*/ 106 h 150"/>
              <a:gd name="T56" fmla="*/ 71 w 89"/>
              <a:gd name="T57" fmla="*/ 113 h 150"/>
              <a:gd name="T58" fmla="*/ 69 w 89"/>
              <a:gd name="T59" fmla="*/ 119 h 150"/>
              <a:gd name="T60" fmla="*/ 63 w 89"/>
              <a:gd name="T61" fmla="*/ 118 h 150"/>
              <a:gd name="T62" fmla="*/ 59 w 89"/>
              <a:gd name="T63" fmla="*/ 110 h 150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" h="150">
                <a:moveTo>
                  <a:pt x="88" y="143"/>
                </a:moveTo>
                <a:cubicBezTo>
                  <a:pt x="89" y="145"/>
                  <a:pt x="88" y="148"/>
                  <a:pt x="86" y="149"/>
                </a:cubicBezTo>
                <a:cubicBezTo>
                  <a:pt x="84" y="150"/>
                  <a:pt x="81" y="149"/>
                  <a:pt x="80" y="147"/>
                </a:cubicBezTo>
                <a:cubicBezTo>
                  <a:pt x="76" y="140"/>
                  <a:pt x="76" y="140"/>
                  <a:pt x="76" y="140"/>
                </a:cubicBezTo>
                <a:cubicBezTo>
                  <a:pt x="75" y="138"/>
                  <a:pt x="75" y="135"/>
                  <a:pt x="77" y="134"/>
                </a:cubicBezTo>
                <a:cubicBezTo>
                  <a:pt x="80" y="133"/>
                  <a:pt x="82" y="134"/>
                  <a:pt x="83" y="136"/>
                </a:cubicBezTo>
                <a:cubicBezTo>
                  <a:pt x="88" y="143"/>
                  <a:pt x="88" y="143"/>
                  <a:pt x="88" y="143"/>
                </a:cubicBezTo>
                <a:close/>
                <a:moveTo>
                  <a:pt x="1" y="46"/>
                </a:moveTo>
                <a:cubicBezTo>
                  <a:pt x="0" y="0"/>
                  <a:pt x="0" y="0"/>
                  <a:pt x="0" y="0"/>
                </a:cubicBezTo>
                <a:cubicBezTo>
                  <a:pt x="39" y="24"/>
                  <a:pt x="39" y="24"/>
                  <a:pt x="39" y="24"/>
                </a:cubicBezTo>
                <a:cubicBezTo>
                  <a:pt x="1" y="46"/>
                  <a:pt x="1" y="46"/>
                  <a:pt x="1" y="46"/>
                </a:cubicBezTo>
                <a:close/>
                <a:moveTo>
                  <a:pt x="25" y="51"/>
                </a:moveTo>
                <a:cubicBezTo>
                  <a:pt x="24" y="49"/>
                  <a:pt x="24" y="47"/>
                  <a:pt x="26" y="46"/>
                </a:cubicBezTo>
                <a:cubicBezTo>
                  <a:pt x="28" y="44"/>
                  <a:pt x="31" y="45"/>
                  <a:pt x="32" y="47"/>
                </a:cubicBezTo>
                <a:cubicBezTo>
                  <a:pt x="37" y="55"/>
                  <a:pt x="37" y="55"/>
                  <a:pt x="37" y="55"/>
                </a:cubicBezTo>
                <a:cubicBezTo>
                  <a:pt x="38" y="57"/>
                  <a:pt x="37" y="59"/>
                  <a:pt x="35" y="60"/>
                </a:cubicBezTo>
                <a:cubicBezTo>
                  <a:pt x="33" y="62"/>
                  <a:pt x="30" y="61"/>
                  <a:pt x="29" y="59"/>
                </a:cubicBezTo>
                <a:cubicBezTo>
                  <a:pt x="25" y="51"/>
                  <a:pt x="25" y="51"/>
                  <a:pt x="25" y="51"/>
                </a:cubicBezTo>
                <a:close/>
                <a:moveTo>
                  <a:pt x="42" y="81"/>
                </a:moveTo>
                <a:cubicBezTo>
                  <a:pt x="41" y="79"/>
                  <a:pt x="41" y="76"/>
                  <a:pt x="43" y="75"/>
                </a:cubicBezTo>
                <a:cubicBezTo>
                  <a:pt x="45" y="74"/>
                  <a:pt x="48" y="75"/>
                  <a:pt x="49" y="77"/>
                </a:cubicBezTo>
                <a:cubicBezTo>
                  <a:pt x="54" y="84"/>
                  <a:pt x="54" y="84"/>
                  <a:pt x="54" y="84"/>
                </a:cubicBezTo>
                <a:cubicBezTo>
                  <a:pt x="55" y="86"/>
                  <a:pt x="54" y="89"/>
                  <a:pt x="52" y="90"/>
                </a:cubicBezTo>
                <a:cubicBezTo>
                  <a:pt x="50" y="91"/>
                  <a:pt x="47" y="90"/>
                  <a:pt x="46" y="88"/>
                </a:cubicBezTo>
                <a:cubicBezTo>
                  <a:pt x="42" y="81"/>
                  <a:pt x="42" y="81"/>
                  <a:pt x="42" y="81"/>
                </a:cubicBezTo>
                <a:close/>
                <a:moveTo>
                  <a:pt x="59" y="110"/>
                </a:moveTo>
                <a:cubicBezTo>
                  <a:pt x="58" y="108"/>
                  <a:pt x="58" y="106"/>
                  <a:pt x="60" y="105"/>
                </a:cubicBezTo>
                <a:cubicBezTo>
                  <a:pt x="62" y="103"/>
                  <a:pt x="65" y="104"/>
                  <a:pt x="66" y="106"/>
                </a:cubicBezTo>
                <a:cubicBezTo>
                  <a:pt x="71" y="113"/>
                  <a:pt x="71" y="113"/>
                  <a:pt x="71" y="113"/>
                </a:cubicBezTo>
                <a:cubicBezTo>
                  <a:pt x="72" y="115"/>
                  <a:pt x="71" y="118"/>
                  <a:pt x="69" y="119"/>
                </a:cubicBezTo>
                <a:cubicBezTo>
                  <a:pt x="67" y="120"/>
                  <a:pt x="64" y="120"/>
                  <a:pt x="63" y="118"/>
                </a:cubicBezTo>
                <a:cubicBezTo>
                  <a:pt x="59" y="110"/>
                  <a:pt x="59" y="110"/>
                  <a:pt x="59" y="1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sp>
        <p:nvSpPr>
          <p:cNvPr id="32" name="Inhaltsplatzhalter 4"/>
          <p:cNvSpPr txBox="1"/>
          <p:nvPr/>
        </p:nvSpPr>
        <p:spPr>
          <a:xfrm>
            <a:off x="2757759" y="4183132"/>
            <a:ext cx="13300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b="1">
                <a:latin typeface="+mn-lt"/>
                <a:cs typeface="+mn-ea"/>
                <a:sym typeface="+mn-lt"/>
              </a:rPr>
              <a:t>OPTION 01</a:t>
            </a:r>
            <a:endParaRPr lang="en-US" sz="1400">
              <a:latin typeface="+mn-lt"/>
              <a:cs typeface="+mn-ea"/>
              <a:sym typeface="+mn-lt"/>
            </a:endParaRPr>
          </a:p>
        </p:txBody>
      </p:sp>
      <p:sp>
        <p:nvSpPr>
          <p:cNvPr id="33" name="Inhaltsplatzhalter 4"/>
          <p:cNvSpPr txBox="1"/>
          <p:nvPr/>
        </p:nvSpPr>
        <p:spPr>
          <a:xfrm>
            <a:off x="7942487" y="4183132"/>
            <a:ext cx="13300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b="1">
                <a:latin typeface="+mn-lt"/>
                <a:cs typeface="+mn-ea"/>
                <a:sym typeface="+mn-lt"/>
              </a:rPr>
              <a:t>OPTION 04</a:t>
            </a:r>
            <a:endParaRPr lang="en-US" sz="1400">
              <a:latin typeface="+mn-lt"/>
              <a:cs typeface="+mn-ea"/>
              <a:sym typeface="+mn-lt"/>
            </a:endParaRPr>
          </a:p>
        </p:txBody>
      </p:sp>
      <p:sp>
        <p:nvSpPr>
          <p:cNvPr id="34" name="Inhaltsplatzhalter 4"/>
          <p:cNvSpPr txBox="1"/>
          <p:nvPr/>
        </p:nvSpPr>
        <p:spPr>
          <a:xfrm>
            <a:off x="4621026" y="4183132"/>
            <a:ext cx="13300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b="1">
                <a:latin typeface="+mn-lt"/>
                <a:cs typeface="+mn-ea"/>
                <a:sym typeface="+mn-lt"/>
              </a:rPr>
              <a:t>OPTION 02</a:t>
            </a:r>
            <a:endParaRPr lang="en-US" sz="1400">
              <a:latin typeface="+mn-lt"/>
              <a:cs typeface="+mn-ea"/>
              <a:sym typeface="+mn-lt"/>
            </a:endParaRPr>
          </a:p>
        </p:txBody>
      </p:sp>
      <p:sp>
        <p:nvSpPr>
          <p:cNvPr id="35" name="Inhaltsplatzhalter 4"/>
          <p:cNvSpPr txBox="1"/>
          <p:nvPr/>
        </p:nvSpPr>
        <p:spPr>
          <a:xfrm>
            <a:off x="6324007" y="4183132"/>
            <a:ext cx="13300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1800" b="1">
                <a:latin typeface="+mn-lt"/>
                <a:cs typeface="+mn-ea"/>
                <a:sym typeface="+mn-lt"/>
              </a:rPr>
              <a:t>OPTION 03</a:t>
            </a:r>
            <a:endParaRPr lang="en-US" sz="1400">
              <a:latin typeface="+mn-lt"/>
              <a:cs typeface="+mn-ea"/>
              <a:sym typeface="+mn-lt"/>
            </a:endParaRPr>
          </a:p>
        </p:txBody>
      </p:sp>
      <p:grpSp>
        <p:nvGrpSpPr>
          <p:cNvPr id="36" name="Group 36"/>
          <p:cNvGrpSpPr/>
          <p:nvPr/>
        </p:nvGrpSpPr>
        <p:grpSpPr>
          <a:xfrm>
            <a:off x="3197039" y="2644939"/>
            <a:ext cx="448352" cy="447193"/>
            <a:chOff x="674688" y="3432176"/>
            <a:chExt cx="614363" cy="612775"/>
          </a:xfrm>
          <a:solidFill>
            <a:schemeClr val="bg1"/>
          </a:solidFill>
        </p:grpSpPr>
        <p:sp>
          <p:nvSpPr>
            <p:cNvPr id="37" name="Freeform 37"/>
            <p:cNvSpPr/>
            <p:nvPr/>
          </p:nvSpPr>
          <p:spPr bwMode="auto">
            <a:xfrm>
              <a:off x="674688" y="3432176"/>
              <a:ext cx="361950" cy="287338"/>
            </a:xfrm>
            <a:custGeom>
              <a:gdLst>
                <a:gd name="T0" fmla="*/ 1151 w 2052"/>
                <a:gd name="T1" fmla="*/ 3 h 1632"/>
                <a:gd name="T2" fmla="*/ 1296 w 2052"/>
                <a:gd name="T3" fmla="*/ 22 h 1632"/>
                <a:gd name="T4" fmla="*/ 1436 w 2052"/>
                <a:gd name="T5" fmla="*/ 60 h 1632"/>
                <a:gd name="T6" fmla="*/ 1569 w 2052"/>
                <a:gd name="T7" fmla="*/ 116 h 1632"/>
                <a:gd name="T8" fmla="*/ 1694 w 2052"/>
                <a:gd name="T9" fmla="*/ 189 h 1632"/>
                <a:gd name="T10" fmla="*/ 1810 w 2052"/>
                <a:gd name="T11" fmla="*/ 280 h 1632"/>
                <a:gd name="T12" fmla="*/ 1914 w 2052"/>
                <a:gd name="T13" fmla="*/ 386 h 1632"/>
                <a:gd name="T14" fmla="*/ 2003 w 2052"/>
                <a:gd name="T15" fmla="*/ 509 h 1632"/>
                <a:gd name="T16" fmla="*/ 2050 w 2052"/>
                <a:gd name="T17" fmla="*/ 594 h 1632"/>
                <a:gd name="T18" fmla="*/ 2049 w 2052"/>
                <a:gd name="T19" fmla="*/ 632 h 1632"/>
                <a:gd name="T20" fmla="*/ 2029 w 2052"/>
                <a:gd name="T21" fmla="*/ 666 h 1632"/>
                <a:gd name="T22" fmla="*/ 1993 w 2052"/>
                <a:gd name="T23" fmla="*/ 686 h 1632"/>
                <a:gd name="T24" fmla="*/ 1954 w 2052"/>
                <a:gd name="T25" fmla="*/ 686 h 1632"/>
                <a:gd name="T26" fmla="*/ 1920 w 2052"/>
                <a:gd name="T27" fmla="*/ 665 h 1632"/>
                <a:gd name="T28" fmla="*/ 1872 w 2052"/>
                <a:gd name="T29" fmla="*/ 585 h 1632"/>
                <a:gd name="T30" fmla="*/ 1788 w 2052"/>
                <a:gd name="T31" fmla="*/ 467 h 1632"/>
                <a:gd name="T32" fmla="*/ 1689 w 2052"/>
                <a:gd name="T33" fmla="*/ 367 h 1632"/>
                <a:gd name="T34" fmla="*/ 1579 w 2052"/>
                <a:gd name="T35" fmla="*/ 285 h 1632"/>
                <a:gd name="T36" fmla="*/ 1458 w 2052"/>
                <a:gd name="T37" fmla="*/ 221 h 1632"/>
                <a:gd name="T38" fmla="*/ 1329 w 2052"/>
                <a:gd name="T39" fmla="*/ 175 h 1632"/>
                <a:gd name="T40" fmla="*/ 1196 w 2052"/>
                <a:gd name="T41" fmla="*/ 150 h 1632"/>
                <a:gd name="T42" fmla="*/ 1058 w 2052"/>
                <a:gd name="T43" fmla="*/ 143 h 1632"/>
                <a:gd name="T44" fmla="*/ 920 w 2052"/>
                <a:gd name="T45" fmla="*/ 158 h 1632"/>
                <a:gd name="T46" fmla="*/ 783 w 2052"/>
                <a:gd name="T47" fmla="*/ 195 h 1632"/>
                <a:gd name="T48" fmla="*/ 648 w 2052"/>
                <a:gd name="T49" fmla="*/ 253 h 1632"/>
                <a:gd name="T50" fmla="*/ 525 w 2052"/>
                <a:gd name="T51" fmla="*/ 332 h 1632"/>
                <a:gd name="T52" fmla="*/ 418 w 2052"/>
                <a:gd name="T53" fmla="*/ 425 h 1632"/>
                <a:gd name="T54" fmla="*/ 328 w 2052"/>
                <a:gd name="T55" fmla="*/ 532 h 1632"/>
                <a:gd name="T56" fmla="*/ 256 w 2052"/>
                <a:gd name="T57" fmla="*/ 649 h 1632"/>
                <a:gd name="T58" fmla="*/ 202 w 2052"/>
                <a:gd name="T59" fmla="*/ 776 h 1632"/>
                <a:gd name="T60" fmla="*/ 167 w 2052"/>
                <a:gd name="T61" fmla="*/ 909 h 1632"/>
                <a:gd name="T62" fmla="*/ 151 w 2052"/>
                <a:gd name="T63" fmla="*/ 1045 h 1632"/>
                <a:gd name="T64" fmla="*/ 155 w 2052"/>
                <a:gd name="T65" fmla="*/ 1183 h 1632"/>
                <a:gd name="T66" fmla="*/ 181 w 2052"/>
                <a:gd name="T67" fmla="*/ 1320 h 1632"/>
                <a:gd name="T68" fmla="*/ 228 w 2052"/>
                <a:gd name="T69" fmla="*/ 1455 h 1632"/>
                <a:gd name="T70" fmla="*/ 268 w 2052"/>
                <a:gd name="T71" fmla="*/ 1540 h 1632"/>
                <a:gd name="T72" fmla="*/ 267 w 2052"/>
                <a:gd name="T73" fmla="*/ 1578 h 1632"/>
                <a:gd name="T74" fmla="*/ 247 w 2052"/>
                <a:gd name="T75" fmla="*/ 1610 h 1632"/>
                <a:gd name="T76" fmla="*/ 211 w 2052"/>
                <a:gd name="T77" fmla="*/ 1631 h 1632"/>
                <a:gd name="T78" fmla="*/ 175 w 2052"/>
                <a:gd name="T79" fmla="*/ 1628 h 1632"/>
                <a:gd name="T80" fmla="*/ 145 w 2052"/>
                <a:gd name="T81" fmla="*/ 1614 h 1632"/>
                <a:gd name="T82" fmla="*/ 127 w 2052"/>
                <a:gd name="T83" fmla="*/ 1594 h 1632"/>
                <a:gd name="T84" fmla="*/ 65 w 2052"/>
                <a:gd name="T85" fmla="*/ 1454 h 1632"/>
                <a:gd name="T86" fmla="*/ 23 w 2052"/>
                <a:gd name="T87" fmla="*/ 1310 h 1632"/>
                <a:gd name="T88" fmla="*/ 3 w 2052"/>
                <a:gd name="T89" fmla="*/ 1164 h 1632"/>
                <a:gd name="T90" fmla="*/ 2 w 2052"/>
                <a:gd name="T91" fmla="*/ 1018 h 1632"/>
                <a:gd name="T92" fmla="*/ 21 w 2052"/>
                <a:gd name="T93" fmla="*/ 874 h 1632"/>
                <a:gd name="T94" fmla="*/ 59 w 2052"/>
                <a:gd name="T95" fmla="*/ 734 h 1632"/>
                <a:gd name="T96" fmla="*/ 116 w 2052"/>
                <a:gd name="T97" fmla="*/ 600 h 1632"/>
                <a:gd name="T98" fmla="*/ 189 w 2052"/>
                <a:gd name="T99" fmla="*/ 475 h 1632"/>
                <a:gd name="T100" fmla="*/ 279 w 2052"/>
                <a:gd name="T101" fmla="*/ 358 h 1632"/>
                <a:gd name="T102" fmla="*/ 386 w 2052"/>
                <a:gd name="T103" fmla="*/ 256 h 1632"/>
                <a:gd name="T104" fmla="*/ 508 w 2052"/>
                <a:gd name="T105" fmla="*/ 166 h 1632"/>
                <a:gd name="T106" fmla="*/ 645 w 2052"/>
                <a:gd name="T107" fmla="*/ 94 h 1632"/>
                <a:gd name="T108" fmla="*/ 787 w 2052"/>
                <a:gd name="T109" fmla="*/ 42 h 1632"/>
                <a:gd name="T110" fmla="*/ 933 w 2052"/>
                <a:gd name="T111" fmla="*/ 11 h 1632"/>
                <a:gd name="T112" fmla="*/ 1079 w 2052"/>
                <a:gd name="T113" fmla="*/ 0 h 16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52" h="1632">
                  <a:moveTo>
                    <a:pt x="1079" y="0"/>
                  </a:moveTo>
                  <a:lnTo>
                    <a:pt x="1151" y="3"/>
                  </a:lnTo>
                  <a:lnTo>
                    <a:pt x="1224" y="10"/>
                  </a:lnTo>
                  <a:lnTo>
                    <a:pt x="1296" y="22"/>
                  </a:lnTo>
                  <a:lnTo>
                    <a:pt x="1367" y="39"/>
                  </a:lnTo>
                  <a:lnTo>
                    <a:pt x="1436" y="60"/>
                  </a:lnTo>
                  <a:lnTo>
                    <a:pt x="1503" y="85"/>
                  </a:lnTo>
                  <a:lnTo>
                    <a:pt x="1569" y="116"/>
                  </a:lnTo>
                  <a:lnTo>
                    <a:pt x="1633" y="150"/>
                  </a:lnTo>
                  <a:lnTo>
                    <a:pt x="1694" y="189"/>
                  </a:lnTo>
                  <a:lnTo>
                    <a:pt x="1754" y="232"/>
                  </a:lnTo>
                  <a:lnTo>
                    <a:pt x="1810" y="280"/>
                  </a:lnTo>
                  <a:lnTo>
                    <a:pt x="1863" y="331"/>
                  </a:lnTo>
                  <a:lnTo>
                    <a:pt x="1914" y="386"/>
                  </a:lnTo>
                  <a:lnTo>
                    <a:pt x="1960" y="445"/>
                  </a:lnTo>
                  <a:lnTo>
                    <a:pt x="2003" y="509"/>
                  </a:lnTo>
                  <a:lnTo>
                    <a:pt x="2041" y="575"/>
                  </a:lnTo>
                  <a:lnTo>
                    <a:pt x="2050" y="594"/>
                  </a:lnTo>
                  <a:lnTo>
                    <a:pt x="2052" y="613"/>
                  </a:lnTo>
                  <a:lnTo>
                    <a:pt x="2049" y="632"/>
                  </a:lnTo>
                  <a:lnTo>
                    <a:pt x="2040" y="650"/>
                  </a:lnTo>
                  <a:lnTo>
                    <a:pt x="2029" y="666"/>
                  </a:lnTo>
                  <a:lnTo>
                    <a:pt x="2012" y="679"/>
                  </a:lnTo>
                  <a:lnTo>
                    <a:pt x="1993" y="686"/>
                  </a:lnTo>
                  <a:lnTo>
                    <a:pt x="1974" y="690"/>
                  </a:lnTo>
                  <a:lnTo>
                    <a:pt x="1954" y="686"/>
                  </a:lnTo>
                  <a:lnTo>
                    <a:pt x="1936" y="678"/>
                  </a:lnTo>
                  <a:lnTo>
                    <a:pt x="1920" y="665"/>
                  </a:lnTo>
                  <a:lnTo>
                    <a:pt x="1908" y="649"/>
                  </a:lnTo>
                  <a:lnTo>
                    <a:pt x="1872" y="585"/>
                  </a:lnTo>
                  <a:lnTo>
                    <a:pt x="1831" y="523"/>
                  </a:lnTo>
                  <a:lnTo>
                    <a:pt x="1788" y="467"/>
                  </a:lnTo>
                  <a:lnTo>
                    <a:pt x="1740" y="415"/>
                  </a:lnTo>
                  <a:lnTo>
                    <a:pt x="1689" y="367"/>
                  </a:lnTo>
                  <a:lnTo>
                    <a:pt x="1635" y="323"/>
                  </a:lnTo>
                  <a:lnTo>
                    <a:pt x="1579" y="285"/>
                  </a:lnTo>
                  <a:lnTo>
                    <a:pt x="1519" y="250"/>
                  </a:lnTo>
                  <a:lnTo>
                    <a:pt x="1458" y="221"/>
                  </a:lnTo>
                  <a:lnTo>
                    <a:pt x="1394" y="195"/>
                  </a:lnTo>
                  <a:lnTo>
                    <a:pt x="1329" y="175"/>
                  </a:lnTo>
                  <a:lnTo>
                    <a:pt x="1263" y="160"/>
                  </a:lnTo>
                  <a:lnTo>
                    <a:pt x="1196" y="150"/>
                  </a:lnTo>
                  <a:lnTo>
                    <a:pt x="1127" y="144"/>
                  </a:lnTo>
                  <a:lnTo>
                    <a:pt x="1058" y="143"/>
                  </a:lnTo>
                  <a:lnTo>
                    <a:pt x="989" y="149"/>
                  </a:lnTo>
                  <a:lnTo>
                    <a:pt x="920" y="158"/>
                  </a:lnTo>
                  <a:lnTo>
                    <a:pt x="851" y="174"/>
                  </a:lnTo>
                  <a:lnTo>
                    <a:pt x="783" y="195"/>
                  </a:lnTo>
                  <a:lnTo>
                    <a:pt x="715" y="222"/>
                  </a:lnTo>
                  <a:lnTo>
                    <a:pt x="648" y="253"/>
                  </a:lnTo>
                  <a:lnTo>
                    <a:pt x="585" y="290"/>
                  </a:lnTo>
                  <a:lnTo>
                    <a:pt x="525" y="332"/>
                  </a:lnTo>
                  <a:lnTo>
                    <a:pt x="470" y="376"/>
                  </a:lnTo>
                  <a:lnTo>
                    <a:pt x="418" y="425"/>
                  </a:lnTo>
                  <a:lnTo>
                    <a:pt x="371" y="477"/>
                  </a:lnTo>
                  <a:lnTo>
                    <a:pt x="328" y="532"/>
                  </a:lnTo>
                  <a:lnTo>
                    <a:pt x="290" y="590"/>
                  </a:lnTo>
                  <a:lnTo>
                    <a:pt x="256" y="649"/>
                  </a:lnTo>
                  <a:lnTo>
                    <a:pt x="226" y="712"/>
                  </a:lnTo>
                  <a:lnTo>
                    <a:pt x="202" y="776"/>
                  </a:lnTo>
                  <a:lnTo>
                    <a:pt x="181" y="842"/>
                  </a:lnTo>
                  <a:lnTo>
                    <a:pt x="167" y="909"/>
                  </a:lnTo>
                  <a:lnTo>
                    <a:pt x="156" y="976"/>
                  </a:lnTo>
                  <a:lnTo>
                    <a:pt x="151" y="1045"/>
                  </a:lnTo>
                  <a:lnTo>
                    <a:pt x="151" y="1114"/>
                  </a:lnTo>
                  <a:lnTo>
                    <a:pt x="155" y="1183"/>
                  </a:lnTo>
                  <a:lnTo>
                    <a:pt x="165" y="1252"/>
                  </a:lnTo>
                  <a:lnTo>
                    <a:pt x="181" y="1320"/>
                  </a:lnTo>
                  <a:lnTo>
                    <a:pt x="202" y="1388"/>
                  </a:lnTo>
                  <a:lnTo>
                    <a:pt x="228" y="1455"/>
                  </a:lnTo>
                  <a:lnTo>
                    <a:pt x="261" y="1520"/>
                  </a:lnTo>
                  <a:lnTo>
                    <a:pt x="268" y="1540"/>
                  </a:lnTo>
                  <a:lnTo>
                    <a:pt x="271" y="1559"/>
                  </a:lnTo>
                  <a:lnTo>
                    <a:pt x="267" y="1578"/>
                  </a:lnTo>
                  <a:lnTo>
                    <a:pt x="260" y="1596"/>
                  </a:lnTo>
                  <a:lnTo>
                    <a:pt x="247" y="1610"/>
                  </a:lnTo>
                  <a:lnTo>
                    <a:pt x="230" y="1623"/>
                  </a:lnTo>
                  <a:lnTo>
                    <a:pt x="211" y="1631"/>
                  </a:lnTo>
                  <a:lnTo>
                    <a:pt x="192" y="1632"/>
                  </a:lnTo>
                  <a:lnTo>
                    <a:pt x="175" y="1628"/>
                  </a:lnTo>
                  <a:lnTo>
                    <a:pt x="159" y="1622"/>
                  </a:lnTo>
                  <a:lnTo>
                    <a:pt x="145" y="1614"/>
                  </a:lnTo>
                  <a:lnTo>
                    <a:pt x="135" y="1604"/>
                  </a:lnTo>
                  <a:lnTo>
                    <a:pt x="127" y="1594"/>
                  </a:lnTo>
                  <a:lnTo>
                    <a:pt x="93" y="1525"/>
                  </a:lnTo>
                  <a:lnTo>
                    <a:pt x="65" y="1454"/>
                  </a:lnTo>
                  <a:lnTo>
                    <a:pt x="41" y="1382"/>
                  </a:lnTo>
                  <a:lnTo>
                    <a:pt x="23" y="1310"/>
                  </a:lnTo>
                  <a:lnTo>
                    <a:pt x="11" y="1237"/>
                  </a:lnTo>
                  <a:lnTo>
                    <a:pt x="3" y="1164"/>
                  </a:lnTo>
                  <a:lnTo>
                    <a:pt x="0" y="1091"/>
                  </a:lnTo>
                  <a:lnTo>
                    <a:pt x="2" y="1018"/>
                  </a:lnTo>
                  <a:lnTo>
                    <a:pt x="9" y="945"/>
                  </a:lnTo>
                  <a:lnTo>
                    <a:pt x="21" y="874"/>
                  </a:lnTo>
                  <a:lnTo>
                    <a:pt x="38" y="803"/>
                  </a:lnTo>
                  <a:lnTo>
                    <a:pt x="59" y="734"/>
                  </a:lnTo>
                  <a:lnTo>
                    <a:pt x="85" y="666"/>
                  </a:lnTo>
                  <a:lnTo>
                    <a:pt x="116" y="600"/>
                  </a:lnTo>
                  <a:lnTo>
                    <a:pt x="150" y="536"/>
                  </a:lnTo>
                  <a:lnTo>
                    <a:pt x="189" y="475"/>
                  </a:lnTo>
                  <a:lnTo>
                    <a:pt x="232" y="415"/>
                  </a:lnTo>
                  <a:lnTo>
                    <a:pt x="279" y="358"/>
                  </a:lnTo>
                  <a:lnTo>
                    <a:pt x="331" y="305"/>
                  </a:lnTo>
                  <a:lnTo>
                    <a:pt x="386" y="256"/>
                  </a:lnTo>
                  <a:lnTo>
                    <a:pt x="446" y="209"/>
                  </a:lnTo>
                  <a:lnTo>
                    <a:pt x="508" y="166"/>
                  </a:lnTo>
                  <a:lnTo>
                    <a:pt x="575" y="127"/>
                  </a:lnTo>
                  <a:lnTo>
                    <a:pt x="645" y="94"/>
                  </a:lnTo>
                  <a:lnTo>
                    <a:pt x="715" y="65"/>
                  </a:lnTo>
                  <a:lnTo>
                    <a:pt x="787" y="42"/>
                  </a:lnTo>
                  <a:lnTo>
                    <a:pt x="859" y="24"/>
                  </a:lnTo>
                  <a:lnTo>
                    <a:pt x="933" y="11"/>
                  </a:lnTo>
                  <a:lnTo>
                    <a:pt x="1006" y="4"/>
                  </a:lnTo>
                  <a:lnTo>
                    <a:pt x="10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8" name="Freeform 38"/>
            <p:cNvSpPr/>
            <p:nvPr/>
          </p:nvSpPr>
          <p:spPr bwMode="auto">
            <a:xfrm>
              <a:off x="757238" y="3513138"/>
              <a:ext cx="207963" cy="168275"/>
            </a:xfrm>
            <a:custGeom>
              <a:gdLst>
                <a:gd name="T0" fmla="*/ 679 w 1174"/>
                <a:gd name="T1" fmla="*/ 4 h 954"/>
                <a:gd name="T2" fmla="*/ 801 w 1174"/>
                <a:gd name="T3" fmla="*/ 31 h 954"/>
                <a:gd name="T4" fmla="*/ 901 w 1174"/>
                <a:gd name="T5" fmla="*/ 70 h 954"/>
                <a:gd name="T6" fmla="*/ 992 w 1174"/>
                <a:gd name="T7" fmla="*/ 127 h 954"/>
                <a:gd name="T8" fmla="*/ 1071 w 1174"/>
                <a:gd name="T9" fmla="*/ 201 h 954"/>
                <a:gd name="T10" fmla="*/ 1136 w 1174"/>
                <a:gd name="T11" fmla="*/ 288 h 954"/>
                <a:gd name="T12" fmla="*/ 1171 w 1174"/>
                <a:gd name="T13" fmla="*/ 355 h 954"/>
                <a:gd name="T14" fmla="*/ 1170 w 1174"/>
                <a:gd name="T15" fmla="*/ 393 h 954"/>
                <a:gd name="T16" fmla="*/ 1150 w 1174"/>
                <a:gd name="T17" fmla="*/ 426 h 954"/>
                <a:gd name="T18" fmla="*/ 1114 w 1174"/>
                <a:gd name="T19" fmla="*/ 448 h 954"/>
                <a:gd name="T20" fmla="*/ 1076 w 1174"/>
                <a:gd name="T21" fmla="*/ 447 h 954"/>
                <a:gd name="T22" fmla="*/ 1043 w 1174"/>
                <a:gd name="T23" fmla="*/ 425 h 954"/>
                <a:gd name="T24" fmla="*/ 1008 w 1174"/>
                <a:gd name="T25" fmla="*/ 367 h 954"/>
                <a:gd name="T26" fmla="*/ 952 w 1174"/>
                <a:gd name="T27" fmla="*/ 292 h 954"/>
                <a:gd name="T28" fmla="*/ 881 w 1174"/>
                <a:gd name="T29" fmla="*/ 233 h 954"/>
                <a:gd name="T30" fmla="*/ 800 w 1174"/>
                <a:gd name="T31" fmla="*/ 188 h 954"/>
                <a:gd name="T32" fmla="*/ 705 w 1174"/>
                <a:gd name="T33" fmla="*/ 159 h 954"/>
                <a:gd name="T34" fmla="*/ 601 w 1174"/>
                <a:gd name="T35" fmla="*/ 151 h 954"/>
                <a:gd name="T36" fmla="*/ 498 w 1174"/>
                <a:gd name="T37" fmla="*/ 168 h 954"/>
                <a:gd name="T38" fmla="*/ 400 w 1174"/>
                <a:gd name="T39" fmla="*/ 208 h 954"/>
                <a:gd name="T40" fmla="*/ 323 w 1174"/>
                <a:gd name="T41" fmla="*/ 259 h 954"/>
                <a:gd name="T42" fmla="*/ 257 w 1174"/>
                <a:gd name="T43" fmla="*/ 323 h 954"/>
                <a:gd name="T44" fmla="*/ 206 w 1174"/>
                <a:gd name="T45" fmla="*/ 400 h 954"/>
                <a:gd name="T46" fmla="*/ 170 w 1174"/>
                <a:gd name="T47" fmla="*/ 489 h 954"/>
                <a:gd name="T48" fmla="*/ 151 w 1174"/>
                <a:gd name="T49" fmla="*/ 592 h 954"/>
                <a:gd name="T50" fmla="*/ 155 w 1174"/>
                <a:gd name="T51" fmla="*/ 695 h 954"/>
                <a:gd name="T52" fmla="*/ 184 w 1174"/>
                <a:gd name="T53" fmla="*/ 796 h 954"/>
                <a:gd name="T54" fmla="*/ 213 w 1174"/>
                <a:gd name="T55" fmla="*/ 864 h 954"/>
                <a:gd name="T56" fmla="*/ 213 w 1174"/>
                <a:gd name="T57" fmla="*/ 903 h 954"/>
                <a:gd name="T58" fmla="*/ 193 w 1174"/>
                <a:gd name="T59" fmla="*/ 936 h 954"/>
                <a:gd name="T60" fmla="*/ 157 w 1174"/>
                <a:gd name="T61" fmla="*/ 954 h 954"/>
                <a:gd name="T62" fmla="*/ 120 w 1174"/>
                <a:gd name="T63" fmla="*/ 949 h 954"/>
                <a:gd name="T64" fmla="*/ 91 w 1174"/>
                <a:gd name="T65" fmla="*/ 931 h 954"/>
                <a:gd name="T66" fmla="*/ 73 w 1174"/>
                <a:gd name="T67" fmla="*/ 911 h 954"/>
                <a:gd name="T68" fmla="*/ 27 w 1174"/>
                <a:gd name="T69" fmla="*/ 801 h 954"/>
                <a:gd name="T70" fmla="*/ 3 w 1174"/>
                <a:gd name="T71" fmla="*/ 689 h 954"/>
                <a:gd name="T72" fmla="*/ 1 w 1174"/>
                <a:gd name="T73" fmla="*/ 576 h 954"/>
                <a:gd name="T74" fmla="*/ 19 w 1174"/>
                <a:gd name="T75" fmla="*/ 466 h 954"/>
                <a:gd name="T76" fmla="*/ 57 w 1174"/>
                <a:gd name="T77" fmla="*/ 361 h 954"/>
                <a:gd name="T78" fmla="*/ 114 w 1174"/>
                <a:gd name="T79" fmla="*/ 265 h 954"/>
                <a:gd name="T80" fmla="*/ 187 w 1174"/>
                <a:gd name="T81" fmla="*/ 178 h 954"/>
                <a:gd name="T82" fmla="*/ 276 w 1174"/>
                <a:gd name="T83" fmla="*/ 105 h 954"/>
                <a:gd name="T84" fmla="*/ 383 w 1174"/>
                <a:gd name="T85" fmla="*/ 46 h 954"/>
                <a:gd name="T86" fmla="*/ 499 w 1174"/>
                <a:gd name="T87" fmla="*/ 11 h 954"/>
                <a:gd name="T88" fmla="*/ 619 w 1174"/>
                <a:gd name="T89" fmla="*/ 0 h 95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4" h="954">
                  <a:moveTo>
                    <a:pt x="619" y="0"/>
                  </a:moveTo>
                  <a:lnTo>
                    <a:pt x="679" y="4"/>
                  </a:lnTo>
                  <a:lnTo>
                    <a:pt x="740" y="14"/>
                  </a:lnTo>
                  <a:lnTo>
                    <a:pt x="801" y="31"/>
                  </a:lnTo>
                  <a:lnTo>
                    <a:pt x="852" y="48"/>
                  </a:lnTo>
                  <a:lnTo>
                    <a:pt x="901" y="70"/>
                  </a:lnTo>
                  <a:lnTo>
                    <a:pt x="948" y="96"/>
                  </a:lnTo>
                  <a:lnTo>
                    <a:pt x="992" y="127"/>
                  </a:lnTo>
                  <a:lnTo>
                    <a:pt x="1033" y="162"/>
                  </a:lnTo>
                  <a:lnTo>
                    <a:pt x="1071" y="201"/>
                  </a:lnTo>
                  <a:lnTo>
                    <a:pt x="1106" y="242"/>
                  </a:lnTo>
                  <a:lnTo>
                    <a:pt x="1136" y="288"/>
                  </a:lnTo>
                  <a:lnTo>
                    <a:pt x="1163" y="335"/>
                  </a:lnTo>
                  <a:lnTo>
                    <a:pt x="1171" y="355"/>
                  </a:lnTo>
                  <a:lnTo>
                    <a:pt x="1174" y="374"/>
                  </a:lnTo>
                  <a:lnTo>
                    <a:pt x="1170" y="393"/>
                  </a:lnTo>
                  <a:lnTo>
                    <a:pt x="1163" y="411"/>
                  </a:lnTo>
                  <a:lnTo>
                    <a:pt x="1150" y="426"/>
                  </a:lnTo>
                  <a:lnTo>
                    <a:pt x="1133" y="439"/>
                  </a:lnTo>
                  <a:lnTo>
                    <a:pt x="1114" y="448"/>
                  </a:lnTo>
                  <a:lnTo>
                    <a:pt x="1095" y="450"/>
                  </a:lnTo>
                  <a:lnTo>
                    <a:pt x="1076" y="447"/>
                  </a:lnTo>
                  <a:lnTo>
                    <a:pt x="1058" y="438"/>
                  </a:lnTo>
                  <a:lnTo>
                    <a:pt x="1043" y="425"/>
                  </a:lnTo>
                  <a:lnTo>
                    <a:pt x="1029" y="410"/>
                  </a:lnTo>
                  <a:lnTo>
                    <a:pt x="1008" y="367"/>
                  </a:lnTo>
                  <a:lnTo>
                    <a:pt x="981" y="328"/>
                  </a:lnTo>
                  <a:lnTo>
                    <a:pt x="952" y="292"/>
                  </a:lnTo>
                  <a:lnTo>
                    <a:pt x="918" y="260"/>
                  </a:lnTo>
                  <a:lnTo>
                    <a:pt x="881" y="233"/>
                  </a:lnTo>
                  <a:lnTo>
                    <a:pt x="841" y="208"/>
                  </a:lnTo>
                  <a:lnTo>
                    <a:pt x="800" y="188"/>
                  </a:lnTo>
                  <a:lnTo>
                    <a:pt x="757" y="171"/>
                  </a:lnTo>
                  <a:lnTo>
                    <a:pt x="705" y="159"/>
                  </a:lnTo>
                  <a:lnTo>
                    <a:pt x="653" y="152"/>
                  </a:lnTo>
                  <a:lnTo>
                    <a:pt x="601" y="151"/>
                  </a:lnTo>
                  <a:lnTo>
                    <a:pt x="550" y="158"/>
                  </a:lnTo>
                  <a:lnTo>
                    <a:pt x="498" y="168"/>
                  </a:lnTo>
                  <a:lnTo>
                    <a:pt x="448" y="185"/>
                  </a:lnTo>
                  <a:lnTo>
                    <a:pt x="400" y="208"/>
                  </a:lnTo>
                  <a:lnTo>
                    <a:pt x="360" y="232"/>
                  </a:lnTo>
                  <a:lnTo>
                    <a:pt x="323" y="259"/>
                  </a:lnTo>
                  <a:lnTo>
                    <a:pt x="289" y="290"/>
                  </a:lnTo>
                  <a:lnTo>
                    <a:pt x="257" y="323"/>
                  </a:lnTo>
                  <a:lnTo>
                    <a:pt x="229" y="360"/>
                  </a:lnTo>
                  <a:lnTo>
                    <a:pt x="206" y="400"/>
                  </a:lnTo>
                  <a:lnTo>
                    <a:pt x="186" y="443"/>
                  </a:lnTo>
                  <a:lnTo>
                    <a:pt x="170" y="489"/>
                  </a:lnTo>
                  <a:lnTo>
                    <a:pt x="157" y="540"/>
                  </a:lnTo>
                  <a:lnTo>
                    <a:pt x="151" y="592"/>
                  </a:lnTo>
                  <a:lnTo>
                    <a:pt x="150" y="643"/>
                  </a:lnTo>
                  <a:lnTo>
                    <a:pt x="155" y="695"/>
                  </a:lnTo>
                  <a:lnTo>
                    <a:pt x="167" y="746"/>
                  </a:lnTo>
                  <a:lnTo>
                    <a:pt x="184" y="796"/>
                  </a:lnTo>
                  <a:lnTo>
                    <a:pt x="206" y="845"/>
                  </a:lnTo>
                  <a:lnTo>
                    <a:pt x="213" y="864"/>
                  </a:lnTo>
                  <a:lnTo>
                    <a:pt x="216" y="884"/>
                  </a:lnTo>
                  <a:lnTo>
                    <a:pt x="213" y="903"/>
                  </a:lnTo>
                  <a:lnTo>
                    <a:pt x="205" y="920"/>
                  </a:lnTo>
                  <a:lnTo>
                    <a:pt x="193" y="936"/>
                  </a:lnTo>
                  <a:lnTo>
                    <a:pt x="176" y="948"/>
                  </a:lnTo>
                  <a:lnTo>
                    <a:pt x="157" y="954"/>
                  </a:lnTo>
                  <a:lnTo>
                    <a:pt x="138" y="954"/>
                  </a:lnTo>
                  <a:lnTo>
                    <a:pt x="120" y="949"/>
                  </a:lnTo>
                  <a:lnTo>
                    <a:pt x="105" y="941"/>
                  </a:lnTo>
                  <a:lnTo>
                    <a:pt x="91" y="931"/>
                  </a:lnTo>
                  <a:lnTo>
                    <a:pt x="81" y="921"/>
                  </a:lnTo>
                  <a:lnTo>
                    <a:pt x="73" y="911"/>
                  </a:lnTo>
                  <a:lnTo>
                    <a:pt x="47" y="856"/>
                  </a:lnTo>
                  <a:lnTo>
                    <a:pt x="27" y="801"/>
                  </a:lnTo>
                  <a:lnTo>
                    <a:pt x="13" y="745"/>
                  </a:lnTo>
                  <a:lnTo>
                    <a:pt x="3" y="689"/>
                  </a:lnTo>
                  <a:lnTo>
                    <a:pt x="0" y="632"/>
                  </a:lnTo>
                  <a:lnTo>
                    <a:pt x="1" y="576"/>
                  </a:lnTo>
                  <a:lnTo>
                    <a:pt x="7" y="521"/>
                  </a:lnTo>
                  <a:lnTo>
                    <a:pt x="19" y="466"/>
                  </a:lnTo>
                  <a:lnTo>
                    <a:pt x="36" y="413"/>
                  </a:lnTo>
                  <a:lnTo>
                    <a:pt x="57" y="361"/>
                  </a:lnTo>
                  <a:lnTo>
                    <a:pt x="83" y="311"/>
                  </a:lnTo>
                  <a:lnTo>
                    <a:pt x="114" y="265"/>
                  </a:lnTo>
                  <a:lnTo>
                    <a:pt x="147" y="219"/>
                  </a:lnTo>
                  <a:lnTo>
                    <a:pt x="187" y="178"/>
                  </a:lnTo>
                  <a:lnTo>
                    <a:pt x="229" y="140"/>
                  </a:lnTo>
                  <a:lnTo>
                    <a:pt x="276" y="105"/>
                  </a:lnTo>
                  <a:lnTo>
                    <a:pt x="327" y="74"/>
                  </a:lnTo>
                  <a:lnTo>
                    <a:pt x="383" y="46"/>
                  </a:lnTo>
                  <a:lnTo>
                    <a:pt x="440" y="25"/>
                  </a:lnTo>
                  <a:lnTo>
                    <a:pt x="499" y="11"/>
                  </a:lnTo>
                  <a:lnTo>
                    <a:pt x="558" y="2"/>
                  </a:lnTo>
                  <a:lnTo>
                    <a:pt x="6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39" name="Freeform 8"/>
            <p:cNvSpPr>
              <a:spLocks noEditPoints="1"/>
            </p:cNvSpPr>
            <p:nvPr/>
          </p:nvSpPr>
          <p:spPr bwMode="auto">
            <a:xfrm>
              <a:off x="793751" y="3595688"/>
              <a:ext cx="495300" cy="449263"/>
            </a:xfrm>
            <a:custGeom>
              <a:gdLst>
                <a:gd name="T0" fmla="*/ 1449 w 2805"/>
                <a:gd name="T1" fmla="*/ 2389 h 2551"/>
                <a:gd name="T2" fmla="*/ 438 w 2805"/>
                <a:gd name="T3" fmla="*/ 150 h 2551"/>
                <a:gd name="T4" fmla="*/ 375 w 2805"/>
                <a:gd name="T5" fmla="*/ 176 h 2551"/>
                <a:gd name="T6" fmla="*/ 337 w 2805"/>
                <a:gd name="T7" fmla="*/ 231 h 2551"/>
                <a:gd name="T8" fmla="*/ 337 w 2805"/>
                <a:gd name="T9" fmla="*/ 298 h 2551"/>
                <a:gd name="T10" fmla="*/ 877 w 2805"/>
                <a:gd name="T11" fmla="*/ 1322 h 2551"/>
                <a:gd name="T12" fmla="*/ 868 w 2805"/>
                <a:gd name="T13" fmla="*/ 1375 h 2551"/>
                <a:gd name="T14" fmla="*/ 825 w 2805"/>
                <a:gd name="T15" fmla="*/ 1406 h 2551"/>
                <a:gd name="T16" fmla="*/ 300 w 2805"/>
                <a:gd name="T17" fmla="*/ 1257 h 2551"/>
                <a:gd name="T18" fmla="*/ 231 w 2805"/>
                <a:gd name="T19" fmla="*/ 1257 h 2551"/>
                <a:gd name="T20" fmla="*/ 176 w 2805"/>
                <a:gd name="T21" fmla="*/ 1294 h 2551"/>
                <a:gd name="T22" fmla="*/ 151 w 2805"/>
                <a:gd name="T23" fmla="*/ 1358 h 2551"/>
                <a:gd name="T24" fmla="*/ 163 w 2805"/>
                <a:gd name="T25" fmla="*/ 1422 h 2551"/>
                <a:gd name="T26" fmla="*/ 211 w 2805"/>
                <a:gd name="T27" fmla="*/ 1470 h 2551"/>
                <a:gd name="T28" fmla="*/ 1094 w 2805"/>
                <a:gd name="T29" fmla="*/ 1743 h 2551"/>
                <a:gd name="T30" fmla="*/ 1199 w 2805"/>
                <a:gd name="T31" fmla="*/ 1916 h 2551"/>
                <a:gd name="T32" fmla="*/ 1884 w 2805"/>
                <a:gd name="T33" fmla="*/ 332 h 2551"/>
                <a:gd name="T34" fmla="*/ 1827 w 2805"/>
                <a:gd name="T35" fmla="*/ 290 h 2551"/>
                <a:gd name="T36" fmla="*/ 1757 w 2805"/>
                <a:gd name="T37" fmla="*/ 281 h 2551"/>
                <a:gd name="T38" fmla="*/ 844 w 2805"/>
                <a:gd name="T39" fmla="*/ 758 h 2551"/>
                <a:gd name="T40" fmla="*/ 521 w 2805"/>
                <a:gd name="T41" fmla="*/ 175 h 2551"/>
                <a:gd name="T42" fmla="*/ 460 w 2805"/>
                <a:gd name="T43" fmla="*/ 150 h 2551"/>
                <a:gd name="T44" fmla="*/ 492 w 2805"/>
                <a:gd name="T45" fmla="*/ 3 h 2551"/>
                <a:gd name="T46" fmla="*/ 588 w 2805"/>
                <a:gd name="T47" fmla="*/ 39 h 2551"/>
                <a:gd name="T48" fmla="*/ 664 w 2805"/>
                <a:gd name="T49" fmla="*/ 109 h 2551"/>
                <a:gd name="T50" fmla="*/ 1643 w 2805"/>
                <a:gd name="T51" fmla="*/ 163 h 2551"/>
                <a:gd name="T52" fmla="*/ 1751 w 2805"/>
                <a:gd name="T53" fmla="*/ 130 h 2551"/>
                <a:gd name="T54" fmla="*/ 1859 w 2805"/>
                <a:gd name="T55" fmla="*/ 141 h 2551"/>
                <a:gd name="T56" fmla="*/ 1957 w 2805"/>
                <a:gd name="T57" fmla="*/ 193 h 2551"/>
                <a:gd name="T58" fmla="*/ 2029 w 2805"/>
                <a:gd name="T59" fmla="*/ 280 h 2551"/>
                <a:gd name="T60" fmla="*/ 2805 w 2805"/>
                <a:gd name="T61" fmla="*/ 1757 h 2551"/>
                <a:gd name="T62" fmla="*/ 2793 w 2805"/>
                <a:gd name="T63" fmla="*/ 1820 h 2551"/>
                <a:gd name="T64" fmla="*/ 2746 w 2805"/>
                <a:gd name="T65" fmla="*/ 1868 h 2551"/>
                <a:gd name="T66" fmla="*/ 1445 w 2805"/>
                <a:gd name="T67" fmla="*/ 2551 h 2551"/>
                <a:gd name="T68" fmla="*/ 1381 w 2805"/>
                <a:gd name="T69" fmla="*/ 2538 h 2551"/>
                <a:gd name="T70" fmla="*/ 1335 w 2805"/>
                <a:gd name="T71" fmla="*/ 2491 h 2551"/>
                <a:gd name="T72" fmla="*/ 152 w 2805"/>
                <a:gd name="T73" fmla="*/ 1607 h 2551"/>
                <a:gd name="T74" fmla="*/ 63 w 2805"/>
                <a:gd name="T75" fmla="*/ 1539 h 2551"/>
                <a:gd name="T76" fmla="*/ 11 w 2805"/>
                <a:gd name="T77" fmla="*/ 1441 h 2551"/>
                <a:gd name="T78" fmla="*/ 3 w 2805"/>
                <a:gd name="T79" fmla="*/ 1329 h 2551"/>
                <a:gd name="T80" fmla="*/ 45 w 2805"/>
                <a:gd name="T81" fmla="*/ 1220 h 2551"/>
                <a:gd name="T82" fmla="*/ 125 w 2805"/>
                <a:gd name="T83" fmla="*/ 1142 h 2551"/>
                <a:gd name="T84" fmla="*/ 229 w 2805"/>
                <a:gd name="T85" fmla="*/ 1104 h 2551"/>
                <a:gd name="T86" fmla="*/ 344 w 2805"/>
                <a:gd name="T87" fmla="*/ 1113 h 2551"/>
                <a:gd name="T88" fmla="*/ 199 w 2805"/>
                <a:gd name="T89" fmla="*/ 357 h 2551"/>
                <a:gd name="T90" fmla="*/ 182 w 2805"/>
                <a:gd name="T91" fmla="*/ 255 h 2551"/>
                <a:gd name="T92" fmla="*/ 206 w 2805"/>
                <a:gd name="T93" fmla="*/ 156 h 2551"/>
                <a:gd name="T94" fmla="*/ 265 w 2805"/>
                <a:gd name="T95" fmla="*/ 73 h 2551"/>
                <a:gd name="T96" fmla="*/ 356 w 2805"/>
                <a:gd name="T97" fmla="*/ 15 h 2551"/>
                <a:gd name="T98" fmla="*/ 458 w 2805"/>
                <a:gd name="T99" fmla="*/ 0 h 25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05" h="2551">
                  <a:moveTo>
                    <a:pt x="2469" y="1425"/>
                  </a:moveTo>
                  <a:lnTo>
                    <a:pt x="1275" y="2062"/>
                  </a:lnTo>
                  <a:lnTo>
                    <a:pt x="1449" y="2389"/>
                  </a:lnTo>
                  <a:lnTo>
                    <a:pt x="2643" y="1751"/>
                  </a:lnTo>
                  <a:lnTo>
                    <a:pt x="2469" y="1425"/>
                  </a:lnTo>
                  <a:close/>
                  <a:moveTo>
                    <a:pt x="438" y="150"/>
                  </a:moveTo>
                  <a:lnTo>
                    <a:pt x="415" y="154"/>
                  </a:lnTo>
                  <a:lnTo>
                    <a:pt x="394" y="164"/>
                  </a:lnTo>
                  <a:lnTo>
                    <a:pt x="375" y="176"/>
                  </a:lnTo>
                  <a:lnTo>
                    <a:pt x="359" y="192"/>
                  </a:lnTo>
                  <a:lnTo>
                    <a:pt x="346" y="211"/>
                  </a:lnTo>
                  <a:lnTo>
                    <a:pt x="337" y="231"/>
                  </a:lnTo>
                  <a:lnTo>
                    <a:pt x="333" y="254"/>
                  </a:lnTo>
                  <a:lnTo>
                    <a:pt x="333" y="276"/>
                  </a:lnTo>
                  <a:lnTo>
                    <a:pt x="337" y="298"/>
                  </a:lnTo>
                  <a:lnTo>
                    <a:pt x="346" y="320"/>
                  </a:lnTo>
                  <a:lnTo>
                    <a:pt x="871" y="1303"/>
                  </a:lnTo>
                  <a:lnTo>
                    <a:pt x="877" y="1322"/>
                  </a:lnTo>
                  <a:lnTo>
                    <a:pt x="880" y="1341"/>
                  </a:lnTo>
                  <a:lnTo>
                    <a:pt x="876" y="1359"/>
                  </a:lnTo>
                  <a:lnTo>
                    <a:pt x="868" y="1375"/>
                  </a:lnTo>
                  <a:lnTo>
                    <a:pt x="857" y="1388"/>
                  </a:lnTo>
                  <a:lnTo>
                    <a:pt x="842" y="1399"/>
                  </a:lnTo>
                  <a:lnTo>
                    <a:pt x="825" y="1406"/>
                  </a:lnTo>
                  <a:lnTo>
                    <a:pt x="806" y="1408"/>
                  </a:lnTo>
                  <a:lnTo>
                    <a:pt x="787" y="1405"/>
                  </a:lnTo>
                  <a:lnTo>
                    <a:pt x="300" y="1257"/>
                  </a:lnTo>
                  <a:lnTo>
                    <a:pt x="277" y="1253"/>
                  </a:lnTo>
                  <a:lnTo>
                    <a:pt x="254" y="1253"/>
                  </a:lnTo>
                  <a:lnTo>
                    <a:pt x="231" y="1257"/>
                  </a:lnTo>
                  <a:lnTo>
                    <a:pt x="211" y="1266"/>
                  </a:lnTo>
                  <a:lnTo>
                    <a:pt x="192" y="1278"/>
                  </a:lnTo>
                  <a:lnTo>
                    <a:pt x="176" y="1294"/>
                  </a:lnTo>
                  <a:lnTo>
                    <a:pt x="163" y="1312"/>
                  </a:lnTo>
                  <a:lnTo>
                    <a:pt x="155" y="1334"/>
                  </a:lnTo>
                  <a:lnTo>
                    <a:pt x="151" y="1358"/>
                  </a:lnTo>
                  <a:lnTo>
                    <a:pt x="151" y="1380"/>
                  </a:lnTo>
                  <a:lnTo>
                    <a:pt x="155" y="1402"/>
                  </a:lnTo>
                  <a:lnTo>
                    <a:pt x="163" y="1422"/>
                  </a:lnTo>
                  <a:lnTo>
                    <a:pt x="176" y="1441"/>
                  </a:lnTo>
                  <a:lnTo>
                    <a:pt x="192" y="1457"/>
                  </a:lnTo>
                  <a:lnTo>
                    <a:pt x="211" y="1470"/>
                  </a:lnTo>
                  <a:lnTo>
                    <a:pt x="232" y="1478"/>
                  </a:lnTo>
                  <a:lnTo>
                    <a:pt x="1078" y="1735"/>
                  </a:lnTo>
                  <a:lnTo>
                    <a:pt x="1094" y="1743"/>
                  </a:lnTo>
                  <a:lnTo>
                    <a:pt x="1109" y="1755"/>
                  </a:lnTo>
                  <a:lnTo>
                    <a:pt x="1119" y="1770"/>
                  </a:lnTo>
                  <a:lnTo>
                    <a:pt x="1199" y="1916"/>
                  </a:lnTo>
                  <a:lnTo>
                    <a:pt x="2393" y="1279"/>
                  </a:lnTo>
                  <a:lnTo>
                    <a:pt x="1898" y="353"/>
                  </a:lnTo>
                  <a:lnTo>
                    <a:pt x="1884" y="332"/>
                  </a:lnTo>
                  <a:lnTo>
                    <a:pt x="1867" y="314"/>
                  </a:lnTo>
                  <a:lnTo>
                    <a:pt x="1848" y="300"/>
                  </a:lnTo>
                  <a:lnTo>
                    <a:pt x="1827" y="290"/>
                  </a:lnTo>
                  <a:lnTo>
                    <a:pt x="1804" y="282"/>
                  </a:lnTo>
                  <a:lnTo>
                    <a:pt x="1780" y="279"/>
                  </a:lnTo>
                  <a:lnTo>
                    <a:pt x="1757" y="281"/>
                  </a:lnTo>
                  <a:lnTo>
                    <a:pt x="1733" y="286"/>
                  </a:lnTo>
                  <a:lnTo>
                    <a:pt x="1709" y="296"/>
                  </a:lnTo>
                  <a:lnTo>
                    <a:pt x="844" y="758"/>
                  </a:lnTo>
                  <a:lnTo>
                    <a:pt x="551" y="210"/>
                  </a:lnTo>
                  <a:lnTo>
                    <a:pt x="538" y="191"/>
                  </a:lnTo>
                  <a:lnTo>
                    <a:pt x="521" y="175"/>
                  </a:lnTo>
                  <a:lnTo>
                    <a:pt x="503" y="163"/>
                  </a:lnTo>
                  <a:lnTo>
                    <a:pt x="482" y="154"/>
                  </a:lnTo>
                  <a:lnTo>
                    <a:pt x="460" y="150"/>
                  </a:lnTo>
                  <a:lnTo>
                    <a:pt x="438" y="150"/>
                  </a:lnTo>
                  <a:close/>
                  <a:moveTo>
                    <a:pt x="458" y="0"/>
                  </a:moveTo>
                  <a:lnTo>
                    <a:pt x="492" y="3"/>
                  </a:lnTo>
                  <a:lnTo>
                    <a:pt x="526" y="10"/>
                  </a:lnTo>
                  <a:lnTo>
                    <a:pt x="558" y="23"/>
                  </a:lnTo>
                  <a:lnTo>
                    <a:pt x="588" y="39"/>
                  </a:lnTo>
                  <a:lnTo>
                    <a:pt x="616" y="58"/>
                  </a:lnTo>
                  <a:lnTo>
                    <a:pt x="642" y="82"/>
                  </a:lnTo>
                  <a:lnTo>
                    <a:pt x="664" y="109"/>
                  </a:lnTo>
                  <a:lnTo>
                    <a:pt x="683" y="139"/>
                  </a:lnTo>
                  <a:lnTo>
                    <a:pt x="905" y="556"/>
                  </a:lnTo>
                  <a:lnTo>
                    <a:pt x="1643" y="163"/>
                  </a:lnTo>
                  <a:lnTo>
                    <a:pt x="1678" y="147"/>
                  </a:lnTo>
                  <a:lnTo>
                    <a:pt x="1714" y="136"/>
                  </a:lnTo>
                  <a:lnTo>
                    <a:pt x="1751" y="130"/>
                  </a:lnTo>
                  <a:lnTo>
                    <a:pt x="1788" y="130"/>
                  </a:lnTo>
                  <a:lnTo>
                    <a:pt x="1824" y="133"/>
                  </a:lnTo>
                  <a:lnTo>
                    <a:pt x="1859" y="141"/>
                  </a:lnTo>
                  <a:lnTo>
                    <a:pt x="1894" y="154"/>
                  </a:lnTo>
                  <a:lnTo>
                    <a:pt x="1926" y="171"/>
                  </a:lnTo>
                  <a:lnTo>
                    <a:pt x="1957" y="193"/>
                  </a:lnTo>
                  <a:lnTo>
                    <a:pt x="1983" y="218"/>
                  </a:lnTo>
                  <a:lnTo>
                    <a:pt x="2008" y="247"/>
                  </a:lnTo>
                  <a:lnTo>
                    <a:pt x="2029" y="280"/>
                  </a:lnTo>
                  <a:lnTo>
                    <a:pt x="2793" y="1713"/>
                  </a:lnTo>
                  <a:lnTo>
                    <a:pt x="2801" y="1734"/>
                  </a:lnTo>
                  <a:lnTo>
                    <a:pt x="2805" y="1757"/>
                  </a:lnTo>
                  <a:lnTo>
                    <a:pt x="2805" y="1778"/>
                  </a:lnTo>
                  <a:lnTo>
                    <a:pt x="2801" y="1800"/>
                  </a:lnTo>
                  <a:lnTo>
                    <a:pt x="2793" y="1820"/>
                  </a:lnTo>
                  <a:lnTo>
                    <a:pt x="2781" y="1838"/>
                  </a:lnTo>
                  <a:lnTo>
                    <a:pt x="2765" y="1854"/>
                  </a:lnTo>
                  <a:lnTo>
                    <a:pt x="2746" y="1868"/>
                  </a:lnTo>
                  <a:lnTo>
                    <a:pt x="1489" y="2538"/>
                  </a:lnTo>
                  <a:lnTo>
                    <a:pt x="1467" y="2546"/>
                  </a:lnTo>
                  <a:lnTo>
                    <a:pt x="1445" y="2551"/>
                  </a:lnTo>
                  <a:lnTo>
                    <a:pt x="1423" y="2551"/>
                  </a:lnTo>
                  <a:lnTo>
                    <a:pt x="1402" y="2546"/>
                  </a:lnTo>
                  <a:lnTo>
                    <a:pt x="1381" y="2538"/>
                  </a:lnTo>
                  <a:lnTo>
                    <a:pt x="1363" y="2526"/>
                  </a:lnTo>
                  <a:lnTo>
                    <a:pt x="1348" y="2510"/>
                  </a:lnTo>
                  <a:lnTo>
                    <a:pt x="1335" y="2491"/>
                  </a:lnTo>
                  <a:lnTo>
                    <a:pt x="1003" y="1870"/>
                  </a:lnTo>
                  <a:lnTo>
                    <a:pt x="189" y="1622"/>
                  </a:lnTo>
                  <a:lnTo>
                    <a:pt x="152" y="1607"/>
                  </a:lnTo>
                  <a:lnTo>
                    <a:pt x="119" y="1589"/>
                  </a:lnTo>
                  <a:lnTo>
                    <a:pt x="89" y="1566"/>
                  </a:lnTo>
                  <a:lnTo>
                    <a:pt x="63" y="1539"/>
                  </a:lnTo>
                  <a:lnTo>
                    <a:pt x="41" y="1509"/>
                  </a:lnTo>
                  <a:lnTo>
                    <a:pt x="23" y="1476"/>
                  </a:lnTo>
                  <a:lnTo>
                    <a:pt x="11" y="1441"/>
                  </a:lnTo>
                  <a:lnTo>
                    <a:pt x="3" y="1404"/>
                  </a:lnTo>
                  <a:lnTo>
                    <a:pt x="0" y="1367"/>
                  </a:lnTo>
                  <a:lnTo>
                    <a:pt x="3" y="1329"/>
                  </a:lnTo>
                  <a:lnTo>
                    <a:pt x="12" y="1290"/>
                  </a:lnTo>
                  <a:lnTo>
                    <a:pt x="26" y="1253"/>
                  </a:lnTo>
                  <a:lnTo>
                    <a:pt x="45" y="1220"/>
                  </a:lnTo>
                  <a:lnTo>
                    <a:pt x="68" y="1189"/>
                  </a:lnTo>
                  <a:lnTo>
                    <a:pt x="95" y="1164"/>
                  </a:lnTo>
                  <a:lnTo>
                    <a:pt x="125" y="1142"/>
                  </a:lnTo>
                  <a:lnTo>
                    <a:pt x="158" y="1125"/>
                  </a:lnTo>
                  <a:lnTo>
                    <a:pt x="193" y="1112"/>
                  </a:lnTo>
                  <a:lnTo>
                    <a:pt x="229" y="1104"/>
                  </a:lnTo>
                  <a:lnTo>
                    <a:pt x="267" y="1101"/>
                  </a:lnTo>
                  <a:lnTo>
                    <a:pt x="306" y="1105"/>
                  </a:lnTo>
                  <a:lnTo>
                    <a:pt x="344" y="1113"/>
                  </a:lnTo>
                  <a:lnTo>
                    <a:pt x="649" y="1206"/>
                  </a:lnTo>
                  <a:lnTo>
                    <a:pt x="214" y="390"/>
                  </a:lnTo>
                  <a:lnTo>
                    <a:pt x="199" y="357"/>
                  </a:lnTo>
                  <a:lnTo>
                    <a:pt x="189" y="323"/>
                  </a:lnTo>
                  <a:lnTo>
                    <a:pt x="184" y="290"/>
                  </a:lnTo>
                  <a:lnTo>
                    <a:pt x="182" y="255"/>
                  </a:lnTo>
                  <a:lnTo>
                    <a:pt x="187" y="221"/>
                  </a:lnTo>
                  <a:lnTo>
                    <a:pt x="194" y="188"/>
                  </a:lnTo>
                  <a:lnTo>
                    <a:pt x="206" y="156"/>
                  </a:lnTo>
                  <a:lnTo>
                    <a:pt x="222" y="126"/>
                  </a:lnTo>
                  <a:lnTo>
                    <a:pt x="242" y="98"/>
                  </a:lnTo>
                  <a:lnTo>
                    <a:pt x="265" y="73"/>
                  </a:lnTo>
                  <a:lnTo>
                    <a:pt x="293" y="49"/>
                  </a:lnTo>
                  <a:lnTo>
                    <a:pt x="324" y="30"/>
                  </a:lnTo>
                  <a:lnTo>
                    <a:pt x="356" y="15"/>
                  </a:lnTo>
                  <a:lnTo>
                    <a:pt x="390" y="6"/>
                  </a:lnTo>
                  <a:lnTo>
                    <a:pt x="424" y="0"/>
                  </a:lnTo>
                  <a:lnTo>
                    <a:pt x="4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4958373" y="2678321"/>
            <a:ext cx="270767" cy="348454"/>
            <a:chOff x="3457575" y="2789238"/>
            <a:chExt cx="376238" cy="484187"/>
          </a:xfrm>
          <a:solidFill>
            <a:schemeClr val="bg1"/>
          </a:solidFill>
        </p:grpSpPr>
        <p:sp>
          <p:nvSpPr>
            <p:cNvPr id="41" name="Freeform 55"/>
            <p:cNvSpPr>
              <a:spLocks noEditPoints="1"/>
            </p:cNvSpPr>
            <p:nvPr/>
          </p:nvSpPr>
          <p:spPr bwMode="auto">
            <a:xfrm>
              <a:off x="3543300" y="2789238"/>
              <a:ext cx="201613" cy="200025"/>
            </a:xfrm>
            <a:custGeom>
              <a:gdLst>
                <a:gd name="T0" fmla="*/ 522 w 1139"/>
                <a:gd name="T1" fmla="*/ 158 h 1142"/>
                <a:gd name="T2" fmla="*/ 430 w 1139"/>
                <a:gd name="T3" fmla="*/ 179 h 1142"/>
                <a:gd name="T4" fmla="*/ 346 w 1139"/>
                <a:gd name="T5" fmla="*/ 220 h 1142"/>
                <a:gd name="T6" fmla="*/ 274 w 1139"/>
                <a:gd name="T7" fmla="*/ 277 h 1142"/>
                <a:gd name="T8" fmla="*/ 215 w 1139"/>
                <a:gd name="T9" fmla="*/ 350 h 1142"/>
                <a:gd name="T10" fmla="*/ 174 w 1139"/>
                <a:gd name="T11" fmla="*/ 433 h 1142"/>
                <a:gd name="T12" fmla="*/ 152 w 1139"/>
                <a:gd name="T13" fmla="*/ 527 h 1142"/>
                <a:gd name="T14" fmla="*/ 152 w 1139"/>
                <a:gd name="T15" fmla="*/ 626 h 1142"/>
                <a:gd name="T16" fmla="*/ 173 w 1139"/>
                <a:gd name="T17" fmla="*/ 718 h 1142"/>
                <a:gd name="T18" fmla="*/ 214 w 1139"/>
                <a:gd name="T19" fmla="*/ 803 h 1142"/>
                <a:gd name="T20" fmla="*/ 271 w 1139"/>
                <a:gd name="T21" fmla="*/ 875 h 1142"/>
                <a:gd name="T22" fmla="*/ 343 w 1139"/>
                <a:gd name="T23" fmla="*/ 933 h 1142"/>
                <a:gd name="T24" fmla="*/ 427 w 1139"/>
                <a:gd name="T25" fmla="*/ 975 h 1142"/>
                <a:gd name="T26" fmla="*/ 520 w 1139"/>
                <a:gd name="T27" fmla="*/ 997 h 1142"/>
                <a:gd name="T28" fmla="*/ 618 w 1139"/>
                <a:gd name="T29" fmla="*/ 997 h 1142"/>
                <a:gd name="T30" fmla="*/ 711 w 1139"/>
                <a:gd name="T31" fmla="*/ 976 h 1142"/>
                <a:gd name="T32" fmla="*/ 794 w 1139"/>
                <a:gd name="T33" fmla="*/ 935 h 1142"/>
                <a:gd name="T34" fmla="*/ 867 w 1139"/>
                <a:gd name="T35" fmla="*/ 878 h 1142"/>
                <a:gd name="T36" fmla="*/ 925 w 1139"/>
                <a:gd name="T37" fmla="*/ 805 h 1142"/>
                <a:gd name="T38" fmla="*/ 967 w 1139"/>
                <a:gd name="T39" fmla="*/ 721 h 1142"/>
                <a:gd name="T40" fmla="*/ 988 w 1139"/>
                <a:gd name="T41" fmla="*/ 628 h 1142"/>
                <a:gd name="T42" fmla="*/ 988 w 1139"/>
                <a:gd name="T43" fmla="*/ 524 h 1142"/>
                <a:gd name="T44" fmla="*/ 964 w 1139"/>
                <a:gd name="T45" fmla="*/ 424 h 1142"/>
                <a:gd name="T46" fmla="*/ 916 w 1139"/>
                <a:gd name="T47" fmla="*/ 335 h 1142"/>
                <a:gd name="T48" fmla="*/ 851 w 1139"/>
                <a:gd name="T49" fmla="*/ 260 h 1142"/>
                <a:gd name="T50" fmla="*/ 770 w 1139"/>
                <a:gd name="T51" fmla="*/ 204 h 1142"/>
                <a:gd name="T52" fmla="*/ 675 w 1139"/>
                <a:gd name="T53" fmla="*/ 168 h 1142"/>
                <a:gd name="T54" fmla="*/ 570 w 1139"/>
                <a:gd name="T55" fmla="*/ 155 h 1142"/>
                <a:gd name="T56" fmla="*/ 629 w 1139"/>
                <a:gd name="T57" fmla="*/ 3 h 1142"/>
                <a:gd name="T58" fmla="*/ 740 w 1139"/>
                <a:gd name="T59" fmla="*/ 25 h 1142"/>
                <a:gd name="T60" fmla="*/ 844 w 1139"/>
                <a:gd name="T61" fmla="*/ 68 h 1142"/>
                <a:gd name="T62" fmla="*/ 934 w 1139"/>
                <a:gd name="T63" fmla="*/ 128 h 1142"/>
                <a:gd name="T64" fmla="*/ 1011 w 1139"/>
                <a:gd name="T65" fmla="*/ 205 h 1142"/>
                <a:gd name="T66" fmla="*/ 1071 w 1139"/>
                <a:gd name="T67" fmla="*/ 296 h 1142"/>
                <a:gd name="T68" fmla="*/ 1114 w 1139"/>
                <a:gd name="T69" fmla="*/ 400 h 1142"/>
                <a:gd name="T70" fmla="*/ 1136 w 1139"/>
                <a:gd name="T71" fmla="*/ 511 h 1142"/>
                <a:gd name="T72" fmla="*/ 1136 w 1139"/>
                <a:gd name="T73" fmla="*/ 630 h 1142"/>
                <a:gd name="T74" fmla="*/ 1114 w 1139"/>
                <a:gd name="T75" fmla="*/ 742 h 1142"/>
                <a:gd name="T76" fmla="*/ 1071 w 1139"/>
                <a:gd name="T77" fmla="*/ 844 h 1142"/>
                <a:gd name="T78" fmla="*/ 1010 w 1139"/>
                <a:gd name="T79" fmla="*/ 935 h 1142"/>
                <a:gd name="T80" fmla="*/ 933 w 1139"/>
                <a:gd name="T81" fmla="*/ 1012 h 1142"/>
                <a:gd name="T82" fmla="*/ 843 w 1139"/>
                <a:gd name="T83" fmla="*/ 1073 h 1142"/>
                <a:gd name="T84" fmla="*/ 740 w 1139"/>
                <a:gd name="T85" fmla="*/ 1116 h 1142"/>
                <a:gd name="T86" fmla="*/ 629 w 1139"/>
                <a:gd name="T87" fmla="*/ 1138 h 1142"/>
                <a:gd name="T88" fmla="*/ 512 w 1139"/>
                <a:gd name="T89" fmla="*/ 1138 h 1142"/>
                <a:gd name="T90" fmla="*/ 403 w 1139"/>
                <a:gd name="T91" fmla="*/ 1116 h 1142"/>
                <a:gd name="T92" fmla="*/ 300 w 1139"/>
                <a:gd name="T93" fmla="*/ 1073 h 1142"/>
                <a:gd name="T94" fmla="*/ 210 w 1139"/>
                <a:gd name="T95" fmla="*/ 1012 h 1142"/>
                <a:gd name="T96" fmla="*/ 132 w 1139"/>
                <a:gd name="T97" fmla="*/ 935 h 1142"/>
                <a:gd name="T98" fmla="*/ 70 w 1139"/>
                <a:gd name="T99" fmla="*/ 844 h 1142"/>
                <a:gd name="T100" fmla="*/ 27 w 1139"/>
                <a:gd name="T101" fmla="*/ 742 h 1142"/>
                <a:gd name="T102" fmla="*/ 4 w 1139"/>
                <a:gd name="T103" fmla="*/ 630 h 1142"/>
                <a:gd name="T104" fmla="*/ 4 w 1139"/>
                <a:gd name="T105" fmla="*/ 511 h 1142"/>
                <a:gd name="T106" fmla="*/ 26 w 1139"/>
                <a:gd name="T107" fmla="*/ 400 h 1142"/>
                <a:gd name="T108" fmla="*/ 69 w 1139"/>
                <a:gd name="T109" fmla="*/ 296 h 1142"/>
                <a:gd name="T110" fmla="*/ 130 w 1139"/>
                <a:gd name="T111" fmla="*/ 205 h 1142"/>
                <a:gd name="T112" fmla="*/ 207 w 1139"/>
                <a:gd name="T113" fmla="*/ 128 h 1142"/>
                <a:gd name="T114" fmla="*/ 297 w 1139"/>
                <a:gd name="T115" fmla="*/ 68 h 1142"/>
                <a:gd name="T116" fmla="*/ 399 w 1139"/>
                <a:gd name="T117" fmla="*/ 25 h 1142"/>
                <a:gd name="T118" fmla="*/ 511 w 1139"/>
                <a:gd name="T119" fmla="*/ 3 h 114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39" h="1142">
                  <a:moveTo>
                    <a:pt x="570" y="155"/>
                  </a:moveTo>
                  <a:lnTo>
                    <a:pt x="522" y="158"/>
                  </a:lnTo>
                  <a:lnTo>
                    <a:pt x="474" y="166"/>
                  </a:lnTo>
                  <a:lnTo>
                    <a:pt x="430" y="179"/>
                  </a:lnTo>
                  <a:lnTo>
                    <a:pt x="387" y="198"/>
                  </a:lnTo>
                  <a:lnTo>
                    <a:pt x="346" y="220"/>
                  </a:lnTo>
                  <a:lnTo>
                    <a:pt x="308" y="247"/>
                  </a:lnTo>
                  <a:lnTo>
                    <a:pt x="274" y="277"/>
                  </a:lnTo>
                  <a:lnTo>
                    <a:pt x="243" y="312"/>
                  </a:lnTo>
                  <a:lnTo>
                    <a:pt x="215" y="350"/>
                  </a:lnTo>
                  <a:lnTo>
                    <a:pt x="192" y="390"/>
                  </a:lnTo>
                  <a:lnTo>
                    <a:pt x="174" y="433"/>
                  </a:lnTo>
                  <a:lnTo>
                    <a:pt x="160" y="480"/>
                  </a:lnTo>
                  <a:lnTo>
                    <a:pt x="152" y="527"/>
                  </a:lnTo>
                  <a:lnTo>
                    <a:pt x="149" y="578"/>
                  </a:lnTo>
                  <a:lnTo>
                    <a:pt x="152" y="626"/>
                  </a:lnTo>
                  <a:lnTo>
                    <a:pt x="160" y="673"/>
                  </a:lnTo>
                  <a:lnTo>
                    <a:pt x="173" y="718"/>
                  </a:lnTo>
                  <a:lnTo>
                    <a:pt x="191" y="762"/>
                  </a:lnTo>
                  <a:lnTo>
                    <a:pt x="214" y="803"/>
                  </a:lnTo>
                  <a:lnTo>
                    <a:pt x="240" y="840"/>
                  </a:lnTo>
                  <a:lnTo>
                    <a:pt x="271" y="875"/>
                  </a:lnTo>
                  <a:lnTo>
                    <a:pt x="306" y="906"/>
                  </a:lnTo>
                  <a:lnTo>
                    <a:pt x="343" y="933"/>
                  </a:lnTo>
                  <a:lnTo>
                    <a:pt x="384" y="956"/>
                  </a:lnTo>
                  <a:lnTo>
                    <a:pt x="427" y="975"/>
                  </a:lnTo>
                  <a:lnTo>
                    <a:pt x="472" y="989"/>
                  </a:lnTo>
                  <a:lnTo>
                    <a:pt x="520" y="997"/>
                  </a:lnTo>
                  <a:lnTo>
                    <a:pt x="570" y="1000"/>
                  </a:lnTo>
                  <a:lnTo>
                    <a:pt x="618" y="997"/>
                  </a:lnTo>
                  <a:lnTo>
                    <a:pt x="666" y="989"/>
                  </a:lnTo>
                  <a:lnTo>
                    <a:pt x="711" y="976"/>
                  </a:lnTo>
                  <a:lnTo>
                    <a:pt x="754" y="958"/>
                  </a:lnTo>
                  <a:lnTo>
                    <a:pt x="794" y="935"/>
                  </a:lnTo>
                  <a:lnTo>
                    <a:pt x="832" y="908"/>
                  </a:lnTo>
                  <a:lnTo>
                    <a:pt x="867" y="878"/>
                  </a:lnTo>
                  <a:lnTo>
                    <a:pt x="897" y="843"/>
                  </a:lnTo>
                  <a:lnTo>
                    <a:pt x="925" y="805"/>
                  </a:lnTo>
                  <a:lnTo>
                    <a:pt x="948" y="765"/>
                  </a:lnTo>
                  <a:lnTo>
                    <a:pt x="967" y="721"/>
                  </a:lnTo>
                  <a:lnTo>
                    <a:pt x="979" y="675"/>
                  </a:lnTo>
                  <a:lnTo>
                    <a:pt x="988" y="628"/>
                  </a:lnTo>
                  <a:lnTo>
                    <a:pt x="991" y="578"/>
                  </a:lnTo>
                  <a:lnTo>
                    <a:pt x="988" y="524"/>
                  </a:lnTo>
                  <a:lnTo>
                    <a:pt x="978" y="472"/>
                  </a:lnTo>
                  <a:lnTo>
                    <a:pt x="964" y="424"/>
                  </a:lnTo>
                  <a:lnTo>
                    <a:pt x="943" y="377"/>
                  </a:lnTo>
                  <a:lnTo>
                    <a:pt x="916" y="335"/>
                  </a:lnTo>
                  <a:lnTo>
                    <a:pt x="886" y="296"/>
                  </a:lnTo>
                  <a:lnTo>
                    <a:pt x="851" y="260"/>
                  </a:lnTo>
                  <a:lnTo>
                    <a:pt x="812" y="230"/>
                  </a:lnTo>
                  <a:lnTo>
                    <a:pt x="770" y="204"/>
                  </a:lnTo>
                  <a:lnTo>
                    <a:pt x="724" y="183"/>
                  </a:lnTo>
                  <a:lnTo>
                    <a:pt x="675" y="168"/>
                  </a:lnTo>
                  <a:lnTo>
                    <a:pt x="624" y="159"/>
                  </a:lnTo>
                  <a:lnTo>
                    <a:pt x="570" y="155"/>
                  </a:lnTo>
                  <a:close/>
                  <a:moveTo>
                    <a:pt x="570" y="0"/>
                  </a:moveTo>
                  <a:lnTo>
                    <a:pt x="629" y="3"/>
                  </a:lnTo>
                  <a:lnTo>
                    <a:pt x="686" y="11"/>
                  </a:lnTo>
                  <a:lnTo>
                    <a:pt x="740" y="25"/>
                  </a:lnTo>
                  <a:lnTo>
                    <a:pt x="793" y="44"/>
                  </a:lnTo>
                  <a:lnTo>
                    <a:pt x="844" y="68"/>
                  </a:lnTo>
                  <a:lnTo>
                    <a:pt x="890" y="96"/>
                  </a:lnTo>
                  <a:lnTo>
                    <a:pt x="934" y="128"/>
                  </a:lnTo>
                  <a:lnTo>
                    <a:pt x="974" y="165"/>
                  </a:lnTo>
                  <a:lnTo>
                    <a:pt x="1011" y="205"/>
                  </a:lnTo>
                  <a:lnTo>
                    <a:pt x="1044" y="250"/>
                  </a:lnTo>
                  <a:lnTo>
                    <a:pt x="1071" y="296"/>
                  </a:lnTo>
                  <a:lnTo>
                    <a:pt x="1095" y="347"/>
                  </a:lnTo>
                  <a:lnTo>
                    <a:pt x="1114" y="400"/>
                  </a:lnTo>
                  <a:lnTo>
                    <a:pt x="1128" y="454"/>
                  </a:lnTo>
                  <a:lnTo>
                    <a:pt x="1136" y="511"/>
                  </a:lnTo>
                  <a:lnTo>
                    <a:pt x="1139" y="571"/>
                  </a:lnTo>
                  <a:lnTo>
                    <a:pt x="1136" y="630"/>
                  </a:lnTo>
                  <a:lnTo>
                    <a:pt x="1128" y="687"/>
                  </a:lnTo>
                  <a:lnTo>
                    <a:pt x="1114" y="742"/>
                  </a:lnTo>
                  <a:lnTo>
                    <a:pt x="1095" y="794"/>
                  </a:lnTo>
                  <a:lnTo>
                    <a:pt x="1071" y="844"/>
                  </a:lnTo>
                  <a:lnTo>
                    <a:pt x="1043" y="891"/>
                  </a:lnTo>
                  <a:lnTo>
                    <a:pt x="1010" y="935"/>
                  </a:lnTo>
                  <a:lnTo>
                    <a:pt x="974" y="976"/>
                  </a:lnTo>
                  <a:lnTo>
                    <a:pt x="933" y="1012"/>
                  </a:lnTo>
                  <a:lnTo>
                    <a:pt x="890" y="1044"/>
                  </a:lnTo>
                  <a:lnTo>
                    <a:pt x="843" y="1073"/>
                  </a:lnTo>
                  <a:lnTo>
                    <a:pt x="793" y="1097"/>
                  </a:lnTo>
                  <a:lnTo>
                    <a:pt x="740" y="1116"/>
                  </a:lnTo>
                  <a:lnTo>
                    <a:pt x="686" y="1130"/>
                  </a:lnTo>
                  <a:lnTo>
                    <a:pt x="629" y="1138"/>
                  </a:lnTo>
                  <a:lnTo>
                    <a:pt x="570" y="1142"/>
                  </a:lnTo>
                  <a:lnTo>
                    <a:pt x="512" y="1138"/>
                  </a:lnTo>
                  <a:lnTo>
                    <a:pt x="456" y="1130"/>
                  </a:lnTo>
                  <a:lnTo>
                    <a:pt x="403" y="1116"/>
                  </a:lnTo>
                  <a:lnTo>
                    <a:pt x="350" y="1097"/>
                  </a:lnTo>
                  <a:lnTo>
                    <a:pt x="300" y="1073"/>
                  </a:lnTo>
                  <a:lnTo>
                    <a:pt x="253" y="1044"/>
                  </a:lnTo>
                  <a:lnTo>
                    <a:pt x="210" y="1012"/>
                  </a:lnTo>
                  <a:lnTo>
                    <a:pt x="169" y="976"/>
                  </a:lnTo>
                  <a:lnTo>
                    <a:pt x="132" y="935"/>
                  </a:lnTo>
                  <a:lnTo>
                    <a:pt x="99" y="891"/>
                  </a:lnTo>
                  <a:lnTo>
                    <a:pt x="70" y="844"/>
                  </a:lnTo>
                  <a:lnTo>
                    <a:pt x="46" y="794"/>
                  </a:lnTo>
                  <a:lnTo>
                    <a:pt x="27" y="742"/>
                  </a:lnTo>
                  <a:lnTo>
                    <a:pt x="12" y="687"/>
                  </a:lnTo>
                  <a:lnTo>
                    <a:pt x="4" y="630"/>
                  </a:lnTo>
                  <a:lnTo>
                    <a:pt x="0" y="571"/>
                  </a:lnTo>
                  <a:lnTo>
                    <a:pt x="4" y="511"/>
                  </a:lnTo>
                  <a:lnTo>
                    <a:pt x="12" y="454"/>
                  </a:lnTo>
                  <a:lnTo>
                    <a:pt x="26" y="400"/>
                  </a:lnTo>
                  <a:lnTo>
                    <a:pt x="45" y="347"/>
                  </a:lnTo>
                  <a:lnTo>
                    <a:pt x="69" y="296"/>
                  </a:lnTo>
                  <a:lnTo>
                    <a:pt x="97" y="250"/>
                  </a:lnTo>
                  <a:lnTo>
                    <a:pt x="130" y="205"/>
                  </a:lnTo>
                  <a:lnTo>
                    <a:pt x="166" y="165"/>
                  </a:lnTo>
                  <a:lnTo>
                    <a:pt x="207" y="128"/>
                  </a:lnTo>
                  <a:lnTo>
                    <a:pt x="250" y="96"/>
                  </a:lnTo>
                  <a:lnTo>
                    <a:pt x="297" y="68"/>
                  </a:lnTo>
                  <a:lnTo>
                    <a:pt x="347" y="44"/>
                  </a:lnTo>
                  <a:lnTo>
                    <a:pt x="399" y="25"/>
                  </a:lnTo>
                  <a:lnTo>
                    <a:pt x="454" y="11"/>
                  </a:lnTo>
                  <a:lnTo>
                    <a:pt x="511" y="3"/>
                  </a:lnTo>
                  <a:lnTo>
                    <a:pt x="5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42" name="Freeform 57"/>
            <p:cNvSpPr>
              <a:spLocks noEditPoints="1"/>
            </p:cNvSpPr>
            <p:nvPr/>
          </p:nvSpPr>
          <p:spPr bwMode="auto">
            <a:xfrm>
              <a:off x="3457575" y="3028950"/>
              <a:ext cx="376238" cy="244475"/>
            </a:xfrm>
            <a:custGeom>
              <a:gdLst>
                <a:gd name="T0" fmla="*/ 405 w 2129"/>
                <a:gd name="T1" fmla="*/ 151 h 1386"/>
                <a:gd name="T2" fmla="*/ 334 w 2129"/>
                <a:gd name="T3" fmla="*/ 171 h 1386"/>
                <a:gd name="T4" fmla="*/ 269 w 2129"/>
                <a:gd name="T5" fmla="*/ 208 h 1386"/>
                <a:gd name="T6" fmla="*/ 217 w 2129"/>
                <a:gd name="T7" fmla="*/ 260 h 1386"/>
                <a:gd name="T8" fmla="*/ 179 w 2129"/>
                <a:gd name="T9" fmla="*/ 323 h 1386"/>
                <a:gd name="T10" fmla="*/ 158 w 2129"/>
                <a:gd name="T11" fmla="*/ 398 h 1386"/>
                <a:gd name="T12" fmla="*/ 155 w 2129"/>
                <a:gd name="T13" fmla="*/ 1237 h 1386"/>
                <a:gd name="T14" fmla="*/ 1974 w 2129"/>
                <a:gd name="T15" fmla="*/ 438 h 1386"/>
                <a:gd name="T16" fmla="*/ 1963 w 2129"/>
                <a:gd name="T17" fmla="*/ 362 h 1386"/>
                <a:gd name="T18" fmla="*/ 1935 w 2129"/>
                <a:gd name="T19" fmla="*/ 294 h 1386"/>
                <a:gd name="T20" fmla="*/ 1891 w 2129"/>
                <a:gd name="T21" fmla="*/ 234 h 1386"/>
                <a:gd name="T22" fmla="*/ 1833 w 2129"/>
                <a:gd name="T23" fmla="*/ 189 h 1386"/>
                <a:gd name="T24" fmla="*/ 1763 w 2129"/>
                <a:gd name="T25" fmla="*/ 160 h 1386"/>
                <a:gd name="T26" fmla="*/ 1685 w 2129"/>
                <a:gd name="T27" fmla="*/ 148 h 1386"/>
                <a:gd name="T28" fmla="*/ 1116 w 2129"/>
                <a:gd name="T29" fmla="*/ 422 h 1386"/>
                <a:gd name="T30" fmla="*/ 1082 w 2129"/>
                <a:gd name="T31" fmla="*/ 442 h 1386"/>
                <a:gd name="T32" fmla="*/ 1045 w 2129"/>
                <a:gd name="T33" fmla="*/ 442 h 1386"/>
                <a:gd name="T34" fmla="*/ 1013 w 2129"/>
                <a:gd name="T35" fmla="*/ 422 h 1386"/>
                <a:gd name="T36" fmla="*/ 444 w 2129"/>
                <a:gd name="T37" fmla="*/ 148 h 1386"/>
                <a:gd name="T38" fmla="*/ 768 w 2129"/>
                <a:gd name="T39" fmla="*/ 0 h 1386"/>
                <a:gd name="T40" fmla="*/ 797 w 2129"/>
                <a:gd name="T41" fmla="*/ 7 h 1386"/>
                <a:gd name="T42" fmla="*/ 820 w 2129"/>
                <a:gd name="T43" fmla="*/ 22 h 1386"/>
                <a:gd name="T44" fmla="*/ 1309 w 2129"/>
                <a:gd name="T45" fmla="*/ 22 h 1386"/>
                <a:gd name="T46" fmla="*/ 1332 w 2129"/>
                <a:gd name="T47" fmla="*/ 7 h 1386"/>
                <a:gd name="T48" fmla="*/ 1360 w 2129"/>
                <a:gd name="T49" fmla="*/ 0 h 1386"/>
                <a:gd name="T50" fmla="*/ 1742 w 2129"/>
                <a:gd name="T51" fmla="*/ 3 h 1386"/>
                <a:gd name="T52" fmla="*/ 1838 w 2129"/>
                <a:gd name="T53" fmla="*/ 26 h 1386"/>
                <a:gd name="T54" fmla="*/ 1924 w 2129"/>
                <a:gd name="T55" fmla="*/ 68 h 1386"/>
                <a:gd name="T56" fmla="*/ 1999 w 2129"/>
                <a:gd name="T57" fmla="*/ 128 h 1386"/>
                <a:gd name="T58" fmla="*/ 2059 w 2129"/>
                <a:gd name="T59" fmla="*/ 202 h 1386"/>
                <a:gd name="T60" fmla="*/ 2102 w 2129"/>
                <a:gd name="T61" fmla="*/ 289 h 1386"/>
                <a:gd name="T62" fmla="*/ 2125 w 2129"/>
                <a:gd name="T63" fmla="*/ 386 h 1386"/>
                <a:gd name="T64" fmla="*/ 2129 w 2129"/>
                <a:gd name="T65" fmla="*/ 1312 h 1386"/>
                <a:gd name="T66" fmla="*/ 2113 w 2129"/>
                <a:gd name="T67" fmla="*/ 1351 h 1386"/>
                <a:gd name="T68" fmla="*/ 2083 w 2129"/>
                <a:gd name="T69" fmla="*/ 1377 h 1386"/>
                <a:gd name="T70" fmla="*/ 2048 w 2129"/>
                <a:gd name="T71" fmla="*/ 1386 h 1386"/>
                <a:gd name="T72" fmla="*/ 53 w 2129"/>
                <a:gd name="T73" fmla="*/ 1384 h 1386"/>
                <a:gd name="T74" fmla="*/ 20 w 2129"/>
                <a:gd name="T75" fmla="*/ 1366 h 1386"/>
                <a:gd name="T76" fmla="*/ 2 w 2129"/>
                <a:gd name="T77" fmla="*/ 1333 h 1386"/>
                <a:gd name="T78" fmla="*/ 0 w 2129"/>
                <a:gd name="T79" fmla="*/ 438 h 1386"/>
                <a:gd name="T80" fmla="*/ 12 w 2129"/>
                <a:gd name="T81" fmla="*/ 339 h 1386"/>
                <a:gd name="T82" fmla="*/ 44 w 2129"/>
                <a:gd name="T83" fmla="*/ 247 h 1386"/>
                <a:gd name="T84" fmla="*/ 95 w 2129"/>
                <a:gd name="T85" fmla="*/ 166 h 1386"/>
                <a:gd name="T86" fmla="*/ 162 w 2129"/>
                <a:gd name="T87" fmla="*/ 98 h 1386"/>
                <a:gd name="T88" fmla="*/ 243 w 2129"/>
                <a:gd name="T89" fmla="*/ 46 h 1386"/>
                <a:gd name="T90" fmla="*/ 335 w 2129"/>
                <a:gd name="T91" fmla="*/ 13 h 1386"/>
                <a:gd name="T92" fmla="*/ 436 w 2129"/>
                <a:gd name="T93" fmla="*/ 0 h 138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29" h="1386">
                  <a:moveTo>
                    <a:pt x="444" y="148"/>
                  </a:moveTo>
                  <a:lnTo>
                    <a:pt x="405" y="151"/>
                  </a:lnTo>
                  <a:lnTo>
                    <a:pt x="368" y="159"/>
                  </a:lnTo>
                  <a:lnTo>
                    <a:pt x="334" y="171"/>
                  </a:lnTo>
                  <a:lnTo>
                    <a:pt x="300" y="187"/>
                  </a:lnTo>
                  <a:lnTo>
                    <a:pt x="269" y="208"/>
                  </a:lnTo>
                  <a:lnTo>
                    <a:pt x="241" y="231"/>
                  </a:lnTo>
                  <a:lnTo>
                    <a:pt x="217" y="260"/>
                  </a:lnTo>
                  <a:lnTo>
                    <a:pt x="196" y="290"/>
                  </a:lnTo>
                  <a:lnTo>
                    <a:pt x="179" y="323"/>
                  </a:lnTo>
                  <a:lnTo>
                    <a:pt x="166" y="360"/>
                  </a:lnTo>
                  <a:lnTo>
                    <a:pt x="158" y="398"/>
                  </a:lnTo>
                  <a:lnTo>
                    <a:pt x="155" y="438"/>
                  </a:lnTo>
                  <a:lnTo>
                    <a:pt x="155" y="1237"/>
                  </a:lnTo>
                  <a:lnTo>
                    <a:pt x="1974" y="1237"/>
                  </a:lnTo>
                  <a:lnTo>
                    <a:pt x="1974" y="438"/>
                  </a:lnTo>
                  <a:lnTo>
                    <a:pt x="1971" y="399"/>
                  </a:lnTo>
                  <a:lnTo>
                    <a:pt x="1963" y="362"/>
                  </a:lnTo>
                  <a:lnTo>
                    <a:pt x="1952" y="327"/>
                  </a:lnTo>
                  <a:lnTo>
                    <a:pt x="1935" y="294"/>
                  </a:lnTo>
                  <a:lnTo>
                    <a:pt x="1915" y="263"/>
                  </a:lnTo>
                  <a:lnTo>
                    <a:pt x="1891" y="234"/>
                  </a:lnTo>
                  <a:lnTo>
                    <a:pt x="1863" y="210"/>
                  </a:lnTo>
                  <a:lnTo>
                    <a:pt x="1833" y="189"/>
                  </a:lnTo>
                  <a:lnTo>
                    <a:pt x="1799" y="172"/>
                  </a:lnTo>
                  <a:lnTo>
                    <a:pt x="1763" y="160"/>
                  </a:lnTo>
                  <a:lnTo>
                    <a:pt x="1725" y="151"/>
                  </a:lnTo>
                  <a:lnTo>
                    <a:pt x="1685" y="148"/>
                  </a:lnTo>
                  <a:lnTo>
                    <a:pt x="1390" y="148"/>
                  </a:lnTo>
                  <a:lnTo>
                    <a:pt x="1116" y="422"/>
                  </a:lnTo>
                  <a:lnTo>
                    <a:pt x="1100" y="435"/>
                  </a:lnTo>
                  <a:lnTo>
                    <a:pt x="1082" y="442"/>
                  </a:lnTo>
                  <a:lnTo>
                    <a:pt x="1064" y="446"/>
                  </a:lnTo>
                  <a:lnTo>
                    <a:pt x="1045" y="442"/>
                  </a:lnTo>
                  <a:lnTo>
                    <a:pt x="1029" y="435"/>
                  </a:lnTo>
                  <a:lnTo>
                    <a:pt x="1013" y="422"/>
                  </a:lnTo>
                  <a:lnTo>
                    <a:pt x="739" y="148"/>
                  </a:lnTo>
                  <a:lnTo>
                    <a:pt x="444" y="148"/>
                  </a:lnTo>
                  <a:close/>
                  <a:moveTo>
                    <a:pt x="436" y="0"/>
                  </a:moveTo>
                  <a:lnTo>
                    <a:pt x="768" y="0"/>
                  </a:lnTo>
                  <a:lnTo>
                    <a:pt x="784" y="2"/>
                  </a:lnTo>
                  <a:lnTo>
                    <a:pt x="797" y="7"/>
                  </a:lnTo>
                  <a:lnTo>
                    <a:pt x="808" y="13"/>
                  </a:lnTo>
                  <a:lnTo>
                    <a:pt x="820" y="22"/>
                  </a:lnTo>
                  <a:lnTo>
                    <a:pt x="1064" y="267"/>
                  </a:lnTo>
                  <a:lnTo>
                    <a:pt x="1309" y="22"/>
                  </a:lnTo>
                  <a:lnTo>
                    <a:pt x="1319" y="13"/>
                  </a:lnTo>
                  <a:lnTo>
                    <a:pt x="1332" y="7"/>
                  </a:lnTo>
                  <a:lnTo>
                    <a:pt x="1344" y="2"/>
                  </a:lnTo>
                  <a:lnTo>
                    <a:pt x="1360" y="0"/>
                  </a:lnTo>
                  <a:lnTo>
                    <a:pt x="1693" y="0"/>
                  </a:lnTo>
                  <a:lnTo>
                    <a:pt x="1742" y="3"/>
                  </a:lnTo>
                  <a:lnTo>
                    <a:pt x="1791" y="12"/>
                  </a:lnTo>
                  <a:lnTo>
                    <a:pt x="1838" y="26"/>
                  </a:lnTo>
                  <a:lnTo>
                    <a:pt x="1882" y="45"/>
                  </a:lnTo>
                  <a:lnTo>
                    <a:pt x="1924" y="68"/>
                  </a:lnTo>
                  <a:lnTo>
                    <a:pt x="1963" y="95"/>
                  </a:lnTo>
                  <a:lnTo>
                    <a:pt x="1999" y="128"/>
                  </a:lnTo>
                  <a:lnTo>
                    <a:pt x="2032" y="163"/>
                  </a:lnTo>
                  <a:lnTo>
                    <a:pt x="2059" y="202"/>
                  </a:lnTo>
                  <a:lnTo>
                    <a:pt x="2083" y="244"/>
                  </a:lnTo>
                  <a:lnTo>
                    <a:pt x="2102" y="289"/>
                  </a:lnTo>
                  <a:lnTo>
                    <a:pt x="2117" y="337"/>
                  </a:lnTo>
                  <a:lnTo>
                    <a:pt x="2125" y="386"/>
                  </a:lnTo>
                  <a:lnTo>
                    <a:pt x="2129" y="438"/>
                  </a:lnTo>
                  <a:lnTo>
                    <a:pt x="2129" y="1312"/>
                  </a:lnTo>
                  <a:lnTo>
                    <a:pt x="2122" y="1333"/>
                  </a:lnTo>
                  <a:lnTo>
                    <a:pt x="2113" y="1351"/>
                  </a:lnTo>
                  <a:lnTo>
                    <a:pt x="2099" y="1366"/>
                  </a:lnTo>
                  <a:lnTo>
                    <a:pt x="2083" y="1377"/>
                  </a:lnTo>
                  <a:lnTo>
                    <a:pt x="2065" y="1384"/>
                  </a:lnTo>
                  <a:lnTo>
                    <a:pt x="2048" y="1386"/>
                  </a:lnTo>
                  <a:lnTo>
                    <a:pt x="74" y="1386"/>
                  </a:lnTo>
                  <a:lnTo>
                    <a:pt x="53" y="1384"/>
                  </a:lnTo>
                  <a:lnTo>
                    <a:pt x="35" y="1377"/>
                  </a:lnTo>
                  <a:lnTo>
                    <a:pt x="20" y="1366"/>
                  </a:lnTo>
                  <a:lnTo>
                    <a:pt x="9" y="1351"/>
                  </a:lnTo>
                  <a:lnTo>
                    <a:pt x="2" y="1333"/>
                  </a:lnTo>
                  <a:lnTo>
                    <a:pt x="0" y="1312"/>
                  </a:lnTo>
                  <a:lnTo>
                    <a:pt x="0" y="438"/>
                  </a:lnTo>
                  <a:lnTo>
                    <a:pt x="3" y="388"/>
                  </a:lnTo>
                  <a:lnTo>
                    <a:pt x="12" y="339"/>
                  </a:lnTo>
                  <a:lnTo>
                    <a:pt x="25" y="291"/>
                  </a:lnTo>
                  <a:lnTo>
                    <a:pt x="44" y="247"/>
                  </a:lnTo>
                  <a:lnTo>
                    <a:pt x="67" y="205"/>
                  </a:lnTo>
                  <a:lnTo>
                    <a:pt x="95" y="166"/>
                  </a:lnTo>
                  <a:lnTo>
                    <a:pt x="126" y="130"/>
                  </a:lnTo>
                  <a:lnTo>
                    <a:pt x="162" y="98"/>
                  </a:lnTo>
                  <a:lnTo>
                    <a:pt x="201" y="70"/>
                  </a:lnTo>
                  <a:lnTo>
                    <a:pt x="243" y="46"/>
                  </a:lnTo>
                  <a:lnTo>
                    <a:pt x="287" y="27"/>
                  </a:lnTo>
                  <a:lnTo>
                    <a:pt x="335" y="13"/>
                  </a:lnTo>
                  <a:lnTo>
                    <a:pt x="384" y="3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sp>
        <p:nvSpPr>
          <p:cNvPr id="43" name="Freeform 91"/>
          <p:cNvSpPr>
            <a:spLocks noEditPoints="1"/>
          </p:cNvSpPr>
          <p:nvPr/>
        </p:nvSpPr>
        <p:spPr bwMode="auto">
          <a:xfrm>
            <a:off x="6589233" y="2677317"/>
            <a:ext cx="377635" cy="377634"/>
          </a:xfrm>
          <a:custGeom>
            <a:gdLst>
              <a:gd name="T0" fmla="*/ 1133 w 3474"/>
              <a:gd name="T1" fmla="*/ 1077 h 3475"/>
              <a:gd name="T2" fmla="*/ 1072 w 3474"/>
              <a:gd name="T3" fmla="*/ 1158 h 3475"/>
              <a:gd name="T4" fmla="*/ 1124 w 3474"/>
              <a:gd name="T5" fmla="*/ 1172 h 3475"/>
              <a:gd name="T6" fmla="*/ 1180 w 3474"/>
              <a:gd name="T7" fmla="*/ 1194 h 3475"/>
              <a:gd name="T8" fmla="*/ 1199 w 3474"/>
              <a:gd name="T9" fmla="*/ 1253 h 3475"/>
              <a:gd name="T10" fmla="*/ 1167 w 3474"/>
              <a:gd name="T11" fmla="*/ 1309 h 3475"/>
              <a:gd name="T12" fmla="*/ 1228 w 3474"/>
              <a:gd name="T13" fmla="*/ 1326 h 3475"/>
              <a:gd name="T14" fmla="*/ 1315 w 3474"/>
              <a:gd name="T15" fmla="*/ 1268 h 3475"/>
              <a:gd name="T16" fmla="*/ 1334 w 3474"/>
              <a:gd name="T17" fmla="*/ 1166 h 3475"/>
              <a:gd name="T18" fmla="*/ 1287 w 3474"/>
              <a:gd name="T19" fmla="*/ 1085 h 3475"/>
              <a:gd name="T20" fmla="*/ 1210 w 3474"/>
              <a:gd name="T21" fmla="*/ 1057 h 3475"/>
              <a:gd name="T22" fmla="*/ 736 w 3474"/>
              <a:gd name="T23" fmla="*/ 1040 h 3475"/>
              <a:gd name="T24" fmla="*/ 924 w 3474"/>
              <a:gd name="T25" fmla="*/ 1147 h 3475"/>
              <a:gd name="T26" fmla="*/ 978 w 3474"/>
              <a:gd name="T27" fmla="*/ 1020 h 3475"/>
              <a:gd name="T28" fmla="*/ 1094 w 3474"/>
              <a:gd name="T29" fmla="*/ 934 h 3475"/>
              <a:gd name="T30" fmla="*/ 1236 w 3474"/>
              <a:gd name="T31" fmla="*/ 916 h 3475"/>
              <a:gd name="T32" fmla="*/ 1372 w 3474"/>
              <a:gd name="T33" fmla="*/ 968 h 3475"/>
              <a:gd name="T34" fmla="*/ 1464 w 3474"/>
              <a:gd name="T35" fmla="*/ 1085 h 3475"/>
              <a:gd name="T36" fmla="*/ 1482 w 3474"/>
              <a:gd name="T37" fmla="*/ 1227 h 3475"/>
              <a:gd name="T38" fmla="*/ 1427 w 3474"/>
              <a:gd name="T39" fmla="*/ 1363 h 3475"/>
              <a:gd name="T40" fmla="*/ 1310 w 3474"/>
              <a:gd name="T41" fmla="*/ 1452 h 3475"/>
              <a:gd name="T42" fmla="*/ 1165 w 3474"/>
              <a:gd name="T43" fmla="*/ 1471 h 3475"/>
              <a:gd name="T44" fmla="*/ 1031 w 3474"/>
              <a:gd name="T45" fmla="*/ 1415 h 3475"/>
              <a:gd name="T46" fmla="*/ 942 w 3474"/>
              <a:gd name="T47" fmla="*/ 1299 h 3475"/>
              <a:gd name="T48" fmla="*/ 719 w 3474"/>
              <a:gd name="T49" fmla="*/ 1199 h 3475"/>
              <a:gd name="T50" fmla="*/ 3298 w 3474"/>
              <a:gd name="T51" fmla="*/ 2319 h 3475"/>
              <a:gd name="T52" fmla="*/ 208 w 3474"/>
              <a:gd name="T53" fmla="*/ 148 h 3475"/>
              <a:gd name="T54" fmla="*/ 147 w 3474"/>
              <a:gd name="T55" fmla="*/ 208 h 3475"/>
              <a:gd name="T56" fmla="*/ 151 w 3474"/>
              <a:gd name="T57" fmla="*/ 322 h 3475"/>
              <a:gd name="T58" fmla="*/ 214 w 3474"/>
              <a:gd name="T59" fmla="*/ 473 h 3475"/>
              <a:gd name="T60" fmla="*/ 329 w 3474"/>
              <a:gd name="T61" fmla="*/ 647 h 3475"/>
              <a:gd name="T62" fmla="*/ 489 w 3474"/>
              <a:gd name="T63" fmla="*/ 830 h 3475"/>
              <a:gd name="T64" fmla="*/ 602 w 3474"/>
              <a:gd name="T65" fmla="*/ 609 h 3475"/>
              <a:gd name="T66" fmla="*/ 649 w 3474"/>
              <a:gd name="T67" fmla="*/ 577 h 3475"/>
              <a:gd name="T68" fmla="*/ 734 w 3474"/>
              <a:gd name="T69" fmla="*/ 408 h 3475"/>
              <a:gd name="T70" fmla="*/ 555 w 3474"/>
              <a:gd name="T71" fmla="*/ 269 h 3475"/>
              <a:gd name="T72" fmla="*/ 392 w 3474"/>
              <a:gd name="T73" fmla="*/ 177 h 3475"/>
              <a:gd name="T74" fmla="*/ 259 w 3474"/>
              <a:gd name="T75" fmla="*/ 142 h 3475"/>
              <a:gd name="T76" fmla="*/ 336 w 3474"/>
              <a:gd name="T77" fmla="*/ 15 h 3475"/>
              <a:gd name="T78" fmla="*/ 524 w 3474"/>
              <a:gd name="T79" fmla="*/ 87 h 3475"/>
              <a:gd name="T80" fmla="*/ 726 w 3474"/>
              <a:gd name="T81" fmla="*/ 213 h 3475"/>
              <a:gd name="T82" fmla="*/ 929 w 3474"/>
              <a:gd name="T83" fmla="*/ 389 h 3475"/>
              <a:gd name="T84" fmla="*/ 1592 w 3474"/>
              <a:gd name="T85" fmla="*/ 427 h 3475"/>
              <a:gd name="T86" fmla="*/ 1645 w 3474"/>
              <a:gd name="T87" fmla="*/ 452 h 3475"/>
              <a:gd name="T88" fmla="*/ 3474 w 3474"/>
              <a:gd name="T89" fmla="*/ 2318 h 3475"/>
              <a:gd name="T90" fmla="*/ 2375 w 3474"/>
              <a:gd name="T91" fmla="*/ 3452 h 3475"/>
              <a:gd name="T92" fmla="*/ 2323 w 3474"/>
              <a:gd name="T93" fmla="*/ 3475 h 3475"/>
              <a:gd name="T94" fmla="*/ 2272 w 3474"/>
              <a:gd name="T95" fmla="*/ 3452 h 3475"/>
              <a:gd name="T96" fmla="*/ 443 w 3474"/>
              <a:gd name="T97" fmla="*/ 1592 h 3475"/>
              <a:gd name="T98" fmla="*/ 430 w 3474"/>
              <a:gd name="T99" fmla="*/ 978 h 3475"/>
              <a:gd name="T100" fmla="*/ 249 w 3474"/>
              <a:gd name="T101" fmla="*/ 781 h 3475"/>
              <a:gd name="T102" fmla="*/ 111 w 3474"/>
              <a:gd name="T103" fmla="*/ 575 h 3475"/>
              <a:gd name="T104" fmla="*/ 26 w 3474"/>
              <a:gd name="T105" fmla="*/ 381 h 3475"/>
              <a:gd name="T106" fmla="*/ 0 w 3474"/>
              <a:gd name="T107" fmla="*/ 212 h 3475"/>
              <a:gd name="T108" fmla="*/ 39 w 3474"/>
              <a:gd name="T109" fmla="*/ 83 h 3475"/>
              <a:gd name="T110" fmla="*/ 142 w 3474"/>
              <a:gd name="T111" fmla="*/ 11 h 347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474" h="3475">
                <a:moveTo>
                  <a:pt x="1210" y="1057"/>
                </a:moveTo>
                <a:lnTo>
                  <a:pt x="1184" y="1059"/>
                </a:lnTo>
                <a:lnTo>
                  <a:pt x="1159" y="1065"/>
                </a:lnTo>
                <a:lnTo>
                  <a:pt x="1133" y="1077"/>
                </a:lnTo>
                <a:lnTo>
                  <a:pt x="1107" y="1097"/>
                </a:lnTo>
                <a:lnTo>
                  <a:pt x="1091" y="1115"/>
                </a:lnTo>
                <a:lnTo>
                  <a:pt x="1080" y="1136"/>
                </a:lnTo>
                <a:lnTo>
                  <a:pt x="1072" y="1158"/>
                </a:lnTo>
                <a:lnTo>
                  <a:pt x="1068" y="1181"/>
                </a:lnTo>
                <a:lnTo>
                  <a:pt x="1088" y="1180"/>
                </a:lnTo>
                <a:lnTo>
                  <a:pt x="1106" y="1176"/>
                </a:lnTo>
                <a:lnTo>
                  <a:pt x="1124" y="1172"/>
                </a:lnTo>
                <a:lnTo>
                  <a:pt x="1141" y="1172"/>
                </a:lnTo>
                <a:lnTo>
                  <a:pt x="1157" y="1176"/>
                </a:lnTo>
                <a:lnTo>
                  <a:pt x="1170" y="1183"/>
                </a:lnTo>
                <a:lnTo>
                  <a:pt x="1180" y="1194"/>
                </a:lnTo>
                <a:lnTo>
                  <a:pt x="1190" y="1207"/>
                </a:lnTo>
                <a:lnTo>
                  <a:pt x="1195" y="1222"/>
                </a:lnTo>
                <a:lnTo>
                  <a:pt x="1199" y="1237"/>
                </a:lnTo>
                <a:lnTo>
                  <a:pt x="1199" y="1253"/>
                </a:lnTo>
                <a:lnTo>
                  <a:pt x="1196" y="1269"/>
                </a:lnTo>
                <a:lnTo>
                  <a:pt x="1191" y="1283"/>
                </a:lnTo>
                <a:lnTo>
                  <a:pt x="1181" y="1297"/>
                </a:lnTo>
                <a:lnTo>
                  <a:pt x="1167" y="1309"/>
                </a:lnTo>
                <a:lnTo>
                  <a:pt x="1151" y="1317"/>
                </a:lnTo>
                <a:lnTo>
                  <a:pt x="1175" y="1325"/>
                </a:lnTo>
                <a:lnTo>
                  <a:pt x="1201" y="1328"/>
                </a:lnTo>
                <a:lnTo>
                  <a:pt x="1228" y="1326"/>
                </a:lnTo>
                <a:lnTo>
                  <a:pt x="1253" y="1318"/>
                </a:lnTo>
                <a:lnTo>
                  <a:pt x="1277" y="1306"/>
                </a:lnTo>
                <a:lnTo>
                  <a:pt x="1298" y="1289"/>
                </a:lnTo>
                <a:lnTo>
                  <a:pt x="1315" y="1268"/>
                </a:lnTo>
                <a:lnTo>
                  <a:pt x="1328" y="1244"/>
                </a:lnTo>
                <a:lnTo>
                  <a:pt x="1334" y="1219"/>
                </a:lnTo>
                <a:lnTo>
                  <a:pt x="1337" y="1193"/>
                </a:lnTo>
                <a:lnTo>
                  <a:pt x="1334" y="1166"/>
                </a:lnTo>
                <a:lnTo>
                  <a:pt x="1328" y="1141"/>
                </a:lnTo>
                <a:lnTo>
                  <a:pt x="1315" y="1117"/>
                </a:lnTo>
                <a:lnTo>
                  <a:pt x="1298" y="1097"/>
                </a:lnTo>
                <a:lnTo>
                  <a:pt x="1287" y="1085"/>
                </a:lnTo>
                <a:lnTo>
                  <a:pt x="1271" y="1074"/>
                </a:lnTo>
                <a:lnTo>
                  <a:pt x="1253" y="1066"/>
                </a:lnTo>
                <a:lnTo>
                  <a:pt x="1232" y="1060"/>
                </a:lnTo>
                <a:lnTo>
                  <a:pt x="1210" y="1057"/>
                </a:lnTo>
                <a:close/>
                <a:moveTo>
                  <a:pt x="1572" y="585"/>
                </a:moveTo>
                <a:lnTo>
                  <a:pt x="730" y="718"/>
                </a:lnTo>
                <a:lnTo>
                  <a:pt x="686" y="1004"/>
                </a:lnTo>
                <a:lnTo>
                  <a:pt x="736" y="1040"/>
                </a:lnTo>
                <a:lnTo>
                  <a:pt x="785" y="1073"/>
                </a:lnTo>
                <a:lnTo>
                  <a:pt x="834" y="1102"/>
                </a:lnTo>
                <a:lnTo>
                  <a:pt x="879" y="1126"/>
                </a:lnTo>
                <a:lnTo>
                  <a:pt x="924" y="1147"/>
                </a:lnTo>
                <a:lnTo>
                  <a:pt x="931" y="1114"/>
                </a:lnTo>
                <a:lnTo>
                  <a:pt x="944" y="1081"/>
                </a:lnTo>
                <a:lnTo>
                  <a:pt x="959" y="1049"/>
                </a:lnTo>
                <a:lnTo>
                  <a:pt x="978" y="1020"/>
                </a:lnTo>
                <a:lnTo>
                  <a:pt x="1003" y="992"/>
                </a:lnTo>
                <a:lnTo>
                  <a:pt x="1030" y="968"/>
                </a:lnTo>
                <a:lnTo>
                  <a:pt x="1061" y="949"/>
                </a:lnTo>
                <a:lnTo>
                  <a:pt x="1094" y="934"/>
                </a:lnTo>
                <a:lnTo>
                  <a:pt x="1128" y="922"/>
                </a:lnTo>
                <a:lnTo>
                  <a:pt x="1163" y="916"/>
                </a:lnTo>
                <a:lnTo>
                  <a:pt x="1200" y="914"/>
                </a:lnTo>
                <a:lnTo>
                  <a:pt x="1236" y="916"/>
                </a:lnTo>
                <a:lnTo>
                  <a:pt x="1272" y="922"/>
                </a:lnTo>
                <a:lnTo>
                  <a:pt x="1308" y="934"/>
                </a:lnTo>
                <a:lnTo>
                  <a:pt x="1341" y="949"/>
                </a:lnTo>
                <a:lnTo>
                  <a:pt x="1372" y="968"/>
                </a:lnTo>
                <a:lnTo>
                  <a:pt x="1402" y="992"/>
                </a:lnTo>
                <a:lnTo>
                  <a:pt x="1427" y="1021"/>
                </a:lnTo>
                <a:lnTo>
                  <a:pt x="1448" y="1052"/>
                </a:lnTo>
                <a:lnTo>
                  <a:pt x="1464" y="1085"/>
                </a:lnTo>
                <a:lnTo>
                  <a:pt x="1476" y="1120"/>
                </a:lnTo>
                <a:lnTo>
                  <a:pt x="1482" y="1156"/>
                </a:lnTo>
                <a:lnTo>
                  <a:pt x="1485" y="1192"/>
                </a:lnTo>
                <a:lnTo>
                  <a:pt x="1482" y="1227"/>
                </a:lnTo>
                <a:lnTo>
                  <a:pt x="1476" y="1263"/>
                </a:lnTo>
                <a:lnTo>
                  <a:pt x="1464" y="1298"/>
                </a:lnTo>
                <a:lnTo>
                  <a:pt x="1448" y="1331"/>
                </a:lnTo>
                <a:lnTo>
                  <a:pt x="1427" y="1363"/>
                </a:lnTo>
                <a:lnTo>
                  <a:pt x="1402" y="1392"/>
                </a:lnTo>
                <a:lnTo>
                  <a:pt x="1374" y="1415"/>
                </a:lnTo>
                <a:lnTo>
                  <a:pt x="1344" y="1435"/>
                </a:lnTo>
                <a:lnTo>
                  <a:pt x="1310" y="1452"/>
                </a:lnTo>
                <a:lnTo>
                  <a:pt x="1275" y="1464"/>
                </a:lnTo>
                <a:lnTo>
                  <a:pt x="1239" y="1471"/>
                </a:lnTo>
                <a:lnTo>
                  <a:pt x="1202" y="1473"/>
                </a:lnTo>
                <a:lnTo>
                  <a:pt x="1165" y="1471"/>
                </a:lnTo>
                <a:lnTo>
                  <a:pt x="1129" y="1464"/>
                </a:lnTo>
                <a:lnTo>
                  <a:pt x="1095" y="1452"/>
                </a:lnTo>
                <a:lnTo>
                  <a:pt x="1062" y="1435"/>
                </a:lnTo>
                <a:lnTo>
                  <a:pt x="1031" y="1415"/>
                </a:lnTo>
                <a:lnTo>
                  <a:pt x="1003" y="1392"/>
                </a:lnTo>
                <a:lnTo>
                  <a:pt x="978" y="1363"/>
                </a:lnTo>
                <a:lnTo>
                  <a:pt x="957" y="1332"/>
                </a:lnTo>
                <a:lnTo>
                  <a:pt x="942" y="1299"/>
                </a:lnTo>
                <a:lnTo>
                  <a:pt x="889" y="1281"/>
                </a:lnTo>
                <a:lnTo>
                  <a:pt x="833" y="1258"/>
                </a:lnTo>
                <a:lnTo>
                  <a:pt x="777" y="1231"/>
                </a:lnTo>
                <a:lnTo>
                  <a:pt x="719" y="1199"/>
                </a:lnTo>
                <a:lnTo>
                  <a:pt x="661" y="1162"/>
                </a:lnTo>
                <a:lnTo>
                  <a:pt x="597" y="1563"/>
                </a:lnTo>
                <a:lnTo>
                  <a:pt x="2323" y="3296"/>
                </a:lnTo>
                <a:lnTo>
                  <a:pt x="3298" y="2319"/>
                </a:lnTo>
                <a:lnTo>
                  <a:pt x="1572" y="585"/>
                </a:lnTo>
                <a:close/>
                <a:moveTo>
                  <a:pt x="259" y="142"/>
                </a:moveTo>
                <a:lnTo>
                  <a:pt x="231" y="144"/>
                </a:lnTo>
                <a:lnTo>
                  <a:pt x="208" y="148"/>
                </a:lnTo>
                <a:lnTo>
                  <a:pt x="187" y="157"/>
                </a:lnTo>
                <a:lnTo>
                  <a:pt x="169" y="170"/>
                </a:lnTo>
                <a:lnTo>
                  <a:pt x="156" y="188"/>
                </a:lnTo>
                <a:lnTo>
                  <a:pt x="147" y="208"/>
                </a:lnTo>
                <a:lnTo>
                  <a:pt x="142" y="232"/>
                </a:lnTo>
                <a:lnTo>
                  <a:pt x="141" y="260"/>
                </a:lnTo>
                <a:lnTo>
                  <a:pt x="145" y="289"/>
                </a:lnTo>
                <a:lnTo>
                  <a:pt x="151" y="322"/>
                </a:lnTo>
                <a:lnTo>
                  <a:pt x="161" y="357"/>
                </a:lnTo>
                <a:lnTo>
                  <a:pt x="176" y="394"/>
                </a:lnTo>
                <a:lnTo>
                  <a:pt x="193" y="433"/>
                </a:lnTo>
                <a:lnTo>
                  <a:pt x="214" y="473"/>
                </a:lnTo>
                <a:lnTo>
                  <a:pt x="239" y="515"/>
                </a:lnTo>
                <a:lnTo>
                  <a:pt x="266" y="558"/>
                </a:lnTo>
                <a:lnTo>
                  <a:pt x="296" y="603"/>
                </a:lnTo>
                <a:lnTo>
                  <a:pt x="329" y="647"/>
                </a:lnTo>
                <a:lnTo>
                  <a:pt x="365" y="692"/>
                </a:lnTo>
                <a:lnTo>
                  <a:pt x="403" y="739"/>
                </a:lnTo>
                <a:lnTo>
                  <a:pt x="444" y="784"/>
                </a:lnTo>
                <a:lnTo>
                  <a:pt x="489" y="830"/>
                </a:lnTo>
                <a:lnTo>
                  <a:pt x="550" y="889"/>
                </a:lnTo>
                <a:lnTo>
                  <a:pt x="590" y="637"/>
                </a:lnTo>
                <a:lnTo>
                  <a:pt x="594" y="623"/>
                </a:lnTo>
                <a:lnTo>
                  <a:pt x="602" y="609"/>
                </a:lnTo>
                <a:lnTo>
                  <a:pt x="611" y="596"/>
                </a:lnTo>
                <a:lnTo>
                  <a:pt x="622" y="587"/>
                </a:lnTo>
                <a:lnTo>
                  <a:pt x="634" y="581"/>
                </a:lnTo>
                <a:lnTo>
                  <a:pt x="649" y="577"/>
                </a:lnTo>
                <a:lnTo>
                  <a:pt x="870" y="543"/>
                </a:lnTo>
                <a:lnTo>
                  <a:pt x="824" y="494"/>
                </a:lnTo>
                <a:lnTo>
                  <a:pt x="779" y="450"/>
                </a:lnTo>
                <a:lnTo>
                  <a:pt x="734" y="408"/>
                </a:lnTo>
                <a:lnTo>
                  <a:pt x="688" y="369"/>
                </a:lnTo>
                <a:lnTo>
                  <a:pt x="644" y="334"/>
                </a:lnTo>
                <a:lnTo>
                  <a:pt x="600" y="300"/>
                </a:lnTo>
                <a:lnTo>
                  <a:pt x="555" y="269"/>
                </a:lnTo>
                <a:lnTo>
                  <a:pt x="513" y="242"/>
                </a:lnTo>
                <a:lnTo>
                  <a:pt x="471" y="216"/>
                </a:lnTo>
                <a:lnTo>
                  <a:pt x="431" y="195"/>
                </a:lnTo>
                <a:lnTo>
                  <a:pt x="392" y="177"/>
                </a:lnTo>
                <a:lnTo>
                  <a:pt x="356" y="164"/>
                </a:lnTo>
                <a:lnTo>
                  <a:pt x="321" y="153"/>
                </a:lnTo>
                <a:lnTo>
                  <a:pt x="288" y="146"/>
                </a:lnTo>
                <a:lnTo>
                  <a:pt x="259" y="142"/>
                </a:lnTo>
                <a:close/>
                <a:moveTo>
                  <a:pt x="212" y="0"/>
                </a:moveTo>
                <a:lnTo>
                  <a:pt x="251" y="1"/>
                </a:lnTo>
                <a:lnTo>
                  <a:pt x="292" y="6"/>
                </a:lnTo>
                <a:lnTo>
                  <a:pt x="336" y="15"/>
                </a:lnTo>
                <a:lnTo>
                  <a:pt x="380" y="27"/>
                </a:lnTo>
                <a:lnTo>
                  <a:pt x="426" y="43"/>
                </a:lnTo>
                <a:lnTo>
                  <a:pt x="474" y="63"/>
                </a:lnTo>
                <a:lnTo>
                  <a:pt x="524" y="87"/>
                </a:lnTo>
                <a:lnTo>
                  <a:pt x="573" y="113"/>
                </a:lnTo>
                <a:lnTo>
                  <a:pt x="624" y="144"/>
                </a:lnTo>
                <a:lnTo>
                  <a:pt x="674" y="176"/>
                </a:lnTo>
                <a:lnTo>
                  <a:pt x="726" y="213"/>
                </a:lnTo>
                <a:lnTo>
                  <a:pt x="777" y="253"/>
                </a:lnTo>
                <a:lnTo>
                  <a:pt x="829" y="296"/>
                </a:lnTo>
                <a:lnTo>
                  <a:pt x="879" y="341"/>
                </a:lnTo>
                <a:lnTo>
                  <a:pt x="929" y="389"/>
                </a:lnTo>
                <a:lnTo>
                  <a:pt x="987" y="452"/>
                </a:lnTo>
                <a:lnTo>
                  <a:pt x="1042" y="515"/>
                </a:lnTo>
                <a:lnTo>
                  <a:pt x="1578" y="430"/>
                </a:lnTo>
                <a:lnTo>
                  <a:pt x="1592" y="427"/>
                </a:lnTo>
                <a:lnTo>
                  <a:pt x="1606" y="430"/>
                </a:lnTo>
                <a:lnTo>
                  <a:pt x="1618" y="435"/>
                </a:lnTo>
                <a:lnTo>
                  <a:pt x="1632" y="443"/>
                </a:lnTo>
                <a:lnTo>
                  <a:pt x="1645" y="452"/>
                </a:lnTo>
                <a:lnTo>
                  <a:pt x="3453" y="2267"/>
                </a:lnTo>
                <a:lnTo>
                  <a:pt x="3464" y="2282"/>
                </a:lnTo>
                <a:lnTo>
                  <a:pt x="3472" y="2300"/>
                </a:lnTo>
                <a:lnTo>
                  <a:pt x="3474" y="2318"/>
                </a:lnTo>
                <a:lnTo>
                  <a:pt x="3472" y="2337"/>
                </a:lnTo>
                <a:lnTo>
                  <a:pt x="3464" y="2355"/>
                </a:lnTo>
                <a:lnTo>
                  <a:pt x="3453" y="2371"/>
                </a:lnTo>
                <a:lnTo>
                  <a:pt x="2375" y="3452"/>
                </a:lnTo>
                <a:lnTo>
                  <a:pt x="2365" y="3462"/>
                </a:lnTo>
                <a:lnTo>
                  <a:pt x="2352" y="3468"/>
                </a:lnTo>
                <a:lnTo>
                  <a:pt x="2339" y="3472"/>
                </a:lnTo>
                <a:lnTo>
                  <a:pt x="2323" y="3475"/>
                </a:lnTo>
                <a:lnTo>
                  <a:pt x="2309" y="3472"/>
                </a:lnTo>
                <a:lnTo>
                  <a:pt x="2295" y="3468"/>
                </a:lnTo>
                <a:lnTo>
                  <a:pt x="2283" y="3462"/>
                </a:lnTo>
                <a:lnTo>
                  <a:pt x="2272" y="3452"/>
                </a:lnTo>
                <a:lnTo>
                  <a:pt x="464" y="1637"/>
                </a:lnTo>
                <a:lnTo>
                  <a:pt x="455" y="1624"/>
                </a:lnTo>
                <a:lnTo>
                  <a:pt x="448" y="1610"/>
                </a:lnTo>
                <a:lnTo>
                  <a:pt x="443" y="1592"/>
                </a:lnTo>
                <a:lnTo>
                  <a:pt x="442" y="1571"/>
                </a:lnTo>
                <a:lnTo>
                  <a:pt x="524" y="1061"/>
                </a:lnTo>
                <a:lnTo>
                  <a:pt x="476" y="1021"/>
                </a:lnTo>
                <a:lnTo>
                  <a:pt x="430" y="978"/>
                </a:lnTo>
                <a:lnTo>
                  <a:pt x="384" y="934"/>
                </a:lnTo>
                <a:lnTo>
                  <a:pt x="336" y="883"/>
                </a:lnTo>
                <a:lnTo>
                  <a:pt x="291" y="833"/>
                </a:lnTo>
                <a:lnTo>
                  <a:pt x="249" y="781"/>
                </a:lnTo>
                <a:lnTo>
                  <a:pt x="209" y="729"/>
                </a:lnTo>
                <a:lnTo>
                  <a:pt x="173" y="678"/>
                </a:lnTo>
                <a:lnTo>
                  <a:pt x="140" y="626"/>
                </a:lnTo>
                <a:lnTo>
                  <a:pt x="111" y="575"/>
                </a:lnTo>
                <a:lnTo>
                  <a:pt x="84" y="526"/>
                </a:lnTo>
                <a:lnTo>
                  <a:pt x="61" y="476"/>
                </a:lnTo>
                <a:lnTo>
                  <a:pt x="42" y="427"/>
                </a:lnTo>
                <a:lnTo>
                  <a:pt x="26" y="381"/>
                </a:lnTo>
                <a:lnTo>
                  <a:pt x="14" y="336"/>
                </a:lnTo>
                <a:lnTo>
                  <a:pt x="5" y="292"/>
                </a:lnTo>
                <a:lnTo>
                  <a:pt x="1" y="251"/>
                </a:lnTo>
                <a:lnTo>
                  <a:pt x="0" y="212"/>
                </a:lnTo>
                <a:lnTo>
                  <a:pt x="4" y="175"/>
                </a:lnTo>
                <a:lnTo>
                  <a:pt x="12" y="141"/>
                </a:lnTo>
                <a:lnTo>
                  <a:pt x="23" y="111"/>
                </a:lnTo>
                <a:lnTo>
                  <a:pt x="39" y="83"/>
                </a:lnTo>
                <a:lnTo>
                  <a:pt x="59" y="59"/>
                </a:lnTo>
                <a:lnTo>
                  <a:pt x="83" y="38"/>
                </a:lnTo>
                <a:lnTo>
                  <a:pt x="112" y="22"/>
                </a:lnTo>
                <a:lnTo>
                  <a:pt x="142" y="11"/>
                </a:lnTo>
                <a:lnTo>
                  <a:pt x="176" y="3"/>
                </a:lnTo>
                <a:lnTo>
                  <a:pt x="21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400">
              <a:cs typeface="+mn-ea"/>
              <a:sym typeface="+mn-lt"/>
            </a:endParaRPr>
          </a:p>
        </p:txBody>
      </p:sp>
      <p:grpSp>
        <p:nvGrpSpPr>
          <p:cNvPr id="44" name="Group 48"/>
          <p:cNvGrpSpPr/>
          <p:nvPr/>
        </p:nvGrpSpPr>
        <p:grpSpPr>
          <a:xfrm>
            <a:off x="8174268" y="2701833"/>
            <a:ext cx="404003" cy="404002"/>
            <a:chOff x="9059863" y="1887538"/>
            <a:chExt cx="612775" cy="612775"/>
          </a:xfrm>
          <a:solidFill>
            <a:schemeClr val="bg1"/>
          </a:solidFill>
        </p:grpSpPr>
        <p:sp>
          <p:nvSpPr>
            <p:cNvPr id="45" name="Freeform 189"/>
            <p:cNvSpPr>
              <a:spLocks noEditPoints="1"/>
            </p:cNvSpPr>
            <p:nvPr/>
          </p:nvSpPr>
          <p:spPr bwMode="auto">
            <a:xfrm>
              <a:off x="9059863" y="1887538"/>
              <a:ext cx="612775" cy="477838"/>
            </a:xfrm>
            <a:custGeom>
              <a:gdLst>
                <a:gd name="T0" fmla="*/ 3007 w 3475"/>
                <a:gd name="T1" fmla="*/ 1076 h 2711"/>
                <a:gd name="T2" fmla="*/ 2771 w 3475"/>
                <a:gd name="T3" fmla="*/ 1151 h 2711"/>
                <a:gd name="T4" fmla="*/ 2885 w 3475"/>
                <a:gd name="T5" fmla="*/ 1361 h 2711"/>
                <a:gd name="T6" fmla="*/ 2682 w 3475"/>
                <a:gd name="T7" fmla="*/ 1606 h 2711"/>
                <a:gd name="T8" fmla="*/ 2596 w 3475"/>
                <a:gd name="T9" fmla="*/ 1626 h 2711"/>
                <a:gd name="T10" fmla="*/ 2353 w 3475"/>
                <a:gd name="T11" fmla="*/ 1535 h 2711"/>
                <a:gd name="T12" fmla="*/ 2311 w 3475"/>
                <a:gd name="T13" fmla="*/ 1766 h 2711"/>
                <a:gd name="T14" fmla="*/ 1975 w 3475"/>
                <a:gd name="T15" fmla="*/ 1766 h 2711"/>
                <a:gd name="T16" fmla="*/ 1932 w 3475"/>
                <a:gd name="T17" fmla="*/ 1535 h 2711"/>
                <a:gd name="T18" fmla="*/ 1690 w 3475"/>
                <a:gd name="T19" fmla="*/ 1626 h 2711"/>
                <a:gd name="T20" fmla="*/ 1603 w 3475"/>
                <a:gd name="T21" fmla="*/ 1606 h 2711"/>
                <a:gd name="T22" fmla="*/ 1400 w 3475"/>
                <a:gd name="T23" fmla="*/ 1361 h 2711"/>
                <a:gd name="T24" fmla="*/ 1514 w 3475"/>
                <a:gd name="T25" fmla="*/ 1151 h 2711"/>
                <a:gd name="T26" fmla="*/ 1278 w 3475"/>
                <a:gd name="T27" fmla="*/ 1076 h 2711"/>
                <a:gd name="T28" fmla="*/ 957 w 3475"/>
                <a:gd name="T29" fmla="*/ 949 h 2711"/>
                <a:gd name="T30" fmla="*/ 2081 w 3475"/>
                <a:gd name="T31" fmla="*/ 152 h 2711"/>
                <a:gd name="T32" fmla="*/ 1892 w 3475"/>
                <a:gd name="T33" fmla="*/ 420 h 2711"/>
                <a:gd name="T34" fmla="*/ 1725 w 3475"/>
                <a:gd name="T35" fmla="*/ 559 h 2711"/>
                <a:gd name="T36" fmla="*/ 1621 w 3475"/>
                <a:gd name="T37" fmla="*/ 780 h 2711"/>
                <a:gd name="T38" fmla="*/ 1621 w 3475"/>
                <a:gd name="T39" fmla="*/ 1002 h 2711"/>
                <a:gd name="T40" fmla="*/ 1726 w 3475"/>
                <a:gd name="T41" fmla="*/ 1222 h 2711"/>
                <a:gd name="T42" fmla="*/ 1893 w 3475"/>
                <a:gd name="T43" fmla="*/ 1362 h 2711"/>
                <a:gd name="T44" fmla="*/ 2082 w 3475"/>
                <a:gd name="T45" fmla="*/ 1630 h 2711"/>
                <a:gd name="T46" fmla="*/ 2349 w 3475"/>
                <a:gd name="T47" fmla="*/ 1383 h 2711"/>
                <a:gd name="T48" fmla="*/ 2709 w 3475"/>
                <a:gd name="T49" fmla="*/ 1371 h 2711"/>
                <a:gd name="T50" fmla="*/ 2652 w 3475"/>
                <a:gd name="T51" fmla="*/ 1051 h 2711"/>
                <a:gd name="T52" fmla="*/ 2673 w 3475"/>
                <a:gd name="T53" fmla="*/ 830 h 2711"/>
                <a:gd name="T54" fmla="*/ 2589 w 3475"/>
                <a:gd name="T55" fmla="*/ 600 h 2711"/>
                <a:gd name="T56" fmla="*/ 2435 w 3475"/>
                <a:gd name="T57" fmla="*/ 445 h 2711"/>
                <a:gd name="T58" fmla="*/ 2204 w 3475"/>
                <a:gd name="T59" fmla="*/ 361 h 2711"/>
                <a:gd name="T60" fmla="*/ 919 w 3475"/>
                <a:gd name="T61" fmla="*/ 801 h 2711"/>
                <a:gd name="T62" fmla="*/ 1278 w 3475"/>
                <a:gd name="T63" fmla="*/ 705 h 2711"/>
                <a:gd name="T64" fmla="*/ 1514 w 3475"/>
                <a:gd name="T65" fmla="*/ 630 h 2711"/>
                <a:gd name="T66" fmla="*/ 1401 w 3475"/>
                <a:gd name="T67" fmla="*/ 421 h 2711"/>
                <a:gd name="T68" fmla="*/ 1603 w 3475"/>
                <a:gd name="T69" fmla="*/ 175 h 2711"/>
                <a:gd name="T70" fmla="*/ 1691 w 3475"/>
                <a:gd name="T71" fmla="*/ 155 h 2711"/>
                <a:gd name="T72" fmla="*/ 1933 w 3475"/>
                <a:gd name="T73" fmla="*/ 245 h 2711"/>
                <a:gd name="T74" fmla="*/ 1975 w 3475"/>
                <a:gd name="T75" fmla="*/ 15 h 2711"/>
                <a:gd name="T76" fmla="*/ 2311 w 3475"/>
                <a:gd name="T77" fmla="*/ 15 h 2711"/>
                <a:gd name="T78" fmla="*/ 2353 w 3475"/>
                <a:gd name="T79" fmla="*/ 246 h 2711"/>
                <a:gd name="T80" fmla="*/ 2596 w 3475"/>
                <a:gd name="T81" fmla="*/ 155 h 2711"/>
                <a:gd name="T82" fmla="*/ 2682 w 3475"/>
                <a:gd name="T83" fmla="*/ 175 h 2711"/>
                <a:gd name="T84" fmla="*/ 2885 w 3475"/>
                <a:gd name="T85" fmla="*/ 421 h 2711"/>
                <a:gd name="T86" fmla="*/ 2771 w 3475"/>
                <a:gd name="T87" fmla="*/ 631 h 2711"/>
                <a:gd name="T88" fmla="*/ 3007 w 3475"/>
                <a:gd name="T89" fmla="*/ 705 h 2711"/>
                <a:gd name="T90" fmla="*/ 3475 w 3475"/>
                <a:gd name="T91" fmla="*/ 801 h 2711"/>
                <a:gd name="T92" fmla="*/ 3233 w 3475"/>
                <a:gd name="T93" fmla="*/ 2091 h 2711"/>
                <a:gd name="T94" fmla="*/ 3313 w 3475"/>
                <a:gd name="T95" fmla="*/ 2195 h 2711"/>
                <a:gd name="T96" fmla="*/ 3378 w 3475"/>
                <a:gd name="T97" fmla="*/ 2347 h 2711"/>
                <a:gd name="T98" fmla="*/ 3356 w 3475"/>
                <a:gd name="T99" fmla="*/ 2521 h 2711"/>
                <a:gd name="T100" fmla="*/ 3203 w 3475"/>
                <a:gd name="T101" fmla="*/ 2671 h 2711"/>
                <a:gd name="T102" fmla="*/ 1001 w 3475"/>
                <a:gd name="T103" fmla="*/ 2711 h 2711"/>
                <a:gd name="T104" fmla="*/ 3127 w 3475"/>
                <a:gd name="T105" fmla="*/ 2544 h 2711"/>
                <a:gd name="T106" fmla="*/ 3217 w 3475"/>
                <a:gd name="T107" fmla="*/ 2455 h 2711"/>
                <a:gd name="T108" fmla="*/ 3217 w 3475"/>
                <a:gd name="T109" fmla="*/ 2326 h 2711"/>
                <a:gd name="T110" fmla="*/ 3149 w 3475"/>
                <a:gd name="T111" fmla="*/ 2222 h 2711"/>
                <a:gd name="T112" fmla="*/ 3095 w 3475"/>
                <a:gd name="T113" fmla="*/ 2170 h 2711"/>
                <a:gd name="T114" fmla="*/ 66 w 3475"/>
                <a:gd name="T115" fmla="*/ 0 h 27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75" h="2711">
                  <a:moveTo>
                    <a:pt x="3032" y="948"/>
                  </a:moveTo>
                  <a:lnTo>
                    <a:pt x="3032" y="1016"/>
                  </a:lnTo>
                  <a:lnTo>
                    <a:pt x="3030" y="1038"/>
                  </a:lnTo>
                  <a:lnTo>
                    <a:pt x="3021" y="1059"/>
                  </a:lnTo>
                  <a:lnTo>
                    <a:pt x="3007" y="1076"/>
                  </a:lnTo>
                  <a:lnTo>
                    <a:pt x="2990" y="1089"/>
                  </a:lnTo>
                  <a:lnTo>
                    <a:pt x="2970" y="1097"/>
                  </a:lnTo>
                  <a:lnTo>
                    <a:pt x="2948" y="1100"/>
                  </a:lnTo>
                  <a:lnTo>
                    <a:pt x="2790" y="1100"/>
                  </a:lnTo>
                  <a:lnTo>
                    <a:pt x="2771" y="1151"/>
                  </a:lnTo>
                  <a:lnTo>
                    <a:pt x="2749" y="1199"/>
                  </a:lnTo>
                  <a:lnTo>
                    <a:pt x="2860" y="1310"/>
                  </a:lnTo>
                  <a:lnTo>
                    <a:pt x="2873" y="1326"/>
                  </a:lnTo>
                  <a:lnTo>
                    <a:pt x="2881" y="1343"/>
                  </a:lnTo>
                  <a:lnTo>
                    <a:pt x="2885" y="1361"/>
                  </a:lnTo>
                  <a:lnTo>
                    <a:pt x="2885" y="1379"/>
                  </a:lnTo>
                  <a:lnTo>
                    <a:pt x="2881" y="1397"/>
                  </a:lnTo>
                  <a:lnTo>
                    <a:pt x="2873" y="1415"/>
                  </a:lnTo>
                  <a:lnTo>
                    <a:pt x="2860" y="1429"/>
                  </a:lnTo>
                  <a:lnTo>
                    <a:pt x="2682" y="1606"/>
                  </a:lnTo>
                  <a:lnTo>
                    <a:pt x="2668" y="1619"/>
                  </a:lnTo>
                  <a:lnTo>
                    <a:pt x="2650" y="1626"/>
                  </a:lnTo>
                  <a:lnTo>
                    <a:pt x="2632" y="1631"/>
                  </a:lnTo>
                  <a:lnTo>
                    <a:pt x="2614" y="1631"/>
                  </a:lnTo>
                  <a:lnTo>
                    <a:pt x="2596" y="1626"/>
                  </a:lnTo>
                  <a:lnTo>
                    <a:pt x="2578" y="1619"/>
                  </a:lnTo>
                  <a:lnTo>
                    <a:pt x="2563" y="1606"/>
                  </a:lnTo>
                  <a:lnTo>
                    <a:pt x="2452" y="1495"/>
                  </a:lnTo>
                  <a:lnTo>
                    <a:pt x="2403" y="1517"/>
                  </a:lnTo>
                  <a:lnTo>
                    <a:pt x="2353" y="1535"/>
                  </a:lnTo>
                  <a:lnTo>
                    <a:pt x="2353" y="1693"/>
                  </a:lnTo>
                  <a:lnTo>
                    <a:pt x="2350" y="1715"/>
                  </a:lnTo>
                  <a:lnTo>
                    <a:pt x="2342" y="1735"/>
                  </a:lnTo>
                  <a:lnTo>
                    <a:pt x="2328" y="1753"/>
                  </a:lnTo>
                  <a:lnTo>
                    <a:pt x="2311" y="1766"/>
                  </a:lnTo>
                  <a:lnTo>
                    <a:pt x="2291" y="1775"/>
                  </a:lnTo>
                  <a:lnTo>
                    <a:pt x="2269" y="1778"/>
                  </a:lnTo>
                  <a:lnTo>
                    <a:pt x="2017" y="1778"/>
                  </a:lnTo>
                  <a:lnTo>
                    <a:pt x="1995" y="1775"/>
                  </a:lnTo>
                  <a:lnTo>
                    <a:pt x="1975" y="1766"/>
                  </a:lnTo>
                  <a:lnTo>
                    <a:pt x="1958" y="1753"/>
                  </a:lnTo>
                  <a:lnTo>
                    <a:pt x="1944" y="1735"/>
                  </a:lnTo>
                  <a:lnTo>
                    <a:pt x="1935" y="1715"/>
                  </a:lnTo>
                  <a:lnTo>
                    <a:pt x="1932" y="1693"/>
                  </a:lnTo>
                  <a:lnTo>
                    <a:pt x="1932" y="1535"/>
                  </a:lnTo>
                  <a:lnTo>
                    <a:pt x="1882" y="1517"/>
                  </a:lnTo>
                  <a:lnTo>
                    <a:pt x="1834" y="1495"/>
                  </a:lnTo>
                  <a:lnTo>
                    <a:pt x="1723" y="1606"/>
                  </a:lnTo>
                  <a:lnTo>
                    <a:pt x="1707" y="1619"/>
                  </a:lnTo>
                  <a:lnTo>
                    <a:pt x="1690" y="1626"/>
                  </a:lnTo>
                  <a:lnTo>
                    <a:pt x="1672" y="1631"/>
                  </a:lnTo>
                  <a:lnTo>
                    <a:pt x="1654" y="1631"/>
                  </a:lnTo>
                  <a:lnTo>
                    <a:pt x="1635" y="1626"/>
                  </a:lnTo>
                  <a:lnTo>
                    <a:pt x="1618" y="1619"/>
                  </a:lnTo>
                  <a:lnTo>
                    <a:pt x="1603" y="1606"/>
                  </a:lnTo>
                  <a:lnTo>
                    <a:pt x="1424" y="1429"/>
                  </a:lnTo>
                  <a:lnTo>
                    <a:pt x="1413" y="1415"/>
                  </a:lnTo>
                  <a:lnTo>
                    <a:pt x="1404" y="1397"/>
                  </a:lnTo>
                  <a:lnTo>
                    <a:pt x="1400" y="1379"/>
                  </a:lnTo>
                  <a:lnTo>
                    <a:pt x="1400" y="1361"/>
                  </a:lnTo>
                  <a:lnTo>
                    <a:pt x="1404" y="1343"/>
                  </a:lnTo>
                  <a:lnTo>
                    <a:pt x="1413" y="1326"/>
                  </a:lnTo>
                  <a:lnTo>
                    <a:pt x="1424" y="1310"/>
                  </a:lnTo>
                  <a:lnTo>
                    <a:pt x="1536" y="1200"/>
                  </a:lnTo>
                  <a:lnTo>
                    <a:pt x="1514" y="1151"/>
                  </a:lnTo>
                  <a:lnTo>
                    <a:pt x="1496" y="1101"/>
                  </a:lnTo>
                  <a:lnTo>
                    <a:pt x="1339" y="1101"/>
                  </a:lnTo>
                  <a:lnTo>
                    <a:pt x="1316" y="1098"/>
                  </a:lnTo>
                  <a:lnTo>
                    <a:pt x="1295" y="1090"/>
                  </a:lnTo>
                  <a:lnTo>
                    <a:pt x="1278" y="1076"/>
                  </a:lnTo>
                  <a:lnTo>
                    <a:pt x="1266" y="1059"/>
                  </a:lnTo>
                  <a:lnTo>
                    <a:pt x="1257" y="1039"/>
                  </a:lnTo>
                  <a:lnTo>
                    <a:pt x="1254" y="1017"/>
                  </a:lnTo>
                  <a:lnTo>
                    <a:pt x="1254" y="949"/>
                  </a:lnTo>
                  <a:lnTo>
                    <a:pt x="957" y="949"/>
                  </a:lnTo>
                  <a:lnTo>
                    <a:pt x="1178" y="2021"/>
                  </a:lnTo>
                  <a:lnTo>
                    <a:pt x="3062" y="2021"/>
                  </a:lnTo>
                  <a:lnTo>
                    <a:pt x="3282" y="948"/>
                  </a:lnTo>
                  <a:lnTo>
                    <a:pt x="3032" y="948"/>
                  </a:lnTo>
                  <a:close/>
                  <a:moveTo>
                    <a:pt x="2081" y="152"/>
                  </a:moveTo>
                  <a:lnTo>
                    <a:pt x="2081" y="361"/>
                  </a:lnTo>
                  <a:lnTo>
                    <a:pt x="2032" y="370"/>
                  </a:lnTo>
                  <a:lnTo>
                    <a:pt x="1983" y="383"/>
                  </a:lnTo>
                  <a:lnTo>
                    <a:pt x="1936" y="400"/>
                  </a:lnTo>
                  <a:lnTo>
                    <a:pt x="1892" y="420"/>
                  </a:lnTo>
                  <a:lnTo>
                    <a:pt x="1851" y="445"/>
                  </a:lnTo>
                  <a:lnTo>
                    <a:pt x="1812" y="474"/>
                  </a:lnTo>
                  <a:lnTo>
                    <a:pt x="1663" y="325"/>
                  </a:lnTo>
                  <a:lnTo>
                    <a:pt x="1577" y="411"/>
                  </a:lnTo>
                  <a:lnTo>
                    <a:pt x="1725" y="559"/>
                  </a:lnTo>
                  <a:lnTo>
                    <a:pt x="1696" y="600"/>
                  </a:lnTo>
                  <a:lnTo>
                    <a:pt x="1672" y="641"/>
                  </a:lnTo>
                  <a:lnTo>
                    <a:pt x="1651" y="685"/>
                  </a:lnTo>
                  <a:lnTo>
                    <a:pt x="1634" y="732"/>
                  </a:lnTo>
                  <a:lnTo>
                    <a:pt x="1621" y="780"/>
                  </a:lnTo>
                  <a:lnTo>
                    <a:pt x="1613" y="830"/>
                  </a:lnTo>
                  <a:lnTo>
                    <a:pt x="1403" y="830"/>
                  </a:lnTo>
                  <a:lnTo>
                    <a:pt x="1403" y="952"/>
                  </a:lnTo>
                  <a:lnTo>
                    <a:pt x="1614" y="952"/>
                  </a:lnTo>
                  <a:lnTo>
                    <a:pt x="1621" y="1002"/>
                  </a:lnTo>
                  <a:lnTo>
                    <a:pt x="1634" y="1051"/>
                  </a:lnTo>
                  <a:lnTo>
                    <a:pt x="1651" y="1097"/>
                  </a:lnTo>
                  <a:lnTo>
                    <a:pt x="1672" y="1140"/>
                  </a:lnTo>
                  <a:lnTo>
                    <a:pt x="1697" y="1183"/>
                  </a:lnTo>
                  <a:lnTo>
                    <a:pt x="1726" y="1222"/>
                  </a:lnTo>
                  <a:lnTo>
                    <a:pt x="1578" y="1370"/>
                  </a:lnTo>
                  <a:lnTo>
                    <a:pt x="1663" y="1457"/>
                  </a:lnTo>
                  <a:lnTo>
                    <a:pt x="1812" y="1309"/>
                  </a:lnTo>
                  <a:lnTo>
                    <a:pt x="1851" y="1337"/>
                  </a:lnTo>
                  <a:lnTo>
                    <a:pt x="1893" y="1362"/>
                  </a:lnTo>
                  <a:lnTo>
                    <a:pt x="1937" y="1383"/>
                  </a:lnTo>
                  <a:lnTo>
                    <a:pt x="1984" y="1400"/>
                  </a:lnTo>
                  <a:lnTo>
                    <a:pt x="2032" y="1413"/>
                  </a:lnTo>
                  <a:lnTo>
                    <a:pt x="2082" y="1421"/>
                  </a:lnTo>
                  <a:lnTo>
                    <a:pt x="2082" y="1630"/>
                  </a:lnTo>
                  <a:lnTo>
                    <a:pt x="2205" y="1630"/>
                  </a:lnTo>
                  <a:lnTo>
                    <a:pt x="2205" y="1421"/>
                  </a:lnTo>
                  <a:lnTo>
                    <a:pt x="2255" y="1413"/>
                  </a:lnTo>
                  <a:lnTo>
                    <a:pt x="2303" y="1400"/>
                  </a:lnTo>
                  <a:lnTo>
                    <a:pt x="2349" y="1383"/>
                  </a:lnTo>
                  <a:lnTo>
                    <a:pt x="2394" y="1362"/>
                  </a:lnTo>
                  <a:lnTo>
                    <a:pt x="2436" y="1337"/>
                  </a:lnTo>
                  <a:lnTo>
                    <a:pt x="2475" y="1309"/>
                  </a:lnTo>
                  <a:lnTo>
                    <a:pt x="2622" y="1458"/>
                  </a:lnTo>
                  <a:lnTo>
                    <a:pt x="2709" y="1371"/>
                  </a:lnTo>
                  <a:lnTo>
                    <a:pt x="2561" y="1223"/>
                  </a:lnTo>
                  <a:lnTo>
                    <a:pt x="2589" y="1184"/>
                  </a:lnTo>
                  <a:lnTo>
                    <a:pt x="2614" y="1142"/>
                  </a:lnTo>
                  <a:lnTo>
                    <a:pt x="2635" y="1097"/>
                  </a:lnTo>
                  <a:lnTo>
                    <a:pt x="2652" y="1051"/>
                  </a:lnTo>
                  <a:lnTo>
                    <a:pt x="2664" y="1003"/>
                  </a:lnTo>
                  <a:lnTo>
                    <a:pt x="2673" y="953"/>
                  </a:lnTo>
                  <a:lnTo>
                    <a:pt x="2882" y="953"/>
                  </a:lnTo>
                  <a:lnTo>
                    <a:pt x="2882" y="830"/>
                  </a:lnTo>
                  <a:lnTo>
                    <a:pt x="2673" y="830"/>
                  </a:lnTo>
                  <a:lnTo>
                    <a:pt x="2664" y="780"/>
                  </a:lnTo>
                  <a:lnTo>
                    <a:pt x="2652" y="732"/>
                  </a:lnTo>
                  <a:lnTo>
                    <a:pt x="2635" y="685"/>
                  </a:lnTo>
                  <a:lnTo>
                    <a:pt x="2614" y="641"/>
                  </a:lnTo>
                  <a:lnTo>
                    <a:pt x="2589" y="600"/>
                  </a:lnTo>
                  <a:lnTo>
                    <a:pt x="2561" y="559"/>
                  </a:lnTo>
                  <a:lnTo>
                    <a:pt x="2709" y="411"/>
                  </a:lnTo>
                  <a:lnTo>
                    <a:pt x="2622" y="325"/>
                  </a:lnTo>
                  <a:lnTo>
                    <a:pt x="2474" y="474"/>
                  </a:lnTo>
                  <a:lnTo>
                    <a:pt x="2435" y="445"/>
                  </a:lnTo>
                  <a:lnTo>
                    <a:pt x="2392" y="420"/>
                  </a:lnTo>
                  <a:lnTo>
                    <a:pt x="2349" y="398"/>
                  </a:lnTo>
                  <a:lnTo>
                    <a:pt x="2303" y="382"/>
                  </a:lnTo>
                  <a:lnTo>
                    <a:pt x="2254" y="369"/>
                  </a:lnTo>
                  <a:lnTo>
                    <a:pt x="2204" y="361"/>
                  </a:lnTo>
                  <a:lnTo>
                    <a:pt x="2204" y="152"/>
                  </a:lnTo>
                  <a:lnTo>
                    <a:pt x="2081" y="152"/>
                  </a:lnTo>
                  <a:close/>
                  <a:moveTo>
                    <a:pt x="66" y="0"/>
                  </a:moveTo>
                  <a:lnTo>
                    <a:pt x="832" y="374"/>
                  </a:lnTo>
                  <a:lnTo>
                    <a:pt x="919" y="801"/>
                  </a:lnTo>
                  <a:lnTo>
                    <a:pt x="1254" y="801"/>
                  </a:lnTo>
                  <a:lnTo>
                    <a:pt x="1254" y="766"/>
                  </a:lnTo>
                  <a:lnTo>
                    <a:pt x="1257" y="742"/>
                  </a:lnTo>
                  <a:lnTo>
                    <a:pt x="1266" y="722"/>
                  </a:lnTo>
                  <a:lnTo>
                    <a:pt x="1278" y="705"/>
                  </a:lnTo>
                  <a:lnTo>
                    <a:pt x="1295" y="693"/>
                  </a:lnTo>
                  <a:lnTo>
                    <a:pt x="1316" y="684"/>
                  </a:lnTo>
                  <a:lnTo>
                    <a:pt x="1339" y="681"/>
                  </a:lnTo>
                  <a:lnTo>
                    <a:pt x="1496" y="681"/>
                  </a:lnTo>
                  <a:lnTo>
                    <a:pt x="1514" y="630"/>
                  </a:lnTo>
                  <a:lnTo>
                    <a:pt x="1536" y="583"/>
                  </a:lnTo>
                  <a:lnTo>
                    <a:pt x="1425" y="472"/>
                  </a:lnTo>
                  <a:lnTo>
                    <a:pt x="1414" y="456"/>
                  </a:lnTo>
                  <a:lnTo>
                    <a:pt x="1405" y="439"/>
                  </a:lnTo>
                  <a:lnTo>
                    <a:pt x="1401" y="421"/>
                  </a:lnTo>
                  <a:lnTo>
                    <a:pt x="1401" y="403"/>
                  </a:lnTo>
                  <a:lnTo>
                    <a:pt x="1405" y="384"/>
                  </a:lnTo>
                  <a:lnTo>
                    <a:pt x="1414" y="367"/>
                  </a:lnTo>
                  <a:lnTo>
                    <a:pt x="1425" y="352"/>
                  </a:lnTo>
                  <a:lnTo>
                    <a:pt x="1603" y="175"/>
                  </a:lnTo>
                  <a:lnTo>
                    <a:pt x="1619" y="162"/>
                  </a:lnTo>
                  <a:lnTo>
                    <a:pt x="1636" y="155"/>
                  </a:lnTo>
                  <a:lnTo>
                    <a:pt x="1654" y="151"/>
                  </a:lnTo>
                  <a:lnTo>
                    <a:pt x="1673" y="151"/>
                  </a:lnTo>
                  <a:lnTo>
                    <a:pt x="1691" y="155"/>
                  </a:lnTo>
                  <a:lnTo>
                    <a:pt x="1708" y="162"/>
                  </a:lnTo>
                  <a:lnTo>
                    <a:pt x="1724" y="175"/>
                  </a:lnTo>
                  <a:lnTo>
                    <a:pt x="1835" y="285"/>
                  </a:lnTo>
                  <a:lnTo>
                    <a:pt x="1882" y="263"/>
                  </a:lnTo>
                  <a:lnTo>
                    <a:pt x="1933" y="245"/>
                  </a:lnTo>
                  <a:lnTo>
                    <a:pt x="1933" y="88"/>
                  </a:lnTo>
                  <a:lnTo>
                    <a:pt x="1936" y="66"/>
                  </a:lnTo>
                  <a:lnTo>
                    <a:pt x="1945" y="45"/>
                  </a:lnTo>
                  <a:lnTo>
                    <a:pt x="1958" y="28"/>
                  </a:lnTo>
                  <a:lnTo>
                    <a:pt x="1975" y="15"/>
                  </a:lnTo>
                  <a:lnTo>
                    <a:pt x="1995" y="7"/>
                  </a:lnTo>
                  <a:lnTo>
                    <a:pt x="2018" y="4"/>
                  </a:lnTo>
                  <a:lnTo>
                    <a:pt x="2269" y="4"/>
                  </a:lnTo>
                  <a:lnTo>
                    <a:pt x="2291" y="7"/>
                  </a:lnTo>
                  <a:lnTo>
                    <a:pt x="2311" y="15"/>
                  </a:lnTo>
                  <a:lnTo>
                    <a:pt x="2328" y="28"/>
                  </a:lnTo>
                  <a:lnTo>
                    <a:pt x="2342" y="45"/>
                  </a:lnTo>
                  <a:lnTo>
                    <a:pt x="2350" y="66"/>
                  </a:lnTo>
                  <a:lnTo>
                    <a:pt x="2353" y="88"/>
                  </a:lnTo>
                  <a:lnTo>
                    <a:pt x="2353" y="246"/>
                  </a:lnTo>
                  <a:lnTo>
                    <a:pt x="2403" y="264"/>
                  </a:lnTo>
                  <a:lnTo>
                    <a:pt x="2452" y="286"/>
                  </a:lnTo>
                  <a:lnTo>
                    <a:pt x="2563" y="175"/>
                  </a:lnTo>
                  <a:lnTo>
                    <a:pt x="2578" y="162"/>
                  </a:lnTo>
                  <a:lnTo>
                    <a:pt x="2596" y="155"/>
                  </a:lnTo>
                  <a:lnTo>
                    <a:pt x="2614" y="151"/>
                  </a:lnTo>
                  <a:lnTo>
                    <a:pt x="2632" y="151"/>
                  </a:lnTo>
                  <a:lnTo>
                    <a:pt x="2650" y="155"/>
                  </a:lnTo>
                  <a:lnTo>
                    <a:pt x="2668" y="162"/>
                  </a:lnTo>
                  <a:lnTo>
                    <a:pt x="2682" y="175"/>
                  </a:lnTo>
                  <a:lnTo>
                    <a:pt x="2860" y="352"/>
                  </a:lnTo>
                  <a:lnTo>
                    <a:pt x="2873" y="367"/>
                  </a:lnTo>
                  <a:lnTo>
                    <a:pt x="2881" y="384"/>
                  </a:lnTo>
                  <a:lnTo>
                    <a:pt x="2885" y="403"/>
                  </a:lnTo>
                  <a:lnTo>
                    <a:pt x="2885" y="421"/>
                  </a:lnTo>
                  <a:lnTo>
                    <a:pt x="2881" y="439"/>
                  </a:lnTo>
                  <a:lnTo>
                    <a:pt x="2873" y="456"/>
                  </a:lnTo>
                  <a:lnTo>
                    <a:pt x="2860" y="472"/>
                  </a:lnTo>
                  <a:lnTo>
                    <a:pt x="2749" y="583"/>
                  </a:lnTo>
                  <a:lnTo>
                    <a:pt x="2771" y="631"/>
                  </a:lnTo>
                  <a:lnTo>
                    <a:pt x="2790" y="681"/>
                  </a:lnTo>
                  <a:lnTo>
                    <a:pt x="2948" y="681"/>
                  </a:lnTo>
                  <a:lnTo>
                    <a:pt x="2970" y="684"/>
                  </a:lnTo>
                  <a:lnTo>
                    <a:pt x="2990" y="693"/>
                  </a:lnTo>
                  <a:lnTo>
                    <a:pt x="3007" y="705"/>
                  </a:lnTo>
                  <a:lnTo>
                    <a:pt x="3021" y="722"/>
                  </a:lnTo>
                  <a:lnTo>
                    <a:pt x="3030" y="742"/>
                  </a:lnTo>
                  <a:lnTo>
                    <a:pt x="3032" y="766"/>
                  </a:lnTo>
                  <a:lnTo>
                    <a:pt x="3032" y="801"/>
                  </a:lnTo>
                  <a:lnTo>
                    <a:pt x="3475" y="801"/>
                  </a:lnTo>
                  <a:lnTo>
                    <a:pt x="3203" y="2062"/>
                  </a:lnTo>
                  <a:lnTo>
                    <a:pt x="3205" y="2063"/>
                  </a:lnTo>
                  <a:lnTo>
                    <a:pt x="3212" y="2070"/>
                  </a:lnTo>
                  <a:lnTo>
                    <a:pt x="3220" y="2078"/>
                  </a:lnTo>
                  <a:lnTo>
                    <a:pt x="3233" y="2091"/>
                  </a:lnTo>
                  <a:lnTo>
                    <a:pt x="3246" y="2107"/>
                  </a:lnTo>
                  <a:lnTo>
                    <a:pt x="3262" y="2125"/>
                  </a:lnTo>
                  <a:lnTo>
                    <a:pt x="3278" y="2146"/>
                  </a:lnTo>
                  <a:lnTo>
                    <a:pt x="3296" y="2169"/>
                  </a:lnTo>
                  <a:lnTo>
                    <a:pt x="3313" y="2195"/>
                  </a:lnTo>
                  <a:lnTo>
                    <a:pt x="3329" y="2222"/>
                  </a:lnTo>
                  <a:lnTo>
                    <a:pt x="3345" y="2252"/>
                  </a:lnTo>
                  <a:lnTo>
                    <a:pt x="3359" y="2283"/>
                  </a:lnTo>
                  <a:lnTo>
                    <a:pt x="3369" y="2314"/>
                  </a:lnTo>
                  <a:lnTo>
                    <a:pt x="3378" y="2347"/>
                  </a:lnTo>
                  <a:lnTo>
                    <a:pt x="3383" y="2381"/>
                  </a:lnTo>
                  <a:lnTo>
                    <a:pt x="3384" y="2416"/>
                  </a:lnTo>
                  <a:lnTo>
                    <a:pt x="3380" y="2451"/>
                  </a:lnTo>
                  <a:lnTo>
                    <a:pt x="3371" y="2486"/>
                  </a:lnTo>
                  <a:lnTo>
                    <a:pt x="3356" y="2521"/>
                  </a:lnTo>
                  <a:lnTo>
                    <a:pt x="3333" y="2558"/>
                  </a:lnTo>
                  <a:lnTo>
                    <a:pt x="3306" y="2592"/>
                  </a:lnTo>
                  <a:lnTo>
                    <a:pt x="3274" y="2622"/>
                  </a:lnTo>
                  <a:lnTo>
                    <a:pt x="3240" y="2649"/>
                  </a:lnTo>
                  <a:lnTo>
                    <a:pt x="3203" y="2671"/>
                  </a:lnTo>
                  <a:lnTo>
                    <a:pt x="3164" y="2688"/>
                  </a:lnTo>
                  <a:lnTo>
                    <a:pt x="3123" y="2701"/>
                  </a:lnTo>
                  <a:lnTo>
                    <a:pt x="3078" y="2709"/>
                  </a:lnTo>
                  <a:lnTo>
                    <a:pt x="3033" y="2711"/>
                  </a:lnTo>
                  <a:lnTo>
                    <a:pt x="1001" y="2711"/>
                  </a:lnTo>
                  <a:lnTo>
                    <a:pt x="1001" y="2565"/>
                  </a:lnTo>
                  <a:lnTo>
                    <a:pt x="3032" y="2565"/>
                  </a:lnTo>
                  <a:lnTo>
                    <a:pt x="3067" y="2562"/>
                  </a:lnTo>
                  <a:lnTo>
                    <a:pt x="3098" y="2555"/>
                  </a:lnTo>
                  <a:lnTo>
                    <a:pt x="3127" y="2544"/>
                  </a:lnTo>
                  <a:lnTo>
                    <a:pt x="3152" y="2529"/>
                  </a:lnTo>
                  <a:lnTo>
                    <a:pt x="3173" y="2512"/>
                  </a:lnTo>
                  <a:lnTo>
                    <a:pt x="3191" y="2494"/>
                  </a:lnTo>
                  <a:lnTo>
                    <a:pt x="3206" y="2474"/>
                  </a:lnTo>
                  <a:lnTo>
                    <a:pt x="3217" y="2455"/>
                  </a:lnTo>
                  <a:lnTo>
                    <a:pt x="3226" y="2429"/>
                  </a:lnTo>
                  <a:lnTo>
                    <a:pt x="3231" y="2402"/>
                  </a:lnTo>
                  <a:lnTo>
                    <a:pt x="3230" y="2377"/>
                  </a:lnTo>
                  <a:lnTo>
                    <a:pt x="3225" y="2351"/>
                  </a:lnTo>
                  <a:lnTo>
                    <a:pt x="3217" y="2326"/>
                  </a:lnTo>
                  <a:lnTo>
                    <a:pt x="3206" y="2303"/>
                  </a:lnTo>
                  <a:lnTo>
                    <a:pt x="3194" y="2280"/>
                  </a:lnTo>
                  <a:lnTo>
                    <a:pt x="3180" y="2259"/>
                  </a:lnTo>
                  <a:lnTo>
                    <a:pt x="3165" y="2240"/>
                  </a:lnTo>
                  <a:lnTo>
                    <a:pt x="3149" y="2222"/>
                  </a:lnTo>
                  <a:lnTo>
                    <a:pt x="3135" y="2206"/>
                  </a:lnTo>
                  <a:lnTo>
                    <a:pt x="3122" y="2194"/>
                  </a:lnTo>
                  <a:lnTo>
                    <a:pt x="3110" y="2183"/>
                  </a:lnTo>
                  <a:lnTo>
                    <a:pt x="3101" y="2175"/>
                  </a:lnTo>
                  <a:lnTo>
                    <a:pt x="3095" y="2170"/>
                  </a:lnTo>
                  <a:lnTo>
                    <a:pt x="3093" y="2168"/>
                  </a:lnTo>
                  <a:lnTo>
                    <a:pt x="1053" y="2168"/>
                  </a:lnTo>
                  <a:lnTo>
                    <a:pt x="699" y="478"/>
                  </a:lnTo>
                  <a:lnTo>
                    <a:pt x="0" y="13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46" name="Freeform 190"/>
            <p:cNvSpPr>
              <a:spLocks noEditPoints="1"/>
            </p:cNvSpPr>
            <p:nvPr/>
          </p:nvSpPr>
          <p:spPr bwMode="auto">
            <a:xfrm>
              <a:off x="9261476" y="2401888"/>
              <a:ext cx="98425" cy="98425"/>
            </a:xfrm>
            <a:custGeom>
              <a:gdLst>
                <a:gd name="T0" fmla="*/ 253 w 558"/>
                <a:gd name="T1" fmla="*/ 143 h 559"/>
                <a:gd name="T2" fmla="*/ 205 w 558"/>
                <a:gd name="T3" fmla="*/ 163 h 559"/>
                <a:gd name="T4" fmla="*/ 169 w 558"/>
                <a:gd name="T5" fmla="*/ 198 h 559"/>
                <a:gd name="T6" fmla="*/ 149 w 558"/>
                <a:gd name="T7" fmla="*/ 245 h 559"/>
                <a:gd name="T8" fmla="*/ 149 w 558"/>
                <a:gd name="T9" fmla="*/ 298 h 559"/>
                <a:gd name="T10" fmla="*/ 169 w 558"/>
                <a:gd name="T11" fmla="*/ 346 h 559"/>
                <a:gd name="T12" fmla="*/ 205 w 558"/>
                <a:gd name="T13" fmla="*/ 381 h 559"/>
                <a:gd name="T14" fmla="*/ 253 w 558"/>
                <a:gd name="T15" fmla="*/ 401 h 559"/>
                <a:gd name="T16" fmla="*/ 306 w 558"/>
                <a:gd name="T17" fmla="*/ 401 h 559"/>
                <a:gd name="T18" fmla="*/ 353 w 558"/>
                <a:gd name="T19" fmla="*/ 381 h 559"/>
                <a:gd name="T20" fmla="*/ 389 w 558"/>
                <a:gd name="T21" fmla="*/ 346 h 559"/>
                <a:gd name="T22" fmla="*/ 409 w 558"/>
                <a:gd name="T23" fmla="*/ 298 h 559"/>
                <a:gd name="T24" fmla="*/ 409 w 558"/>
                <a:gd name="T25" fmla="*/ 245 h 559"/>
                <a:gd name="T26" fmla="*/ 389 w 558"/>
                <a:gd name="T27" fmla="*/ 198 h 559"/>
                <a:gd name="T28" fmla="*/ 353 w 558"/>
                <a:gd name="T29" fmla="*/ 163 h 559"/>
                <a:gd name="T30" fmla="*/ 307 w 558"/>
                <a:gd name="T31" fmla="*/ 143 h 559"/>
                <a:gd name="T32" fmla="*/ 279 w 558"/>
                <a:gd name="T33" fmla="*/ 0 h 559"/>
                <a:gd name="T34" fmla="*/ 361 w 558"/>
                <a:gd name="T35" fmla="*/ 11 h 559"/>
                <a:gd name="T36" fmla="*/ 431 w 558"/>
                <a:gd name="T37" fmla="*/ 44 h 559"/>
                <a:gd name="T38" fmla="*/ 490 w 558"/>
                <a:gd name="T39" fmla="*/ 95 h 559"/>
                <a:gd name="T40" fmla="*/ 533 w 558"/>
                <a:gd name="T41" fmla="*/ 161 h 559"/>
                <a:gd name="T42" fmla="*/ 555 w 558"/>
                <a:gd name="T43" fmla="*/ 238 h 559"/>
                <a:gd name="T44" fmla="*/ 555 w 558"/>
                <a:gd name="T45" fmla="*/ 320 h 559"/>
                <a:gd name="T46" fmla="*/ 533 w 558"/>
                <a:gd name="T47" fmla="*/ 397 h 559"/>
                <a:gd name="T48" fmla="*/ 490 w 558"/>
                <a:gd name="T49" fmla="*/ 462 h 559"/>
                <a:gd name="T50" fmla="*/ 431 w 558"/>
                <a:gd name="T51" fmla="*/ 513 h 559"/>
                <a:gd name="T52" fmla="*/ 361 w 558"/>
                <a:gd name="T53" fmla="*/ 546 h 559"/>
                <a:gd name="T54" fmla="*/ 279 w 558"/>
                <a:gd name="T55" fmla="*/ 559 h 559"/>
                <a:gd name="T56" fmla="*/ 199 w 558"/>
                <a:gd name="T57" fmla="*/ 546 h 559"/>
                <a:gd name="T58" fmla="*/ 127 w 558"/>
                <a:gd name="T59" fmla="*/ 513 h 559"/>
                <a:gd name="T60" fmla="*/ 68 w 558"/>
                <a:gd name="T61" fmla="*/ 462 h 559"/>
                <a:gd name="T62" fmla="*/ 26 w 558"/>
                <a:gd name="T63" fmla="*/ 397 h 559"/>
                <a:gd name="T64" fmla="*/ 3 w 558"/>
                <a:gd name="T65" fmla="*/ 320 h 559"/>
                <a:gd name="T66" fmla="*/ 3 w 558"/>
                <a:gd name="T67" fmla="*/ 238 h 559"/>
                <a:gd name="T68" fmla="*/ 26 w 558"/>
                <a:gd name="T69" fmla="*/ 161 h 559"/>
                <a:gd name="T70" fmla="*/ 68 w 558"/>
                <a:gd name="T71" fmla="*/ 95 h 559"/>
                <a:gd name="T72" fmla="*/ 127 w 558"/>
                <a:gd name="T73" fmla="*/ 44 h 559"/>
                <a:gd name="T74" fmla="*/ 199 w 558"/>
                <a:gd name="T75" fmla="*/ 11 h 559"/>
                <a:gd name="T76" fmla="*/ 279 w 558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8" h="559">
                  <a:moveTo>
                    <a:pt x="279" y="139"/>
                  </a:moveTo>
                  <a:lnTo>
                    <a:pt x="253" y="143"/>
                  </a:lnTo>
                  <a:lnTo>
                    <a:pt x="227" y="150"/>
                  </a:lnTo>
                  <a:lnTo>
                    <a:pt x="205" y="163"/>
                  </a:lnTo>
                  <a:lnTo>
                    <a:pt x="185" y="179"/>
                  </a:lnTo>
                  <a:lnTo>
                    <a:pt x="169" y="198"/>
                  </a:lnTo>
                  <a:lnTo>
                    <a:pt x="157" y="220"/>
                  </a:lnTo>
                  <a:lnTo>
                    <a:pt x="149" y="245"/>
                  </a:lnTo>
                  <a:lnTo>
                    <a:pt x="147" y="272"/>
                  </a:lnTo>
                  <a:lnTo>
                    <a:pt x="149" y="298"/>
                  </a:lnTo>
                  <a:lnTo>
                    <a:pt x="157" y="324"/>
                  </a:lnTo>
                  <a:lnTo>
                    <a:pt x="169" y="346"/>
                  </a:lnTo>
                  <a:lnTo>
                    <a:pt x="185" y="365"/>
                  </a:lnTo>
                  <a:lnTo>
                    <a:pt x="205" y="381"/>
                  </a:lnTo>
                  <a:lnTo>
                    <a:pt x="227" y="393"/>
                  </a:lnTo>
                  <a:lnTo>
                    <a:pt x="253" y="401"/>
                  </a:lnTo>
                  <a:lnTo>
                    <a:pt x="279" y="404"/>
                  </a:lnTo>
                  <a:lnTo>
                    <a:pt x="306" y="401"/>
                  </a:lnTo>
                  <a:lnTo>
                    <a:pt x="331" y="393"/>
                  </a:lnTo>
                  <a:lnTo>
                    <a:pt x="353" y="381"/>
                  </a:lnTo>
                  <a:lnTo>
                    <a:pt x="373" y="365"/>
                  </a:lnTo>
                  <a:lnTo>
                    <a:pt x="389" y="346"/>
                  </a:lnTo>
                  <a:lnTo>
                    <a:pt x="402" y="324"/>
                  </a:lnTo>
                  <a:lnTo>
                    <a:pt x="409" y="298"/>
                  </a:lnTo>
                  <a:lnTo>
                    <a:pt x="411" y="272"/>
                  </a:lnTo>
                  <a:lnTo>
                    <a:pt x="409" y="245"/>
                  </a:lnTo>
                  <a:lnTo>
                    <a:pt x="402" y="220"/>
                  </a:lnTo>
                  <a:lnTo>
                    <a:pt x="389" y="198"/>
                  </a:lnTo>
                  <a:lnTo>
                    <a:pt x="373" y="179"/>
                  </a:lnTo>
                  <a:lnTo>
                    <a:pt x="353" y="163"/>
                  </a:lnTo>
                  <a:lnTo>
                    <a:pt x="331" y="150"/>
                  </a:lnTo>
                  <a:lnTo>
                    <a:pt x="307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0" y="2"/>
                  </a:lnTo>
                  <a:lnTo>
                    <a:pt x="361" y="11"/>
                  </a:lnTo>
                  <a:lnTo>
                    <a:pt x="398" y="25"/>
                  </a:lnTo>
                  <a:lnTo>
                    <a:pt x="431" y="44"/>
                  </a:lnTo>
                  <a:lnTo>
                    <a:pt x="462" y="67"/>
                  </a:lnTo>
                  <a:lnTo>
                    <a:pt x="490" y="95"/>
                  </a:lnTo>
                  <a:lnTo>
                    <a:pt x="514" y="127"/>
                  </a:lnTo>
                  <a:lnTo>
                    <a:pt x="533" y="161"/>
                  </a:lnTo>
                  <a:lnTo>
                    <a:pt x="547" y="198"/>
                  </a:lnTo>
                  <a:lnTo>
                    <a:pt x="555" y="238"/>
                  </a:lnTo>
                  <a:lnTo>
                    <a:pt x="558" y="279"/>
                  </a:lnTo>
                  <a:lnTo>
                    <a:pt x="555" y="320"/>
                  </a:lnTo>
                  <a:lnTo>
                    <a:pt x="547" y="360"/>
                  </a:lnTo>
                  <a:lnTo>
                    <a:pt x="533" y="397"/>
                  </a:lnTo>
                  <a:lnTo>
                    <a:pt x="514" y="431"/>
                  </a:lnTo>
                  <a:lnTo>
                    <a:pt x="490" y="462"/>
                  </a:lnTo>
                  <a:lnTo>
                    <a:pt x="462" y="490"/>
                  </a:lnTo>
                  <a:lnTo>
                    <a:pt x="431" y="513"/>
                  </a:lnTo>
                  <a:lnTo>
                    <a:pt x="398" y="532"/>
                  </a:lnTo>
                  <a:lnTo>
                    <a:pt x="361" y="546"/>
                  </a:lnTo>
                  <a:lnTo>
                    <a:pt x="320" y="555"/>
                  </a:lnTo>
                  <a:lnTo>
                    <a:pt x="279" y="559"/>
                  </a:lnTo>
                  <a:lnTo>
                    <a:pt x="238" y="555"/>
                  </a:lnTo>
                  <a:lnTo>
                    <a:pt x="199" y="546"/>
                  </a:lnTo>
                  <a:lnTo>
                    <a:pt x="162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1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1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2" y="25"/>
                  </a:lnTo>
                  <a:lnTo>
                    <a:pt x="199" y="11"/>
                  </a:lnTo>
                  <a:lnTo>
                    <a:pt x="238" y="2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47" name="Freeform 191"/>
            <p:cNvSpPr>
              <a:spLocks noEditPoints="1"/>
            </p:cNvSpPr>
            <p:nvPr/>
          </p:nvSpPr>
          <p:spPr bwMode="auto">
            <a:xfrm>
              <a:off x="9526588" y="2401888"/>
              <a:ext cx="98425" cy="98425"/>
            </a:xfrm>
            <a:custGeom>
              <a:gdLst>
                <a:gd name="T0" fmla="*/ 252 w 559"/>
                <a:gd name="T1" fmla="*/ 142 h 559"/>
                <a:gd name="T2" fmla="*/ 205 w 559"/>
                <a:gd name="T3" fmla="*/ 162 h 559"/>
                <a:gd name="T4" fmla="*/ 170 w 559"/>
                <a:gd name="T5" fmla="*/ 197 h 559"/>
                <a:gd name="T6" fmla="*/ 149 w 559"/>
                <a:gd name="T7" fmla="*/ 244 h 559"/>
                <a:gd name="T8" fmla="*/ 149 w 559"/>
                <a:gd name="T9" fmla="*/ 297 h 559"/>
                <a:gd name="T10" fmla="*/ 170 w 559"/>
                <a:gd name="T11" fmla="*/ 345 h 559"/>
                <a:gd name="T12" fmla="*/ 205 w 559"/>
                <a:gd name="T13" fmla="*/ 381 h 559"/>
                <a:gd name="T14" fmla="*/ 252 w 559"/>
                <a:gd name="T15" fmla="*/ 400 h 559"/>
                <a:gd name="T16" fmla="*/ 306 w 559"/>
                <a:gd name="T17" fmla="*/ 400 h 559"/>
                <a:gd name="T18" fmla="*/ 354 w 559"/>
                <a:gd name="T19" fmla="*/ 381 h 559"/>
                <a:gd name="T20" fmla="*/ 390 w 559"/>
                <a:gd name="T21" fmla="*/ 345 h 559"/>
                <a:gd name="T22" fmla="*/ 409 w 559"/>
                <a:gd name="T23" fmla="*/ 298 h 559"/>
                <a:gd name="T24" fmla="*/ 412 w 559"/>
                <a:gd name="T25" fmla="*/ 244 h 559"/>
                <a:gd name="T26" fmla="*/ 393 w 559"/>
                <a:gd name="T27" fmla="*/ 197 h 559"/>
                <a:gd name="T28" fmla="*/ 356 w 559"/>
                <a:gd name="T29" fmla="*/ 162 h 559"/>
                <a:gd name="T30" fmla="*/ 306 w 559"/>
                <a:gd name="T31" fmla="*/ 142 h 559"/>
                <a:gd name="T32" fmla="*/ 280 w 559"/>
                <a:gd name="T33" fmla="*/ 0 h 559"/>
                <a:gd name="T34" fmla="*/ 360 w 559"/>
                <a:gd name="T35" fmla="*/ 11 h 559"/>
                <a:gd name="T36" fmla="*/ 432 w 559"/>
                <a:gd name="T37" fmla="*/ 44 h 559"/>
                <a:gd name="T38" fmla="*/ 490 w 559"/>
                <a:gd name="T39" fmla="*/ 95 h 559"/>
                <a:gd name="T40" fmla="*/ 533 w 559"/>
                <a:gd name="T41" fmla="*/ 161 h 559"/>
                <a:gd name="T42" fmla="*/ 556 w 559"/>
                <a:gd name="T43" fmla="*/ 238 h 559"/>
                <a:gd name="T44" fmla="*/ 556 w 559"/>
                <a:gd name="T45" fmla="*/ 320 h 559"/>
                <a:gd name="T46" fmla="*/ 533 w 559"/>
                <a:gd name="T47" fmla="*/ 397 h 559"/>
                <a:gd name="T48" fmla="*/ 490 w 559"/>
                <a:gd name="T49" fmla="*/ 462 h 559"/>
                <a:gd name="T50" fmla="*/ 432 w 559"/>
                <a:gd name="T51" fmla="*/ 513 h 559"/>
                <a:gd name="T52" fmla="*/ 360 w 559"/>
                <a:gd name="T53" fmla="*/ 546 h 559"/>
                <a:gd name="T54" fmla="*/ 280 w 559"/>
                <a:gd name="T55" fmla="*/ 559 h 559"/>
                <a:gd name="T56" fmla="*/ 198 w 559"/>
                <a:gd name="T57" fmla="*/ 546 h 559"/>
                <a:gd name="T58" fmla="*/ 127 w 559"/>
                <a:gd name="T59" fmla="*/ 513 h 559"/>
                <a:gd name="T60" fmla="*/ 68 w 559"/>
                <a:gd name="T61" fmla="*/ 462 h 559"/>
                <a:gd name="T62" fmla="*/ 26 w 559"/>
                <a:gd name="T63" fmla="*/ 397 h 559"/>
                <a:gd name="T64" fmla="*/ 3 w 559"/>
                <a:gd name="T65" fmla="*/ 320 h 559"/>
                <a:gd name="T66" fmla="*/ 3 w 559"/>
                <a:gd name="T67" fmla="*/ 238 h 559"/>
                <a:gd name="T68" fmla="*/ 26 w 559"/>
                <a:gd name="T69" fmla="*/ 161 h 559"/>
                <a:gd name="T70" fmla="*/ 68 w 559"/>
                <a:gd name="T71" fmla="*/ 95 h 559"/>
                <a:gd name="T72" fmla="*/ 127 w 559"/>
                <a:gd name="T73" fmla="*/ 44 h 559"/>
                <a:gd name="T74" fmla="*/ 198 w 559"/>
                <a:gd name="T75" fmla="*/ 11 h 559"/>
                <a:gd name="T76" fmla="*/ 280 w 559"/>
                <a:gd name="T77" fmla="*/ 0 h 5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9" h="559">
                  <a:moveTo>
                    <a:pt x="280" y="139"/>
                  </a:moveTo>
                  <a:lnTo>
                    <a:pt x="252" y="142"/>
                  </a:lnTo>
                  <a:lnTo>
                    <a:pt x="228" y="149"/>
                  </a:lnTo>
                  <a:lnTo>
                    <a:pt x="205" y="162"/>
                  </a:lnTo>
                  <a:lnTo>
                    <a:pt x="185" y="178"/>
                  </a:lnTo>
                  <a:lnTo>
                    <a:pt x="170" y="197"/>
                  </a:lnTo>
                  <a:lnTo>
                    <a:pt x="157" y="220"/>
                  </a:lnTo>
                  <a:lnTo>
                    <a:pt x="149" y="244"/>
                  </a:lnTo>
                  <a:lnTo>
                    <a:pt x="146" y="271"/>
                  </a:lnTo>
                  <a:lnTo>
                    <a:pt x="149" y="297"/>
                  </a:lnTo>
                  <a:lnTo>
                    <a:pt x="157" y="323"/>
                  </a:lnTo>
                  <a:lnTo>
                    <a:pt x="170" y="345"/>
                  </a:lnTo>
                  <a:lnTo>
                    <a:pt x="185" y="364"/>
                  </a:lnTo>
                  <a:lnTo>
                    <a:pt x="205" y="381"/>
                  </a:lnTo>
                  <a:lnTo>
                    <a:pt x="228" y="392"/>
                  </a:lnTo>
                  <a:lnTo>
                    <a:pt x="252" y="400"/>
                  </a:lnTo>
                  <a:lnTo>
                    <a:pt x="280" y="403"/>
                  </a:lnTo>
                  <a:lnTo>
                    <a:pt x="306" y="400"/>
                  </a:lnTo>
                  <a:lnTo>
                    <a:pt x="331" y="392"/>
                  </a:lnTo>
                  <a:lnTo>
                    <a:pt x="354" y="381"/>
                  </a:lnTo>
                  <a:lnTo>
                    <a:pt x="373" y="365"/>
                  </a:lnTo>
                  <a:lnTo>
                    <a:pt x="390" y="345"/>
                  </a:lnTo>
                  <a:lnTo>
                    <a:pt x="401" y="323"/>
                  </a:lnTo>
                  <a:lnTo>
                    <a:pt x="409" y="298"/>
                  </a:lnTo>
                  <a:lnTo>
                    <a:pt x="412" y="271"/>
                  </a:lnTo>
                  <a:lnTo>
                    <a:pt x="412" y="244"/>
                  </a:lnTo>
                  <a:lnTo>
                    <a:pt x="404" y="220"/>
                  </a:lnTo>
                  <a:lnTo>
                    <a:pt x="393" y="197"/>
                  </a:lnTo>
                  <a:lnTo>
                    <a:pt x="376" y="178"/>
                  </a:lnTo>
                  <a:lnTo>
                    <a:pt x="356" y="162"/>
                  </a:lnTo>
                  <a:lnTo>
                    <a:pt x="333" y="149"/>
                  </a:lnTo>
                  <a:lnTo>
                    <a:pt x="306" y="142"/>
                  </a:lnTo>
                  <a:lnTo>
                    <a:pt x="280" y="139"/>
                  </a:lnTo>
                  <a:close/>
                  <a:moveTo>
                    <a:pt x="280" y="0"/>
                  </a:moveTo>
                  <a:lnTo>
                    <a:pt x="321" y="2"/>
                  </a:lnTo>
                  <a:lnTo>
                    <a:pt x="360" y="11"/>
                  </a:lnTo>
                  <a:lnTo>
                    <a:pt x="397" y="25"/>
                  </a:lnTo>
                  <a:lnTo>
                    <a:pt x="432" y="44"/>
                  </a:lnTo>
                  <a:lnTo>
                    <a:pt x="463" y="67"/>
                  </a:lnTo>
                  <a:lnTo>
                    <a:pt x="490" y="95"/>
                  </a:lnTo>
                  <a:lnTo>
                    <a:pt x="513" y="127"/>
                  </a:lnTo>
                  <a:lnTo>
                    <a:pt x="533" y="161"/>
                  </a:lnTo>
                  <a:lnTo>
                    <a:pt x="546" y="198"/>
                  </a:lnTo>
                  <a:lnTo>
                    <a:pt x="556" y="238"/>
                  </a:lnTo>
                  <a:lnTo>
                    <a:pt x="559" y="279"/>
                  </a:lnTo>
                  <a:lnTo>
                    <a:pt x="556" y="320"/>
                  </a:lnTo>
                  <a:lnTo>
                    <a:pt x="546" y="360"/>
                  </a:lnTo>
                  <a:lnTo>
                    <a:pt x="533" y="397"/>
                  </a:lnTo>
                  <a:lnTo>
                    <a:pt x="513" y="431"/>
                  </a:lnTo>
                  <a:lnTo>
                    <a:pt x="490" y="462"/>
                  </a:lnTo>
                  <a:lnTo>
                    <a:pt x="463" y="490"/>
                  </a:lnTo>
                  <a:lnTo>
                    <a:pt x="432" y="513"/>
                  </a:lnTo>
                  <a:lnTo>
                    <a:pt x="397" y="532"/>
                  </a:lnTo>
                  <a:lnTo>
                    <a:pt x="360" y="546"/>
                  </a:lnTo>
                  <a:lnTo>
                    <a:pt x="321" y="555"/>
                  </a:lnTo>
                  <a:lnTo>
                    <a:pt x="280" y="559"/>
                  </a:lnTo>
                  <a:lnTo>
                    <a:pt x="238" y="555"/>
                  </a:lnTo>
                  <a:lnTo>
                    <a:pt x="198" y="546"/>
                  </a:lnTo>
                  <a:lnTo>
                    <a:pt x="161" y="532"/>
                  </a:lnTo>
                  <a:lnTo>
                    <a:pt x="127" y="513"/>
                  </a:lnTo>
                  <a:lnTo>
                    <a:pt x="96" y="490"/>
                  </a:lnTo>
                  <a:lnTo>
                    <a:pt x="68" y="462"/>
                  </a:lnTo>
                  <a:lnTo>
                    <a:pt x="45" y="431"/>
                  </a:lnTo>
                  <a:lnTo>
                    <a:pt x="26" y="397"/>
                  </a:lnTo>
                  <a:lnTo>
                    <a:pt x="12" y="360"/>
                  </a:lnTo>
                  <a:lnTo>
                    <a:pt x="3" y="320"/>
                  </a:lnTo>
                  <a:lnTo>
                    <a:pt x="0" y="279"/>
                  </a:lnTo>
                  <a:lnTo>
                    <a:pt x="3" y="238"/>
                  </a:lnTo>
                  <a:lnTo>
                    <a:pt x="12" y="198"/>
                  </a:lnTo>
                  <a:lnTo>
                    <a:pt x="26" y="161"/>
                  </a:lnTo>
                  <a:lnTo>
                    <a:pt x="45" y="127"/>
                  </a:lnTo>
                  <a:lnTo>
                    <a:pt x="68" y="95"/>
                  </a:lnTo>
                  <a:lnTo>
                    <a:pt x="96" y="67"/>
                  </a:lnTo>
                  <a:lnTo>
                    <a:pt x="127" y="44"/>
                  </a:lnTo>
                  <a:lnTo>
                    <a:pt x="161" y="25"/>
                  </a:lnTo>
                  <a:lnTo>
                    <a:pt x="198" y="11"/>
                  </a:lnTo>
                  <a:lnTo>
                    <a:pt x="238" y="2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48" name="Freeform 192"/>
            <p:cNvSpPr>
              <a:spLocks noEditPoints="1"/>
            </p:cNvSpPr>
            <p:nvPr/>
          </p:nvSpPr>
          <p:spPr bwMode="auto">
            <a:xfrm>
              <a:off x="9366251" y="1973263"/>
              <a:ext cx="142875" cy="142875"/>
            </a:xfrm>
            <a:custGeom>
              <a:gdLst>
                <a:gd name="T0" fmla="*/ 362 w 809"/>
                <a:gd name="T1" fmla="*/ 151 h 809"/>
                <a:gd name="T2" fmla="*/ 287 w 809"/>
                <a:gd name="T3" fmla="*/ 177 h 809"/>
                <a:gd name="T4" fmla="*/ 223 w 809"/>
                <a:gd name="T5" fmla="*/ 224 h 809"/>
                <a:gd name="T6" fmla="*/ 176 w 809"/>
                <a:gd name="T7" fmla="*/ 288 h 809"/>
                <a:gd name="T8" fmla="*/ 150 w 809"/>
                <a:gd name="T9" fmla="*/ 363 h 809"/>
                <a:gd name="T10" fmla="*/ 150 w 809"/>
                <a:gd name="T11" fmla="*/ 446 h 809"/>
                <a:gd name="T12" fmla="*/ 176 w 809"/>
                <a:gd name="T13" fmla="*/ 522 h 809"/>
                <a:gd name="T14" fmla="*/ 223 w 809"/>
                <a:gd name="T15" fmla="*/ 586 h 809"/>
                <a:gd name="T16" fmla="*/ 287 w 809"/>
                <a:gd name="T17" fmla="*/ 633 h 809"/>
                <a:gd name="T18" fmla="*/ 362 w 809"/>
                <a:gd name="T19" fmla="*/ 659 h 809"/>
                <a:gd name="T20" fmla="*/ 445 w 809"/>
                <a:gd name="T21" fmla="*/ 659 h 809"/>
                <a:gd name="T22" fmla="*/ 521 w 809"/>
                <a:gd name="T23" fmla="*/ 633 h 809"/>
                <a:gd name="T24" fmla="*/ 585 w 809"/>
                <a:gd name="T25" fmla="*/ 586 h 809"/>
                <a:gd name="T26" fmla="*/ 632 w 809"/>
                <a:gd name="T27" fmla="*/ 522 h 809"/>
                <a:gd name="T28" fmla="*/ 658 w 809"/>
                <a:gd name="T29" fmla="*/ 446 h 809"/>
                <a:gd name="T30" fmla="*/ 659 w 809"/>
                <a:gd name="T31" fmla="*/ 368 h 809"/>
                <a:gd name="T32" fmla="*/ 639 w 809"/>
                <a:gd name="T33" fmla="*/ 298 h 809"/>
                <a:gd name="T34" fmla="*/ 601 w 809"/>
                <a:gd name="T35" fmla="*/ 237 h 809"/>
                <a:gd name="T36" fmla="*/ 547 w 809"/>
                <a:gd name="T37" fmla="*/ 190 h 809"/>
                <a:gd name="T38" fmla="*/ 480 w 809"/>
                <a:gd name="T39" fmla="*/ 159 h 809"/>
                <a:gd name="T40" fmla="*/ 404 w 809"/>
                <a:gd name="T41" fmla="*/ 147 h 809"/>
                <a:gd name="T42" fmla="*/ 455 w 809"/>
                <a:gd name="T43" fmla="*/ 3 h 809"/>
                <a:gd name="T44" fmla="*/ 549 w 809"/>
                <a:gd name="T45" fmla="*/ 28 h 809"/>
                <a:gd name="T46" fmla="*/ 634 w 809"/>
                <a:gd name="T47" fmla="*/ 73 h 809"/>
                <a:gd name="T48" fmla="*/ 705 w 809"/>
                <a:gd name="T49" fmla="*/ 138 h 809"/>
                <a:gd name="T50" fmla="*/ 760 w 809"/>
                <a:gd name="T51" fmla="*/ 216 h 809"/>
                <a:gd name="T52" fmla="*/ 796 w 809"/>
                <a:gd name="T53" fmla="*/ 306 h 809"/>
                <a:gd name="T54" fmla="*/ 809 w 809"/>
                <a:gd name="T55" fmla="*/ 405 h 809"/>
                <a:gd name="T56" fmla="*/ 796 w 809"/>
                <a:gd name="T57" fmla="*/ 503 h 809"/>
                <a:gd name="T58" fmla="*/ 762 w 809"/>
                <a:gd name="T59" fmla="*/ 594 h 809"/>
                <a:gd name="T60" fmla="*/ 709 w 809"/>
                <a:gd name="T61" fmla="*/ 672 h 809"/>
                <a:gd name="T62" fmla="*/ 638 w 809"/>
                <a:gd name="T63" fmla="*/ 736 h 809"/>
                <a:gd name="T64" fmla="*/ 552 w 809"/>
                <a:gd name="T65" fmla="*/ 781 h 809"/>
                <a:gd name="T66" fmla="*/ 456 w 809"/>
                <a:gd name="T67" fmla="*/ 806 h 809"/>
                <a:gd name="T68" fmla="*/ 353 w 809"/>
                <a:gd name="T69" fmla="*/ 806 h 809"/>
                <a:gd name="T70" fmla="*/ 256 w 809"/>
                <a:gd name="T71" fmla="*/ 781 h 809"/>
                <a:gd name="T72" fmla="*/ 171 w 809"/>
                <a:gd name="T73" fmla="*/ 736 h 809"/>
                <a:gd name="T74" fmla="*/ 100 w 809"/>
                <a:gd name="T75" fmla="*/ 672 h 809"/>
                <a:gd name="T76" fmla="*/ 46 w 809"/>
                <a:gd name="T77" fmla="*/ 594 h 809"/>
                <a:gd name="T78" fmla="*/ 11 w 809"/>
                <a:gd name="T79" fmla="*/ 503 h 809"/>
                <a:gd name="T80" fmla="*/ 0 w 809"/>
                <a:gd name="T81" fmla="*/ 405 h 809"/>
                <a:gd name="T82" fmla="*/ 12 w 809"/>
                <a:gd name="T83" fmla="*/ 306 h 809"/>
                <a:gd name="T84" fmla="*/ 47 w 809"/>
                <a:gd name="T85" fmla="*/ 216 h 809"/>
                <a:gd name="T86" fmla="*/ 102 w 809"/>
                <a:gd name="T87" fmla="*/ 138 h 809"/>
                <a:gd name="T88" fmla="*/ 174 w 809"/>
                <a:gd name="T89" fmla="*/ 73 h 809"/>
                <a:gd name="T90" fmla="*/ 259 w 809"/>
                <a:gd name="T91" fmla="*/ 28 h 809"/>
                <a:gd name="T92" fmla="*/ 354 w 809"/>
                <a:gd name="T93" fmla="*/ 3 h 8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9" h="809">
                  <a:moveTo>
                    <a:pt x="404" y="147"/>
                  </a:moveTo>
                  <a:lnTo>
                    <a:pt x="362" y="151"/>
                  </a:lnTo>
                  <a:lnTo>
                    <a:pt x="323" y="161"/>
                  </a:lnTo>
                  <a:lnTo>
                    <a:pt x="287" y="177"/>
                  </a:lnTo>
                  <a:lnTo>
                    <a:pt x="253" y="198"/>
                  </a:lnTo>
                  <a:lnTo>
                    <a:pt x="223" y="224"/>
                  </a:lnTo>
                  <a:lnTo>
                    <a:pt x="197" y="254"/>
                  </a:lnTo>
                  <a:lnTo>
                    <a:pt x="176" y="288"/>
                  </a:lnTo>
                  <a:lnTo>
                    <a:pt x="160" y="324"/>
                  </a:lnTo>
                  <a:lnTo>
                    <a:pt x="150" y="363"/>
                  </a:lnTo>
                  <a:lnTo>
                    <a:pt x="147" y="405"/>
                  </a:lnTo>
                  <a:lnTo>
                    <a:pt x="150" y="446"/>
                  </a:lnTo>
                  <a:lnTo>
                    <a:pt x="160" y="485"/>
                  </a:lnTo>
                  <a:lnTo>
                    <a:pt x="176" y="522"/>
                  </a:lnTo>
                  <a:lnTo>
                    <a:pt x="197" y="556"/>
                  </a:lnTo>
                  <a:lnTo>
                    <a:pt x="223" y="586"/>
                  </a:lnTo>
                  <a:lnTo>
                    <a:pt x="253" y="612"/>
                  </a:lnTo>
                  <a:lnTo>
                    <a:pt x="287" y="633"/>
                  </a:lnTo>
                  <a:lnTo>
                    <a:pt x="323" y="649"/>
                  </a:lnTo>
                  <a:lnTo>
                    <a:pt x="362" y="659"/>
                  </a:lnTo>
                  <a:lnTo>
                    <a:pt x="404" y="663"/>
                  </a:lnTo>
                  <a:lnTo>
                    <a:pt x="445" y="659"/>
                  </a:lnTo>
                  <a:lnTo>
                    <a:pt x="484" y="649"/>
                  </a:lnTo>
                  <a:lnTo>
                    <a:pt x="521" y="633"/>
                  </a:lnTo>
                  <a:lnTo>
                    <a:pt x="555" y="612"/>
                  </a:lnTo>
                  <a:lnTo>
                    <a:pt x="585" y="586"/>
                  </a:lnTo>
                  <a:lnTo>
                    <a:pt x="611" y="556"/>
                  </a:lnTo>
                  <a:lnTo>
                    <a:pt x="632" y="522"/>
                  </a:lnTo>
                  <a:lnTo>
                    <a:pt x="648" y="485"/>
                  </a:lnTo>
                  <a:lnTo>
                    <a:pt x="658" y="446"/>
                  </a:lnTo>
                  <a:lnTo>
                    <a:pt x="662" y="405"/>
                  </a:lnTo>
                  <a:lnTo>
                    <a:pt x="659" y="368"/>
                  </a:lnTo>
                  <a:lnTo>
                    <a:pt x="651" y="332"/>
                  </a:lnTo>
                  <a:lnTo>
                    <a:pt x="639" y="298"/>
                  </a:lnTo>
                  <a:lnTo>
                    <a:pt x="622" y="266"/>
                  </a:lnTo>
                  <a:lnTo>
                    <a:pt x="601" y="237"/>
                  </a:lnTo>
                  <a:lnTo>
                    <a:pt x="575" y="212"/>
                  </a:lnTo>
                  <a:lnTo>
                    <a:pt x="547" y="190"/>
                  </a:lnTo>
                  <a:lnTo>
                    <a:pt x="515" y="172"/>
                  </a:lnTo>
                  <a:lnTo>
                    <a:pt x="480" y="159"/>
                  </a:lnTo>
                  <a:lnTo>
                    <a:pt x="443" y="151"/>
                  </a:lnTo>
                  <a:lnTo>
                    <a:pt x="404" y="147"/>
                  </a:lnTo>
                  <a:close/>
                  <a:moveTo>
                    <a:pt x="404" y="0"/>
                  </a:moveTo>
                  <a:lnTo>
                    <a:pt x="455" y="3"/>
                  </a:lnTo>
                  <a:lnTo>
                    <a:pt x="503" y="13"/>
                  </a:lnTo>
                  <a:lnTo>
                    <a:pt x="549" y="28"/>
                  </a:lnTo>
                  <a:lnTo>
                    <a:pt x="593" y="49"/>
                  </a:lnTo>
                  <a:lnTo>
                    <a:pt x="634" y="73"/>
                  </a:lnTo>
                  <a:lnTo>
                    <a:pt x="671" y="104"/>
                  </a:lnTo>
                  <a:lnTo>
                    <a:pt x="705" y="138"/>
                  </a:lnTo>
                  <a:lnTo>
                    <a:pt x="736" y="175"/>
                  </a:lnTo>
                  <a:lnTo>
                    <a:pt x="760" y="216"/>
                  </a:lnTo>
                  <a:lnTo>
                    <a:pt x="782" y="260"/>
                  </a:lnTo>
                  <a:lnTo>
                    <a:pt x="796" y="306"/>
                  </a:lnTo>
                  <a:lnTo>
                    <a:pt x="806" y="355"/>
                  </a:lnTo>
                  <a:lnTo>
                    <a:pt x="809" y="405"/>
                  </a:lnTo>
                  <a:lnTo>
                    <a:pt x="806" y="455"/>
                  </a:lnTo>
                  <a:lnTo>
                    <a:pt x="796" y="503"/>
                  </a:lnTo>
                  <a:lnTo>
                    <a:pt x="783" y="550"/>
                  </a:lnTo>
                  <a:lnTo>
                    <a:pt x="762" y="594"/>
                  </a:lnTo>
                  <a:lnTo>
                    <a:pt x="738" y="634"/>
                  </a:lnTo>
                  <a:lnTo>
                    <a:pt x="709" y="672"/>
                  </a:lnTo>
                  <a:lnTo>
                    <a:pt x="675" y="706"/>
                  </a:lnTo>
                  <a:lnTo>
                    <a:pt x="638" y="736"/>
                  </a:lnTo>
                  <a:lnTo>
                    <a:pt x="596" y="761"/>
                  </a:lnTo>
                  <a:lnTo>
                    <a:pt x="552" y="781"/>
                  </a:lnTo>
                  <a:lnTo>
                    <a:pt x="505" y="796"/>
                  </a:lnTo>
                  <a:lnTo>
                    <a:pt x="456" y="806"/>
                  </a:lnTo>
                  <a:lnTo>
                    <a:pt x="404" y="809"/>
                  </a:lnTo>
                  <a:lnTo>
                    <a:pt x="353" y="806"/>
                  </a:lnTo>
                  <a:lnTo>
                    <a:pt x="303" y="796"/>
                  </a:lnTo>
                  <a:lnTo>
                    <a:pt x="256" y="781"/>
                  </a:lnTo>
                  <a:lnTo>
                    <a:pt x="212" y="761"/>
                  </a:lnTo>
                  <a:lnTo>
                    <a:pt x="171" y="736"/>
                  </a:lnTo>
                  <a:lnTo>
                    <a:pt x="134" y="706"/>
                  </a:lnTo>
                  <a:lnTo>
                    <a:pt x="100" y="672"/>
                  </a:lnTo>
                  <a:lnTo>
                    <a:pt x="70" y="634"/>
                  </a:lnTo>
                  <a:lnTo>
                    <a:pt x="46" y="594"/>
                  </a:lnTo>
                  <a:lnTo>
                    <a:pt x="26" y="550"/>
                  </a:lnTo>
                  <a:lnTo>
                    <a:pt x="11" y="503"/>
                  </a:lnTo>
                  <a:lnTo>
                    <a:pt x="3" y="455"/>
                  </a:lnTo>
                  <a:lnTo>
                    <a:pt x="0" y="405"/>
                  </a:lnTo>
                  <a:lnTo>
                    <a:pt x="3" y="355"/>
                  </a:lnTo>
                  <a:lnTo>
                    <a:pt x="12" y="306"/>
                  </a:lnTo>
                  <a:lnTo>
                    <a:pt x="27" y="260"/>
                  </a:lnTo>
                  <a:lnTo>
                    <a:pt x="47" y="216"/>
                  </a:lnTo>
                  <a:lnTo>
                    <a:pt x="73" y="175"/>
                  </a:lnTo>
                  <a:lnTo>
                    <a:pt x="102" y="138"/>
                  </a:lnTo>
                  <a:lnTo>
                    <a:pt x="136" y="104"/>
                  </a:lnTo>
                  <a:lnTo>
                    <a:pt x="174" y="73"/>
                  </a:lnTo>
                  <a:lnTo>
                    <a:pt x="215" y="49"/>
                  </a:lnTo>
                  <a:lnTo>
                    <a:pt x="259" y="28"/>
                  </a:lnTo>
                  <a:lnTo>
                    <a:pt x="305" y="13"/>
                  </a:lnTo>
                  <a:lnTo>
                    <a:pt x="354" y="3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cs typeface="+mn-ea"/>
              <a:sym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367720" y="1523426"/>
            <a:ext cx="995045" cy="99504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45139" y="2819122"/>
            <a:ext cx="995045" cy="9950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800">
              <a:cs typeface="+mn-ea"/>
              <a:sym typeface="+mn-lt"/>
            </a:endParaRPr>
          </a:p>
        </p:txBody>
      </p:sp>
      <p:grpSp>
        <p:nvGrpSpPr>
          <p:cNvPr id="9" name="Group 3"/>
          <p:cNvGrpSpPr/>
          <p:nvPr/>
        </p:nvGrpSpPr>
        <p:grpSpPr>
          <a:xfrm>
            <a:off x="3880739" y="1352344"/>
            <a:ext cx="4430527" cy="4365110"/>
            <a:chOff x="3880737" y="1865688"/>
            <a:chExt cx="4430526" cy="4365110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5319840" y="1865688"/>
              <a:ext cx="2991423" cy="2738572"/>
            </a:xfrm>
            <a:custGeom>
              <a:gdLst>
                <a:gd name="T0" fmla="*/ 598 w 1755"/>
                <a:gd name="T1" fmla="*/ 1493 h 1606"/>
                <a:gd name="T2" fmla="*/ 708 w 1755"/>
                <a:gd name="T3" fmla="*/ 1359 h 1606"/>
                <a:gd name="T4" fmla="*/ 708 w 1755"/>
                <a:gd name="T5" fmla="*/ 1359 h 1606"/>
                <a:gd name="T6" fmla="*/ 708 w 1755"/>
                <a:gd name="T7" fmla="*/ 1358 h 1606"/>
                <a:gd name="T8" fmla="*/ 718 w 1755"/>
                <a:gd name="T9" fmla="*/ 1335 h 1606"/>
                <a:gd name="T10" fmla="*/ 779 w 1755"/>
                <a:gd name="T11" fmla="*/ 1262 h 1606"/>
                <a:gd name="T12" fmla="*/ 1048 w 1755"/>
                <a:gd name="T13" fmla="*/ 1304 h 1606"/>
                <a:gd name="T14" fmla="*/ 1058 w 1755"/>
                <a:gd name="T15" fmla="*/ 1318 h 1606"/>
                <a:gd name="T16" fmla="*/ 1082 w 1755"/>
                <a:gd name="T17" fmla="*/ 1356 h 1606"/>
                <a:gd name="T18" fmla="*/ 1567 w 1755"/>
                <a:gd name="T19" fmla="*/ 1431 h 1606"/>
                <a:gd name="T20" fmla="*/ 1642 w 1755"/>
                <a:gd name="T21" fmla="*/ 946 h 1606"/>
                <a:gd name="T22" fmla="*/ 1157 w 1755"/>
                <a:gd name="T23" fmla="*/ 872 h 1606"/>
                <a:gd name="T24" fmla="*/ 1038 w 1755"/>
                <a:gd name="T25" fmla="*/ 1028 h 1606"/>
                <a:gd name="T26" fmla="*/ 977 w 1755"/>
                <a:gd name="T27" fmla="*/ 1103 h 1606"/>
                <a:gd name="T28" fmla="*/ 708 w 1755"/>
                <a:gd name="T29" fmla="*/ 1061 h 1606"/>
                <a:gd name="T30" fmla="*/ 701 w 1755"/>
                <a:gd name="T31" fmla="*/ 1053 h 1606"/>
                <a:gd name="T32" fmla="*/ 677 w 1755"/>
                <a:gd name="T33" fmla="*/ 1014 h 1606"/>
                <a:gd name="T34" fmla="*/ 655 w 1755"/>
                <a:gd name="T35" fmla="*/ 928 h 1606"/>
                <a:gd name="T36" fmla="*/ 842 w 1755"/>
                <a:gd name="T37" fmla="*/ 733 h 1606"/>
                <a:gd name="T38" fmla="*/ 1111 w 1755"/>
                <a:gd name="T39" fmla="*/ 672 h 1606"/>
                <a:gd name="T40" fmla="*/ 1186 w 1755"/>
                <a:gd name="T41" fmla="*/ 187 h 1606"/>
                <a:gd name="T42" fmla="*/ 701 w 1755"/>
                <a:gd name="T43" fmla="*/ 113 h 1606"/>
                <a:gd name="T44" fmla="*/ 603 w 1755"/>
                <a:gd name="T45" fmla="*/ 562 h 1606"/>
                <a:gd name="T46" fmla="*/ 601 w 1755"/>
                <a:gd name="T47" fmla="*/ 561 h 1606"/>
                <a:gd name="T48" fmla="*/ 639 w 1755"/>
                <a:gd name="T49" fmla="*/ 675 h 1606"/>
                <a:gd name="T50" fmla="*/ 450 w 1755"/>
                <a:gd name="T51" fmla="*/ 870 h 1606"/>
                <a:gd name="T52" fmla="*/ 449 w 1755"/>
                <a:gd name="T53" fmla="*/ 870 h 1606"/>
                <a:gd name="T54" fmla="*/ 188 w 1755"/>
                <a:gd name="T55" fmla="*/ 933 h 1606"/>
                <a:gd name="T56" fmla="*/ 113 w 1755"/>
                <a:gd name="T57" fmla="*/ 1418 h 1606"/>
                <a:gd name="T58" fmla="*/ 598 w 1755"/>
                <a:gd name="T59" fmla="*/ 1493 h 1606"/>
                <a:gd name="T60" fmla="*/ 1597 w 1755"/>
                <a:gd name="T61" fmla="*/ 979 h 1606"/>
                <a:gd name="T62" fmla="*/ 1534 w 1755"/>
                <a:gd name="T63" fmla="*/ 1387 h 1606"/>
                <a:gd name="T64" fmla="*/ 1126 w 1755"/>
                <a:gd name="T65" fmla="*/ 1324 h 1606"/>
                <a:gd name="T66" fmla="*/ 1189 w 1755"/>
                <a:gd name="T67" fmla="*/ 916 h 1606"/>
                <a:gd name="T68" fmla="*/ 1597 w 1755"/>
                <a:gd name="T69" fmla="*/ 979 h 1606"/>
                <a:gd name="T70" fmla="*/ 734 w 1755"/>
                <a:gd name="T71" fmla="*/ 157 h 1606"/>
                <a:gd name="T72" fmla="*/ 1141 w 1755"/>
                <a:gd name="T73" fmla="*/ 220 h 1606"/>
                <a:gd name="T74" fmla="*/ 1078 w 1755"/>
                <a:gd name="T75" fmla="*/ 628 h 1606"/>
                <a:gd name="T76" fmla="*/ 671 w 1755"/>
                <a:gd name="T77" fmla="*/ 565 h 1606"/>
                <a:gd name="T78" fmla="*/ 734 w 1755"/>
                <a:gd name="T79" fmla="*/ 157 h 1606"/>
                <a:gd name="T80" fmla="*/ 221 w 1755"/>
                <a:gd name="T81" fmla="*/ 977 h 1606"/>
                <a:gd name="T82" fmla="*/ 629 w 1755"/>
                <a:gd name="T83" fmla="*/ 1040 h 1606"/>
                <a:gd name="T84" fmla="*/ 566 w 1755"/>
                <a:gd name="T85" fmla="*/ 1448 h 1606"/>
                <a:gd name="T86" fmla="*/ 158 w 1755"/>
                <a:gd name="T87" fmla="*/ 1385 h 1606"/>
                <a:gd name="T88" fmla="*/ 221 w 1755"/>
                <a:gd name="T89" fmla="*/ 977 h 16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54" h="1606">
                  <a:moveTo>
                    <a:pt x="598" y="1493"/>
                  </a:moveTo>
                  <a:cubicBezTo>
                    <a:pt x="647" y="1457"/>
                    <a:pt x="684" y="1410"/>
                    <a:pt x="708" y="1359"/>
                  </a:cubicBezTo>
                  <a:cubicBezTo>
                    <a:pt x="708" y="1359"/>
                    <a:pt x="708" y="1359"/>
                    <a:pt x="708" y="1359"/>
                  </a:cubicBezTo>
                  <a:cubicBezTo>
                    <a:pt x="708" y="1359"/>
                    <a:pt x="708" y="1358"/>
                    <a:pt x="708" y="1358"/>
                  </a:cubicBezTo>
                  <a:cubicBezTo>
                    <a:pt x="712" y="1350"/>
                    <a:pt x="715" y="1343"/>
                    <a:pt x="718" y="1335"/>
                  </a:cubicBezTo>
                  <a:cubicBezTo>
                    <a:pt x="732" y="1307"/>
                    <a:pt x="753" y="1281"/>
                    <a:pt x="779" y="1262"/>
                  </a:cubicBezTo>
                  <a:cubicBezTo>
                    <a:pt x="865" y="1199"/>
                    <a:pt x="985" y="1218"/>
                    <a:pt x="1048" y="1304"/>
                  </a:cubicBezTo>
                  <a:cubicBezTo>
                    <a:pt x="1058" y="1318"/>
                    <a:pt x="1058" y="1318"/>
                    <a:pt x="1058" y="1318"/>
                  </a:cubicBezTo>
                  <a:cubicBezTo>
                    <a:pt x="1065" y="1331"/>
                    <a:pt x="1073" y="1344"/>
                    <a:pt x="1082" y="1356"/>
                  </a:cubicBezTo>
                  <a:cubicBezTo>
                    <a:pt x="1195" y="1511"/>
                    <a:pt x="1412" y="1544"/>
                    <a:pt x="1567" y="1431"/>
                  </a:cubicBezTo>
                  <a:cubicBezTo>
                    <a:pt x="1721" y="1318"/>
                    <a:pt x="1755" y="1101"/>
                    <a:pt x="1642" y="946"/>
                  </a:cubicBezTo>
                  <a:cubicBezTo>
                    <a:pt x="1528" y="792"/>
                    <a:pt x="1311" y="758"/>
                    <a:pt x="1157" y="872"/>
                  </a:cubicBezTo>
                  <a:cubicBezTo>
                    <a:pt x="1101" y="912"/>
                    <a:pt x="1061" y="967"/>
                    <a:pt x="1038" y="1028"/>
                  </a:cubicBezTo>
                  <a:cubicBezTo>
                    <a:pt x="1024" y="1056"/>
                    <a:pt x="1004" y="1083"/>
                    <a:pt x="977" y="1103"/>
                  </a:cubicBezTo>
                  <a:cubicBezTo>
                    <a:pt x="891" y="1165"/>
                    <a:pt x="771" y="1147"/>
                    <a:pt x="708" y="1061"/>
                  </a:cubicBezTo>
                  <a:cubicBezTo>
                    <a:pt x="706" y="1058"/>
                    <a:pt x="703" y="1055"/>
                    <a:pt x="701" y="1053"/>
                  </a:cubicBezTo>
                  <a:cubicBezTo>
                    <a:pt x="694" y="1039"/>
                    <a:pt x="686" y="1026"/>
                    <a:pt x="677" y="1014"/>
                  </a:cubicBezTo>
                  <a:cubicBezTo>
                    <a:pt x="664" y="988"/>
                    <a:pt x="655" y="959"/>
                    <a:pt x="655" y="928"/>
                  </a:cubicBezTo>
                  <a:cubicBezTo>
                    <a:pt x="653" y="823"/>
                    <a:pt x="737" y="736"/>
                    <a:pt x="842" y="733"/>
                  </a:cubicBezTo>
                  <a:cubicBezTo>
                    <a:pt x="933" y="750"/>
                    <a:pt x="1030" y="731"/>
                    <a:pt x="1111" y="672"/>
                  </a:cubicBezTo>
                  <a:cubicBezTo>
                    <a:pt x="1265" y="559"/>
                    <a:pt x="1299" y="342"/>
                    <a:pt x="1186" y="187"/>
                  </a:cubicBezTo>
                  <a:cubicBezTo>
                    <a:pt x="1073" y="33"/>
                    <a:pt x="855" y="0"/>
                    <a:pt x="701" y="113"/>
                  </a:cubicBezTo>
                  <a:cubicBezTo>
                    <a:pt x="558" y="217"/>
                    <a:pt x="519" y="412"/>
                    <a:pt x="603" y="562"/>
                  </a:cubicBezTo>
                  <a:cubicBezTo>
                    <a:pt x="601" y="561"/>
                    <a:pt x="601" y="561"/>
                    <a:pt x="601" y="561"/>
                  </a:cubicBezTo>
                  <a:cubicBezTo>
                    <a:pt x="624" y="592"/>
                    <a:pt x="638" y="633"/>
                    <a:pt x="639" y="675"/>
                  </a:cubicBezTo>
                  <a:cubicBezTo>
                    <a:pt x="641" y="781"/>
                    <a:pt x="556" y="867"/>
                    <a:pt x="450" y="870"/>
                  </a:cubicBezTo>
                  <a:cubicBezTo>
                    <a:pt x="449" y="870"/>
                    <a:pt x="449" y="870"/>
                    <a:pt x="449" y="870"/>
                  </a:cubicBezTo>
                  <a:cubicBezTo>
                    <a:pt x="360" y="858"/>
                    <a:pt x="266" y="875"/>
                    <a:pt x="188" y="933"/>
                  </a:cubicBezTo>
                  <a:cubicBezTo>
                    <a:pt x="34" y="1046"/>
                    <a:pt x="0" y="1263"/>
                    <a:pt x="113" y="1418"/>
                  </a:cubicBezTo>
                  <a:cubicBezTo>
                    <a:pt x="226" y="1572"/>
                    <a:pt x="444" y="1606"/>
                    <a:pt x="598" y="1493"/>
                  </a:cubicBezTo>
                  <a:close/>
                  <a:moveTo>
                    <a:pt x="1597" y="979"/>
                  </a:moveTo>
                  <a:cubicBezTo>
                    <a:pt x="1692" y="1109"/>
                    <a:pt x="1664" y="1292"/>
                    <a:pt x="1534" y="1387"/>
                  </a:cubicBezTo>
                  <a:cubicBezTo>
                    <a:pt x="1404" y="1482"/>
                    <a:pt x="1221" y="1454"/>
                    <a:pt x="1126" y="1324"/>
                  </a:cubicBezTo>
                  <a:cubicBezTo>
                    <a:pt x="1031" y="1194"/>
                    <a:pt x="1059" y="1011"/>
                    <a:pt x="1189" y="916"/>
                  </a:cubicBezTo>
                  <a:cubicBezTo>
                    <a:pt x="1319" y="821"/>
                    <a:pt x="1502" y="849"/>
                    <a:pt x="1597" y="979"/>
                  </a:cubicBezTo>
                  <a:close/>
                  <a:moveTo>
                    <a:pt x="734" y="157"/>
                  </a:moveTo>
                  <a:cubicBezTo>
                    <a:pt x="863" y="62"/>
                    <a:pt x="1046" y="90"/>
                    <a:pt x="1141" y="220"/>
                  </a:cubicBezTo>
                  <a:cubicBezTo>
                    <a:pt x="1236" y="350"/>
                    <a:pt x="1208" y="533"/>
                    <a:pt x="1078" y="628"/>
                  </a:cubicBezTo>
                  <a:cubicBezTo>
                    <a:pt x="949" y="723"/>
                    <a:pt x="766" y="695"/>
                    <a:pt x="671" y="565"/>
                  </a:cubicBezTo>
                  <a:cubicBezTo>
                    <a:pt x="575" y="435"/>
                    <a:pt x="604" y="252"/>
                    <a:pt x="734" y="157"/>
                  </a:cubicBezTo>
                  <a:close/>
                  <a:moveTo>
                    <a:pt x="221" y="977"/>
                  </a:moveTo>
                  <a:cubicBezTo>
                    <a:pt x="351" y="882"/>
                    <a:pt x="533" y="910"/>
                    <a:pt x="629" y="1040"/>
                  </a:cubicBezTo>
                  <a:cubicBezTo>
                    <a:pt x="724" y="1170"/>
                    <a:pt x="695" y="1353"/>
                    <a:pt x="566" y="1448"/>
                  </a:cubicBezTo>
                  <a:cubicBezTo>
                    <a:pt x="436" y="1543"/>
                    <a:pt x="253" y="1515"/>
                    <a:pt x="158" y="1385"/>
                  </a:cubicBezTo>
                  <a:cubicBezTo>
                    <a:pt x="63" y="1255"/>
                    <a:pt x="91" y="1072"/>
                    <a:pt x="221" y="97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3880737" y="3264536"/>
              <a:ext cx="2785118" cy="2966262"/>
            </a:xfrm>
            <a:custGeom>
              <a:gdLst>
                <a:gd name="T0" fmla="*/ 1383 w 1634"/>
                <a:gd name="T1" fmla="*/ 1217 h 1740"/>
                <a:gd name="T2" fmla="*/ 1281 w 1634"/>
                <a:gd name="T3" fmla="*/ 1077 h 1740"/>
                <a:gd name="T4" fmla="*/ 1281 w 1634"/>
                <a:gd name="T5" fmla="*/ 1077 h 1740"/>
                <a:gd name="T6" fmla="*/ 1280 w 1634"/>
                <a:gd name="T7" fmla="*/ 1077 h 1740"/>
                <a:gd name="T8" fmla="*/ 1260 w 1634"/>
                <a:gd name="T9" fmla="*/ 1062 h 1740"/>
                <a:gd name="T10" fmla="*/ 1204 w 1634"/>
                <a:gd name="T11" fmla="*/ 985 h 1740"/>
                <a:gd name="T12" fmla="*/ 1311 w 1634"/>
                <a:gd name="T13" fmla="*/ 735 h 1740"/>
                <a:gd name="T14" fmla="*/ 1328 w 1634"/>
                <a:gd name="T15" fmla="*/ 730 h 1740"/>
                <a:gd name="T16" fmla="*/ 1370 w 1634"/>
                <a:gd name="T17" fmla="*/ 715 h 1740"/>
                <a:gd name="T18" fmla="*/ 1562 w 1634"/>
                <a:gd name="T19" fmla="*/ 264 h 1740"/>
                <a:gd name="T20" fmla="*/ 1111 w 1634"/>
                <a:gd name="T21" fmla="*/ 72 h 1740"/>
                <a:gd name="T22" fmla="*/ 919 w 1634"/>
                <a:gd name="T23" fmla="*/ 524 h 1740"/>
                <a:gd name="T24" fmla="*/ 1041 w 1634"/>
                <a:gd name="T25" fmla="*/ 677 h 1740"/>
                <a:gd name="T26" fmla="*/ 1099 w 1634"/>
                <a:gd name="T27" fmla="*/ 755 h 1740"/>
                <a:gd name="T28" fmla="*/ 992 w 1634"/>
                <a:gd name="T29" fmla="*/ 1005 h 1740"/>
                <a:gd name="T30" fmla="*/ 982 w 1634"/>
                <a:gd name="T31" fmla="*/ 1010 h 1740"/>
                <a:gd name="T32" fmla="*/ 939 w 1634"/>
                <a:gd name="T33" fmla="*/ 1023 h 1740"/>
                <a:gd name="T34" fmla="*/ 851 w 1634"/>
                <a:gd name="T35" fmla="*/ 1024 h 1740"/>
                <a:gd name="T36" fmla="*/ 707 w 1634"/>
                <a:gd name="T37" fmla="*/ 795 h 1740"/>
                <a:gd name="T38" fmla="*/ 715 w 1634"/>
                <a:gd name="T39" fmla="*/ 519 h 1740"/>
                <a:gd name="T40" fmla="*/ 263 w 1634"/>
                <a:gd name="T41" fmla="*/ 327 h 1740"/>
                <a:gd name="T42" fmla="*/ 72 w 1634"/>
                <a:gd name="T43" fmla="*/ 779 h 1740"/>
                <a:gd name="T44" fmla="*/ 485 w 1634"/>
                <a:gd name="T45" fmla="*/ 985 h 1740"/>
                <a:gd name="T46" fmla="*/ 483 w 1634"/>
                <a:gd name="T47" fmla="*/ 987 h 1740"/>
                <a:gd name="T48" fmla="*/ 602 w 1634"/>
                <a:gd name="T49" fmla="*/ 978 h 1740"/>
                <a:gd name="T50" fmla="*/ 744 w 1634"/>
                <a:gd name="T51" fmla="*/ 1209 h 1740"/>
                <a:gd name="T52" fmla="*/ 744 w 1634"/>
                <a:gd name="T53" fmla="*/ 1209 h 1740"/>
                <a:gd name="T54" fmla="*/ 740 w 1634"/>
                <a:gd name="T55" fmla="*/ 1477 h 1740"/>
                <a:gd name="T56" fmla="*/ 1191 w 1634"/>
                <a:gd name="T57" fmla="*/ 1669 h 1740"/>
                <a:gd name="T58" fmla="*/ 1383 w 1634"/>
                <a:gd name="T59" fmla="*/ 1217 h 1740"/>
                <a:gd name="T60" fmla="*/ 1132 w 1634"/>
                <a:gd name="T61" fmla="*/ 123 h 1740"/>
                <a:gd name="T62" fmla="*/ 1511 w 1634"/>
                <a:gd name="T63" fmla="*/ 285 h 1740"/>
                <a:gd name="T64" fmla="*/ 1350 w 1634"/>
                <a:gd name="T65" fmla="*/ 664 h 1740"/>
                <a:gd name="T66" fmla="*/ 970 w 1634"/>
                <a:gd name="T67" fmla="*/ 503 h 1740"/>
                <a:gd name="T68" fmla="*/ 1132 w 1634"/>
                <a:gd name="T69" fmla="*/ 123 h 1740"/>
                <a:gd name="T70" fmla="*/ 122 w 1634"/>
                <a:gd name="T71" fmla="*/ 758 h 1740"/>
                <a:gd name="T72" fmla="*/ 284 w 1634"/>
                <a:gd name="T73" fmla="*/ 378 h 1740"/>
                <a:gd name="T74" fmla="*/ 663 w 1634"/>
                <a:gd name="T75" fmla="*/ 539 h 1740"/>
                <a:gd name="T76" fmla="*/ 502 w 1634"/>
                <a:gd name="T77" fmla="*/ 919 h 1740"/>
                <a:gd name="T78" fmla="*/ 122 w 1634"/>
                <a:gd name="T79" fmla="*/ 758 h 1740"/>
                <a:gd name="T80" fmla="*/ 791 w 1634"/>
                <a:gd name="T81" fmla="*/ 1457 h 1740"/>
                <a:gd name="T82" fmla="*/ 952 w 1634"/>
                <a:gd name="T83" fmla="*/ 1077 h 1740"/>
                <a:gd name="T84" fmla="*/ 1332 w 1634"/>
                <a:gd name="T85" fmla="*/ 1238 h 1740"/>
                <a:gd name="T86" fmla="*/ 1171 w 1634"/>
                <a:gd name="T87" fmla="*/ 1618 h 1740"/>
                <a:gd name="T88" fmla="*/ 791 w 1634"/>
                <a:gd name="T89" fmla="*/ 1457 h 174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34" h="1740">
                  <a:moveTo>
                    <a:pt x="1383" y="1217"/>
                  </a:moveTo>
                  <a:cubicBezTo>
                    <a:pt x="1361" y="1161"/>
                    <a:pt x="1325" y="1115"/>
                    <a:pt x="1281" y="1077"/>
                  </a:cubicBezTo>
                  <a:cubicBezTo>
                    <a:pt x="1281" y="1077"/>
                    <a:pt x="1281" y="1077"/>
                    <a:pt x="1281" y="1077"/>
                  </a:cubicBezTo>
                  <a:cubicBezTo>
                    <a:pt x="1281" y="1077"/>
                    <a:pt x="1280" y="1077"/>
                    <a:pt x="1280" y="1077"/>
                  </a:cubicBezTo>
                  <a:cubicBezTo>
                    <a:pt x="1273" y="1072"/>
                    <a:pt x="1267" y="1067"/>
                    <a:pt x="1260" y="1062"/>
                  </a:cubicBezTo>
                  <a:cubicBezTo>
                    <a:pt x="1236" y="1042"/>
                    <a:pt x="1217" y="1016"/>
                    <a:pt x="1204" y="985"/>
                  </a:cubicBezTo>
                  <a:cubicBezTo>
                    <a:pt x="1165" y="887"/>
                    <a:pt x="1212" y="775"/>
                    <a:pt x="1311" y="735"/>
                  </a:cubicBezTo>
                  <a:cubicBezTo>
                    <a:pt x="1328" y="730"/>
                    <a:pt x="1328" y="730"/>
                    <a:pt x="1328" y="730"/>
                  </a:cubicBezTo>
                  <a:cubicBezTo>
                    <a:pt x="1342" y="726"/>
                    <a:pt x="1356" y="721"/>
                    <a:pt x="1370" y="715"/>
                  </a:cubicBezTo>
                  <a:cubicBezTo>
                    <a:pt x="1548" y="644"/>
                    <a:pt x="1634" y="441"/>
                    <a:pt x="1562" y="264"/>
                  </a:cubicBezTo>
                  <a:cubicBezTo>
                    <a:pt x="1491" y="87"/>
                    <a:pt x="1288" y="0"/>
                    <a:pt x="1111" y="72"/>
                  </a:cubicBezTo>
                  <a:cubicBezTo>
                    <a:pt x="934" y="144"/>
                    <a:pt x="847" y="346"/>
                    <a:pt x="919" y="524"/>
                  </a:cubicBezTo>
                  <a:cubicBezTo>
                    <a:pt x="945" y="588"/>
                    <a:pt x="988" y="640"/>
                    <a:pt x="1041" y="677"/>
                  </a:cubicBezTo>
                  <a:cubicBezTo>
                    <a:pt x="1065" y="697"/>
                    <a:pt x="1086" y="723"/>
                    <a:pt x="1099" y="755"/>
                  </a:cubicBezTo>
                  <a:cubicBezTo>
                    <a:pt x="1138" y="853"/>
                    <a:pt x="1091" y="966"/>
                    <a:pt x="992" y="1005"/>
                  </a:cubicBezTo>
                  <a:cubicBezTo>
                    <a:pt x="989" y="1007"/>
                    <a:pt x="985" y="1008"/>
                    <a:pt x="982" y="1010"/>
                  </a:cubicBezTo>
                  <a:cubicBezTo>
                    <a:pt x="968" y="1013"/>
                    <a:pt x="953" y="1018"/>
                    <a:pt x="939" y="1023"/>
                  </a:cubicBezTo>
                  <a:cubicBezTo>
                    <a:pt x="911" y="1029"/>
                    <a:pt x="881" y="1031"/>
                    <a:pt x="851" y="1024"/>
                  </a:cubicBezTo>
                  <a:cubicBezTo>
                    <a:pt x="748" y="999"/>
                    <a:pt x="684" y="897"/>
                    <a:pt x="707" y="795"/>
                  </a:cubicBezTo>
                  <a:cubicBezTo>
                    <a:pt x="746" y="711"/>
                    <a:pt x="752" y="611"/>
                    <a:pt x="715" y="519"/>
                  </a:cubicBezTo>
                  <a:cubicBezTo>
                    <a:pt x="643" y="341"/>
                    <a:pt x="441" y="255"/>
                    <a:pt x="263" y="327"/>
                  </a:cubicBezTo>
                  <a:cubicBezTo>
                    <a:pt x="86" y="398"/>
                    <a:pt x="0" y="602"/>
                    <a:pt x="72" y="779"/>
                  </a:cubicBezTo>
                  <a:cubicBezTo>
                    <a:pt x="138" y="943"/>
                    <a:pt x="316" y="1028"/>
                    <a:pt x="485" y="985"/>
                  </a:cubicBezTo>
                  <a:cubicBezTo>
                    <a:pt x="483" y="987"/>
                    <a:pt x="483" y="987"/>
                    <a:pt x="483" y="987"/>
                  </a:cubicBezTo>
                  <a:cubicBezTo>
                    <a:pt x="519" y="973"/>
                    <a:pt x="561" y="968"/>
                    <a:pt x="602" y="978"/>
                  </a:cubicBezTo>
                  <a:cubicBezTo>
                    <a:pt x="705" y="1002"/>
                    <a:pt x="769" y="1106"/>
                    <a:pt x="744" y="1209"/>
                  </a:cubicBezTo>
                  <a:cubicBezTo>
                    <a:pt x="744" y="1209"/>
                    <a:pt x="744" y="1209"/>
                    <a:pt x="744" y="1209"/>
                  </a:cubicBezTo>
                  <a:cubicBezTo>
                    <a:pt x="708" y="1292"/>
                    <a:pt x="704" y="1388"/>
                    <a:pt x="740" y="1477"/>
                  </a:cubicBezTo>
                  <a:cubicBezTo>
                    <a:pt x="811" y="1655"/>
                    <a:pt x="1014" y="1740"/>
                    <a:pt x="1191" y="1669"/>
                  </a:cubicBezTo>
                  <a:cubicBezTo>
                    <a:pt x="1369" y="1597"/>
                    <a:pt x="1455" y="1394"/>
                    <a:pt x="1383" y="1217"/>
                  </a:cubicBezTo>
                  <a:close/>
                  <a:moveTo>
                    <a:pt x="1132" y="123"/>
                  </a:moveTo>
                  <a:cubicBezTo>
                    <a:pt x="1281" y="63"/>
                    <a:pt x="1451" y="135"/>
                    <a:pt x="1511" y="285"/>
                  </a:cubicBezTo>
                  <a:cubicBezTo>
                    <a:pt x="1572" y="434"/>
                    <a:pt x="1499" y="604"/>
                    <a:pt x="1350" y="664"/>
                  </a:cubicBezTo>
                  <a:cubicBezTo>
                    <a:pt x="1201" y="725"/>
                    <a:pt x="1030" y="652"/>
                    <a:pt x="970" y="503"/>
                  </a:cubicBezTo>
                  <a:cubicBezTo>
                    <a:pt x="910" y="354"/>
                    <a:pt x="982" y="183"/>
                    <a:pt x="1132" y="123"/>
                  </a:cubicBezTo>
                  <a:close/>
                  <a:moveTo>
                    <a:pt x="122" y="758"/>
                  </a:moveTo>
                  <a:cubicBezTo>
                    <a:pt x="62" y="608"/>
                    <a:pt x="135" y="438"/>
                    <a:pt x="284" y="378"/>
                  </a:cubicBezTo>
                  <a:cubicBezTo>
                    <a:pt x="433" y="318"/>
                    <a:pt x="603" y="390"/>
                    <a:pt x="663" y="539"/>
                  </a:cubicBezTo>
                  <a:cubicBezTo>
                    <a:pt x="724" y="689"/>
                    <a:pt x="651" y="859"/>
                    <a:pt x="502" y="919"/>
                  </a:cubicBezTo>
                  <a:cubicBezTo>
                    <a:pt x="353" y="979"/>
                    <a:pt x="182" y="907"/>
                    <a:pt x="122" y="758"/>
                  </a:cubicBezTo>
                  <a:close/>
                  <a:moveTo>
                    <a:pt x="791" y="1457"/>
                  </a:moveTo>
                  <a:cubicBezTo>
                    <a:pt x="731" y="1307"/>
                    <a:pt x="803" y="1137"/>
                    <a:pt x="952" y="1077"/>
                  </a:cubicBezTo>
                  <a:cubicBezTo>
                    <a:pt x="1102" y="1017"/>
                    <a:pt x="1272" y="1089"/>
                    <a:pt x="1332" y="1238"/>
                  </a:cubicBezTo>
                  <a:cubicBezTo>
                    <a:pt x="1392" y="1388"/>
                    <a:pt x="1320" y="1558"/>
                    <a:pt x="1171" y="1618"/>
                  </a:cubicBezTo>
                  <a:cubicBezTo>
                    <a:pt x="1021" y="1678"/>
                    <a:pt x="851" y="1606"/>
                    <a:pt x="791" y="145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  <p:sp>
        <p:nvSpPr>
          <p:cNvPr id="12" name="Freeform 9"/>
          <p:cNvSpPr/>
          <p:nvPr/>
        </p:nvSpPr>
        <p:spPr bwMode="auto">
          <a:xfrm>
            <a:off x="3998985" y="3309729"/>
            <a:ext cx="1096939" cy="1098197"/>
          </a:xfrm>
          <a:custGeom>
            <a:gdLst>
              <a:gd name="T0" fmla="*/ 533 w 644"/>
              <a:gd name="T1" fmla="*/ 524 h 644"/>
              <a:gd name="T2" fmla="*/ 120 w 644"/>
              <a:gd name="T3" fmla="*/ 532 h 644"/>
              <a:gd name="T4" fmla="*/ 112 w 644"/>
              <a:gd name="T5" fmla="*/ 120 h 644"/>
              <a:gd name="T6" fmla="*/ 524 w 644"/>
              <a:gd name="T7" fmla="*/ 112 h 644"/>
              <a:gd name="T8" fmla="*/ 533 w 644"/>
              <a:gd name="T9" fmla="*/ 524 h 6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4" h="644">
                <a:moveTo>
                  <a:pt x="533" y="524"/>
                </a:moveTo>
                <a:cubicBezTo>
                  <a:pt x="421" y="641"/>
                  <a:pt x="236" y="644"/>
                  <a:pt x="120" y="532"/>
                </a:cubicBezTo>
                <a:cubicBezTo>
                  <a:pt x="4" y="421"/>
                  <a:pt x="0" y="236"/>
                  <a:pt x="112" y="120"/>
                </a:cubicBezTo>
                <a:cubicBezTo>
                  <a:pt x="224" y="4"/>
                  <a:pt x="408" y="0"/>
                  <a:pt x="524" y="112"/>
                </a:cubicBezTo>
                <a:cubicBezTo>
                  <a:pt x="641" y="224"/>
                  <a:pt x="644" y="408"/>
                  <a:pt x="533" y="5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13" name="Freeform 10"/>
          <p:cNvSpPr/>
          <p:nvPr/>
        </p:nvSpPr>
        <p:spPr bwMode="auto">
          <a:xfrm>
            <a:off x="5446896" y="2876992"/>
            <a:ext cx="1098197" cy="1098197"/>
          </a:xfrm>
          <a:custGeom>
            <a:gdLst>
              <a:gd name="T0" fmla="*/ 532 w 644"/>
              <a:gd name="T1" fmla="*/ 524 h 644"/>
              <a:gd name="T2" fmla="*/ 119 w 644"/>
              <a:gd name="T3" fmla="*/ 532 h 644"/>
              <a:gd name="T4" fmla="*/ 111 w 644"/>
              <a:gd name="T5" fmla="*/ 120 h 644"/>
              <a:gd name="T6" fmla="*/ 524 w 644"/>
              <a:gd name="T7" fmla="*/ 112 h 644"/>
              <a:gd name="T8" fmla="*/ 532 w 644"/>
              <a:gd name="T9" fmla="*/ 524 h 6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4" h="644">
                <a:moveTo>
                  <a:pt x="532" y="524"/>
                </a:moveTo>
                <a:cubicBezTo>
                  <a:pt x="420" y="640"/>
                  <a:pt x="235" y="644"/>
                  <a:pt x="119" y="532"/>
                </a:cubicBezTo>
                <a:cubicBezTo>
                  <a:pt x="3" y="421"/>
                  <a:pt x="0" y="236"/>
                  <a:pt x="111" y="120"/>
                </a:cubicBezTo>
                <a:cubicBezTo>
                  <a:pt x="223" y="4"/>
                  <a:pt x="408" y="0"/>
                  <a:pt x="524" y="112"/>
                </a:cubicBezTo>
                <a:cubicBezTo>
                  <a:pt x="640" y="223"/>
                  <a:pt x="644" y="408"/>
                  <a:pt x="532" y="5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800">
              <a:cs typeface="+mn-ea"/>
              <a:sym typeface="+mn-lt"/>
            </a:endParaRPr>
          </a:p>
        </p:txBody>
      </p:sp>
      <p:sp>
        <p:nvSpPr>
          <p:cNvPr id="14" name="Freeform 11"/>
          <p:cNvSpPr/>
          <p:nvPr/>
        </p:nvSpPr>
        <p:spPr bwMode="auto">
          <a:xfrm>
            <a:off x="5132405" y="4503530"/>
            <a:ext cx="1096939" cy="1098197"/>
          </a:xfrm>
          <a:custGeom>
            <a:gdLst>
              <a:gd name="T0" fmla="*/ 532 w 644"/>
              <a:gd name="T1" fmla="*/ 524 h 644"/>
              <a:gd name="T2" fmla="*/ 119 w 644"/>
              <a:gd name="T3" fmla="*/ 532 h 644"/>
              <a:gd name="T4" fmla="*/ 111 w 644"/>
              <a:gd name="T5" fmla="*/ 120 h 644"/>
              <a:gd name="T6" fmla="*/ 524 w 644"/>
              <a:gd name="T7" fmla="*/ 112 h 644"/>
              <a:gd name="T8" fmla="*/ 532 w 644"/>
              <a:gd name="T9" fmla="*/ 524 h 6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4" h="644">
                <a:moveTo>
                  <a:pt x="532" y="524"/>
                </a:moveTo>
                <a:cubicBezTo>
                  <a:pt x="420" y="640"/>
                  <a:pt x="235" y="644"/>
                  <a:pt x="119" y="532"/>
                </a:cubicBezTo>
                <a:cubicBezTo>
                  <a:pt x="3" y="421"/>
                  <a:pt x="0" y="236"/>
                  <a:pt x="111" y="120"/>
                </a:cubicBezTo>
                <a:cubicBezTo>
                  <a:pt x="223" y="4"/>
                  <a:pt x="408" y="0"/>
                  <a:pt x="524" y="112"/>
                </a:cubicBezTo>
                <a:cubicBezTo>
                  <a:pt x="640" y="223"/>
                  <a:pt x="644" y="408"/>
                  <a:pt x="532" y="5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sz="2800">
              <a:cs typeface="+mn-ea"/>
              <a:sym typeface="+mn-lt"/>
            </a:endParaRPr>
          </a:p>
        </p:txBody>
      </p:sp>
      <p:grpSp>
        <p:nvGrpSpPr>
          <p:cNvPr id="15" name="Group 12"/>
          <p:cNvGrpSpPr/>
          <p:nvPr/>
        </p:nvGrpSpPr>
        <p:grpSpPr>
          <a:xfrm>
            <a:off x="4280842" y="3515731"/>
            <a:ext cx="533228" cy="596870"/>
            <a:chOff x="3471863" y="1916113"/>
            <a:chExt cx="492125" cy="550863"/>
          </a:xfrm>
          <a:solidFill>
            <a:schemeClr val="bg1"/>
          </a:solidFill>
        </p:grpSpPr>
        <p:sp>
          <p:nvSpPr>
            <p:cNvPr id="16" name="Freeform 70"/>
            <p:cNvSpPr>
              <a:spLocks noEditPoints="1"/>
            </p:cNvSpPr>
            <p:nvPr/>
          </p:nvSpPr>
          <p:spPr bwMode="auto">
            <a:xfrm>
              <a:off x="3633788" y="1916113"/>
              <a:ext cx="330200" cy="330200"/>
            </a:xfrm>
            <a:custGeom>
              <a:gdLst>
                <a:gd name="T0" fmla="*/ 958 w 2077"/>
                <a:gd name="T1" fmla="*/ 277 h 2076"/>
                <a:gd name="T2" fmla="*/ 796 w 2077"/>
                <a:gd name="T3" fmla="*/ 377 h 2076"/>
                <a:gd name="T4" fmla="*/ 576 w 2077"/>
                <a:gd name="T5" fmla="*/ 455 h 2076"/>
                <a:gd name="T6" fmla="*/ 456 w 2077"/>
                <a:gd name="T7" fmla="*/ 350 h 2076"/>
                <a:gd name="T8" fmla="*/ 457 w 2077"/>
                <a:gd name="T9" fmla="*/ 573 h 2076"/>
                <a:gd name="T10" fmla="*/ 379 w 2077"/>
                <a:gd name="T11" fmla="*/ 793 h 2076"/>
                <a:gd name="T12" fmla="*/ 281 w 2077"/>
                <a:gd name="T13" fmla="*/ 955 h 2076"/>
                <a:gd name="T14" fmla="*/ 142 w 2077"/>
                <a:gd name="T15" fmla="*/ 1105 h 2076"/>
                <a:gd name="T16" fmla="*/ 300 w 2077"/>
                <a:gd name="T17" fmla="*/ 1120 h 2076"/>
                <a:gd name="T18" fmla="*/ 400 w 2077"/>
                <a:gd name="T19" fmla="*/ 1331 h 2076"/>
                <a:gd name="T20" fmla="*/ 446 w 2077"/>
                <a:gd name="T21" fmla="*/ 1515 h 2076"/>
                <a:gd name="T22" fmla="*/ 459 w 2077"/>
                <a:gd name="T23" fmla="*/ 1723 h 2076"/>
                <a:gd name="T24" fmla="*/ 591 w 2077"/>
                <a:gd name="T25" fmla="*/ 1612 h 2076"/>
                <a:gd name="T26" fmla="*/ 846 w 2077"/>
                <a:gd name="T27" fmla="*/ 1714 h 2076"/>
                <a:gd name="T28" fmla="*/ 957 w 2077"/>
                <a:gd name="T29" fmla="*/ 1922 h 2076"/>
                <a:gd name="T30" fmla="*/ 1111 w 2077"/>
                <a:gd name="T31" fmla="*/ 1934 h 2076"/>
                <a:gd name="T32" fmla="*/ 1130 w 2077"/>
                <a:gd name="T33" fmla="*/ 1759 h 2076"/>
                <a:gd name="T34" fmla="*/ 1382 w 2077"/>
                <a:gd name="T35" fmla="*/ 1650 h 2076"/>
                <a:gd name="T36" fmla="*/ 1608 w 2077"/>
                <a:gd name="T37" fmla="*/ 1720 h 2076"/>
                <a:gd name="T38" fmla="*/ 1723 w 2077"/>
                <a:gd name="T39" fmla="*/ 1623 h 2076"/>
                <a:gd name="T40" fmla="*/ 1613 w 2077"/>
                <a:gd name="T41" fmla="*/ 1464 h 2076"/>
                <a:gd name="T42" fmla="*/ 1730 w 2077"/>
                <a:gd name="T43" fmla="*/ 1175 h 2076"/>
                <a:gd name="T44" fmla="*/ 1929 w 2077"/>
                <a:gd name="T45" fmla="*/ 1118 h 2076"/>
                <a:gd name="T46" fmla="*/ 1934 w 2077"/>
                <a:gd name="T47" fmla="*/ 962 h 2076"/>
                <a:gd name="T48" fmla="*/ 1747 w 2077"/>
                <a:gd name="T49" fmla="*/ 934 h 2076"/>
                <a:gd name="T50" fmla="*/ 1624 w 2077"/>
                <a:gd name="T51" fmla="*/ 648 h 2076"/>
                <a:gd name="T52" fmla="*/ 1728 w 2077"/>
                <a:gd name="T53" fmla="*/ 463 h 2076"/>
                <a:gd name="T54" fmla="*/ 1616 w 2077"/>
                <a:gd name="T55" fmla="*/ 350 h 2076"/>
                <a:gd name="T56" fmla="*/ 1449 w 2077"/>
                <a:gd name="T57" fmla="*/ 461 h 2076"/>
                <a:gd name="T58" fmla="*/ 1159 w 2077"/>
                <a:gd name="T59" fmla="*/ 341 h 2076"/>
                <a:gd name="T60" fmla="*/ 1119 w 2077"/>
                <a:gd name="T61" fmla="*/ 145 h 2076"/>
                <a:gd name="T62" fmla="*/ 1139 w 2077"/>
                <a:gd name="T63" fmla="*/ 3 h 2076"/>
                <a:gd name="T64" fmla="*/ 1260 w 2077"/>
                <a:gd name="T65" fmla="*/ 152 h 2076"/>
                <a:gd name="T66" fmla="*/ 1547 w 2077"/>
                <a:gd name="T67" fmla="*/ 227 h 2076"/>
                <a:gd name="T68" fmla="*/ 1705 w 2077"/>
                <a:gd name="T69" fmla="*/ 239 h 2076"/>
                <a:gd name="T70" fmla="*/ 1866 w 2077"/>
                <a:gd name="T71" fmla="*/ 474 h 2076"/>
                <a:gd name="T72" fmla="*/ 1819 w 2077"/>
                <a:gd name="T73" fmla="*/ 714 h 2076"/>
                <a:gd name="T74" fmla="*/ 2032 w 2077"/>
                <a:gd name="T75" fmla="*/ 861 h 2076"/>
                <a:gd name="T76" fmla="*/ 2065 w 2077"/>
                <a:gd name="T77" fmla="*/ 1165 h 2076"/>
                <a:gd name="T78" fmla="*/ 1925 w 2077"/>
                <a:gd name="T79" fmla="*/ 1259 h 2076"/>
                <a:gd name="T80" fmla="*/ 1852 w 2077"/>
                <a:gd name="T81" fmla="*/ 1551 h 2076"/>
                <a:gd name="T82" fmla="*/ 1821 w 2077"/>
                <a:gd name="T83" fmla="*/ 1722 h 2076"/>
                <a:gd name="T84" fmla="*/ 1592 w 2077"/>
                <a:gd name="T85" fmla="*/ 1863 h 2076"/>
                <a:gd name="T86" fmla="*/ 1361 w 2077"/>
                <a:gd name="T87" fmla="*/ 1818 h 2076"/>
                <a:gd name="T88" fmla="*/ 1216 w 2077"/>
                <a:gd name="T89" fmla="*/ 2031 h 2076"/>
                <a:gd name="T90" fmla="*/ 910 w 2077"/>
                <a:gd name="T91" fmla="*/ 2064 h 2076"/>
                <a:gd name="T92" fmla="*/ 817 w 2077"/>
                <a:gd name="T93" fmla="*/ 1852 h 2076"/>
                <a:gd name="T94" fmla="*/ 508 w 2077"/>
                <a:gd name="T95" fmla="*/ 1857 h 2076"/>
                <a:gd name="T96" fmla="*/ 354 w 2077"/>
                <a:gd name="T97" fmla="*/ 1820 h 2076"/>
                <a:gd name="T98" fmla="*/ 216 w 2077"/>
                <a:gd name="T99" fmla="*/ 1577 h 2076"/>
                <a:gd name="T100" fmla="*/ 240 w 2077"/>
                <a:gd name="T101" fmla="*/ 1311 h 2076"/>
                <a:gd name="T102" fmla="*/ 26 w 2077"/>
                <a:gd name="T103" fmla="*/ 1192 h 2076"/>
                <a:gd name="T104" fmla="*/ 26 w 2077"/>
                <a:gd name="T105" fmla="*/ 884 h 2076"/>
                <a:gd name="T106" fmla="*/ 246 w 2077"/>
                <a:gd name="T107" fmla="*/ 748 h 2076"/>
                <a:gd name="T108" fmla="*/ 211 w 2077"/>
                <a:gd name="T109" fmla="*/ 474 h 2076"/>
                <a:gd name="T110" fmla="*/ 372 w 2077"/>
                <a:gd name="T111" fmla="*/ 239 h 2076"/>
                <a:gd name="T112" fmla="*/ 530 w 2077"/>
                <a:gd name="T113" fmla="*/ 227 h 2076"/>
                <a:gd name="T114" fmla="*/ 817 w 2077"/>
                <a:gd name="T115" fmla="*/ 224 h 2076"/>
                <a:gd name="T116" fmla="*/ 910 w 2077"/>
                <a:gd name="T117" fmla="*/ 12 h 207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77" h="2076">
                  <a:moveTo>
                    <a:pt x="971" y="140"/>
                  </a:moveTo>
                  <a:lnTo>
                    <a:pt x="967" y="140"/>
                  </a:lnTo>
                  <a:lnTo>
                    <a:pt x="964" y="142"/>
                  </a:lnTo>
                  <a:lnTo>
                    <a:pt x="961" y="145"/>
                  </a:lnTo>
                  <a:lnTo>
                    <a:pt x="959" y="149"/>
                  </a:lnTo>
                  <a:lnTo>
                    <a:pt x="958" y="152"/>
                  </a:lnTo>
                  <a:lnTo>
                    <a:pt x="958" y="277"/>
                  </a:lnTo>
                  <a:lnTo>
                    <a:pt x="956" y="296"/>
                  </a:lnTo>
                  <a:lnTo>
                    <a:pt x="948" y="314"/>
                  </a:lnTo>
                  <a:lnTo>
                    <a:pt x="936" y="329"/>
                  </a:lnTo>
                  <a:lnTo>
                    <a:pt x="920" y="340"/>
                  </a:lnTo>
                  <a:lnTo>
                    <a:pt x="902" y="346"/>
                  </a:lnTo>
                  <a:lnTo>
                    <a:pt x="849" y="360"/>
                  </a:lnTo>
                  <a:lnTo>
                    <a:pt x="796" y="377"/>
                  </a:lnTo>
                  <a:lnTo>
                    <a:pt x="745" y="397"/>
                  </a:lnTo>
                  <a:lnTo>
                    <a:pt x="697" y="422"/>
                  </a:lnTo>
                  <a:lnTo>
                    <a:pt x="649" y="451"/>
                  </a:lnTo>
                  <a:lnTo>
                    <a:pt x="631" y="460"/>
                  </a:lnTo>
                  <a:lnTo>
                    <a:pt x="612" y="463"/>
                  </a:lnTo>
                  <a:lnTo>
                    <a:pt x="594" y="461"/>
                  </a:lnTo>
                  <a:lnTo>
                    <a:pt x="576" y="455"/>
                  </a:lnTo>
                  <a:lnTo>
                    <a:pt x="561" y="443"/>
                  </a:lnTo>
                  <a:lnTo>
                    <a:pt x="471" y="352"/>
                  </a:lnTo>
                  <a:lnTo>
                    <a:pt x="468" y="350"/>
                  </a:lnTo>
                  <a:lnTo>
                    <a:pt x="465" y="349"/>
                  </a:lnTo>
                  <a:lnTo>
                    <a:pt x="462" y="349"/>
                  </a:lnTo>
                  <a:lnTo>
                    <a:pt x="459" y="349"/>
                  </a:lnTo>
                  <a:lnTo>
                    <a:pt x="456" y="350"/>
                  </a:lnTo>
                  <a:lnTo>
                    <a:pt x="453" y="352"/>
                  </a:lnTo>
                  <a:lnTo>
                    <a:pt x="356" y="450"/>
                  </a:lnTo>
                  <a:lnTo>
                    <a:pt x="353" y="456"/>
                  </a:lnTo>
                  <a:lnTo>
                    <a:pt x="353" y="462"/>
                  </a:lnTo>
                  <a:lnTo>
                    <a:pt x="356" y="467"/>
                  </a:lnTo>
                  <a:lnTo>
                    <a:pt x="446" y="557"/>
                  </a:lnTo>
                  <a:lnTo>
                    <a:pt x="457" y="573"/>
                  </a:lnTo>
                  <a:lnTo>
                    <a:pt x="465" y="591"/>
                  </a:lnTo>
                  <a:lnTo>
                    <a:pt x="466" y="610"/>
                  </a:lnTo>
                  <a:lnTo>
                    <a:pt x="462" y="629"/>
                  </a:lnTo>
                  <a:lnTo>
                    <a:pt x="454" y="645"/>
                  </a:lnTo>
                  <a:lnTo>
                    <a:pt x="425" y="693"/>
                  </a:lnTo>
                  <a:lnTo>
                    <a:pt x="400" y="742"/>
                  </a:lnTo>
                  <a:lnTo>
                    <a:pt x="379" y="793"/>
                  </a:lnTo>
                  <a:lnTo>
                    <a:pt x="362" y="845"/>
                  </a:lnTo>
                  <a:lnTo>
                    <a:pt x="350" y="899"/>
                  </a:lnTo>
                  <a:lnTo>
                    <a:pt x="343" y="918"/>
                  </a:lnTo>
                  <a:lnTo>
                    <a:pt x="332" y="933"/>
                  </a:lnTo>
                  <a:lnTo>
                    <a:pt x="317" y="945"/>
                  </a:lnTo>
                  <a:lnTo>
                    <a:pt x="300" y="952"/>
                  </a:lnTo>
                  <a:lnTo>
                    <a:pt x="281" y="955"/>
                  </a:lnTo>
                  <a:lnTo>
                    <a:pt x="153" y="955"/>
                  </a:lnTo>
                  <a:lnTo>
                    <a:pt x="150" y="955"/>
                  </a:lnTo>
                  <a:lnTo>
                    <a:pt x="147" y="958"/>
                  </a:lnTo>
                  <a:lnTo>
                    <a:pt x="144" y="961"/>
                  </a:lnTo>
                  <a:lnTo>
                    <a:pt x="143" y="964"/>
                  </a:lnTo>
                  <a:lnTo>
                    <a:pt x="142" y="967"/>
                  </a:lnTo>
                  <a:lnTo>
                    <a:pt x="142" y="1105"/>
                  </a:lnTo>
                  <a:lnTo>
                    <a:pt x="143" y="1109"/>
                  </a:lnTo>
                  <a:lnTo>
                    <a:pt x="144" y="1113"/>
                  </a:lnTo>
                  <a:lnTo>
                    <a:pt x="147" y="1115"/>
                  </a:lnTo>
                  <a:lnTo>
                    <a:pt x="150" y="1117"/>
                  </a:lnTo>
                  <a:lnTo>
                    <a:pt x="153" y="1118"/>
                  </a:lnTo>
                  <a:lnTo>
                    <a:pt x="281" y="1118"/>
                  </a:lnTo>
                  <a:lnTo>
                    <a:pt x="300" y="1120"/>
                  </a:lnTo>
                  <a:lnTo>
                    <a:pt x="317" y="1128"/>
                  </a:lnTo>
                  <a:lnTo>
                    <a:pt x="332" y="1140"/>
                  </a:lnTo>
                  <a:lnTo>
                    <a:pt x="343" y="1156"/>
                  </a:lnTo>
                  <a:lnTo>
                    <a:pt x="350" y="1174"/>
                  </a:lnTo>
                  <a:lnTo>
                    <a:pt x="362" y="1228"/>
                  </a:lnTo>
                  <a:lnTo>
                    <a:pt x="379" y="1280"/>
                  </a:lnTo>
                  <a:lnTo>
                    <a:pt x="400" y="1331"/>
                  </a:lnTo>
                  <a:lnTo>
                    <a:pt x="425" y="1379"/>
                  </a:lnTo>
                  <a:lnTo>
                    <a:pt x="454" y="1427"/>
                  </a:lnTo>
                  <a:lnTo>
                    <a:pt x="462" y="1445"/>
                  </a:lnTo>
                  <a:lnTo>
                    <a:pt x="467" y="1464"/>
                  </a:lnTo>
                  <a:lnTo>
                    <a:pt x="465" y="1483"/>
                  </a:lnTo>
                  <a:lnTo>
                    <a:pt x="457" y="1500"/>
                  </a:lnTo>
                  <a:lnTo>
                    <a:pt x="446" y="1515"/>
                  </a:lnTo>
                  <a:lnTo>
                    <a:pt x="356" y="1606"/>
                  </a:lnTo>
                  <a:lnTo>
                    <a:pt x="353" y="1611"/>
                  </a:lnTo>
                  <a:lnTo>
                    <a:pt x="353" y="1617"/>
                  </a:lnTo>
                  <a:lnTo>
                    <a:pt x="356" y="1623"/>
                  </a:lnTo>
                  <a:lnTo>
                    <a:pt x="453" y="1720"/>
                  </a:lnTo>
                  <a:lnTo>
                    <a:pt x="456" y="1722"/>
                  </a:lnTo>
                  <a:lnTo>
                    <a:pt x="459" y="1723"/>
                  </a:lnTo>
                  <a:lnTo>
                    <a:pt x="462" y="1724"/>
                  </a:lnTo>
                  <a:lnTo>
                    <a:pt x="465" y="1723"/>
                  </a:lnTo>
                  <a:lnTo>
                    <a:pt x="468" y="1722"/>
                  </a:lnTo>
                  <a:lnTo>
                    <a:pt x="471" y="1720"/>
                  </a:lnTo>
                  <a:lnTo>
                    <a:pt x="559" y="1630"/>
                  </a:lnTo>
                  <a:lnTo>
                    <a:pt x="574" y="1619"/>
                  </a:lnTo>
                  <a:lnTo>
                    <a:pt x="591" y="1612"/>
                  </a:lnTo>
                  <a:lnTo>
                    <a:pt x="609" y="1610"/>
                  </a:lnTo>
                  <a:lnTo>
                    <a:pt x="629" y="1614"/>
                  </a:lnTo>
                  <a:lnTo>
                    <a:pt x="648" y="1622"/>
                  </a:lnTo>
                  <a:lnTo>
                    <a:pt x="695" y="1651"/>
                  </a:lnTo>
                  <a:lnTo>
                    <a:pt x="744" y="1676"/>
                  </a:lnTo>
                  <a:lnTo>
                    <a:pt x="795" y="1697"/>
                  </a:lnTo>
                  <a:lnTo>
                    <a:pt x="846" y="1714"/>
                  </a:lnTo>
                  <a:lnTo>
                    <a:pt x="900" y="1726"/>
                  </a:lnTo>
                  <a:lnTo>
                    <a:pt x="919" y="1733"/>
                  </a:lnTo>
                  <a:lnTo>
                    <a:pt x="935" y="1744"/>
                  </a:lnTo>
                  <a:lnTo>
                    <a:pt x="947" y="1759"/>
                  </a:lnTo>
                  <a:lnTo>
                    <a:pt x="955" y="1776"/>
                  </a:lnTo>
                  <a:lnTo>
                    <a:pt x="957" y="1796"/>
                  </a:lnTo>
                  <a:lnTo>
                    <a:pt x="957" y="1922"/>
                  </a:lnTo>
                  <a:lnTo>
                    <a:pt x="958" y="1926"/>
                  </a:lnTo>
                  <a:lnTo>
                    <a:pt x="959" y="1929"/>
                  </a:lnTo>
                  <a:lnTo>
                    <a:pt x="963" y="1932"/>
                  </a:lnTo>
                  <a:lnTo>
                    <a:pt x="966" y="1934"/>
                  </a:lnTo>
                  <a:lnTo>
                    <a:pt x="970" y="1934"/>
                  </a:lnTo>
                  <a:lnTo>
                    <a:pt x="1108" y="1934"/>
                  </a:lnTo>
                  <a:lnTo>
                    <a:pt x="1111" y="1934"/>
                  </a:lnTo>
                  <a:lnTo>
                    <a:pt x="1114" y="1932"/>
                  </a:lnTo>
                  <a:lnTo>
                    <a:pt x="1118" y="1929"/>
                  </a:lnTo>
                  <a:lnTo>
                    <a:pt x="1119" y="1926"/>
                  </a:lnTo>
                  <a:lnTo>
                    <a:pt x="1120" y="1922"/>
                  </a:lnTo>
                  <a:lnTo>
                    <a:pt x="1120" y="1796"/>
                  </a:lnTo>
                  <a:lnTo>
                    <a:pt x="1123" y="1776"/>
                  </a:lnTo>
                  <a:lnTo>
                    <a:pt x="1130" y="1759"/>
                  </a:lnTo>
                  <a:lnTo>
                    <a:pt x="1142" y="1744"/>
                  </a:lnTo>
                  <a:lnTo>
                    <a:pt x="1158" y="1733"/>
                  </a:lnTo>
                  <a:lnTo>
                    <a:pt x="1177" y="1726"/>
                  </a:lnTo>
                  <a:lnTo>
                    <a:pt x="1231" y="1714"/>
                  </a:lnTo>
                  <a:lnTo>
                    <a:pt x="1282" y="1697"/>
                  </a:lnTo>
                  <a:lnTo>
                    <a:pt x="1333" y="1676"/>
                  </a:lnTo>
                  <a:lnTo>
                    <a:pt x="1382" y="1650"/>
                  </a:lnTo>
                  <a:lnTo>
                    <a:pt x="1430" y="1622"/>
                  </a:lnTo>
                  <a:lnTo>
                    <a:pt x="1447" y="1614"/>
                  </a:lnTo>
                  <a:lnTo>
                    <a:pt x="1466" y="1610"/>
                  </a:lnTo>
                  <a:lnTo>
                    <a:pt x="1485" y="1611"/>
                  </a:lnTo>
                  <a:lnTo>
                    <a:pt x="1503" y="1619"/>
                  </a:lnTo>
                  <a:lnTo>
                    <a:pt x="1518" y="1630"/>
                  </a:lnTo>
                  <a:lnTo>
                    <a:pt x="1608" y="1720"/>
                  </a:lnTo>
                  <a:lnTo>
                    <a:pt x="1611" y="1722"/>
                  </a:lnTo>
                  <a:lnTo>
                    <a:pt x="1614" y="1723"/>
                  </a:lnTo>
                  <a:lnTo>
                    <a:pt x="1617" y="1724"/>
                  </a:lnTo>
                  <a:lnTo>
                    <a:pt x="1619" y="1723"/>
                  </a:lnTo>
                  <a:lnTo>
                    <a:pt x="1622" y="1722"/>
                  </a:lnTo>
                  <a:lnTo>
                    <a:pt x="1625" y="1720"/>
                  </a:lnTo>
                  <a:lnTo>
                    <a:pt x="1723" y="1623"/>
                  </a:lnTo>
                  <a:lnTo>
                    <a:pt x="1726" y="1618"/>
                  </a:lnTo>
                  <a:lnTo>
                    <a:pt x="1726" y="1611"/>
                  </a:lnTo>
                  <a:lnTo>
                    <a:pt x="1723" y="1606"/>
                  </a:lnTo>
                  <a:lnTo>
                    <a:pt x="1633" y="1516"/>
                  </a:lnTo>
                  <a:lnTo>
                    <a:pt x="1621" y="1501"/>
                  </a:lnTo>
                  <a:lnTo>
                    <a:pt x="1615" y="1483"/>
                  </a:lnTo>
                  <a:lnTo>
                    <a:pt x="1613" y="1464"/>
                  </a:lnTo>
                  <a:lnTo>
                    <a:pt x="1616" y="1446"/>
                  </a:lnTo>
                  <a:lnTo>
                    <a:pt x="1624" y="1428"/>
                  </a:lnTo>
                  <a:lnTo>
                    <a:pt x="1654" y="1380"/>
                  </a:lnTo>
                  <a:lnTo>
                    <a:pt x="1679" y="1332"/>
                  </a:lnTo>
                  <a:lnTo>
                    <a:pt x="1700" y="1281"/>
                  </a:lnTo>
                  <a:lnTo>
                    <a:pt x="1717" y="1229"/>
                  </a:lnTo>
                  <a:lnTo>
                    <a:pt x="1730" y="1175"/>
                  </a:lnTo>
                  <a:lnTo>
                    <a:pt x="1736" y="1156"/>
                  </a:lnTo>
                  <a:lnTo>
                    <a:pt x="1747" y="1141"/>
                  </a:lnTo>
                  <a:lnTo>
                    <a:pt x="1761" y="1128"/>
                  </a:lnTo>
                  <a:lnTo>
                    <a:pt x="1779" y="1121"/>
                  </a:lnTo>
                  <a:lnTo>
                    <a:pt x="1798" y="1119"/>
                  </a:lnTo>
                  <a:lnTo>
                    <a:pt x="1925" y="1119"/>
                  </a:lnTo>
                  <a:lnTo>
                    <a:pt x="1929" y="1118"/>
                  </a:lnTo>
                  <a:lnTo>
                    <a:pt x="1932" y="1117"/>
                  </a:lnTo>
                  <a:lnTo>
                    <a:pt x="1934" y="1114"/>
                  </a:lnTo>
                  <a:lnTo>
                    <a:pt x="1936" y="1110"/>
                  </a:lnTo>
                  <a:lnTo>
                    <a:pt x="1936" y="1107"/>
                  </a:lnTo>
                  <a:lnTo>
                    <a:pt x="1936" y="969"/>
                  </a:lnTo>
                  <a:lnTo>
                    <a:pt x="1936" y="965"/>
                  </a:lnTo>
                  <a:lnTo>
                    <a:pt x="1934" y="962"/>
                  </a:lnTo>
                  <a:lnTo>
                    <a:pt x="1932" y="959"/>
                  </a:lnTo>
                  <a:lnTo>
                    <a:pt x="1929" y="958"/>
                  </a:lnTo>
                  <a:lnTo>
                    <a:pt x="1925" y="957"/>
                  </a:lnTo>
                  <a:lnTo>
                    <a:pt x="1798" y="957"/>
                  </a:lnTo>
                  <a:lnTo>
                    <a:pt x="1779" y="954"/>
                  </a:lnTo>
                  <a:lnTo>
                    <a:pt x="1761" y="946"/>
                  </a:lnTo>
                  <a:lnTo>
                    <a:pt x="1747" y="934"/>
                  </a:lnTo>
                  <a:lnTo>
                    <a:pt x="1736" y="919"/>
                  </a:lnTo>
                  <a:lnTo>
                    <a:pt x="1730" y="900"/>
                  </a:lnTo>
                  <a:lnTo>
                    <a:pt x="1716" y="847"/>
                  </a:lnTo>
                  <a:lnTo>
                    <a:pt x="1699" y="794"/>
                  </a:lnTo>
                  <a:lnTo>
                    <a:pt x="1678" y="744"/>
                  </a:lnTo>
                  <a:lnTo>
                    <a:pt x="1654" y="694"/>
                  </a:lnTo>
                  <a:lnTo>
                    <a:pt x="1624" y="648"/>
                  </a:lnTo>
                  <a:lnTo>
                    <a:pt x="1616" y="630"/>
                  </a:lnTo>
                  <a:lnTo>
                    <a:pt x="1613" y="611"/>
                  </a:lnTo>
                  <a:lnTo>
                    <a:pt x="1615" y="592"/>
                  </a:lnTo>
                  <a:lnTo>
                    <a:pt x="1621" y="574"/>
                  </a:lnTo>
                  <a:lnTo>
                    <a:pt x="1633" y="559"/>
                  </a:lnTo>
                  <a:lnTo>
                    <a:pt x="1724" y="468"/>
                  </a:lnTo>
                  <a:lnTo>
                    <a:pt x="1728" y="463"/>
                  </a:lnTo>
                  <a:lnTo>
                    <a:pt x="1728" y="457"/>
                  </a:lnTo>
                  <a:lnTo>
                    <a:pt x="1724" y="451"/>
                  </a:lnTo>
                  <a:lnTo>
                    <a:pt x="1626" y="354"/>
                  </a:lnTo>
                  <a:lnTo>
                    <a:pt x="1623" y="351"/>
                  </a:lnTo>
                  <a:lnTo>
                    <a:pt x="1621" y="350"/>
                  </a:lnTo>
                  <a:lnTo>
                    <a:pt x="1618" y="350"/>
                  </a:lnTo>
                  <a:lnTo>
                    <a:pt x="1616" y="350"/>
                  </a:lnTo>
                  <a:lnTo>
                    <a:pt x="1613" y="351"/>
                  </a:lnTo>
                  <a:lnTo>
                    <a:pt x="1609" y="354"/>
                  </a:lnTo>
                  <a:lnTo>
                    <a:pt x="1520" y="444"/>
                  </a:lnTo>
                  <a:lnTo>
                    <a:pt x="1504" y="456"/>
                  </a:lnTo>
                  <a:lnTo>
                    <a:pt x="1486" y="462"/>
                  </a:lnTo>
                  <a:lnTo>
                    <a:pt x="1467" y="464"/>
                  </a:lnTo>
                  <a:lnTo>
                    <a:pt x="1449" y="461"/>
                  </a:lnTo>
                  <a:lnTo>
                    <a:pt x="1431" y="452"/>
                  </a:lnTo>
                  <a:lnTo>
                    <a:pt x="1384" y="423"/>
                  </a:lnTo>
                  <a:lnTo>
                    <a:pt x="1335" y="399"/>
                  </a:lnTo>
                  <a:lnTo>
                    <a:pt x="1284" y="378"/>
                  </a:lnTo>
                  <a:lnTo>
                    <a:pt x="1232" y="361"/>
                  </a:lnTo>
                  <a:lnTo>
                    <a:pt x="1178" y="348"/>
                  </a:lnTo>
                  <a:lnTo>
                    <a:pt x="1159" y="341"/>
                  </a:lnTo>
                  <a:lnTo>
                    <a:pt x="1143" y="330"/>
                  </a:lnTo>
                  <a:lnTo>
                    <a:pt x="1131" y="315"/>
                  </a:lnTo>
                  <a:lnTo>
                    <a:pt x="1124" y="298"/>
                  </a:lnTo>
                  <a:lnTo>
                    <a:pt x="1121" y="278"/>
                  </a:lnTo>
                  <a:lnTo>
                    <a:pt x="1121" y="152"/>
                  </a:lnTo>
                  <a:lnTo>
                    <a:pt x="1121" y="149"/>
                  </a:lnTo>
                  <a:lnTo>
                    <a:pt x="1119" y="145"/>
                  </a:lnTo>
                  <a:lnTo>
                    <a:pt x="1117" y="142"/>
                  </a:lnTo>
                  <a:lnTo>
                    <a:pt x="1112" y="140"/>
                  </a:lnTo>
                  <a:lnTo>
                    <a:pt x="1109" y="140"/>
                  </a:lnTo>
                  <a:lnTo>
                    <a:pt x="971" y="140"/>
                  </a:lnTo>
                  <a:close/>
                  <a:moveTo>
                    <a:pt x="970" y="0"/>
                  </a:moveTo>
                  <a:lnTo>
                    <a:pt x="1108" y="0"/>
                  </a:lnTo>
                  <a:lnTo>
                    <a:pt x="1139" y="3"/>
                  </a:lnTo>
                  <a:lnTo>
                    <a:pt x="1167" y="12"/>
                  </a:lnTo>
                  <a:lnTo>
                    <a:pt x="1193" y="25"/>
                  </a:lnTo>
                  <a:lnTo>
                    <a:pt x="1216" y="44"/>
                  </a:lnTo>
                  <a:lnTo>
                    <a:pt x="1234" y="66"/>
                  </a:lnTo>
                  <a:lnTo>
                    <a:pt x="1248" y="93"/>
                  </a:lnTo>
                  <a:lnTo>
                    <a:pt x="1257" y="121"/>
                  </a:lnTo>
                  <a:lnTo>
                    <a:pt x="1260" y="152"/>
                  </a:lnTo>
                  <a:lnTo>
                    <a:pt x="1260" y="223"/>
                  </a:lnTo>
                  <a:lnTo>
                    <a:pt x="1329" y="245"/>
                  </a:lnTo>
                  <a:lnTo>
                    <a:pt x="1394" y="272"/>
                  </a:lnTo>
                  <a:lnTo>
                    <a:pt x="1457" y="305"/>
                  </a:lnTo>
                  <a:lnTo>
                    <a:pt x="1508" y="255"/>
                  </a:lnTo>
                  <a:lnTo>
                    <a:pt x="1527" y="239"/>
                  </a:lnTo>
                  <a:lnTo>
                    <a:pt x="1547" y="227"/>
                  </a:lnTo>
                  <a:lnTo>
                    <a:pt x="1569" y="217"/>
                  </a:lnTo>
                  <a:lnTo>
                    <a:pt x="1592" y="212"/>
                  </a:lnTo>
                  <a:lnTo>
                    <a:pt x="1616" y="210"/>
                  </a:lnTo>
                  <a:lnTo>
                    <a:pt x="1640" y="212"/>
                  </a:lnTo>
                  <a:lnTo>
                    <a:pt x="1663" y="217"/>
                  </a:lnTo>
                  <a:lnTo>
                    <a:pt x="1684" y="227"/>
                  </a:lnTo>
                  <a:lnTo>
                    <a:pt x="1705" y="239"/>
                  </a:lnTo>
                  <a:lnTo>
                    <a:pt x="1723" y="255"/>
                  </a:lnTo>
                  <a:lnTo>
                    <a:pt x="1821" y="352"/>
                  </a:lnTo>
                  <a:lnTo>
                    <a:pt x="1839" y="373"/>
                  </a:lnTo>
                  <a:lnTo>
                    <a:pt x="1852" y="397"/>
                  </a:lnTo>
                  <a:lnTo>
                    <a:pt x="1862" y="422"/>
                  </a:lnTo>
                  <a:lnTo>
                    <a:pt x="1866" y="447"/>
                  </a:lnTo>
                  <a:lnTo>
                    <a:pt x="1866" y="474"/>
                  </a:lnTo>
                  <a:lnTo>
                    <a:pt x="1862" y="499"/>
                  </a:lnTo>
                  <a:lnTo>
                    <a:pt x="1852" y="523"/>
                  </a:lnTo>
                  <a:lnTo>
                    <a:pt x="1839" y="546"/>
                  </a:lnTo>
                  <a:lnTo>
                    <a:pt x="1821" y="567"/>
                  </a:lnTo>
                  <a:lnTo>
                    <a:pt x="1771" y="618"/>
                  </a:lnTo>
                  <a:lnTo>
                    <a:pt x="1796" y="665"/>
                  </a:lnTo>
                  <a:lnTo>
                    <a:pt x="1819" y="714"/>
                  </a:lnTo>
                  <a:lnTo>
                    <a:pt x="1837" y="765"/>
                  </a:lnTo>
                  <a:lnTo>
                    <a:pt x="1853" y="816"/>
                  </a:lnTo>
                  <a:lnTo>
                    <a:pt x="1925" y="816"/>
                  </a:lnTo>
                  <a:lnTo>
                    <a:pt x="1955" y="818"/>
                  </a:lnTo>
                  <a:lnTo>
                    <a:pt x="1984" y="828"/>
                  </a:lnTo>
                  <a:lnTo>
                    <a:pt x="2010" y="842"/>
                  </a:lnTo>
                  <a:lnTo>
                    <a:pt x="2032" y="861"/>
                  </a:lnTo>
                  <a:lnTo>
                    <a:pt x="2051" y="883"/>
                  </a:lnTo>
                  <a:lnTo>
                    <a:pt x="2065" y="909"/>
                  </a:lnTo>
                  <a:lnTo>
                    <a:pt x="2075" y="938"/>
                  </a:lnTo>
                  <a:lnTo>
                    <a:pt x="2077" y="968"/>
                  </a:lnTo>
                  <a:lnTo>
                    <a:pt x="2077" y="1106"/>
                  </a:lnTo>
                  <a:lnTo>
                    <a:pt x="2075" y="1137"/>
                  </a:lnTo>
                  <a:lnTo>
                    <a:pt x="2065" y="1165"/>
                  </a:lnTo>
                  <a:lnTo>
                    <a:pt x="2051" y="1192"/>
                  </a:lnTo>
                  <a:lnTo>
                    <a:pt x="2032" y="1214"/>
                  </a:lnTo>
                  <a:lnTo>
                    <a:pt x="2010" y="1233"/>
                  </a:lnTo>
                  <a:lnTo>
                    <a:pt x="1984" y="1247"/>
                  </a:lnTo>
                  <a:lnTo>
                    <a:pt x="1955" y="1255"/>
                  </a:lnTo>
                  <a:lnTo>
                    <a:pt x="1925" y="1258"/>
                  </a:lnTo>
                  <a:lnTo>
                    <a:pt x="1925" y="1259"/>
                  </a:lnTo>
                  <a:lnTo>
                    <a:pt x="1853" y="1259"/>
                  </a:lnTo>
                  <a:lnTo>
                    <a:pt x="1831" y="1328"/>
                  </a:lnTo>
                  <a:lnTo>
                    <a:pt x="1803" y="1393"/>
                  </a:lnTo>
                  <a:lnTo>
                    <a:pt x="1771" y="1456"/>
                  </a:lnTo>
                  <a:lnTo>
                    <a:pt x="1821" y="1507"/>
                  </a:lnTo>
                  <a:lnTo>
                    <a:pt x="1839" y="1528"/>
                  </a:lnTo>
                  <a:lnTo>
                    <a:pt x="1852" y="1551"/>
                  </a:lnTo>
                  <a:lnTo>
                    <a:pt x="1862" y="1577"/>
                  </a:lnTo>
                  <a:lnTo>
                    <a:pt x="1866" y="1602"/>
                  </a:lnTo>
                  <a:lnTo>
                    <a:pt x="1866" y="1628"/>
                  </a:lnTo>
                  <a:lnTo>
                    <a:pt x="1862" y="1654"/>
                  </a:lnTo>
                  <a:lnTo>
                    <a:pt x="1852" y="1678"/>
                  </a:lnTo>
                  <a:lnTo>
                    <a:pt x="1839" y="1701"/>
                  </a:lnTo>
                  <a:lnTo>
                    <a:pt x="1821" y="1722"/>
                  </a:lnTo>
                  <a:lnTo>
                    <a:pt x="1723" y="1820"/>
                  </a:lnTo>
                  <a:lnTo>
                    <a:pt x="1705" y="1836"/>
                  </a:lnTo>
                  <a:lnTo>
                    <a:pt x="1684" y="1849"/>
                  </a:lnTo>
                  <a:lnTo>
                    <a:pt x="1663" y="1857"/>
                  </a:lnTo>
                  <a:lnTo>
                    <a:pt x="1640" y="1863"/>
                  </a:lnTo>
                  <a:lnTo>
                    <a:pt x="1616" y="1864"/>
                  </a:lnTo>
                  <a:lnTo>
                    <a:pt x="1592" y="1863"/>
                  </a:lnTo>
                  <a:lnTo>
                    <a:pt x="1569" y="1857"/>
                  </a:lnTo>
                  <a:lnTo>
                    <a:pt x="1547" y="1849"/>
                  </a:lnTo>
                  <a:lnTo>
                    <a:pt x="1527" y="1836"/>
                  </a:lnTo>
                  <a:lnTo>
                    <a:pt x="1508" y="1820"/>
                  </a:lnTo>
                  <a:lnTo>
                    <a:pt x="1457" y="1770"/>
                  </a:lnTo>
                  <a:lnTo>
                    <a:pt x="1410" y="1796"/>
                  </a:lnTo>
                  <a:lnTo>
                    <a:pt x="1361" y="1818"/>
                  </a:lnTo>
                  <a:lnTo>
                    <a:pt x="1312" y="1837"/>
                  </a:lnTo>
                  <a:lnTo>
                    <a:pt x="1260" y="1852"/>
                  </a:lnTo>
                  <a:lnTo>
                    <a:pt x="1260" y="1924"/>
                  </a:lnTo>
                  <a:lnTo>
                    <a:pt x="1257" y="1954"/>
                  </a:lnTo>
                  <a:lnTo>
                    <a:pt x="1248" y="1983"/>
                  </a:lnTo>
                  <a:lnTo>
                    <a:pt x="1234" y="2009"/>
                  </a:lnTo>
                  <a:lnTo>
                    <a:pt x="1216" y="2031"/>
                  </a:lnTo>
                  <a:lnTo>
                    <a:pt x="1193" y="2050"/>
                  </a:lnTo>
                  <a:lnTo>
                    <a:pt x="1167" y="2064"/>
                  </a:lnTo>
                  <a:lnTo>
                    <a:pt x="1139" y="2073"/>
                  </a:lnTo>
                  <a:lnTo>
                    <a:pt x="1108" y="2076"/>
                  </a:lnTo>
                  <a:lnTo>
                    <a:pt x="970" y="2076"/>
                  </a:lnTo>
                  <a:lnTo>
                    <a:pt x="938" y="2073"/>
                  </a:lnTo>
                  <a:lnTo>
                    <a:pt x="910" y="2064"/>
                  </a:lnTo>
                  <a:lnTo>
                    <a:pt x="884" y="2050"/>
                  </a:lnTo>
                  <a:lnTo>
                    <a:pt x="861" y="2031"/>
                  </a:lnTo>
                  <a:lnTo>
                    <a:pt x="843" y="2009"/>
                  </a:lnTo>
                  <a:lnTo>
                    <a:pt x="829" y="1983"/>
                  </a:lnTo>
                  <a:lnTo>
                    <a:pt x="820" y="1954"/>
                  </a:lnTo>
                  <a:lnTo>
                    <a:pt x="817" y="1924"/>
                  </a:lnTo>
                  <a:lnTo>
                    <a:pt x="817" y="1852"/>
                  </a:lnTo>
                  <a:lnTo>
                    <a:pt x="748" y="1831"/>
                  </a:lnTo>
                  <a:lnTo>
                    <a:pt x="683" y="1802"/>
                  </a:lnTo>
                  <a:lnTo>
                    <a:pt x="620" y="1770"/>
                  </a:lnTo>
                  <a:lnTo>
                    <a:pt x="569" y="1820"/>
                  </a:lnTo>
                  <a:lnTo>
                    <a:pt x="550" y="1836"/>
                  </a:lnTo>
                  <a:lnTo>
                    <a:pt x="530" y="1849"/>
                  </a:lnTo>
                  <a:lnTo>
                    <a:pt x="508" y="1857"/>
                  </a:lnTo>
                  <a:lnTo>
                    <a:pt x="486" y="1863"/>
                  </a:lnTo>
                  <a:lnTo>
                    <a:pt x="461" y="1864"/>
                  </a:lnTo>
                  <a:lnTo>
                    <a:pt x="437" y="1863"/>
                  </a:lnTo>
                  <a:lnTo>
                    <a:pt x="414" y="1857"/>
                  </a:lnTo>
                  <a:lnTo>
                    <a:pt x="393" y="1849"/>
                  </a:lnTo>
                  <a:lnTo>
                    <a:pt x="372" y="1836"/>
                  </a:lnTo>
                  <a:lnTo>
                    <a:pt x="354" y="1820"/>
                  </a:lnTo>
                  <a:lnTo>
                    <a:pt x="256" y="1722"/>
                  </a:lnTo>
                  <a:lnTo>
                    <a:pt x="238" y="1701"/>
                  </a:lnTo>
                  <a:lnTo>
                    <a:pt x="225" y="1678"/>
                  </a:lnTo>
                  <a:lnTo>
                    <a:pt x="216" y="1654"/>
                  </a:lnTo>
                  <a:lnTo>
                    <a:pt x="211" y="1628"/>
                  </a:lnTo>
                  <a:lnTo>
                    <a:pt x="211" y="1602"/>
                  </a:lnTo>
                  <a:lnTo>
                    <a:pt x="216" y="1577"/>
                  </a:lnTo>
                  <a:lnTo>
                    <a:pt x="225" y="1551"/>
                  </a:lnTo>
                  <a:lnTo>
                    <a:pt x="238" y="1528"/>
                  </a:lnTo>
                  <a:lnTo>
                    <a:pt x="256" y="1507"/>
                  </a:lnTo>
                  <a:lnTo>
                    <a:pt x="306" y="1456"/>
                  </a:lnTo>
                  <a:lnTo>
                    <a:pt x="281" y="1410"/>
                  </a:lnTo>
                  <a:lnTo>
                    <a:pt x="259" y="1360"/>
                  </a:lnTo>
                  <a:lnTo>
                    <a:pt x="240" y="1311"/>
                  </a:lnTo>
                  <a:lnTo>
                    <a:pt x="224" y="1259"/>
                  </a:lnTo>
                  <a:lnTo>
                    <a:pt x="152" y="1259"/>
                  </a:lnTo>
                  <a:lnTo>
                    <a:pt x="122" y="1256"/>
                  </a:lnTo>
                  <a:lnTo>
                    <a:pt x="93" y="1248"/>
                  </a:lnTo>
                  <a:lnTo>
                    <a:pt x="67" y="1233"/>
                  </a:lnTo>
                  <a:lnTo>
                    <a:pt x="45" y="1215"/>
                  </a:lnTo>
                  <a:lnTo>
                    <a:pt x="26" y="1192"/>
                  </a:lnTo>
                  <a:lnTo>
                    <a:pt x="12" y="1166"/>
                  </a:lnTo>
                  <a:lnTo>
                    <a:pt x="3" y="1138"/>
                  </a:lnTo>
                  <a:lnTo>
                    <a:pt x="0" y="1107"/>
                  </a:lnTo>
                  <a:lnTo>
                    <a:pt x="0" y="969"/>
                  </a:lnTo>
                  <a:lnTo>
                    <a:pt x="3" y="938"/>
                  </a:lnTo>
                  <a:lnTo>
                    <a:pt x="12" y="909"/>
                  </a:lnTo>
                  <a:lnTo>
                    <a:pt x="26" y="884"/>
                  </a:lnTo>
                  <a:lnTo>
                    <a:pt x="45" y="861"/>
                  </a:lnTo>
                  <a:lnTo>
                    <a:pt x="67" y="843"/>
                  </a:lnTo>
                  <a:lnTo>
                    <a:pt x="93" y="829"/>
                  </a:lnTo>
                  <a:lnTo>
                    <a:pt x="122" y="819"/>
                  </a:lnTo>
                  <a:lnTo>
                    <a:pt x="152" y="816"/>
                  </a:lnTo>
                  <a:lnTo>
                    <a:pt x="224" y="816"/>
                  </a:lnTo>
                  <a:lnTo>
                    <a:pt x="246" y="748"/>
                  </a:lnTo>
                  <a:lnTo>
                    <a:pt x="274" y="682"/>
                  </a:lnTo>
                  <a:lnTo>
                    <a:pt x="306" y="619"/>
                  </a:lnTo>
                  <a:lnTo>
                    <a:pt x="256" y="568"/>
                  </a:lnTo>
                  <a:lnTo>
                    <a:pt x="238" y="547"/>
                  </a:lnTo>
                  <a:lnTo>
                    <a:pt x="225" y="524"/>
                  </a:lnTo>
                  <a:lnTo>
                    <a:pt x="216" y="500"/>
                  </a:lnTo>
                  <a:lnTo>
                    <a:pt x="211" y="474"/>
                  </a:lnTo>
                  <a:lnTo>
                    <a:pt x="211" y="448"/>
                  </a:lnTo>
                  <a:lnTo>
                    <a:pt x="216" y="422"/>
                  </a:lnTo>
                  <a:lnTo>
                    <a:pt x="225" y="398"/>
                  </a:lnTo>
                  <a:lnTo>
                    <a:pt x="238" y="374"/>
                  </a:lnTo>
                  <a:lnTo>
                    <a:pt x="256" y="353"/>
                  </a:lnTo>
                  <a:lnTo>
                    <a:pt x="354" y="255"/>
                  </a:lnTo>
                  <a:lnTo>
                    <a:pt x="372" y="239"/>
                  </a:lnTo>
                  <a:lnTo>
                    <a:pt x="393" y="227"/>
                  </a:lnTo>
                  <a:lnTo>
                    <a:pt x="414" y="218"/>
                  </a:lnTo>
                  <a:lnTo>
                    <a:pt x="437" y="213"/>
                  </a:lnTo>
                  <a:lnTo>
                    <a:pt x="461" y="211"/>
                  </a:lnTo>
                  <a:lnTo>
                    <a:pt x="486" y="213"/>
                  </a:lnTo>
                  <a:lnTo>
                    <a:pt x="508" y="218"/>
                  </a:lnTo>
                  <a:lnTo>
                    <a:pt x="530" y="227"/>
                  </a:lnTo>
                  <a:lnTo>
                    <a:pt x="550" y="239"/>
                  </a:lnTo>
                  <a:lnTo>
                    <a:pt x="569" y="255"/>
                  </a:lnTo>
                  <a:lnTo>
                    <a:pt x="620" y="306"/>
                  </a:lnTo>
                  <a:lnTo>
                    <a:pt x="667" y="281"/>
                  </a:lnTo>
                  <a:lnTo>
                    <a:pt x="716" y="258"/>
                  </a:lnTo>
                  <a:lnTo>
                    <a:pt x="765" y="239"/>
                  </a:lnTo>
                  <a:lnTo>
                    <a:pt x="817" y="224"/>
                  </a:lnTo>
                  <a:lnTo>
                    <a:pt x="817" y="152"/>
                  </a:lnTo>
                  <a:lnTo>
                    <a:pt x="820" y="121"/>
                  </a:lnTo>
                  <a:lnTo>
                    <a:pt x="829" y="93"/>
                  </a:lnTo>
                  <a:lnTo>
                    <a:pt x="843" y="66"/>
                  </a:lnTo>
                  <a:lnTo>
                    <a:pt x="861" y="44"/>
                  </a:lnTo>
                  <a:lnTo>
                    <a:pt x="884" y="25"/>
                  </a:lnTo>
                  <a:lnTo>
                    <a:pt x="910" y="12"/>
                  </a:lnTo>
                  <a:lnTo>
                    <a:pt x="938" y="3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17" name="Freeform 71"/>
            <p:cNvSpPr>
              <a:spLocks noEditPoints="1"/>
            </p:cNvSpPr>
            <p:nvPr/>
          </p:nvSpPr>
          <p:spPr bwMode="auto">
            <a:xfrm>
              <a:off x="3729038" y="2011363"/>
              <a:ext cx="139700" cy="139700"/>
            </a:xfrm>
            <a:custGeom>
              <a:gdLst>
                <a:gd name="T0" fmla="*/ 398 w 886"/>
                <a:gd name="T1" fmla="*/ 143 h 884"/>
                <a:gd name="T2" fmla="*/ 316 w 886"/>
                <a:gd name="T3" fmla="*/ 169 h 884"/>
                <a:gd name="T4" fmla="*/ 245 w 886"/>
                <a:gd name="T5" fmla="*/ 214 h 884"/>
                <a:gd name="T6" fmla="*/ 189 w 886"/>
                <a:gd name="T7" fmla="*/ 277 h 884"/>
                <a:gd name="T8" fmla="*/ 153 w 886"/>
                <a:gd name="T9" fmla="*/ 355 h 884"/>
                <a:gd name="T10" fmla="*/ 141 w 886"/>
                <a:gd name="T11" fmla="*/ 442 h 884"/>
                <a:gd name="T12" fmla="*/ 153 w 886"/>
                <a:gd name="T13" fmla="*/ 529 h 884"/>
                <a:gd name="T14" fmla="*/ 189 w 886"/>
                <a:gd name="T15" fmla="*/ 606 h 884"/>
                <a:gd name="T16" fmla="*/ 245 w 886"/>
                <a:gd name="T17" fmla="*/ 669 h 884"/>
                <a:gd name="T18" fmla="*/ 316 w 886"/>
                <a:gd name="T19" fmla="*/ 716 h 884"/>
                <a:gd name="T20" fmla="*/ 398 w 886"/>
                <a:gd name="T21" fmla="*/ 740 h 884"/>
                <a:gd name="T22" fmla="*/ 488 w 886"/>
                <a:gd name="T23" fmla="*/ 740 h 884"/>
                <a:gd name="T24" fmla="*/ 570 w 886"/>
                <a:gd name="T25" fmla="*/ 716 h 884"/>
                <a:gd name="T26" fmla="*/ 641 w 886"/>
                <a:gd name="T27" fmla="*/ 669 h 884"/>
                <a:gd name="T28" fmla="*/ 696 w 886"/>
                <a:gd name="T29" fmla="*/ 606 h 884"/>
                <a:gd name="T30" fmla="*/ 732 w 886"/>
                <a:gd name="T31" fmla="*/ 529 h 884"/>
                <a:gd name="T32" fmla="*/ 745 w 886"/>
                <a:gd name="T33" fmla="*/ 442 h 884"/>
                <a:gd name="T34" fmla="*/ 732 w 886"/>
                <a:gd name="T35" fmla="*/ 355 h 884"/>
                <a:gd name="T36" fmla="*/ 696 w 886"/>
                <a:gd name="T37" fmla="*/ 277 h 884"/>
                <a:gd name="T38" fmla="*/ 641 w 886"/>
                <a:gd name="T39" fmla="*/ 214 h 884"/>
                <a:gd name="T40" fmla="*/ 570 w 886"/>
                <a:gd name="T41" fmla="*/ 169 h 884"/>
                <a:gd name="T42" fmla="*/ 488 w 886"/>
                <a:gd name="T43" fmla="*/ 143 h 884"/>
                <a:gd name="T44" fmla="*/ 443 w 886"/>
                <a:gd name="T45" fmla="*/ 0 h 884"/>
                <a:gd name="T46" fmla="*/ 544 w 886"/>
                <a:gd name="T47" fmla="*/ 11 h 884"/>
                <a:gd name="T48" fmla="*/ 638 w 886"/>
                <a:gd name="T49" fmla="*/ 45 h 884"/>
                <a:gd name="T50" fmla="*/ 719 w 886"/>
                <a:gd name="T51" fmla="*/ 97 h 884"/>
                <a:gd name="T52" fmla="*/ 788 w 886"/>
                <a:gd name="T53" fmla="*/ 165 h 884"/>
                <a:gd name="T54" fmla="*/ 840 w 886"/>
                <a:gd name="T55" fmla="*/ 248 h 884"/>
                <a:gd name="T56" fmla="*/ 873 w 886"/>
                <a:gd name="T57" fmla="*/ 340 h 884"/>
                <a:gd name="T58" fmla="*/ 886 w 886"/>
                <a:gd name="T59" fmla="*/ 442 h 884"/>
                <a:gd name="T60" fmla="*/ 873 w 886"/>
                <a:gd name="T61" fmla="*/ 543 h 884"/>
                <a:gd name="T62" fmla="*/ 840 w 886"/>
                <a:gd name="T63" fmla="*/ 636 h 884"/>
                <a:gd name="T64" fmla="*/ 788 w 886"/>
                <a:gd name="T65" fmla="*/ 718 h 884"/>
                <a:gd name="T66" fmla="*/ 719 w 886"/>
                <a:gd name="T67" fmla="*/ 787 h 884"/>
                <a:gd name="T68" fmla="*/ 638 w 886"/>
                <a:gd name="T69" fmla="*/ 839 h 884"/>
                <a:gd name="T70" fmla="*/ 544 w 886"/>
                <a:gd name="T71" fmla="*/ 872 h 884"/>
                <a:gd name="T72" fmla="*/ 443 w 886"/>
                <a:gd name="T73" fmla="*/ 884 h 884"/>
                <a:gd name="T74" fmla="*/ 341 w 886"/>
                <a:gd name="T75" fmla="*/ 872 h 884"/>
                <a:gd name="T76" fmla="*/ 248 w 886"/>
                <a:gd name="T77" fmla="*/ 839 h 884"/>
                <a:gd name="T78" fmla="*/ 166 w 886"/>
                <a:gd name="T79" fmla="*/ 787 h 884"/>
                <a:gd name="T80" fmla="*/ 97 w 886"/>
                <a:gd name="T81" fmla="*/ 718 h 884"/>
                <a:gd name="T82" fmla="*/ 46 w 886"/>
                <a:gd name="T83" fmla="*/ 636 h 884"/>
                <a:gd name="T84" fmla="*/ 12 w 886"/>
                <a:gd name="T85" fmla="*/ 543 h 884"/>
                <a:gd name="T86" fmla="*/ 0 w 886"/>
                <a:gd name="T87" fmla="*/ 442 h 884"/>
                <a:gd name="T88" fmla="*/ 12 w 886"/>
                <a:gd name="T89" fmla="*/ 340 h 884"/>
                <a:gd name="T90" fmla="*/ 46 w 886"/>
                <a:gd name="T91" fmla="*/ 248 h 884"/>
                <a:gd name="T92" fmla="*/ 97 w 886"/>
                <a:gd name="T93" fmla="*/ 165 h 884"/>
                <a:gd name="T94" fmla="*/ 166 w 886"/>
                <a:gd name="T95" fmla="*/ 97 h 884"/>
                <a:gd name="T96" fmla="*/ 248 w 886"/>
                <a:gd name="T97" fmla="*/ 45 h 884"/>
                <a:gd name="T98" fmla="*/ 341 w 886"/>
                <a:gd name="T99" fmla="*/ 11 h 884"/>
                <a:gd name="T100" fmla="*/ 443 w 886"/>
                <a:gd name="T101" fmla="*/ 0 h 8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5" h="884">
                  <a:moveTo>
                    <a:pt x="443" y="140"/>
                  </a:moveTo>
                  <a:lnTo>
                    <a:pt x="398" y="143"/>
                  </a:lnTo>
                  <a:lnTo>
                    <a:pt x="356" y="153"/>
                  </a:lnTo>
                  <a:lnTo>
                    <a:pt x="316" y="169"/>
                  </a:lnTo>
                  <a:lnTo>
                    <a:pt x="279" y="189"/>
                  </a:lnTo>
                  <a:lnTo>
                    <a:pt x="245" y="214"/>
                  </a:lnTo>
                  <a:lnTo>
                    <a:pt x="215" y="243"/>
                  </a:lnTo>
                  <a:lnTo>
                    <a:pt x="189" y="277"/>
                  </a:lnTo>
                  <a:lnTo>
                    <a:pt x="169" y="315"/>
                  </a:lnTo>
                  <a:lnTo>
                    <a:pt x="153" y="355"/>
                  </a:lnTo>
                  <a:lnTo>
                    <a:pt x="144" y="397"/>
                  </a:lnTo>
                  <a:lnTo>
                    <a:pt x="141" y="442"/>
                  </a:lnTo>
                  <a:lnTo>
                    <a:pt x="144" y="486"/>
                  </a:lnTo>
                  <a:lnTo>
                    <a:pt x="153" y="529"/>
                  </a:lnTo>
                  <a:lnTo>
                    <a:pt x="169" y="569"/>
                  </a:lnTo>
                  <a:lnTo>
                    <a:pt x="189" y="606"/>
                  </a:lnTo>
                  <a:lnTo>
                    <a:pt x="215" y="640"/>
                  </a:lnTo>
                  <a:lnTo>
                    <a:pt x="245" y="669"/>
                  </a:lnTo>
                  <a:lnTo>
                    <a:pt x="279" y="695"/>
                  </a:lnTo>
                  <a:lnTo>
                    <a:pt x="316" y="716"/>
                  </a:lnTo>
                  <a:lnTo>
                    <a:pt x="356" y="731"/>
                  </a:lnTo>
                  <a:lnTo>
                    <a:pt x="398" y="740"/>
                  </a:lnTo>
                  <a:lnTo>
                    <a:pt x="443" y="743"/>
                  </a:lnTo>
                  <a:lnTo>
                    <a:pt x="488" y="740"/>
                  </a:lnTo>
                  <a:lnTo>
                    <a:pt x="530" y="731"/>
                  </a:lnTo>
                  <a:lnTo>
                    <a:pt x="570" y="716"/>
                  </a:lnTo>
                  <a:lnTo>
                    <a:pt x="607" y="695"/>
                  </a:lnTo>
                  <a:lnTo>
                    <a:pt x="641" y="669"/>
                  </a:lnTo>
                  <a:lnTo>
                    <a:pt x="670" y="640"/>
                  </a:lnTo>
                  <a:lnTo>
                    <a:pt x="696" y="606"/>
                  </a:lnTo>
                  <a:lnTo>
                    <a:pt x="717" y="569"/>
                  </a:lnTo>
                  <a:lnTo>
                    <a:pt x="732" y="529"/>
                  </a:lnTo>
                  <a:lnTo>
                    <a:pt x="741" y="486"/>
                  </a:lnTo>
                  <a:lnTo>
                    <a:pt x="745" y="442"/>
                  </a:lnTo>
                  <a:lnTo>
                    <a:pt x="741" y="397"/>
                  </a:lnTo>
                  <a:lnTo>
                    <a:pt x="732" y="355"/>
                  </a:lnTo>
                  <a:lnTo>
                    <a:pt x="717" y="315"/>
                  </a:lnTo>
                  <a:lnTo>
                    <a:pt x="696" y="277"/>
                  </a:lnTo>
                  <a:lnTo>
                    <a:pt x="670" y="243"/>
                  </a:lnTo>
                  <a:lnTo>
                    <a:pt x="641" y="214"/>
                  </a:lnTo>
                  <a:lnTo>
                    <a:pt x="607" y="189"/>
                  </a:lnTo>
                  <a:lnTo>
                    <a:pt x="570" y="169"/>
                  </a:lnTo>
                  <a:lnTo>
                    <a:pt x="530" y="153"/>
                  </a:lnTo>
                  <a:lnTo>
                    <a:pt x="488" y="143"/>
                  </a:lnTo>
                  <a:lnTo>
                    <a:pt x="443" y="140"/>
                  </a:lnTo>
                  <a:close/>
                  <a:moveTo>
                    <a:pt x="443" y="0"/>
                  </a:moveTo>
                  <a:lnTo>
                    <a:pt x="494" y="3"/>
                  </a:lnTo>
                  <a:lnTo>
                    <a:pt x="544" y="11"/>
                  </a:lnTo>
                  <a:lnTo>
                    <a:pt x="592" y="25"/>
                  </a:lnTo>
                  <a:lnTo>
                    <a:pt x="638" y="45"/>
                  </a:lnTo>
                  <a:lnTo>
                    <a:pt x="680" y="68"/>
                  </a:lnTo>
                  <a:lnTo>
                    <a:pt x="719" y="97"/>
                  </a:lnTo>
                  <a:lnTo>
                    <a:pt x="756" y="130"/>
                  </a:lnTo>
                  <a:lnTo>
                    <a:pt x="788" y="165"/>
                  </a:lnTo>
                  <a:lnTo>
                    <a:pt x="816" y="205"/>
                  </a:lnTo>
                  <a:lnTo>
                    <a:pt x="840" y="248"/>
                  </a:lnTo>
                  <a:lnTo>
                    <a:pt x="859" y="293"/>
                  </a:lnTo>
                  <a:lnTo>
                    <a:pt x="873" y="340"/>
                  </a:lnTo>
                  <a:lnTo>
                    <a:pt x="883" y="390"/>
                  </a:lnTo>
                  <a:lnTo>
                    <a:pt x="886" y="442"/>
                  </a:lnTo>
                  <a:lnTo>
                    <a:pt x="883" y="493"/>
                  </a:lnTo>
                  <a:lnTo>
                    <a:pt x="873" y="543"/>
                  </a:lnTo>
                  <a:lnTo>
                    <a:pt x="859" y="590"/>
                  </a:lnTo>
                  <a:lnTo>
                    <a:pt x="840" y="636"/>
                  </a:lnTo>
                  <a:lnTo>
                    <a:pt x="816" y="679"/>
                  </a:lnTo>
                  <a:lnTo>
                    <a:pt x="788" y="718"/>
                  </a:lnTo>
                  <a:lnTo>
                    <a:pt x="756" y="754"/>
                  </a:lnTo>
                  <a:lnTo>
                    <a:pt x="719" y="787"/>
                  </a:lnTo>
                  <a:lnTo>
                    <a:pt x="680" y="815"/>
                  </a:lnTo>
                  <a:lnTo>
                    <a:pt x="638" y="839"/>
                  </a:lnTo>
                  <a:lnTo>
                    <a:pt x="592" y="858"/>
                  </a:lnTo>
                  <a:lnTo>
                    <a:pt x="544" y="872"/>
                  </a:lnTo>
                  <a:lnTo>
                    <a:pt x="494" y="880"/>
                  </a:lnTo>
                  <a:lnTo>
                    <a:pt x="443" y="884"/>
                  </a:lnTo>
                  <a:lnTo>
                    <a:pt x="392" y="880"/>
                  </a:lnTo>
                  <a:lnTo>
                    <a:pt x="341" y="872"/>
                  </a:lnTo>
                  <a:lnTo>
                    <a:pt x="294" y="858"/>
                  </a:lnTo>
                  <a:lnTo>
                    <a:pt x="248" y="839"/>
                  </a:lnTo>
                  <a:lnTo>
                    <a:pt x="206" y="815"/>
                  </a:lnTo>
                  <a:lnTo>
                    <a:pt x="166" y="787"/>
                  </a:lnTo>
                  <a:lnTo>
                    <a:pt x="130" y="754"/>
                  </a:lnTo>
                  <a:lnTo>
                    <a:pt x="97" y="718"/>
                  </a:lnTo>
                  <a:lnTo>
                    <a:pt x="70" y="679"/>
                  </a:lnTo>
                  <a:lnTo>
                    <a:pt x="46" y="636"/>
                  </a:lnTo>
                  <a:lnTo>
                    <a:pt x="27" y="590"/>
                  </a:lnTo>
                  <a:lnTo>
                    <a:pt x="12" y="543"/>
                  </a:lnTo>
                  <a:lnTo>
                    <a:pt x="4" y="493"/>
                  </a:lnTo>
                  <a:lnTo>
                    <a:pt x="0" y="442"/>
                  </a:lnTo>
                  <a:lnTo>
                    <a:pt x="4" y="390"/>
                  </a:lnTo>
                  <a:lnTo>
                    <a:pt x="12" y="340"/>
                  </a:lnTo>
                  <a:lnTo>
                    <a:pt x="27" y="293"/>
                  </a:lnTo>
                  <a:lnTo>
                    <a:pt x="46" y="248"/>
                  </a:lnTo>
                  <a:lnTo>
                    <a:pt x="70" y="205"/>
                  </a:lnTo>
                  <a:lnTo>
                    <a:pt x="97" y="165"/>
                  </a:lnTo>
                  <a:lnTo>
                    <a:pt x="130" y="130"/>
                  </a:lnTo>
                  <a:lnTo>
                    <a:pt x="166" y="97"/>
                  </a:lnTo>
                  <a:lnTo>
                    <a:pt x="206" y="68"/>
                  </a:lnTo>
                  <a:lnTo>
                    <a:pt x="248" y="45"/>
                  </a:lnTo>
                  <a:lnTo>
                    <a:pt x="294" y="25"/>
                  </a:lnTo>
                  <a:lnTo>
                    <a:pt x="341" y="11"/>
                  </a:lnTo>
                  <a:lnTo>
                    <a:pt x="392" y="3"/>
                  </a:lnTo>
                  <a:lnTo>
                    <a:pt x="4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18" name="Freeform 72"/>
            <p:cNvSpPr/>
            <p:nvPr/>
          </p:nvSpPr>
          <p:spPr bwMode="auto">
            <a:xfrm>
              <a:off x="3471863" y="2006601"/>
              <a:ext cx="403225" cy="460375"/>
            </a:xfrm>
            <a:custGeom>
              <a:gdLst>
                <a:gd name="T0" fmla="*/ 1098 w 2541"/>
                <a:gd name="T1" fmla="*/ 8 h 2906"/>
                <a:gd name="T2" fmla="*/ 1133 w 2541"/>
                <a:gd name="T3" fmla="*/ 48 h 2906"/>
                <a:gd name="T4" fmla="*/ 1130 w 2541"/>
                <a:gd name="T5" fmla="*/ 102 h 2906"/>
                <a:gd name="T6" fmla="*/ 1090 w 2541"/>
                <a:gd name="T7" fmla="*/ 136 h 2906"/>
                <a:gd name="T8" fmla="*/ 917 w 2541"/>
                <a:gd name="T9" fmla="*/ 214 h 2906"/>
                <a:gd name="T10" fmla="*/ 736 w 2541"/>
                <a:gd name="T11" fmla="*/ 341 h 2906"/>
                <a:gd name="T12" fmla="*/ 590 w 2541"/>
                <a:gd name="T13" fmla="*/ 501 h 2906"/>
                <a:gd name="T14" fmla="*/ 479 w 2541"/>
                <a:gd name="T15" fmla="*/ 688 h 2906"/>
                <a:gd name="T16" fmla="*/ 409 w 2541"/>
                <a:gd name="T17" fmla="*/ 895 h 2906"/>
                <a:gd name="T18" fmla="*/ 386 w 2541"/>
                <a:gd name="T19" fmla="*/ 1114 h 2906"/>
                <a:gd name="T20" fmla="*/ 378 w 2541"/>
                <a:gd name="T21" fmla="*/ 1330 h 2906"/>
                <a:gd name="T22" fmla="*/ 141 w 2541"/>
                <a:gd name="T23" fmla="*/ 1791 h 2906"/>
                <a:gd name="T24" fmla="*/ 145 w 2541"/>
                <a:gd name="T25" fmla="*/ 1829 h 2906"/>
                <a:gd name="T26" fmla="*/ 188 w 2541"/>
                <a:gd name="T27" fmla="*/ 1851 h 2906"/>
                <a:gd name="T28" fmla="*/ 336 w 2541"/>
                <a:gd name="T29" fmla="*/ 1855 h 2906"/>
                <a:gd name="T30" fmla="*/ 377 w 2541"/>
                <a:gd name="T31" fmla="*/ 1887 h 2906"/>
                <a:gd name="T32" fmla="*/ 386 w 2541"/>
                <a:gd name="T33" fmla="*/ 2330 h 2906"/>
                <a:gd name="T34" fmla="*/ 414 w 2541"/>
                <a:gd name="T35" fmla="*/ 2418 h 2906"/>
                <a:gd name="T36" fmla="*/ 482 w 2541"/>
                <a:gd name="T37" fmla="*/ 2477 h 2906"/>
                <a:gd name="T38" fmla="*/ 856 w 2541"/>
                <a:gd name="T39" fmla="*/ 2445 h 2906"/>
                <a:gd name="T40" fmla="*/ 899 w 2541"/>
                <a:gd name="T41" fmla="*/ 2452 h 2906"/>
                <a:gd name="T42" fmla="*/ 933 w 2541"/>
                <a:gd name="T43" fmla="*/ 2494 h 2906"/>
                <a:gd name="T44" fmla="*/ 2099 w 2541"/>
                <a:gd name="T45" fmla="*/ 2764 h 2906"/>
                <a:gd name="T46" fmla="*/ 2109 w 2541"/>
                <a:gd name="T47" fmla="*/ 1888 h 2906"/>
                <a:gd name="T48" fmla="*/ 2224 w 2541"/>
                <a:gd name="T49" fmla="*/ 1763 h 2906"/>
                <a:gd name="T50" fmla="*/ 2347 w 2541"/>
                <a:gd name="T51" fmla="*/ 1575 h 2906"/>
                <a:gd name="T52" fmla="*/ 2412 w 2541"/>
                <a:gd name="T53" fmla="*/ 1419 h 2906"/>
                <a:gd name="T54" fmla="*/ 2455 w 2541"/>
                <a:gd name="T55" fmla="*/ 1389 h 2906"/>
                <a:gd name="T56" fmla="*/ 2509 w 2541"/>
                <a:gd name="T57" fmla="*/ 1400 h 2906"/>
                <a:gd name="T58" fmla="*/ 2539 w 2541"/>
                <a:gd name="T59" fmla="*/ 1443 h 2906"/>
                <a:gd name="T60" fmla="*/ 2509 w 2541"/>
                <a:gd name="T61" fmla="*/ 1556 h 2906"/>
                <a:gd name="T62" fmla="*/ 2395 w 2541"/>
                <a:gd name="T63" fmla="*/ 1770 h 2906"/>
                <a:gd name="T64" fmla="*/ 2239 w 2541"/>
                <a:gd name="T65" fmla="*/ 1955 h 2906"/>
                <a:gd name="T66" fmla="*/ 2230 w 2541"/>
                <a:gd name="T67" fmla="*/ 2871 h 2906"/>
                <a:gd name="T68" fmla="*/ 2187 w 2541"/>
                <a:gd name="T69" fmla="*/ 2902 h 2906"/>
                <a:gd name="T70" fmla="*/ 847 w 2541"/>
                <a:gd name="T71" fmla="*/ 2902 h 2906"/>
                <a:gd name="T72" fmla="*/ 805 w 2541"/>
                <a:gd name="T73" fmla="*/ 2871 h 2906"/>
                <a:gd name="T74" fmla="*/ 796 w 2541"/>
                <a:gd name="T75" fmla="*/ 2596 h 2906"/>
                <a:gd name="T76" fmla="*/ 551 w 2541"/>
                <a:gd name="T77" fmla="*/ 2631 h 2906"/>
                <a:gd name="T78" fmla="*/ 461 w 2541"/>
                <a:gd name="T79" fmla="*/ 2618 h 2906"/>
                <a:gd name="T80" fmla="*/ 350 w 2541"/>
                <a:gd name="T81" fmla="*/ 2557 h 2906"/>
                <a:gd name="T82" fmla="*/ 274 w 2541"/>
                <a:gd name="T83" fmla="*/ 2455 h 2906"/>
                <a:gd name="T84" fmla="*/ 246 w 2541"/>
                <a:gd name="T85" fmla="*/ 2329 h 2906"/>
                <a:gd name="T86" fmla="*/ 176 w 2541"/>
                <a:gd name="T87" fmla="*/ 1989 h 2906"/>
                <a:gd name="T88" fmla="*/ 87 w 2541"/>
                <a:gd name="T89" fmla="*/ 1961 h 2906"/>
                <a:gd name="T90" fmla="*/ 24 w 2541"/>
                <a:gd name="T91" fmla="*/ 1900 h 2906"/>
                <a:gd name="T92" fmla="*/ 0 w 2541"/>
                <a:gd name="T93" fmla="*/ 1817 h 2906"/>
                <a:gd name="T94" fmla="*/ 16 w 2541"/>
                <a:gd name="T95" fmla="*/ 1724 h 2906"/>
                <a:gd name="T96" fmla="*/ 247 w 2541"/>
                <a:gd name="T97" fmla="*/ 1114 h 2906"/>
                <a:gd name="T98" fmla="*/ 271 w 2541"/>
                <a:gd name="T99" fmla="*/ 878 h 2906"/>
                <a:gd name="T100" fmla="*/ 341 w 2541"/>
                <a:gd name="T101" fmla="*/ 655 h 2906"/>
                <a:gd name="T102" fmla="*/ 453 w 2541"/>
                <a:gd name="T103" fmla="*/ 453 h 2906"/>
                <a:gd name="T104" fmla="*/ 602 w 2541"/>
                <a:gd name="T105" fmla="*/ 274 h 2906"/>
                <a:gd name="T106" fmla="*/ 785 w 2541"/>
                <a:gd name="T107" fmla="*/ 129 h 2906"/>
                <a:gd name="T108" fmla="*/ 983 w 2541"/>
                <a:gd name="T109" fmla="*/ 27 h 29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41" h="2906">
                  <a:moveTo>
                    <a:pt x="1063" y="0"/>
                  </a:moveTo>
                  <a:lnTo>
                    <a:pt x="1082" y="1"/>
                  </a:lnTo>
                  <a:lnTo>
                    <a:pt x="1098" y="8"/>
                  </a:lnTo>
                  <a:lnTo>
                    <a:pt x="1113" y="17"/>
                  </a:lnTo>
                  <a:lnTo>
                    <a:pt x="1125" y="31"/>
                  </a:lnTo>
                  <a:lnTo>
                    <a:pt x="1133" y="48"/>
                  </a:lnTo>
                  <a:lnTo>
                    <a:pt x="1137" y="66"/>
                  </a:lnTo>
                  <a:lnTo>
                    <a:pt x="1135" y="85"/>
                  </a:lnTo>
                  <a:lnTo>
                    <a:pt x="1130" y="102"/>
                  </a:lnTo>
                  <a:lnTo>
                    <a:pt x="1121" y="116"/>
                  </a:lnTo>
                  <a:lnTo>
                    <a:pt x="1107" y="128"/>
                  </a:lnTo>
                  <a:lnTo>
                    <a:pt x="1090" y="136"/>
                  </a:lnTo>
                  <a:lnTo>
                    <a:pt x="1036" y="156"/>
                  </a:lnTo>
                  <a:lnTo>
                    <a:pt x="983" y="180"/>
                  </a:lnTo>
                  <a:lnTo>
                    <a:pt x="917" y="214"/>
                  </a:lnTo>
                  <a:lnTo>
                    <a:pt x="854" y="252"/>
                  </a:lnTo>
                  <a:lnTo>
                    <a:pt x="793" y="295"/>
                  </a:lnTo>
                  <a:lnTo>
                    <a:pt x="736" y="341"/>
                  </a:lnTo>
                  <a:lnTo>
                    <a:pt x="684" y="392"/>
                  </a:lnTo>
                  <a:lnTo>
                    <a:pt x="634" y="444"/>
                  </a:lnTo>
                  <a:lnTo>
                    <a:pt x="590" y="501"/>
                  </a:lnTo>
                  <a:lnTo>
                    <a:pt x="549" y="561"/>
                  </a:lnTo>
                  <a:lnTo>
                    <a:pt x="512" y="624"/>
                  </a:lnTo>
                  <a:lnTo>
                    <a:pt x="479" y="688"/>
                  </a:lnTo>
                  <a:lnTo>
                    <a:pt x="452" y="755"/>
                  </a:lnTo>
                  <a:lnTo>
                    <a:pt x="428" y="824"/>
                  </a:lnTo>
                  <a:lnTo>
                    <a:pt x="409" y="895"/>
                  </a:lnTo>
                  <a:lnTo>
                    <a:pt x="397" y="966"/>
                  </a:lnTo>
                  <a:lnTo>
                    <a:pt x="388" y="1040"/>
                  </a:lnTo>
                  <a:lnTo>
                    <a:pt x="386" y="1114"/>
                  </a:lnTo>
                  <a:lnTo>
                    <a:pt x="386" y="1297"/>
                  </a:lnTo>
                  <a:lnTo>
                    <a:pt x="384" y="1314"/>
                  </a:lnTo>
                  <a:lnTo>
                    <a:pt x="378" y="1330"/>
                  </a:lnTo>
                  <a:lnTo>
                    <a:pt x="154" y="1758"/>
                  </a:lnTo>
                  <a:lnTo>
                    <a:pt x="147" y="1775"/>
                  </a:lnTo>
                  <a:lnTo>
                    <a:pt x="141" y="1791"/>
                  </a:lnTo>
                  <a:lnTo>
                    <a:pt x="139" y="1806"/>
                  </a:lnTo>
                  <a:lnTo>
                    <a:pt x="140" y="1818"/>
                  </a:lnTo>
                  <a:lnTo>
                    <a:pt x="145" y="1829"/>
                  </a:lnTo>
                  <a:lnTo>
                    <a:pt x="154" y="1838"/>
                  </a:lnTo>
                  <a:lnTo>
                    <a:pt x="169" y="1846"/>
                  </a:lnTo>
                  <a:lnTo>
                    <a:pt x="188" y="1851"/>
                  </a:lnTo>
                  <a:lnTo>
                    <a:pt x="211" y="1852"/>
                  </a:lnTo>
                  <a:lnTo>
                    <a:pt x="317" y="1852"/>
                  </a:lnTo>
                  <a:lnTo>
                    <a:pt x="336" y="1855"/>
                  </a:lnTo>
                  <a:lnTo>
                    <a:pt x="352" y="1862"/>
                  </a:lnTo>
                  <a:lnTo>
                    <a:pt x="366" y="1873"/>
                  </a:lnTo>
                  <a:lnTo>
                    <a:pt x="377" y="1887"/>
                  </a:lnTo>
                  <a:lnTo>
                    <a:pt x="384" y="1904"/>
                  </a:lnTo>
                  <a:lnTo>
                    <a:pt x="386" y="1923"/>
                  </a:lnTo>
                  <a:lnTo>
                    <a:pt x="386" y="2330"/>
                  </a:lnTo>
                  <a:lnTo>
                    <a:pt x="389" y="2362"/>
                  </a:lnTo>
                  <a:lnTo>
                    <a:pt x="399" y="2392"/>
                  </a:lnTo>
                  <a:lnTo>
                    <a:pt x="414" y="2418"/>
                  </a:lnTo>
                  <a:lnTo>
                    <a:pt x="433" y="2443"/>
                  </a:lnTo>
                  <a:lnTo>
                    <a:pt x="456" y="2463"/>
                  </a:lnTo>
                  <a:lnTo>
                    <a:pt x="482" y="2477"/>
                  </a:lnTo>
                  <a:lnTo>
                    <a:pt x="512" y="2487"/>
                  </a:lnTo>
                  <a:lnTo>
                    <a:pt x="543" y="2491"/>
                  </a:lnTo>
                  <a:lnTo>
                    <a:pt x="856" y="2445"/>
                  </a:lnTo>
                  <a:lnTo>
                    <a:pt x="870" y="2444"/>
                  </a:lnTo>
                  <a:lnTo>
                    <a:pt x="885" y="2447"/>
                  </a:lnTo>
                  <a:lnTo>
                    <a:pt x="899" y="2452"/>
                  </a:lnTo>
                  <a:lnTo>
                    <a:pt x="912" y="2461"/>
                  </a:lnTo>
                  <a:lnTo>
                    <a:pt x="924" y="2476"/>
                  </a:lnTo>
                  <a:lnTo>
                    <a:pt x="933" y="2494"/>
                  </a:lnTo>
                  <a:lnTo>
                    <a:pt x="936" y="2514"/>
                  </a:lnTo>
                  <a:lnTo>
                    <a:pt x="936" y="2764"/>
                  </a:lnTo>
                  <a:lnTo>
                    <a:pt x="2099" y="2764"/>
                  </a:lnTo>
                  <a:lnTo>
                    <a:pt x="2099" y="1925"/>
                  </a:lnTo>
                  <a:lnTo>
                    <a:pt x="2101" y="1906"/>
                  </a:lnTo>
                  <a:lnTo>
                    <a:pt x="2109" y="1888"/>
                  </a:lnTo>
                  <a:lnTo>
                    <a:pt x="2121" y="1873"/>
                  </a:lnTo>
                  <a:lnTo>
                    <a:pt x="2175" y="1820"/>
                  </a:lnTo>
                  <a:lnTo>
                    <a:pt x="2224" y="1763"/>
                  </a:lnTo>
                  <a:lnTo>
                    <a:pt x="2270" y="1703"/>
                  </a:lnTo>
                  <a:lnTo>
                    <a:pt x="2310" y="1640"/>
                  </a:lnTo>
                  <a:lnTo>
                    <a:pt x="2347" y="1575"/>
                  </a:lnTo>
                  <a:lnTo>
                    <a:pt x="2377" y="1506"/>
                  </a:lnTo>
                  <a:lnTo>
                    <a:pt x="2404" y="1436"/>
                  </a:lnTo>
                  <a:lnTo>
                    <a:pt x="2412" y="1419"/>
                  </a:lnTo>
                  <a:lnTo>
                    <a:pt x="2424" y="1405"/>
                  </a:lnTo>
                  <a:lnTo>
                    <a:pt x="2438" y="1395"/>
                  </a:lnTo>
                  <a:lnTo>
                    <a:pt x="2455" y="1389"/>
                  </a:lnTo>
                  <a:lnTo>
                    <a:pt x="2474" y="1388"/>
                  </a:lnTo>
                  <a:lnTo>
                    <a:pt x="2492" y="1391"/>
                  </a:lnTo>
                  <a:lnTo>
                    <a:pt x="2509" y="1400"/>
                  </a:lnTo>
                  <a:lnTo>
                    <a:pt x="2523" y="1411"/>
                  </a:lnTo>
                  <a:lnTo>
                    <a:pt x="2533" y="1426"/>
                  </a:lnTo>
                  <a:lnTo>
                    <a:pt x="2539" y="1443"/>
                  </a:lnTo>
                  <a:lnTo>
                    <a:pt x="2541" y="1461"/>
                  </a:lnTo>
                  <a:lnTo>
                    <a:pt x="2537" y="1480"/>
                  </a:lnTo>
                  <a:lnTo>
                    <a:pt x="2509" y="1556"/>
                  </a:lnTo>
                  <a:lnTo>
                    <a:pt x="2476" y="1630"/>
                  </a:lnTo>
                  <a:lnTo>
                    <a:pt x="2438" y="1701"/>
                  </a:lnTo>
                  <a:lnTo>
                    <a:pt x="2395" y="1770"/>
                  </a:lnTo>
                  <a:lnTo>
                    <a:pt x="2348" y="1835"/>
                  </a:lnTo>
                  <a:lnTo>
                    <a:pt x="2295" y="1896"/>
                  </a:lnTo>
                  <a:lnTo>
                    <a:pt x="2239" y="1955"/>
                  </a:lnTo>
                  <a:lnTo>
                    <a:pt x="2239" y="2835"/>
                  </a:lnTo>
                  <a:lnTo>
                    <a:pt x="2236" y="2854"/>
                  </a:lnTo>
                  <a:lnTo>
                    <a:pt x="2230" y="2871"/>
                  </a:lnTo>
                  <a:lnTo>
                    <a:pt x="2218" y="2884"/>
                  </a:lnTo>
                  <a:lnTo>
                    <a:pt x="2204" y="2896"/>
                  </a:lnTo>
                  <a:lnTo>
                    <a:pt x="2187" y="2902"/>
                  </a:lnTo>
                  <a:lnTo>
                    <a:pt x="2168" y="2906"/>
                  </a:lnTo>
                  <a:lnTo>
                    <a:pt x="865" y="2906"/>
                  </a:lnTo>
                  <a:lnTo>
                    <a:pt x="847" y="2902"/>
                  </a:lnTo>
                  <a:lnTo>
                    <a:pt x="830" y="2896"/>
                  </a:lnTo>
                  <a:lnTo>
                    <a:pt x="816" y="2884"/>
                  </a:lnTo>
                  <a:lnTo>
                    <a:pt x="805" y="2871"/>
                  </a:lnTo>
                  <a:lnTo>
                    <a:pt x="798" y="2854"/>
                  </a:lnTo>
                  <a:lnTo>
                    <a:pt x="796" y="2835"/>
                  </a:lnTo>
                  <a:lnTo>
                    <a:pt x="796" y="2596"/>
                  </a:lnTo>
                  <a:lnTo>
                    <a:pt x="558" y="2631"/>
                  </a:lnTo>
                  <a:lnTo>
                    <a:pt x="555" y="2631"/>
                  </a:lnTo>
                  <a:lnTo>
                    <a:pt x="551" y="2631"/>
                  </a:lnTo>
                  <a:lnTo>
                    <a:pt x="549" y="2630"/>
                  </a:lnTo>
                  <a:lnTo>
                    <a:pt x="503" y="2627"/>
                  </a:lnTo>
                  <a:lnTo>
                    <a:pt x="461" y="2618"/>
                  </a:lnTo>
                  <a:lnTo>
                    <a:pt x="421" y="2602"/>
                  </a:lnTo>
                  <a:lnTo>
                    <a:pt x="384" y="2582"/>
                  </a:lnTo>
                  <a:lnTo>
                    <a:pt x="350" y="2557"/>
                  </a:lnTo>
                  <a:lnTo>
                    <a:pt x="321" y="2526"/>
                  </a:lnTo>
                  <a:lnTo>
                    <a:pt x="295" y="2493"/>
                  </a:lnTo>
                  <a:lnTo>
                    <a:pt x="274" y="2455"/>
                  </a:lnTo>
                  <a:lnTo>
                    <a:pt x="260" y="2415"/>
                  </a:lnTo>
                  <a:lnTo>
                    <a:pt x="249" y="2373"/>
                  </a:lnTo>
                  <a:lnTo>
                    <a:pt x="246" y="2329"/>
                  </a:lnTo>
                  <a:lnTo>
                    <a:pt x="246" y="1991"/>
                  </a:lnTo>
                  <a:lnTo>
                    <a:pt x="211" y="1991"/>
                  </a:lnTo>
                  <a:lnTo>
                    <a:pt x="176" y="1989"/>
                  </a:lnTo>
                  <a:lnTo>
                    <a:pt x="143" y="1983"/>
                  </a:lnTo>
                  <a:lnTo>
                    <a:pt x="114" y="1973"/>
                  </a:lnTo>
                  <a:lnTo>
                    <a:pt x="87" y="1961"/>
                  </a:lnTo>
                  <a:lnTo>
                    <a:pt x="62" y="1944"/>
                  </a:lnTo>
                  <a:lnTo>
                    <a:pt x="41" y="1924"/>
                  </a:lnTo>
                  <a:lnTo>
                    <a:pt x="24" y="1900"/>
                  </a:lnTo>
                  <a:lnTo>
                    <a:pt x="12" y="1874"/>
                  </a:lnTo>
                  <a:lnTo>
                    <a:pt x="3" y="1846"/>
                  </a:lnTo>
                  <a:lnTo>
                    <a:pt x="0" y="1817"/>
                  </a:lnTo>
                  <a:lnTo>
                    <a:pt x="0" y="1787"/>
                  </a:lnTo>
                  <a:lnTo>
                    <a:pt x="5" y="1756"/>
                  </a:lnTo>
                  <a:lnTo>
                    <a:pt x="16" y="1724"/>
                  </a:lnTo>
                  <a:lnTo>
                    <a:pt x="30" y="1693"/>
                  </a:lnTo>
                  <a:lnTo>
                    <a:pt x="247" y="1279"/>
                  </a:lnTo>
                  <a:lnTo>
                    <a:pt x="247" y="1114"/>
                  </a:lnTo>
                  <a:lnTo>
                    <a:pt x="250" y="1034"/>
                  </a:lnTo>
                  <a:lnTo>
                    <a:pt x="257" y="956"/>
                  </a:lnTo>
                  <a:lnTo>
                    <a:pt x="271" y="878"/>
                  </a:lnTo>
                  <a:lnTo>
                    <a:pt x="289" y="802"/>
                  </a:lnTo>
                  <a:lnTo>
                    <a:pt x="313" y="728"/>
                  </a:lnTo>
                  <a:lnTo>
                    <a:pt x="341" y="655"/>
                  </a:lnTo>
                  <a:lnTo>
                    <a:pt x="374" y="586"/>
                  </a:lnTo>
                  <a:lnTo>
                    <a:pt x="412" y="518"/>
                  </a:lnTo>
                  <a:lnTo>
                    <a:pt x="453" y="453"/>
                  </a:lnTo>
                  <a:lnTo>
                    <a:pt x="498" y="390"/>
                  </a:lnTo>
                  <a:lnTo>
                    <a:pt x="549" y="330"/>
                  </a:lnTo>
                  <a:lnTo>
                    <a:pt x="602" y="274"/>
                  </a:lnTo>
                  <a:lnTo>
                    <a:pt x="659" y="223"/>
                  </a:lnTo>
                  <a:lnTo>
                    <a:pt x="721" y="173"/>
                  </a:lnTo>
                  <a:lnTo>
                    <a:pt x="785" y="129"/>
                  </a:lnTo>
                  <a:lnTo>
                    <a:pt x="854" y="89"/>
                  </a:lnTo>
                  <a:lnTo>
                    <a:pt x="924" y="52"/>
                  </a:lnTo>
                  <a:lnTo>
                    <a:pt x="983" y="27"/>
                  </a:lnTo>
                  <a:lnTo>
                    <a:pt x="1045" y="3"/>
                  </a:lnTo>
                  <a:lnTo>
                    <a:pt x="10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  <p:grpSp>
        <p:nvGrpSpPr>
          <p:cNvPr id="19" name="Group 16"/>
          <p:cNvGrpSpPr/>
          <p:nvPr/>
        </p:nvGrpSpPr>
        <p:grpSpPr>
          <a:xfrm>
            <a:off x="5709294" y="3127406"/>
            <a:ext cx="573401" cy="597360"/>
            <a:chOff x="708025" y="1916113"/>
            <a:chExt cx="531813" cy="554037"/>
          </a:xfrm>
          <a:solidFill>
            <a:schemeClr val="bg1"/>
          </a:solidFill>
        </p:grpSpPr>
        <p:sp>
          <p:nvSpPr>
            <p:cNvPr id="20" name="Freeform 93"/>
            <p:cNvSpPr/>
            <p:nvPr/>
          </p:nvSpPr>
          <p:spPr bwMode="auto">
            <a:xfrm>
              <a:off x="708025" y="1916113"/>
              <a:ext cx="307975" cy="457200"/>
            </a:xfrm>
            <a:custGeom>
              <a:gdLst>
                <a:gd name="T0" fmla="*/ 1457 w 1939"/>
                <a:gd name="T1" fmla="*/ 4 h 2887"/>
                <a:gd name="T2" fmla="*/ 1621 w 1939"/>
                <a:gd name="T3" fmla="*/ 49 h 2887"/>
                <a:gd name="T4" fmla="*/ 1761 w 1939"/>
                <a:gd name="T5" fmla="*/ 140 h 2887"/>
                <a:gd name="T6" fmla="*/ 1865 w 1939"/>
                <a:gd name="T7" fmla="*/ 268 h 2887"/>
                <a:gd name="T8" fmla="*/ 1927 w 1939"/>
                <a:gd name="T9" fmla="*/ 426 h 2887"/>
                <a:gd name="T10" fmla="*/ 1939 w 1939"/>
                <a:gd name="T11" fmla="*/ 1064 h 2887"/>
                <a:gd name="T12" fmla="*/ 1918 w 1939"/>
                <a:gd name="T13" fmla="*/ 1175 h 2887"/>
                <a:gd name="T14" fmla="*/ 1861 w 1939"/>
                <a:gd name="T15" fmla="*/ 1269 h 2887"/>
                <a:gd name="T16" fmla="*/ 1831 w 1939"/>
                <a:gd name="T17" fmla="*/ 1784 h 2887"/>
                <a:gd name="T18" fmla="*/ 1799 w 1939"/>
                <a:gd name="T19" fmla="*/ 1825 h 2887"/>
                <a:gd name="T20" fmla="*/ 1745 w 1939"/>
                <a:gd name="T21" fmla="*/ 1832 h 2887"/>
                <a:gd name="T22" fmla="*/ 1703 w 1939"/>
                <a:gd name="T23" fmla="*/ 1801 h 2887"/>
                <a:gd name="T24" fmla="*/ 1694 w 1939"/>
                <a:gd name="T25" fmla="*/ 1260 h 2887"/>
                <a:gd name="T26" fmla="*/ 1712 w 1939"/>
                <a:gd name="T27" fmla="*/ 1213 h 2887"/>
                <a:gd name="T28" fmla="*/ 1764 w 1939"/>
                <a:gd name="T29" fmla="*/ 1165 h 2887"/>
                <a:gd name="T30" fmla="*/ 1796 w 1939"/>
                <a:gd name="T31" fmla="*/ 1092 h 2887"/>
                <a:gd name="T32" fmla="*/ 1796 w 1939"/>
                <a:gd name="T33" fmla="*/ 492 h 2887"/>
                <a:gd name="T34" fmla="*/ 1751 w 1939"/>
                <a:gd name="T35" fmla="*/ 354 h 2887"/>
                <a:gd name="T36" fmla="*/ 1664 w 1939"/>
                <a:gd name="T37" fmla="*/ 242 h 2887"/>
                <a:gd name="T38" fmla="*/ 1543 w 1939"/>
                <a:gd name="T39" fmla="*/ 168 h 2887"/>
                <a:gd name="T40" fmla="*/ 1398 w 1939"/>
                <a:gd name="T41" fmla="*/ 141 h 2887"/>
                <a:gd name="T42" fmla="*/ 1186 w 1939"/>
                <a:gd name="T43" fmla="*/ 154 h 2887"/>
                <a:gd name="T44" fmla="*/ 1057 w 1939"/>
                <a:gd name="T45" fmla="*/ 213 h 2887"/>
                <a:gd name="T46" fmla="*/ 957 w 1939"/>
                <a:gd name="T47" fmla="*/ 313 h 2887"/>
                <a:gd name="T48" fmla="*/ 897 w 1939"/>
                <a:gd name="T49" fmla="*/ 443 h 2887"/>
                <a:gd name="T50" fmla="*/ 884 w 1939"/>
                <a:gd name="T51" fmla="*/ 1064 h 2887"/>
                <a:gd name="T52" fmla="*/ 904 w 1939"/>
                <a:gd name="T53" fmla="*/ 1143 h 2887"/>
                <a:gd name="T54" fmla="*/ 958 w 1939"/>
                <a:gd name="T55" fmla="*/ 1203 h 2887"/>
                <a:gd name="T56" fmla="*/ 987 w 1939"/>
                <a:gd name="T57" fmla="*/ 1243 h 2887"/>
                <a:gd name="T58" fmla="*/ 987 w 1939"/>
                <a:gd name="T59" fmla="*/ 1786 h 2887"/>
                <a:gd name="T60" fmla="*/ 954 w 1939"/>
                <a:gd name="T61" fmla="*/ 1838 h 2887"/>
                <a:gd name="T62" fmla="*/ 904 w 1939"/>
                <a:gd name="T63" fmla="*/ 1865 h 2887"/>
                <a:gd name="T64" fmla="*/ 824 w 1939"/>
                <a:gd name="T65" fmla="*/ 1908 h 2887"/>
                <a:gd name="T66" fmla="*/ 710 w 1939"/>
                <a:gd name="T67" fmla="*/ 1972 h 2887"/>
                <a:gd name="T68" fmla="*/ 572 w 1939"/>
                <a:gd name="T69" fmla="*/ 2055 h 2887"/>
                <a:gd name="T70" fmla="*/ 420 w 1939"/>
                <a:gd name="T71" fmla="*/ 2156 h 2887"/>
                <a:gd name="T72" fmla="*/ 261 w 1939"/>
                <a:gd name="T73" fmla="*/ 2274 h 2887"/>
                <a:gd name="T74" fmla="*/ 165 w 1939"/>
                <a:gd name="T75" fmla="*/ 2367 h 2887"/>
                <a:gd name="T76" fmla="*/ 140 w 1939"/>
                <a:gd name="T77" fmla="*/ 2458 h 2887"/>
                <a:gd name="T78" fmla="*/ 131 w 1939"/>
                <a:gd name="T79" fmla="*/ 2852 h 2887"/>
                <a:gd name="T80" fmla="*/ 88 w 1939"/>
                <a:gd name="T81" fmla="*/ 2885 h 2887"/>
                <a:gd name="T82" fmla="*/ 34 w 1939"/>
                <a:gd name="T83" fmla="*/ 2877 h 2887"/>
                <a:gd name="T84" fmla="*/ 2 w 1939"/>
                <a:gd name="T85" fmla="*/ 2836 h 2887"/>
                <a:gd name="T86" fmla="*/ 2 w 1939"/>
                <a:gd name="T87" fmla="*/ 2418 h 2887"/>
                <a:gd name="T88" fmla="*/ 39 w 1939"/>
                <a:gd name="T89" fmla="*/ 2303 h 2887"/>
                <a:gd name="T90" fmla="*/ 118 w 1939"/>
                <a:gd name="T91" fmla="*/ 2209 h 2887"/>
                <a:gd name="T92" fmla="*/ 287 w 1939"/>
                <a:gd name="T93" fmla="*/ 2078 h 2887"/>
                <a:gd name="T94" fmla="*/ 452 w 1939"/>
                <a:gd name="T95" fmla="*/ 1965 h 2887"/>
                <a:gd name="T96" fmla="*/ 603 w 1939"/>
                <a:gd name="T97" fmla="*/ 1871 h 2887"/>
                <a:gd name="T98" fmla="*/ 731 w 1939"/>
                <a:gd name="T99" fmla="*/ 1798 h 2887"/>
                <a:gd name="T100" fmla="*/ 826 w 1939"/>
                <a:gd name="T101" fmla="*/ 1747 h 2887"/>
                <a:gd name="T102" fmla="*/ 822 w 1939"/>
                <a:gd name="T103" fmla="*/ 1269 h 2887"/>
                <a:gd name="T104" fmla="*/ 764 w 1939"/>
                <a:gd name="T105" fmla="*/ 1175 h 2887"/>
                <a:gd name="T106" fmla="*/ 744 w 1939"/>
                <a:gd name="T107" fmla="*/ 1064 h 2887"/>
                <a:gd name="T108" fmla="*/ 756 w 1939"/>
                <a:gd name="T109" fmla="*/ 426 h 2887"/>
                <a:gd name="T110" fmla="*/ 818 w 1939"/>
                <a:gd name="T111" fmla="*/ 268 h 2887"/>
                <a:gd name="T112" fmla="*/ 922 w 1939"/>
                <a:gd name="T113" fmla="*/ 140 h 2887"/>
                <a:gd name="T114" fmla="*/ 1062 w 1939"/>
                <a:gd name="T115" fmla="*/ 49 h 2887"/>
                <a:gd name="T116" fmla="*/ 1226 w 1939"/>
                <a:gd name="T117" fmla="*/ 4 h 28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39" h="2887">
                  <a:moveTo>
                    <a:pt x="1285" y="0"/>
                  </a:moveTo>
                  <a:lnTo>
                    <a:pt x="1398" y="0"/>
                  </a:lnTo>
                  <a:lnTo>
                    <a:pt x="1457" y="4"/>
                  </a:lnTo>
                  <a:lnTo>
                    <a:pt x="1514" y="13"/>
                  </a:lnTo>
                  <a:lnTo>
                    <a:pt x="1569" y="28"/>
                  </a:lnTo>
                  <a:lnTo>
                    <a:pt x="1621" y="49"/>
                  </a:lnTo>
                  <a:lnTo>
                    <a:pt x="1670" y="75"/>
                  </a:lnTo>
                  <a:lnTo>
                    <a:pt x="1717" y="106"/>
                  </a:lnTo>
                  <a:lnTo>
                    <a:pt x="1761" y="140"/>
                  </a:lnTo>
                  <a:lnTo>
                    <a:pt x="1799" y="179"/>
                  </a:lnTo>
                  <a:lnTo>
                    <a:pt x="1834" y="223"/>
                  </a:lnTo>
                  <a:lnTo>
                    <a:pt x="1865" y="268"/>
                  </a:lnTo>
                  <a:lnTo>
                    <a:pt x="1891" y="318"/>
                  </a:lnTo>
                  <a:lnTo>
                    <a:pt x="1912" y="371"/>
                  </a:lnTo>
                  <a:lnTo>
                    <a:pt x="1927" y="426"/>
                  </a:lnTo>
                  <a:lnTo>
                    <a:pt x="1936" y="483"/>
                  </a:lnTo>
                  <a:lnTo>
                    <a:pt x="1939" y="542"/>
                  </a:lnTo>
                  <a:lnTo>
                    <a:pt x="1939" y="1064"/>
                  </a:lnTo>
                  <a:lnTo>
                    <a:pt x="1936" y="1103"/>
                  </a:lnTo>
                  <a:lnTo>
                    <a:pt x="1930" y="1140"/>
                  </a:lnTo>
                  <a:lnTo>
                    <a:pt x="1918" y="1175"/>
                  </a:lnTo>
                  <a:lnTo>
                    <a:pt x="1903" y="1208"/>
                  </a:lnTo>
                  <a:lnTo>
                    <a:pt x="1884" y="1240"/>
                  </a:lnTo>
                  <a:lnTo>
                    <a:pt x="1861" y="1269"/>
                  </a:lnTo>
                  <a:lnTo>
                    <a:pt x="1834" y="1295"/>
                  </a:lnTo>
                  <a:lnTo>
                    <a:pt x="1834" y="1764"/>
                  </a:lnTo>
                  <a:lnTo>
                    <a:pt x="1831" y="1784"/>
                  </a:lnTo>
                  <a:lnTo>
                    <a:pt x="1825" y="1801"/>
                  </a:lnTo>
                  <a:lnTo>
                    <a:pt x="1814" y="1814"/>
                  </a:lnTo>
                  <a:lnTo>
                    <a:pt x="1799" y="1825"/>
                  </a:lnTo>
                  <a:lnTo>
                    <a:pt x="1782" y="1832"/>
                  </a:lnTo>
                  <a:lnTo>
                    <a:pt x="1764" y="1835"/>
                  </a:lnTo>
                  <a:lnTo>
                    <a:pt x="1745" y="1832"/>
                  </a:lnTo>
                  <a:lnTo>
                    <a:pt x="1728" y="1825"/>
                  </a:lnTo>
                  <a:lnTo>
                    <a:pt x="1714" y="1814"/>
                  </a:lnTo>
                  <a:lnTo>
                    <a:pt x="1703" y="1801"/>
                  </a:lnTo>
                  <a:lnTo>
                    <a:pt x="1696" y="1784"/>
                  </a:lnTo>
                  <a:lnTo>
                    <a:pt x="1694" y="1764"/>
                  </a:lnTo>
                  <a:lnTo>
                    <a:pt x="1694" y="1260"/>
                  </a:lnTo>
                  <a:lnTo>
                    <a:pt x="1696" y="1243"/>
                  </a:lnTo>
                  <a:lnTo>
                    <a:pt x="1701" y="1227"/>
                  </a:lnTo>
                  <a:lnTo>
                    <a:pt x="1712" y="1213"/>
                  </a:lnTo>
                  <a:lnTo>
                    <a:pt x="1725" y="1203"/>
                  </a:lnTo>
                  <a:lnTo>
                    <a:pt x="1746" y="1186"/>
                  </a:lnTo>
                  <a:lnTo>
                    <a:pt x="1764" y="1165"/>
                  </a:lnTo>
                  <a:lnTo>
                    <a:pt x="1779" y="1143"/>
                  </a:lnTo>
                  <a:lnTo>
                    <a:pt x="1790" y="1119"/>
                  </a:lnTo>
                  <a:lnTo>
                    <a:pt x="1796" y="1092"/>
                  </a:lnTo>
                  <a:lnTo>
                    <a:pt x="1798" y="1064"/>
                  </a:lnTo>
                  <a:lnTo>
                    <a:pt x="1798" y="542"/>
                  </a:lnTo>
                  <a:lnTo>
                    <a:pt x="1796" y="492"/>
                  </a:lnTo>
                  <a:lnTo>
                    <a:pt x="1786" y="443"/>
                  </a:lnTo>
                  <a:lnTo>
                    <a:pt x="1772" y="397"/>
                  </a:lnTo>
                  <a:lnTo>
                    <a:pt x="1751" y="354"/>
                  </a:lnTo>
                  <a:lnTo>
                    <a:pt x="1727" y="313"/>
                  </a:lnTo>
                  <a:lnTo>
                    <a:pt x="1697" y="276"/>
                  </a:lnTo>
                  <a:lnTo>
                    <a:pt x="1664" y="242"/>
                  </a:lnTo>
                  <a:lnTo>
                    <a:pt x="1627" y="213"/>
                  </a:lnTo>
                  <a:lnTo>
                    <a:pt x="1586" y="188"/>
                  </a:lnTo>
                  <a:lnTo>
                    <a:pt x="1543" y="168"/>
                  </a:lnTo>
                  <a:lnTo>
                    <a:pt x="1496" y="154"/>
                  </a:lnTo>
                  <a:lnTo>
                    <a:pt x="1448" y="144"/>
                  </a:lnTo>
                  <a:lnTo>
                    <a:pt x="1398" y="141"/>
                  </a:lnTo>
                  <a:lnTo>
                    <a:pt x="1285" y="141"/>
                  </a:lnTo>
                  <a:lnTo>
                    <a:pt x="1235" y="144"/>
                  </a:lnTo>
                  <a:lnTo>
                    <a:pt x="1186" y="154"/>
                  </a:lnTo>
                  <a:lnTo>
                    <a:pt x="1141" y="168"/>
                  </a:lnTo>
                  <a:lnTo>
                    <a:pt x="1097" y="189"/>
                  </a:lnTo>
                  <a:lnTo>
                    <a:pt x="1057" y="213"/>
                  </a:lnTo>
                  <a:lnTo>
                    <a:pt x="1019" y="243"/>
                  </a:lnTo>
                  <a:lnTo>
                    <a:pt x="985" y="276"/>
                  </a:lnTo>
                  <a:lnTo>
                    <a:pt x="957" y="313"/>
                  </a:lnTo>
                  <a:lnTo>
                    <a:pt x="931" y="354"/>
                  </a:lnTo>
                  <a:lnTo>
                    <a:pt x="912" y="397"/>
                  </a:lnTo>
                  <a:lnTo>
                    <a:pt x="897" y="443"/>
                  </a:lnTo>
                  <a:lnTo>
                    <a:pt x="887" y="492"/>
                  </a:lnTo>
                  <a:lnTo>
                    <a:pt x="884" y="542"/>
                  </a:lnTo>
                  <a:lnTo>
                    <a:pt x="884" y="1064"/>
                  </a:lnTo>
                  <a:lnTo>
                    <a:pt x="886" y="1092"/>
                  </a:lnTo>
                  <a:lnTo>
                    <a:pt x="894" y="1119"/>
                  </a:lnTo>
                  <a:lnTo>
                    <a:pt x="904" y="1143"/>
                  </a:lnTo>
                  <a:lnTo>
                    <a:pt x="918" y="1165"/>
                  </a:lnTo>
                  <a:lnTo>
                    <a:pt x="936" y="1186"/>
                  </a:lnTo>
                  <a:lnTo>
                    <a:pt x="958" y="1203"/>
                  </a:lnTo>
                  <a:lnTo>
                    <a:pt x="971" y="1213"/>
                  </a:lnTo>
                  <a:lnTo>
                    <a:pt x="981" y="1227"/>
                  </a:lnTo>
                  <a:lnTo>
                    <a:pt x="987" y="1243"/>
                  </a:lnTo>
                  <a:lnTo>
                    <a:pt x="989" y="1260"/>
                  </a:lnTo>
                  <a:lnTo>
                    <a:pt x="989" y="1764"/>
                  </a:lnTo>
                  <a:lnTo>
                    <a:pt x="987" y="1786"/>
                  </a:lnTo>
                  <a:lnTo>
                    <a:pt x="980" y="1805"/>
                  </a:lnTo>
                  <a:lnTo>
                    <a:pt x="969" y="1823"/>
                  </a:lnTo>
                  <a:lnTo>
                    <a:pt x="954" y="1838"/>
                  </a:lnTo>
                  <a:lnTo>
                    <a:pt x="937" y="1849"/>
                  </a:lnTo>
                  <a:lnTo>
                    <a:pt x="924" y="1856"/>
                  </a:lnTo>
                  <a:lnTo>
                    <a:pt x="904" y="1865"/>
                  </a:lnTo>
                  <a:lnTo>
                    <a:pt x="882" y="1877"/>
                  </a:lnTo>
                  <a:lnTo>
                    <a:pt x="854" y="1891"/>
                  </a:lnTo>
                  <a:lnTo>
                    <a:pt x="824" y="1908"/>
                  </a:lnTo>
                  <a:lnTo>
                    <a:pt x="789" y="1926"/>
                  </a:lnTo>
                  <a:lnTo>
                    <a:pt x="751" y="1947"/>
                  </a:lnTo>
                  <a:lnTo>
                    <a:pt x="710" y="1972"/>
                  </a:lnTo>
                  <a:lnTo>
                    <a:pt x="666" y="1997"/>
                  </a:lnTo>
                  <a:lnTo>
                    <a:pt x="620" y="2025"/>
                  </a:lnTo>
                  <a:lnTo>
                    <a:pt x="572" y="2055"/>
                  </a:lnTo>
                  <a:lnTo>
                    <a:pt x="523" y="2087"/>
                  </a:lnTo>
                  <a:lnTo>
                    <a:pt x="472" y="2121"/>
                  </a:lnTo>
                  <a:lnTo>
                    <a:pt x="420" y="2156"/>
                  </a:lnTo>
                  <a:lnTo>
                    <a:pt x="367" y="2194"/>
                  </a:lnTo>
                  <a:lnTo>
                    <a:pt x="314" y="2234"/>
                  </a:lnTo>
                  <a:lnTo>
                    <a:pt x="261" y="2274"/>
                  </a:lnTo>
                  <a:lnTo>
                    <a:pt x="206" y="2318"/>
                  </a:lnTo>
                  <a:lnTo>
                    <a:pt x="184" y="2340"/>
                  </a:lnTo>
                  <a:lnTo>
                    <a:pt x="165" y="2367"/>
                  </a:lnTo>
                  <a:lnTo>
                    <a:pt x="151" y="2395"/>
                  </a:lnTo>
                  <a:lnTo>
                    <a:pt x="144" y="2426"/>
                  </a:lnTo>
                  <a:lnTo>
                    <a:pt x="140" y="2458"/>
                  </a:lnTo>
                  <a:lnTo>
                    <a:pt x="140" y="2817"/>
                  </a:lnTo>
                  <a:lnTo>
                    <a:pt x="137" y="2836"/>
                  </a:lnTo>
                  <a:lnTo>
                    <a:pt x="131" y="2852"/>
                  </a:lnTo>
                  <a:lnTo>
                    <a:pt x="120" y="2867"/>
                  </a:lnTo>
                  <a:lnTo>
                    <a:pt x="105" y="2877"/>
                  </a:lnTo>
                  <a:lnTo>
                    <a:pt x="88" y="2885"/>
                  </a:lnTo>
                  <a:lnTo>
                    <a:pt x="70" y="2887"/>
                  </a:lnTo>
                  <a:lnTo>
                    <a:pt x="51" y="2885"/>
                  </a:lnTo>
                  <a:lnTo>
                    <a:pt x="34" y="2877"/>
                  </a:lnTo>
                  <a:lnTo>
                    <a:pt x="20" y="2867"/>
                  </a:lnTo>
                  <a:lnTo>
                    <a:pt x="10" y="2852"/>
                  </a:lnTo>
                  <a:lnTo>
                    <a:pt x="2" y="2836"/>
                  </a:lnTo>
                  <a:lnTo>
                    <a:pt x="0" y="2817"/>
                  </a:lnTo>
                  <a:lnTo>
                    <a:pt x="0" y="2458"/>
                  </a:lnTo>
                  <a:lnTo>
                    <a:pt x="2" y="2418"/>
                  </a:lnTo>
                  <a:lnTo>
                    <a:pt x="10" y="2377"/>
                  </a:lnTo>
                  <a:lnTo>
                    <a:pt x="22" y="2339"/>
                  </a:lnTo>
                  <a:lnTo>
                    <a:pt x="39" y="2303"/>
                  </a:lnTo>
                  <a:lnTo>
                    <a:pt x="62" y="2269"/>
                  </a:lnTo>
                  <a:lnTo>
                    <a:pt x="87" y="2237"/>
                  </a:lnTo>
                  <a:lnTo>
                    <a:pt x="118" y="2209"/>
                  </a:lnTo>
                  <a:lnTo>
                    <a:pt x="174" y="2163"/>
                  </a:lnTo>
                  <a:lnTo>
                    <a:pt x="231" y="2120"/>
                  </a:lnTo>
                  <a:lnTo>
                    <a:pt x="287" y="2078"/>
                  </a:lnTo>
                  <a:lnTo>
                    <a:pt x="344" y="2039"/>
                  </a:lnTo>
                  <a:lnTo>
                    <a:pt x="398" y="2001"/>
                  </a:lnTo>
                  <a:lnTo>
                    <a:pt x="452" y="1965"/>
                  </a:lnTo>
                  <a:lnTo>
                    <a:pt x="504" y="1931"/>
                  </a:lnTo>
                  <a:lnTo>
                    <a:pt x="555" y="1901"/>
                  </a:lnTo>
                  <a:lnTo>
                    <a:pt x="603" y="1871"/>
                  </a:lnTo>
                  <a:lnTo>
                    <a:pt x="649" y="1844"/>
                  </a:lnTo>
                  <a:lnTo>
                    <a:pt x="692" y="1820"/>
                  </a:lnTo>
                  <a:lnTo>
                    <a:pt x="731" y="1798"/>
                  </a:lnTo>
                  <a:lnTo>
                    <a:pt x="767" y="1778"/>
                  </a:lnTo>
                  <a:lnTo>
                    <a:pt x="799" y="1761"/>
                  </a:lnTo>
                  <a:lnTo>
                    <a:pt x="826" y="1747"/>
                  </a:lnTo>
                  <a:lnTo>
                    <a:pt x="849" y="1736"/>
                  </a:lnTo>
                  <a:lnTo>
                    <a:pt x="849" y="1295"/>
                  </a:lnTo>
                  <a:lnTo>
                    <a:pt x="822" y="1269"/>
                  </a:lnTo>
                  <a:lnTo>
                    <a:pt x="799" y="1240"/>
                  </a:lnTo>
                  <a:lnTo>
                    <a:pt x="780" y="1208"/>
                  </a:lnTo>
                  <a:lnTo>
                    <a:pt x="764" y="1175"/>
                  </a:lnTo>
                  <a:lnTo>
                    <a:pt x="753" y="1140"/>
                  </a:lnTo>
                  <a:lnTo>
                    <a:pt x="746" y="1103"/>
                  </a:lnTo>
                  <a:lnTo>
                    <a:pt x="744" y="1064"/>
                  </a:lnTo>
                  <a:lnTo>
                    <a:pt x="744" y="542"/>
                  </a:lnTo>
                  <a:lnTo>
                    <a:pt x="747" y="483"/>
                  </a:lnTo>
                  <a:lnTo>
                    <a:pt x="756" y="426"/>
                  </a:lnTo>
                  <a:lnTo>
                    <a:pt x="771" y="371"/>
                  </a:lnTo>
                  <a:lnTo>
                    <a:pt x="792" y="318"/>
                  </a:lnTo>
                  <a:lnTo>
                    <a:pt x="818" y="268"/>
                  </a:lnTo>
                  <a:lnTo>
                    <a:pt x="848" y="223"/>
                  </a:lnTo>
                  <a:lnTo>
                    <a:pt x="883" y="179"/>
                  </a:lnTo>
                  <a:lnTo>
                    <a:pt x="922" y="140"/>
                  </a:lnTo>
                  <a:lnTo>
                    <a:pt x="966" y="106"/>
                  </a:lnTo>
                  <a:lnTo>
                    <a:pt x="1012" y="75"/>
                  </a:lnTo>
                  <a:lnTo>
                    <a:pt x="1062" y="49"/>
                  </a:lnTo>
                  <a:lnTo>
                    <a:pt x="1114" y="28"/>
                  </a:lnTo>
                  <a:lnTo>
                    <a:pt x="1169" y="13"/>
                  </a:lnTo>
                  <a:lnTo>
                    <a:pt x="1226" y="4"/>
                  </a:lnTo>
                  <a:lnTo>
                    <a:pt x="12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1" name="Freeform 94"/>
            <p:cNvSpPr>
              <a:spLocks noEditPoints="1"/>
            </p:cNvSpPr>
            <p:nvPr/>
          </p:nvSpPr>
          <p:spPr bwMode="auto">
            <a:xfrm>
              <a:off x="882650" y="2206625"/>
              <a:ext cx="77788" cy="263525"/>
            </a:xfrm>
            <a:custGeom>
              <a:gdLst>
                <a:gd name="T0" fmla="*/ 144 w 487"/>
                <a:gd name="T1" fmla="*/ 1406 h 1657"/>
                <a:gd name="T2" fmla="*/ 335 w 487"/>
                <a:gd name="T3" fmla="*/ 1404 h 1657"/>
                <a:gd name="T4" fmla="*/ 264 w 487"/>
                <a:gd name="T5" fmla="*/ 313 h 1657"/>
                <a:gd name="T6" fmla="*/ 217 w 487"/>
                <a:gd name="T7" fmla="*/ 313 h 1657"/>
                <a:gd name="T8" fmla="*/ 416 w 487"/>
                <a:gd name="T9" fmla="*/ 0 h 1657"/>
                <a:gd name="T10" fmla="*/ 452 w 487"/>
                <a:gd name="T11" fmla="*/ 9 h 1657"/>
                <a:gd name="T12" fmla="*/ 477 w 487"/>
                <a:gd name="T13" fmla="*/ 35 h 1657"/>
                <a:gd name="T14" fmla="*/ 487 w 487"/>
                <a:gd name="T15" fmla="*/ 70 h 1657"/>
                <a:gd name="T16" fmla="*/ 476 w 487"/>
                <a:gd name="T17" fmla="*/ 142 h 1657"/>
                <a:gd name="T18" fmla="*/ 445 w 487"/>
                <a:gd name="T19" fmla="*/ 206 h 1657"/>
                <a:gd name="T20" fmla="*/ 477 w 487"/>
                <a:gd name="T21" fmla="*/ 1431 h 1657"/>
                <a:gd name="T22" fmla="*/ 466 w 487"/>
                <a:gd name="T23" fmla="*/ 1470 h 1657"/>
                <a:gd name="T24" fmla="*/ 284 w 487"/>
                <a:gd name="T25" fmla="*/ 1638 h 1657"/>
                <a:gd name="T26" fmla="*/ 254 w 487"/>
                <a:gd name="T27" fmla="*/ 1655 h 1657"/>
                <a:gd name="T28" fmla="*/ 221 w 487"/>
                <a:gd name="T29" fmla="*/ 1655 h 1657"/>
                <a:gd name="T30" fmla="*/ 190 w 487"/>
                <a:gd name="T31" fmla="*/ 1639 h 1657"/>
                <a:gd name="T32" fmla="*/ 14 w 487"/>
                <a:gd name="T33" fmla="*/ 1478 h 1657"/>
                <a:gd name="T34" fmla="*/ 2 w 487"/>
                <a:gd name="T35" fmla="*/ 1450 h 1657"/>
                <a:gd name="T36" fmla="*/ 54 w 487"/>
                <a:gd name="T37" fmla="*/ 223 h 1657"/>
                <a:gd name="T38" fmla="*/ 20 w 487"/>
                <a:gd name="T39" fmla="*/ 168 h 1657"/>
                <a:gd name="T40" fmla="*/ 2 w 487"/>
                <a:gd name="T41" fmla="*/ 105 h 1657"/>
                <a:gd name="T42" fmla="*/ 2 w 487"/>
                <a:gd name="T43" fmla="*/ 52 h 1657"/>
                <a:gd name="T44" fmla="*/ 20 w 487"/>
                <a:gd name="T45" fmla="*/ 21 h 1657"/>
                <a:gd name="T46" fmla="*/ 51 w 487"/>
                <a:gd name="T47" fmla="*/ 3 h 1657"/>
                <a:gd name="T48" fmla="*/ 88 w 487"/>
                <a:gd name="T49" fmla="*/ 3 h 1657"/>
                <a:gd name="T50" fmla="*/ 120 w 487"/>
                <a:gd name="T51" fmla="*/ 21 h 1657"/>
                <a:gd name="T52" fmla="*/ 137 w 487"/>
                <a:gd name="T53" fmla="*/ 52 h 1657"/>
                <a:gd name="T54" fmla="*/ 143 w 487"/>
                <a:gd name="T55" fmla="*/ 95 h 1657"/>
                <a:gd name="T56" fmla="*/ 163 w 487"/>
                <a:gd name="T57" fmla="*/ 135 h 1657"/>
                <a:gd name="T58" fmla="*/ 198 w 487"/>
                <a:gd name="T59" fmla="*/ 164 h 1657"/>
                <a:gd name="T60" fmla="*/ 244 w 487"/>
                <a:gd name="T61" fmla="*/ 174 h 1657"/>
                <a:gd name="T62" fmla="*/ 283 w 487"/>
                <a:gd name="T63" fmla="*/ 166 h 1657"/>
                <a:gd name="T64" fmla="*/ 306 w 487"/>
                <a:gd name="T65" fmla="*/ 151 h 1657"/>
                <a:gd name="T66" fmla="*/ 327 w 487"/>
                <a:gd name="T67" fmla="*/ 131 h 1657"/>
                <a:gd name="T68" fmla="*/ 344 w 487"/>
                <a:gd name="T69" fmla="*/ 92 h 1657"/>
                <a:gd name="T70" fmla="*/ 349 w 487"/>
                <a:gd name="T71" fmla="*/ 52 h 1657"/>
                <a:gd name="T72" fmla="*/ 366 w 487"/>
                <a:gd name="T73" fmla="*/ 21 h 1657"/>
                <a:gd name="T74" fmla="*/ 398 w 487"/>
                <a:gd name="T75" fmla="*/ 3 h 16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7" h="1657">
                  <a:moveTo>
                    <a:pt x="190" y="308"/>
                  </a:moveTo>
                  <a:lnTo>
                    <a:pt x="144" y="1406"/>
                  </a:lnTo>
                  <a:lnTo>
                    <a:pt x="237" y="1492"/>
                  </a:lnTo>
                  <a:lnTo>
                    <a:pt x="335" y="1404"/>
                  </a:lnTo>
                  <a:lnTo>
                    <a:pt x="285" y="311"/>
                  </a:lnTo>
                  <a:lnTo>
                    <a:pt x="264" y="313"/>
                  </a:lnTo>
                  <a:lnTo>
                    <a:pt x="244" y="314"/>
                  </a:lnTo>
                  <a:lnTo>
                    <a:pt x="217" y="313"/>
                  </a:lnTo>
                  <a:lnTo>
                    <a:pt x="190" y="308"/>
                  </a:lnTo>
                  <a:close/>
                  <a:moveTo>
                    <a:pt x="416" y="0"/>
                  </a:moveTo>
                  <a:lnTo>
                    <a:pt x="435" y="3"/>
                  </a:lnTo>
                  <a:lnTo>
                    <a:pt x="452" y="9"/>
                  </a:lnTo>
                  <a:lnTo>
                    <a:pt x="466" y="21"/>
                  </a:lnTo>
                  <a:lnTo>
                    <a:pt x="477" y="35"/>
                  </a:lnTo>
                  <a:lnTo>
                    <a:pt x="484" y="52"/>
                  </a:lnTo>
                  <a:lnTo>
                    <a:pt x="487" y="70"/>
                  </a:lnTo>
                  <a:lnTo>
                    <a:pt x="484" y="107"/>
                  </a:lnTo>
                  <a:lnTo>
                    <a:pt x="476" y="142"/>
                  </a:lnTo>
                  <a:lnTo>
                    <a:pt x="463" y="176"/>
                  </a:lnTo>
                  <a:lnTo>
                    <a:pt x="445" y="206"/>
                  </a:lnTo>
                  <a:lnTo>
                    <a:pt x="422" y="234"/>
                  </a:lnTo>
                  <a:lnTo>
                    <a:pt x="477" y="1431"/>
                  </a:lnTo>
                  <a:lnTo>
                    <a:pt x="475" y="1451"/>
                  </a:lnTo>
                  <a:lnTo>
                    <a:pt x="466" y="1470"/>
                  </a:lnTo>
                  <a:lnTo>
                    <a:pt x="453" y="1486"/>
                  </a:lnTo>
                  <a:lnTo>
                    <a:pt x="284" y="1638"/>
                  </a:lnTo>
                  <a:lnTo>
                    <a:pt x="270" y="1649"/>
                  </a:lnTo>
                  <a:lnTo>
                    <a:pt x="254" y="1655"/>
                  </a:lnTo>
                  <a:lnTo>
                    <a:pt x="237" y="1657"/>
                  </a:lnTo>
                  <a:lnTo>
                    <a:pt x="221" y="1655"/>
                  </a:lnTo>
                  <a:lnTo>
                    <a:pt x="205" y="1649"/>
                  </a:lnTo>
                  <a:lnTo>
                    <a:pt x="190" y="1639"/>
                  </a:lnTo>
                  <a:lnTo>
                    <a:pt x="24" y="1489"/>
                  </a:lnTo>
                  <a:lnTo>
                    <a:pt x="14" y="1478"/>
                  </a:lnTo>
                  <a:lnTo>
                    <a:pt x="6" y="1465"/>
                  </a:lnTo>
                  <a:lnTo>
                    <a:pt x="2" y="1450"/>
                  </a:lnTo>
                  <a:lnTo>
                    <a:pt x="1" y="1434"/>
                  </a:lnTo>
                  <a:lnTo>
                    <a:pt x="54" y="223"/>
                  </a:lnTo>
                  <a:lnTo>
                    <a:pt x="35" y="198"/>
                  </a:lnTo>
                  <a:lnTo>
                    <a:pt x="20" y="168"/>
                  </a:lnTo>
                  <a:lnTo>
                    <a:pt x="10" y="137"/>
                  </a:lnTo>
                  <a:lnTo>
                    <a:pt x="2" y="105"/>
                  </a:lnTo>
                  <a:lnTo>
                    <a:pt x="0" y="71"/>
                  </a:lnTo>
                  <a:lnTo>
                    <a:pt x="2" y="52"/>
                  </a:lnTo>
                  <a:lnTo>
                    <a:pt x="10" y="36"/>
                  </a:lnTo>
                  <a:lnTo>
                    <a:pt x="20" y="21"/>
                  </a:lnTo>
                  <a:lnTo>
                    <a:pt x="34" y="10"/>
                  </a:lnTo>
                  <a:lnTo>
                    <a:pt x="51" y="3"/>
                  </a:lnTo>
                  <a:lnTo>
                    <a:pt x="70" y="1"/>
                  </a:lnTo>
                  <a:lnTo>
                    <a:pt x="88" y="3"/>
                  </a:lnTo>
                  <a:lnTo>
                    <a:pt x="105" y="10"/>
                  </a:lnTo>
                  <a:lnTo>
                    <a:pt x="120" y="21"/>
                  </a:lnTo>
                  <a:lnTo>
                    <a:pt x="131" y="36"/>
                  </a:lnTo>
                  <a:lnTo>
                    <a:pt x="137" y="52"/>
                  </a:lnTo>
                  <a:lnTo>
                    <a:pt x="140" y="71"/>
                  </a:lnTo>
                  <a:lnTo>
                    <a:pt x="143" y="95"/>
                  </a:lnTo>
                  <a:lnTo>
                    <a:pt x="151" y="116"/>
                  </a:lnTo>
                  <a:lnTo>
                    <a:pt x="163" y="135"/>
                  </a:lnTo>
                  <a:lnTo>
                    <a:pt x="179" y="151"/>
                  </a:lnTo>
                  <a:lnTo>
                    <a:pt x="198" y="164"/>
                  </a:lnTo>
                  <a:lnTo>
                    <a:pt x="219" y="171"/>
                  </a:lnTo>
                  <a:lnTo>
                    <a:pt x="244" y="174"/>
                  </a:lnTo>
                  <a:lnTo>
                    <a:pt x="264" y="172"/>
                  </a:lnTo>
                  <a:lnTo>
                    <a:pt x="283" y="166"/>
                  </a:lnTo>
                  <a:lnTo>
                    <a:pt x="301" y="156"/>
                  </a:lnTo>
                  <a:lnTo>
                    <a:pt x="306" y="151"/>
                  </a:lnTo>
                  <a:lnTo>
                    <a:pt x="313" y="147"/>
                  </a:lnTo>
                  <a:lnTo>
                    <a:pt x="327" y="131"/>
                  </a:lnTo>
                  <a:lnTo>
                    <a:pt x="337" y="113"/>
                  </a:lnTo>
                  <a:lnTo>
                    <a:pt x="344" y="92"/>
                  </a:lnTo>
                  <a:lnTo>
                    <a:pt x="346" y="70"/>
                  </a:lnTo>
                  <a:lnTo>
                    <a:pt x="349" y="52"/>
                  </a:lnTo>
                  <a:lnTo>
                    <a:pt x="355" y="35"/>
                  </a:lnTo>
                  <a:lnTo>
                    <a:pt x="366" y="21"/>
                  </a:lnTo>
                  <a:lnTo>
                    <a:pt x="381" y="9"/>
                  </a:lnTo>
                  <a:lnTo>
                    <a:pt x="398" y="3"/>
                  </a:lnTo>
                  <a:lnTo>
                    <a:pt x="4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2" name="Freeform 95"/>
            <p:cNvSpPr>
              <a:spLocks noEditPoints="1"/>
            </p:cNvSpPr>
            <p:nvPr/>
          </p:nvSpPr>
          <p:spPr bwMode="auto">
            <a:xfrm>
              <a:off x="1139825" y="2171700"/>
              <a:ext cx="100013" cy="100013"/>
            </a:xfrm>
            <a:custGeom>
              <a:gdLst>
                <a:gd name="T0" fmla="*/ 140 w 632"/>
                <a:gd name="T1" fmla="*/ 147 h 632"/>
                <a:gd name="T2" fmla="*/ 140 w 632"/>
                <a:gd name="T3" fmla="*/ 492 h 632"/>
                <a:gd name="T4" fmla="*/ 487 w 632"/>
                <a:gd name="T5" fmla="*/ 492 h 632"/>
                <a:gd name="T6" fmla="*/ 476 w 632"/>
                <a:gd name="T7" fmla="*/ 447 h 632"/>
                <a:gd name="T8" fmla="*/ 460 w 632"/>
                <a:gd name="T9" fmla="*/ 402 h 632"/>
                <a:gd name="T10" fmla="*/ 440 w 632"/>
                <a:gd name="T11" fmla="*/ 361 h 632"/>
                <a:gd name="T12" fmla="*/ 416 w 632"/>
                <a:gd name="T13" fmla="*/ 320 h 632"/>
                <a:gd name="T14" fmla="*/ 387 w 632"/>
                <a:gd name="T15" fmla="*/ 283 h 632"/>
                <a:gd name="T16" fmla="*/ 352 w 632"/>
                <a:gd name="T17" fmla="*/ 249 h 632"/>
                <a:gd name="T18" fmla="*/ 314 w 632"/>
                <a:gd name="T19" fmla="*/ 219 h 632"/>
                <a:gd name="T20" fmla="*/ 274 w 632"/>
                <a:gd name="T21" fmla="*/ 194 h 632"/>
                <a:gd name="T22" fmla="*/ 232 w 632"/>
                <a:gd name="T23" fmla="*/ 174 h 632"/>
                <a:gd name="T24" fmla="*/ 187 w 632"/>
                <a:gd name="T25" fmla="*/ 158 h 632"/>
                <a:gd name="T26" fmla="*/ 140 w 632"/>
                <a:gd name="T27" fmla="*/ 147 h 632"/>
                <a:gd name="T28" fmla="*/ 70 w 632"/>
                <a:gd name="T29" fmla="*/ 0 h 632"/>
                <a:gd name="T30" fmla="*/ 123 w 632"/>
                <a:gd name="T31" fmla="*/ 2 h 632"/>
                <a:gd name="T32" fmla="*/ 176 w 632"/>
                <a:gd name="T33" fmla="*/ 10 h 632"/>
                <a:gd name="T34" fmla="*/ 227 w 632"/>
                <a:gd name="T35" fmla="*/ 22 h 632"/>
                <a:gd name="T36" fmla="*/ 277 w 632"/>
                <a:gd name="T37" fmla="*/ 40 h 632"/>
                <a:gd name="T38" fmla="*/ 325 w 632"/>
                <a:gd name="T39" fmla="*/ 61 h 632"/>
                <a:gd name="T40" fmla="*/ 371 w 632"/>
                <a:gd name="T41" fmla="*/ 87 h 632"/>
                <a:gd name="T42" fmla="*/ 413 w 632"/>
                <a:gd name="T43" fmla="*/ 117 h 632"/>
                <a:gd name="T44" fmla="*/ 454 w 632"/>
                <a:gd name="T45" fmla="*/ 151 h 632"/>
                <a:gd name="T46" fmla="*/ 491 w 632"/>
                <a:gd name="T47" fmla="*/ 190 h 632"/>
                <a:gd name="T48" fmla="*/ 523 w 632"/>
                <a:gd name="T49" fmla="*/ 230 h 632"/>
                <a:gd name="T50" fmla="*/ 552 w 632"/>
                <a:gd name="T51" fmla="*/ 273 h 632"/>
                <a:gd name="T52" fmla="*/ 575 w 632"/>
                <a:gd name="T53" fmla="*/ 317 h 632"/>
                <a:gd name="T54" fmla="*/ 595 w 632"/>
                <a:gd name="T55" fmla="*/ 363 h 632"/>
                <a:gd name="T56" fmla="*/ 611 w 632"/>
                <a:gd name="T57" fmla="*/ 412 h 632"/>
                <a:gd name="T58" fmla="*/ 623 w 632"/>
                <a:gd name="T59" fmla="*/ 461 h 632"/>
                <a:gd name="T60" fmla="*/ 629 w 632"/>
                <a:gd name="T61" fmla="*/ 511 h 632"/>
                <a:gd name="T62" fmla="*/ 632 w 632"/>
                <a:gd name="T63" fmla="*/ 562 h 632"/>
                <a:gd name="T64" fmla="*/ 629 w 632"/>
                <a:gd name="T65" fmla="*/ 581 h 632"/>
                <a:gd name="T66" fmla="*/ 622 w 632"/>
                <a:gd name="T67" fmla="*/ 598 h 632"/>
                <a:gd name="T68" fmla="*/ 611 w 632"/>
                <a:gd name="T69" fmla="*/ 612 h 632"/>
                <a:gd name="T70" fmla="*/ 598 w 632"/>
                <a:gd name="T71" fmla="*/ 623 h 632"/>
                <a:gd name="T72" fmla="*/ 580 w 632"/>
                <a:gd name="T73" fmla="*/ 630 h 632"/>
                <a:gd name="T74" fmla="*/ 561 w 632"/>
                <a:gd name="T75" fmla="*/ 632 h 632"/>
                <a:gd name="T76" fmla="*/ 70 w 632"/>
                <a:gd name="T77" fmla="*/ 632 h 632"/>
                <a:gd name="T78" fmla="*/ 52 w 632"/>
                <a:gd name="T79" fmla="*/ 630 h 632"/>
                <a:gd name="T80" fmla="*/ 35 w 632"/>
                <a:gd name="T81" fmla="*/ 623 h 632"/>
                <a:gd name="T82" fmla="*/ 21 w 632"/>
                <a:gd name="T83" fmla="*/ 612 h 632"/>
                <a:gd name="T84" fmla="*/ 9 w 632"/>
                <a:gd name="T85" fmla="*/ 598 h 632"/>
                <a:gd name="T86" fmla="*/ 3 w 632"/>
                <a:gd name="T87" fmla="*/ 581 h 632"/>
                <a:gd name="T88" fmla="*/ 0 w 632"/>
                <a:gd name="T89" fmla="*/ 562 h 632"/>
                <a:gd name="T90" fmla="*/ 0 w 632"/>
                <a:gd name="T91" fmla="*/ 70 h 632"/>
                <a:gd name="T92" fmla="*/ 3 w 632"/>
                <a:gd name="T93" fmla="*/ 51 h 632"/>
                <a:gd name="T94" fmla="*/ 9 w 632"/>
                <a:gd name="T95" fmla="*/ 34 h 632"/>
                <a:gd name="T96" fmla="*/ 20 w 632"/>
                <a:gd name="T97" fmla="*/ 20 h 632"/>
                <a:gd name="T98" fmla="*/ 35 w 632"/>
                <a:gd name="T99" fmla="*/ 10 h 632"/>
                <a:gd name="T100" fmla="*/ 52 w 632"/>
                <a:gd name="T101" fmla="*/ 2 h 632"/>
                <a:gd name="T102" fmla="*/ 70 w 632"/>
                <a:gd name="T103" fmla="*/ 0 h 63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32" h="632">
                  <a:moveTo>
                    <a:pt x="140" y="147"/>
                  </a:moveTo>
                  <a:lnTo>
                    <a:pt x="140" y="492"/>
                  </a:lnTo>
                  <a:lnTo>
                    <a:pt x="487" y="492"/>
                  </a:lnTo>
                  <a:lnTo>
                    <a:pt x="476" y="447"/>
                  </a:lnTo>
                  <a:lnTo>
                    <a:pt x="460" y="402"/>
                  </a:lnTo>
                  <a:lnTo>
                    <a:pt x="440" y="361"/>
                  </a:lnTo>
                  <a:lnTo>
                    <a:pt x="416" y="320"/>
                  </a:lnTo>
                  <a:lnTo>
                    <a:pt x="387" y="283"/>
                  </a:lnTo>
                  <a:lnTo>
                    <a:pt x="352" y="249"/>
                  </a:lnTo>
                  <a:lnTo>
                    <a:pt x="314" y="219"/>
                  </a:lnTo>
                  <a:lnTo>
                    <a:pt x="274" y="194"/>
                  </a:lnTo>
                  <a:lnTo>
                    <a:pt x="232" y="174"/>
                  </a:lnTo>
                  <a:lnTo>
                    <a:pt x="187" y="158"/>
                  </a:lnTo>
                  <a:lnTo>
                    <a:pt x="140" y="147"/>
                  </a:lnTo>
                  <a:close/>
                  <a:moveTo>
                    <a:pt x="70" y="0"/>
                  </a:moveTo>
                  <a:lnTo>
                    <a:pt x="123" y="2"/>
                  </a:lnTo>
                  <a:lnTo>
                    <a:pt x="176" y="10"/>
                  </a:lnTo>
                  <a:lnTo>
                    <a:pt x="227" y="22"/>
                  </a:lnTo>
                  <a:lnTo>
                    <a:pt x="277" y="40"/>
                  </a:lnTo>
                  <a:lnTo>
                    <a:pt x="325" y="61"/>
                  </a:lnTo>
                  <a:lnTo>
                    <a:pt x="371" y="87"/>
                  </a:lnTo>
                  <a:lnTo>
                    <a:pt x="413" y="117"/>
                  </a:lnTo>
                  <a:lnTo>
                    <a:pt x="454" y="151"/>
                  </a:lnTo>
                  <a:lnTo>
                    <a:pt x="491" y="190"/>
                  </a:lnTo>
                  <a:lnTo>
                    <a:pt x="523" y="230"/>
                  </a:lnTo>
                  <a:lnTo>
                    <a:pt x="552" y="273"/>
                  </a:lnTo>
                  <a:lnTo>
                    <a:pt x="575" y="317"/>
                  </a:lnTo>
                  <a:lnTo>
                    <a:pt x="595" y="363"/>
                  </a:lnTo>
                  <a:lnTo>
                    <a:pt x="611" y="412"/>
                  </a:lnTo>
                  <a:lnTo>
                    <a:pt x="623" y="461"/>
                  </a:lnTo>
                  <a:lnTo>
                    <a:pt x="629" y="511"/>
                  </a:lnTo>
                  <a:lnTo>
                    <a:pt x="632" y="562"/>
                  </a:lnTo>
                  <a:lnTo>
                    <a:pt x="629" y="581"/>
                  </a:lnTo>
                  <a:lnTo>
                    <a:pt x="622" y="598"/>
                  </a:lnTo>
                  <a:lnTo>
                    <a:pt x="611" y="612"/>
                  </a:lnTo>
                  <a:lnTo>
                    <a:pt x="598" y="623"/>
                  </a:lnTo>
                  <a:lnTo>
                    <a:pt x="580" y="630"/>
                  </a:lnTo>
                  <a:lnTo>
                    <a:pt x="561" y="632"/>
                  </a:lnTo>
                  <a:lnTo>
                    <a:pt x="70" y="632"/>
                  </a:lnTo>
                  <a:lnTo>
                    <a:pt x="52" y="630"/>
                  </a:lnTo>
                  <a:lnTo>
                    <a:pt x="35" y="623"/>
                  </a:lnTo>
                  <a:lnTo>
                    <a:pt x="21" y="612"/>
                  </a:lnTo>
                  <a:lnTo>
                    <a:pt x="9" y="598"/>
                  </a:lnTo>
                  <a:lnTo>
                    <a:pt x="3" y="581"/>
                  </a:lnTo>
                  <a:lnTo>
                    <a:pt x="0" y="562"/>
                  </a:lnTo>
                  <a:lnTo>
                    <a:pt x="0" y="70"/>
                  </a:lnTo>
                  <a:lnTo>
                    <a:pt x="3" y="51"/>
                  </a:lnTo>
                  <a:lnTo>
                    <a:pt x="9" y="34"/>
                  </a:lnTo>
                  <a:lnTo>
                    <a:pt x="20" y="20"/>
                  </a:lnTo>
                  <a:lnTo>
                    <a:pt x="35" y="10"/>
                  </a:lnTo>
                  <a:lnTo>
                    <a:pt x="52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3" name="Freeform 96"/>
            <p:cNvSpPr>
              <a:spLocks noEditPoints="1"/>
            </p:cNvSpPr>
            <p:nvPr/>
          </p:nvSpPr>
          <p:spPr bwMode="auto">
            <a:xfrm>
              <a:off x="996950" y="2192338"/>
              <a:ext cx="220663" cy="220663"/>
            </a:xfrm>
            <a:custGeom>
              <a:gdLst>
                <a:gd name="T0" fmla="*/ 569 w 1395"/>
                <a:gd name="T1" fmla="*/ 156 h 1394"/>
                <a:gd name="T2" fmla="*/ 461 w 1395"/>
                <a:gd name="T3" fmla="*/ 194 h 1394"/>
                <a:gd name="T4" fmla="*/ 364 w 1395"/>
                <a:gd name="T5" fmla="*/ 252 h 1394"/>
                <a:gd name="T6" fmla="*/ 281 w 1395"/>
                <a:gd name="T7" fmla="*/ 328 h 1394"/>
                <a:gd name="T8" fmla="*/ 215 w 1395"/>
                <a:gd name="T9" fmla="*/ 419 h 1394"/>
                <a:gd name="T10" fmla="*/ 168 w 1395"/>
                <a:gd name="T11" fmla="*/ 524 h 1394"/>
                <a:gd name="T12" fmla="*/ 144 w 1395"/>
                <a:gd name="T13" fmla="*/ 638 h 1394"/>
                <a:gd name="T14" fmla="*/ 144 w 1395"/>
                <a:gd name="T15" fmla="*/ 758 h 1394"/>
                <a:gd name="T16" fmla="*/ 169 w 1395"/>
                <a:gd name="T17" fmla="*/ 873 h 1394"/>
                <a:gd name="T18" fmla="*/ 217 w 1395"/>
                <a:gd name="T19" fmla="*/ 978 h 1394"/>
                <a:gd name="T20" fmla="*/ 284 w 1395"/>
                <a:gd name="T21" fmla="*/ 1069 h 1394"/>
                <a:gd name="T22" fmla="*/ 369 w 1395"/>
                <a:gd name="T23" fmla="*/ 1146 h 1394"/>
                <a:gd name="T24" fmla="*/ 468 w 1395"/>
                <a:gd name="T25" fmla="*/ 1205 h 1394"/>
                <a:gd name="T26" fmla="*/ 578 w 1395"/>
                <a:gd name="T27" fmla="*/ 1241 h 1394"/>
                <a:gd name="T28" fmla="*/ 697 w 1395"/>
                <a:gd name="T29" fmla="*/ 1254 h 1394"/>
                <a:gd name="T30" fmla="*/ 815 w 1395"/>
                <a:gd name="T31" fmla="*/ 1242 h 1394"/>
                <a:gd name="T32" fmla="*/ 925 w 1395"/>
                <a:gd name="T33" fmla="*/ 1206 h 1394"/>
                <a:gd name="T34" fmla="*/ 1023 w 1395"/>
                <a:gd name="T35" fmla="*/ 1148 h 1394"/>
                <a:gd name="T36" fmla="*/ 1107 w 1395"/>
                <a:gd name="T37" fmla="*/ 1074 h 1394"/>
                <a:gd name="T38" fmla="*/ 1175 w 1395"/>
                <a:gd name="T39" fmla="*/ 983 h 1394"/>
                <a:gd name="T40" fmla="*/ 1223 w 1395"/>
                <a:gd name="T41" fmla="*/ 880 h 1394"/>
                <a:gd name="T42" fmla="*/ 1249 w 1395"/>
                <a:gd name="T43" fmla="*/ 767 h 1394"/>
                <a:gd name="T44" fmla="*/ 679 w 1395"/>
                <a:gd name="T45" fmla="*/ 765 h 1394"/>
                <a:gd name="T46" fmla="*/ 648 w 1395"/>
                <a:gd name="T47" fmla="*/ 747 h 1394"/>
                <a:gd name="T48" fmla="*/ 630 w 1395"/>
                <a:gd name="T49" fmla="*/ 716 h 1394"/>
                <a:gd name="T50" fmla="*/ 628 w 1395"/>
                <a:gd name="T51" fmla="*/ 145 h 1394"/>
                <a:gd name="T52" fmla="*/ 716 w 1395"/>
                <a:gd name="T53" fmla="*/ 2 h 1394"/>
                <a:gd name="T54" fmla="*/ 747 w 1395"/>
                <a:gd name="T55" fmla="*/ 20 h 1394"/>
                <a:gd name="T56" fmla="*/ 765 w 1395"/>
                <a:gd name="T57" fmla="*/ 51 h 1394"/>
                <a:gd name="T58" fmla="*/ 768 w 1395"/>
                <a:gd name="T59" fmla="*/ 627 h 1394"/>
                <a:gd name="T60" fmla="*/ 1343 w 1395"/>
                <a:gd name="T61" fmla="*/ 629 h 1394"/>
                <a:gd name="T62" fmla="*/ 1375 w 1395"/>
                <a:gd name="T63" fmla="*/ 647 h 1394"/>
                <a:gd name="T64" fmla="*/ 1392 w 1395"/>
                <a:gd name="T65" fmla="*/ 678 h 1394"/>
                <a:gd name="T66" fmla="*/ 1392 w 1395"/>
                <a:gd name="T67" fmla="*/ 764 h 1394"/>
                <a:gd name="T68" fmla="*/ 1367 w 1395"/>
                <a:gd name="T69" fmla="*/ 893 h 1394"/>
                <a:gd name="T70" fmla="*/ 1320 w 1395"/>
                <a:gd name="T71" fmla="*/ 1012 h 1394"/>
                <a:gd name="T72" fmla="*/ 1252 w 1395"/>
                <a:gd name="T73" fmla="*/ 1118 h 1394"/>
                <a:gd name="T74" fmla="*/ 1167 w 1395"/>
                <a:gd name="T75" fmla="*/ 1212 h 1394"/>
                <a:gd name="T76" fmla="*/ 1067 w 1395"/>
                <a:gd name="T77" fmla="*/ 1288 h 1394"/>
                <a:gd name="T78" fmla="*/ 953 w 1395"/>
                <a:gd name="T79" fmla="*/ 1345 h 1394"/>
                <a:gd name="T80" fmla="*/ 830 w 1395"/>
                <a:gd name="T81" fmla="*/ 1381 h 1394"/>
                <a:gd name="T82" fmla="*/ 697 w 1395"/>
                <a:gd name="T83" fmla="*/ 1394 h 1394"/>
                <a:gd name="T84" fmla="*/ 565 w 1395"/>
                <a:gd name="T85" fmla="*/ 1381 h 1394"/>
                <a:gd name="T86" fmla="*/ 442 w 1395"/>
                <a:gd name="T87" fmla="*/ 1345 h 1394"/>
                <a:gd name="T88" fmla="*/ 328 w 1395"/>
                <a:gd name="T89" fmla="*/ 1288 h 1394"/>
                <a:gd name="T90" fmla="*/ 228 w 1395"/>
                <a:gd name="T91" fmla="*/ 1212 h 1394"/>
                <a:gd name="T92" fmla="*/ 143 w 1395"/>
                <a:gd name="T93" fmla="*/ 1118 h 1394"/>
                <a:gd name="T94" fmla="*/ 76 w 1395"/>
                <a:gd name="T95" fmla="*/ 1012 h 1394"/>
                <a:gd name="T96" fmla="*/ 28 w 1395"/>
                <a:gd name="T97" fmla="*/ 893 h 1394"/>
                <a:gd name="T98" fmla="*/ 3 w 1395"/>
                <a:gd name="T99" fmla="*/ 764 h 1394"/>
                <a:gd name="T100" fmla="*/ 3 w 1395"/>
                <a:gd name="T101" fmla="*/ 630 h 1394"/>
                <a:gd name="T102" fmla="*/ 28 w 1395"/>
                <a:gd name="T103" fmla="*/ 501 h 1394"/>
                <a:gd name="T104" fmla="*/ 76 w 1395"/>
                <a:gd name="T105" fmla="*/ 382 h 1394"/>
                <a:gd name="T106" fmla="*/ 143 w 1395"/>
                <a:gd name="T107" fmla="*/ 276 h 1394"/>
                <a:gd name="T108" fmla="*/ 228 w 1395"/>
                <a:gd name="T109" fmla="*/ 182 h 1394"/>
                <a:gd name="T110" fmla="*/ 328 w 1395"/>
                <a:gd name="T111" fmla="*/ 107 h 1394"/>
                <a:gd name="T112" fmla="*/ 442 w 1395"/>
                <a:gd name="T113" fmla="*/ 49 h 1394"/>
                <a:gd name="T114" fmla="*/ 565 w 1395"/>
                <a:gd name="T115" fmla="*/ 12 h 1394"/>
                <a:gd name="T116" fmla="*/ 697 w 1395"/>
                <a:gd name="T117" fmla="*/ 0 h 13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5" h="1394">
                  <a:moveTo>
                    <a:pt x="628" y="145"/>
                  </a:moveTo>
                  <a:lnTo>
                    <a:pt x="569" y="156"/>
                  </a:lnTo>
                  <a:lnTo>
                    <a:pt x="514" y="172"/>
                  </a:lnTo>
                  <a:lnTo>
                    <a:pt x="461" y="194"/>
                  </a:lnTo>
                  <a:lnTo>
                    <a:pt x="411" y="220"/>
                  </a:lnTo>
                  <a:lnTo>
                    <a:pt x="364" y="252"/>
                  </a:lnTo>
                  <a:lnTo>
                    <a:pt x="320" y="287"/>
                  </a:lnTo>
                  <a:lnTo>
                    <a:pt x="281" y="328"/>
                  </a:lnTo>
                  <a:lnTo>
                    <a:pt x="246" y="372"/>
                  </a:lnTo>
                  <a:lnTo>
                    <a:pt x="215" y="419"/>
                  </a:lnTo>
                  <a:lnTo>
                    <a:pt x="190" y="470"/>
                  </a:lnTo>
                  <a:lnTo>
                    <a:pt x="168" y="524"/>
                  </a:lnTo>
                  <a:lnTo>
                    <a:pt x="153" y="579"/>
                  </a:lnTo>
                  <a:lnTo>
                    <a:pt x="144" y="638"/>
                  </a:lnTo>
                  <a:lnTo>
                    <a:pt x="141" y="697"/>
                  </a:lnTo>
                  <a:lnTo>
                    <a:pt x="144" y="758"/>
                  </a:lnTo>
                  <a:lnTo>
                    <a:pt x="153" y="816"/>
                  </a:lnTo>
                  <a:lnTo>
                    <a:pt x="169" y="873"/>
                  </a:lnTo>
                  <a:lnTo>
                    <a:pt x="191" y="927"/>
                  </a:lnTo>
                  <a:lnTo>
                    <a:pt x="217" y="978"/>
                  </a:lnTo>
                  <a:lnTo>
                    <a:pt x="248" y="1026"/>
                  </a:lnTo>
                  <a:lnTo>
                    <a:pt x="284" y="1069"/>
                  </a:lnTo>
                  <a:lnTo>
                    <a:pt x="325" y="1110"/>
                  </a:lnTo>
                  <a:lnTo>
                    <a:pt x="369" y="1146"/>
                  </a:lnTo>
                  <a:lnTo>
                    <a:pt x="417" y="1178"/>
                  </a:lnTo>
                  <a:lnTo>
                    <a:pt x="468" y="1205"/>
                  </a:lnTo>
                  <a:lnTo>
                    <a:pt x="522" y="1226"/>
                  </a:lnTo>
                  <a:lnTo>
                    <a:pt x="578" y="1241"/>
                  </a:lnTo>
                  <a:lnTo>
                    <a:pt x="638" y="1250"/>
                  </a:lnTo>
                  <a:lnTo>
                    <a:pt x="697" y="1254"/>
                  </a:lnTo>
                  <a:lnTo>
                    <a:pt x="758" y="1250"/>
                  </a:lnTo>
                  <a:lnTo>
                    <a:pt x="815" y="1242"/>
                  </a:lnTo>
                  <a:lnTo>
                    <a:pt x="872" y="1226"/>
                  </a:lnTo>
                  <a:lnTo>
                    <a:pt x="925" y="1206"/>
                  </a:lnTo>
                  <a:lnTo>
                    <a:pt x="975" y="1179"/>
                  </a:lnTo>
                  <a:lnTo>
                    <a:pt x="1023" y="1148"/>
                  </a:lnTo>
                  <a:lnTo>
                    <a:pt x="1066" y="1113"/>
                  </a:lnTo>
                  <a:lnTo>
                    <a:pt x="1107" y="1074"/>
                  </a:lnTo>
                  <a:lnTo>
                    <a:pt x="1143" y="1030"/>
                  </a:lnTo>
                  <a:lnTo>
                    <a:pt x="1175" y="983"/>
                  </a:lnTo>
                  <a:lnTo>
                    <a:pt x="1201" y="933"/>
                  </a:lnTo>
                  <a:lnTo>
                    <a:pt x="1223" y="880"/>
                  </a:lnTo>
                  <a:lnTo>
                    <a:pt x="1239" y="825"/>
                  </a:lnTo>
                  <a:lnTo>
                    <a:pt x="1249" y="767"/>
                  </a:lnTo>
                  <a:lnTo>
                    <a:pt x="697" y="767"/>
                  </a:lnTo>
                  <a:lnTo>
                    <a:pt x="679" y="765"/>
                  </a:lnTo>
                  <a:lnTo>
                    <a:pt x="662" y="758"/>
                  </a:lnTo>
                  <a:lnTo>
                    <a:pt x="648" y="747"/>
                  </a:lnTo>
                  <a:lnTo>
                    <a:pt x="636" y="732"/>
                  </a:lnTo>
                  <a:lnTo>
                    <a:pt x="630" y="716"/>
                  </a:lnTo>
                  <a:lnTo>
                    <a:pt x="628" y="697"/>
                  </a:lnTo>
                  <a:lnTo>
                    <a:pt x="628" y="145"/>
                  </a:lnTo>
                  <a:close/>
                  <a:moveTo>
                    <a:pt x="697" y="0"/>
                  </a:moveTo>
                  <a:lnTo>
                    <a:pt x="716" y="2"/>
                  </a:lnTo>
                  <a:lnTo>
                    <a:pt x="733" y="10"/>
                  </a:lnTo>
                  <a:lnTo>
                    <a:pt x="747" y="20"/>
                  </a:lnTo>
                  <a:lnTo>
                    <a:pt x="759" y="34"/>
                  </a:lnTo>
                  <a:lnTo>
                    <a:pt x="765" y="51"/>
                  </a:lnTo>
                  <a:lnTo>
                    <a:pt x="768" y="70"/>
                  </a:lnTo>
                  <a:lnTo>
                    <a:pt x="768" y="627"/>
                  </a:lnTo>
                  <a:lnTo>
                    <a:pt x="1325" y="627"/>
                  </a:lnTo>
                  <a:lnTo>
                    <a:pt x="1343" y="629"/>
                  </a:lnTo>
                  <a:lnTo>
                    <a:pt x="1360" y="636"/>
                  </a:lnTo>
                  <a:lnTo>
                    <a:pt x="1375" y="647"/>
                  </a:lnTo>
                  <a:lnTo>
                    <a:pt x="1385" y="662"/>
                  </a:lnTo>
                  <a:lnTo>
                    <a:pt x="1392" y="678"/>
                  </a:lnTo>
                  <a:lnTo>
                    <a:pt x="1395" y="697"/>
                  </a:lnTo>
                  <a:lnTo>
                    <a:pt x="1392" y="764"/>
                  </a:lnTo>
                  <a:lnTo>
                    <a:pt x="1382" y="829"/>
                  </a:lnTo>
                  <a:lnTo>
                    <a:pt x="1367" y="893"/>
                  </a:lnTo>
                  <a:lnTo>
                    <a:pt x="1346" y="954"/>
                  </a:lnTo>
                  <a:lnTo>
                    <a:pt x="1320" y="1012"/>
                  </a:lnTo>
                  <a:lnTo>
                    <a:pt x="1289" y="1066"/>
                  </a:lnTo>
                  <a:lnTo>
                    <a:pt x="1252" y="1118"/>
                  </a:lnTo>
                  <a:lnTo>
                    <a:pt x="1212" y="1167"/>
                  </a:lnTo>
                  <a:lnTo>
                    <a:pt x="1167" y="1212"/>
                  </a:lnTo>
                  <a:lnTo>
                    <a:pt x="1119" y="1252"/>
                  </a:lnTo>
                  <a:lnTo>
                    <a:pt x="1067" y="1288"/>
                  </a:lnTo>
                  <a:lnTo>
                    <a:pt x="1012" y="1320"/>
                  </a:lnTo>
                  <a:lnTo>
                    <a:pt x="953" y="1345"/>
                  </a:lnTo>
                  <a:lnTo>
                    <a:pt x="893" y="1366"/>
                  </a:lnTo>
                  <a:lnTo>
                    <a:pt x="830" y="1381"/>
                  </a:lnTo>
                  <a:lnTo>
                    <a:pt x="765" y="1391"/>
                  </a:lnTo>
                  <a:lnTo>
                    <a:pt x="697" y="1394"/>
                  </a:lnTo>
                  <a:lnTo>
                    <a:pt x="630" y="1391"/>
                  </a:lnTo>
                  <a:lnTo>
                    <a:pt x="565" y="1381"/>
                  </a:lnTo>
                  <a:lnTo>
                    <a:pt x="502" y="1366"/>
                  </a:lnTo>
                  <a:lnTo>
                    <a:pt x="442" y="1345"/>
                  </a:lnTo>
                  <a:lnTo>
                    <a:pt x="383" y="1320"/>
                  </a:lnTo>
                  <a:lnTo>
                    <a:pt x="328" y="1288"/>
                  </a:lnTo>
                  <a:lnTo>
                    <a:pt x="276" y="1252"/>
                  </a:lnTo>
                  <a:lnTo>
                    <a:pt x="228" y="1212"/>
                  </a:lnTo>
                  <a:lnTo>
                    <a:pt x="183" y="1167"/>
                  </a:lnTo>
                  <a:lnTo>
                    <a:pt x="143" y="1118"/>
                  </a:lnTo>
                  <a:lnTo>
                    <a:pt x="107" y="1066"/>
                  </a:lnTo>
                  <a:lnTo>
                    <a:pt x="76" y="1012"/>
                  </a:lnTo>
                  <a:lnTo>
                    <a:pt x="49" y="954"/>
                  </a:lnTo>
                  <a:lnTo>
                    <a:pt x="28" y="893"/>
                  </a:lnTo>
                  <a:lnTo>
                    <a:pt x="13" y="829"/>
                  </a:lnTo>
                  <a:lnTo>
                    <a:pt x="3" y="764"/>
                  </a:lnTo>
                  <a:lnTo>
                    <a:pt x="0" y="697"/>
                  </a:lnTo>
                  <a:lnTo>
                    <a:pt x="3" y="630"/>
                  </a:lnTo>
                  <a:lnTo>
                    <a:pt x="13" y="565"/>
                  </a:lnTo>
                  <a:lnTo>
                    <a:pt x="28" y="501"/>
                  </a:lnTo>
                  <a:lnTo>
                    <a:pt x="49" y="441"/>
                  </a:lnTo>
                  <a:lnTo>
                    <a:pt x="76" y="382"/>
                  </a:lnTo>
                  <a:lnTo>
                    <a:pt x="107" y="328"/>
                  </a:lnTo>
                  <a:lnTo>
                    <a:pt x="143" y="276"/>
                  </a:lnTo>
                  <a:lnTo>
                    <a:pt x="183" y="227"/>
                  </a:lnTo>
                  <a:lnTo>
                    <a:pt x="228" y="182"/>
                  </a:lnTo>
                  <a:lnTo>
                    <a:pt x="276" y="142"/>
                  </a:lnTo>
                  <a:lnTo>
                    <a:pt x="328" y="107"/>
                  </a:lnTo>
                  <a:lnTo>
                    <a:pt x="383" y="75"/>
                  </a:lnTo>
                  <a:lnTo>
                    <a:pt x="442" y="49"/>
                  </a:lnTo>
                  <a:lnTo>
                    <a:pt x="502" y="28"/>
                  </a:lnTo>
                  <a:lnTo>
                    <a:pt x="565" y="12"/>
                  </a:lnTo>
                  <a:lnTo>
                    <a:pt x="630" y="3"/>
                  </a:lnTo>
                  <a:lnTo>
                    <a:pt x="6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  <p:grpSp>
        <p:nvGrpSpPr>
          <p:cNvPr id="24" name="Group 21"/>
          <p:cNvGrpSpPr/>
          <p:nvPr/>
        </p:nvGrpSpPr>
        <p:grpSpPr>
          <a:xfrm>
            <a:off x="6607263" y="1675181"/>
            <a:ext cx="515959" cy="590881"/>
            <a:chOff x="9990138" y="2690813"/>
            <a:chExt cx="481013" cy="550863"/>
          </a:xfrm>
          <a:solidFill>
            <a:schemeClr val="bg1"/>
          </a:solidFill>
        </p:grpSpPr>
        <p:sp>
          <p:nvSpPr>
            <p:cNvPr id="25" name="Freeform 107"/>
            <p:cNvSpPr/>
            <p:nvPr/>
          </p:nvSpPr>
          <p:spPr bwMode="auto">
            <a:xfrm>
              <a:off x="10121901" y="3182938"/>
              <a:ext cx="219075" cy="58738"/>
            </a:xfrm>
            <a:custGeom>
              <a:gdLst>
                <a:gd name="T0" fmla="*/ 689 w 1378"/>
                <a:gd name="T1" fmla="*/ 0 h 371"/>
                <a:gd name="T2" fmla="*/ 708 w 1378"/>
                <a:gd name="T3" fmla="*/ 2 h 371"/>
                <a:gd name="T4" fmla="*/ 724 w 1378"/>
                <a:gd name="T5" fmla="*/ 10 h 371"/>
                <a:gd name="T6" fmla="*/ 739 w 1378"/>
                <a:gd name="T7" fmla="*/ 20 h 371"/>
                <a:gd name="T8" fmla="*/ 749 w 1378"/>
                <a:gd name="T9" fmla="*/ 35 h 371"/>
                <a:gd name="T10" fmla="*/ 757 w 1378"/>
                <a:gd name="T11" fmla="*/ 51 h 371"/>
                <a:gd name="T12" fmla="*/ 759 w 1378"/>
                <a:gd name="T13" fmla="*/ 70 h 371"/>
                <a:gd name="T14" fmla="*/ 759 w 1378"/>
                <a:gd name="T15" fmla="*/ 230 h 371"/>
                <a:gd name="T16" fmla="*/ 1307 w 1378"/>
                <a:gd name="T17" fmla="*/ 230 h 371"/>
                <a:gd name="T18" fmla="*/ 1326 w 1378"/>
                <a:gd name="T19" fmla="*/ 232 h 371"/>
                <a:gd name="T20" fmla="*/ 1343 w 1378"/>
                <a:gd name="T21" fmla="*/ 239 h 371"/>
                <a:gd name="T22" fmla="*/ 1357 w 1378"/>
                <a:gd name="T23" fmla="*/ 250 h 371"/>
                <a:gd name="T24" fmla="*/ 1368 w 1378"/>
                <a:gd name="T25" fmla="*/ 265 h 371"/>
                <a:gd name="T26" fmla="*/ 1375 w 1378"/>
                <a:gd name="T27" fmla="*/ 282 h 371"/>
                <a:gd name="T28" fmla="*/ 1378 w 1378"/>
                <a:gd name="T29" fmla="*/ 300 h 371"/>
                <a:gd name="T30" fmla="*/ 1376 w 1378"/>
                <a:gd name="T31" fmla="*/ 319 h 371"/>
                <a:gd name="T32" fmla="*/ 1368 w 1378"/>
                <a:gd name="T33" fmla="*/ 336 h 371"/>
                <a:gd name="T34" fmla="*/ 1358 w 1378"/>
                <a:gd name="T35" fmla="*/ 349 h 371"/>
                <a:gd name="T36" fmla="*/ 1343 w 1378"/>
                <a:gd name="T37" fmla="*/ 361 h 371"/>
                <a:gd name="T38" fmla="*/ 1326 w 1378"/>
                <a:gd name="T39" fmla="*/ 367 h 371"/>
                <a:gd name="T40" fmla="*/ 1308 w 1378"/>
                <a:gd name="T41" fmla="*/ 371 h 371"/>
                <a:gd name="T42" fmla="*/ 71 w 1378"/>
                <a:gd name="T43" fmla="*/ 371 h 371"/>
                <a:gd name="T44" fmla="*/ 52 w 1378"/>
                <a:gd name="T45" fmla="*/ 367 h 371"/>
                <a:gd name="T46" fmla="*/ 35 w 1378"/>
                <a:gd name="T47" fmla="*/ 361 h 371"/>
                <a:gd name="T48" fmla="*/ 21 w 1378"/>
                <a:gd name="T49" fmla="*/ 349 h 371"/>
                <a:gd name="T50" fmla="*/ 9 w 1378"/>
                <a:gd name="T51" fmla="*/ 336 h 371"/>
                <a:gd name="T52" fmla="*/ 3 w 1378"/>
                <a:gd name="T53" fmla="*/ 319 h 371"/>
                <a:gd name="T54" fmla="*/ 0 w 1378"/>
                <a:gd name="T55" fmla="*/ 300 h 371"/>
                <a:gd name="T56" fmla="*/ 3 w 1378"/>
                <a:gd name="T57" fmla="*/ 282 h 371"/>
                <a:gd name="T58" fmla="*/ 9 w 1378"/>
                <a:gd name="T59" fmla="*/ 265 h 371"/>
                <a:gd name="T60" fmla="*/ 21 w 1378"/>
                <a:gd name="T61" fmla="*/ 250 h 371"/>
                <a:gd name="T62" fmla="*/ 35 w 1378"/>
                <a:gd name="T63" fmla="*/ 239 h 371"/>
                <a:gd name="T64" fmla="*/ 52 w 1378"/>
                <a:gd name="T65" fmla="*/ 232 h 371"/>
                <a:gd name="T66" fmla="*/ 71 w 1378"/>
                <a:gd name="T67" fmla="*/ 230 h 371"/>
                <a:gd name="T68" fmla="*/ 618 w 1378"/>
                <a:gd name="T69" fmla="*/ 230 h 371"/>
                <a:gd name="T70" fmla="*/ 618 w 1378"/>
                <a:gd name="T71" fmla="*/ 70 h 371"/>
                <a:gd name="T72" fmla="*/ 621 w 1378"/>
                <a:gd name="T73" fmla="*/ 51 h 371"/>
                <a:gd name="T74" fmla="*/ 627 w 1378"/>
                <a:gd name="T75" fmla="*/ 35 h 371"/>
                <a:gd name="T76" fmla="*/ 639 w 1378"/>
                <a:gd name="T77" fmla="*/ 20 h 371"/>
                <a:gd name="T78" fmla="*/ 653 w 1378"/>
                <a:gd name="T79" fmla="*/ 10 h 371"/>
                <a:gd name="T80" fmla="*/ 670 w 1378"/>
                <a:gd name="T81" fmla="*/ 2 h 371"/>
                <a:gd name="T82" fmla="*/ 689 w 1378"/>
                <a:gd name="T83" fmla="*/ 0 h 3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78" h="371">
                  <a:moveTo>
                    <a:pt x="689" y="0"/>
                  </a:moveTo>
                  <a:lnTo>
                    <a:pt x="708" y="2"/>
                  </a:lnTo>
                  <a:lnTo>
                    <a:pt x="724" y="10"/>
                  </a:lnTo>
                  <a:lnTo>
                    <a:pt x="739" y="20"/>
                  </a:lnTo>
                  <a:lnTo>
                    <a:pt x="749" y="35"/>
                  </a:lnTo>
                  <a:lnTo>
                    <a:pt x="757" y="51"/>
                  </a:lnTo>
                  <a:lnTo>
                    <a:pt x="759" y="70"/>
                  </a:lnTo>
                  <a:lnTo>
                    <a:pt x="759" y="230"/>
                  </a:lnTo>
                  <a:lnTo>
                    <a:pt x="1307" y="230"/>
                  </a:lnTo>
                  <a:lnTo>
                    <a:pt x="1326" y="232"/>
                  </a:lnTo>
                  <a:lnTo>
                    <a:pt x="1343" y="239"/>
                  </a:lnTo>
                  <a:lnTo>
                    <a:pt x="1357" y="250"/>
                  </a:lnTo>
                  <a:lnTo>
                    <a:pt x="1368" y="265"/>
                  </a:lnTo>
                  <a:lnTo>
                    <a:pt x="1375" y="282"/>
                  </a:lnTo>
                  <a:lnTo>
                    <a:pt x="1378" y="300"/>
                  </a:lnTo>
                  <a:lnTo>
                    <a:pt x="1376" y="319"/>
                  </a:lnTo>
                  <a:lnTo>
                    <a:pt x="1368" y="336"/>
                  </a:lnTo>
                  <a:lnTo>
                    <a:pt x="1358" y="349"/>
                  </a:lnTo>
                  <a:lnTo>
                    <a:pt x="1343" y="361"/>
                  </a:lnTo>
                  <a:lnTo>
                    <a:pt x="1326" y="367"/>
                  </a:lnTo>
                  <a:lnTo>
                    <a:pt x="1308" y="371"/>
                  </a:lnTo>
                  <a:lnTo>
                    <a:pt x="71" y="371"/>
                  </a:lnTo>
                  <a:lnTo>
                    <a:pt x="52" y="367"/>
                  </a:lnTo>
                  <a:lnTo>
                    <a:pt x="35" y="361"/>
                  </a:lnTo>
                  <a:lnTo>
                    <a:pt x="21" y="349"/>
                  </a:lnTo>
                  <a:lnTo>
                    <a:pt x="9" y="336"/>
                  </a:lnTo>
                  <a:lnTo>
                    <a:pt x="3" y="319"/>
                  </a:lnTo>
                  <a:lnTo>
                    <a:pt x="0" y="300"/>
                  </a:lnTo>
                  <a:lnTo>
                    <a:pt x="3" y="282"/>
                  </a:lnTo>
                  <a:lnTo>
                    <a:pt x="9" y="265"/>
                  </a:lnTo>
                  <a:lnTo>
                    <a:pt x="21" y="250"/>
                  </a:lnTo>
                  <a:lnTo>
                    <a:pt x="35" y="239"/>
                  </a:lnTo>
                  <a:lnTo>
                    <a:pt x="52" y="232"/>
                  </a:lnTo>
                  <a:lnTo>
                    <a:pt x="71" y="230"/>
                  </a:lnTo>
                  <a:lnTo>
                    <a:pt x="618" y="230"/>
                  </a:lnTo>
                  <a:lnTo>
                    <a:pt x="618" y="70"/>
                  </a:lnTo>
                  <a:lnTo>
                    <a:pt x="621" y="51"/>
                  </a:lnTo>
                  <a:lnTo>
                    <a:pt x="627" y="35"/>
                  </a:lnTo>
                  <a:lnTo>
                    <a:pt x="639" y="20"/>
                  </a:lnTo>
                  <a:lnTo>
                    <a:pt x="653" y="10"/>
                  </a:lnTo>
                  <a:lnTo>
                    <a:pt x="670" y="2"/>
                  </a:lnTo>
                  <a:lnTo>
                    <a:pt x="6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6" name="Freeform 108"/>
            <p:cNvSpPr>
              <a:spLocks noEditPoints="1"/>
            </p:cNvSpPr>
            <p:nvPr/>
          </p:nvSpPr>
          <p:spPr bwMode="auto">
            <a:xfrm>
              <a:off x="9990138" y="2809875"/>
              <a:ext cx="481013" cy="347663"/>
            </a:xfrm>
            <a:custGeom>
              <a:gdLst>
                <a:gd name="T0" fmla="*/ 1388 w 3034"/>
                <a:gd name="T1" fmla="*/ 1364 h 2187"/>
                <a:gd name="T2" fmla="*/ 1263 w 3034"/>
                <a:gd name="T3" fmla="*/ 1465 h 2187"/>
                <a:gd name="T4" fmla="*/ 1808 w 3034"/>
                <a:gd name="T5" fmla="*/ 1577 h 2187"/>
                <a:gd name="T6" fmla="*/ 1732 w 3034"/>
                <a:gd name="T7" fmla="*/ 1434 h 2187"/>
                <a:gd name="T8" fmla="*/ 1594 w 3034"/>
                <a:gd name="T9" fmla="*/ 1351 h 2187"/>
                <a:gd name="T10" fmla="*/ 2873 w 3034"/>
                <a:gd name="T11" fmla="*/ 0 h 2187"/>
                <a:gd name="T12" fmla="*/ 2986 w 3034"/>
                <a:gd name="T13" fmla="*/ 47 h 2187"/>
                <a:gd name="T14" fmla="*/ 3034 w 3034"/>
                <a:gd name="T15" fmla="*/ 160 h 2187"/>
                <a:gd name="T16" fmla="*/ 3006 w 3034"/>
                <a:gd name="T17" fmla="*/ 2117 h 2187"/>
                <a:gd name="T18" fmla="*/ 2906 w 3034"/>
                <a:gd name="T19" fmla="*/ 2184 h 2187"/>
                <a:gd name="T20" fmla="*/ 98 w 3034"/>
                <a:gd name="T21" fmla="*/ 2175 h 2187"/>
                <a:gd name="T22" fmla="*/ 13 w 3034"/>
                <a:gd name="T23" fmla="*/ 2089 h 2187"/>
                <a:gd name="T24" fmla="*/ 2 w 3034"/>
                <a:gd name="T25" fmla="*/ 1625 h 2187"/>
                <a:gd name="T26" fmla="*/ 51 w 3034"/>
                <a:gd name="T27" fmla="*/ 1576 h 2187"/>
                <a:gd name="T28" fmla="*/ 645 w 3034"/>
                <a:gd name="T29" fmla="*/ 1577 h 2187"/>
                <a:gd name="T30" fmla="*/ 716 w 3034"/>
                <a:gd name="T31" fmla="*/ 1411 h 2187"/>
                <a:gd name="T32" fmla="*/ 851 w 3034"/>
                <a:gd name="T33" fmla="*/ 1296 h 2187"/>
                <a:gd name="T34" fmla="*/ 1030 w 3034"/>
                <a:gd name="T35" fmla="*/ 1252 h 2187"/>
                <a:gd name="T36" fmla="*/ 1090 w 3034"/>
                <a:gd name="T37" fmla="*/ 1287 h 2187"/>
                <a:gd name="T38" fmla="*/ 1090 w 3034"/>
                <a:gd name="T39" fmla="*/ 1358 h 2187"/>
                <a:gd name="T40" fmla="*/ 1030 w 3034"/>
                <a:gd name="T41" fmla="*/ 1393 h 2187"/>
                <a:gd name="T42" fmla="*/ 892 w 3034"/>
                <a:gd name="T43" fmla="*/ 1434 h 2187"/>
                <a:gd name="T44" fmla="*/ 801 w 3034"/>
                <a:gd name="T45" fmla="*/ 1542 h 2187"/>
                <a:gd name="T46" fmla="*/ 1096 w 3034"/>
                <a:gd name="T47" fmla="*/ 1482 h 2187"/>
                <a:gd name="T48" fmla="*/ 1200 w 3034"/>
                <a:gd name="T49" fmla="*/ 1324 h 2187"/>
                <a:gd name="T50" fmla="*/ 1362 w 3034"/>
                <a:gd name="T51" fmla="*/ 1224 h 2187"/>
                <a:gd name="T52" fmla="*/ 1432 w 3034"/>
                <a:gd name="T53" fmla="*/ 1206 h 2187"/>
                <a:gd name="T54" fmla="*/ 1519 w 3034"/>
                <a:gd name="T55" fmla="*/ 1199 h 2187"/>
                <a:gd name="T56" fmla="*/ 1695 w 3034"/>
                <a:gd name="T57" fmla="*/ 1238 h 2187"/>
                <a:gd name="T58" fmla="*/ 1849 w 3034"/>
                <a:gd name="T59" fmla="*/ 1356 h 2187"/>
                <a:gd name="T60" fmla="*/ 1940 w 3034"/>
                <a:gd name="T61" fmla="*/ 1528 h 2187"/>
                <a:gd name="T62" fmla="*/ 2201 w 3034"/>
                <a:gd name="T63" fmla="*/ 1511 h 2187"/>
                <a:gd name="T64" fmla="*/ 2096 w 3034"/>
                <a:gd name="T65" fmla="*/ 1417 h 2187"/>
                <a:gd name="T66" fmla="*/ 1970 w 3034"/>
                <a:gd name="T67" fmla="*/ 1391 h 2187"/>
                <a:gd name="T68" fmla="*/ 1920 w 3034"/>
                <a:gd name="T69" fmla="*/ 1342 h 2187"/>
                <a:gd name="T70" fmla="*/ 1938 w 3034"/>
                <a:gd name="T71" fmla="*/ 1273 h 2187"/>
                <a:gd name="T72" fmla="*/ 2035 w 3034"/>
                <a:gd name="T73" fmla="*/ 1255 h 2187"/>
                <a:gd name="T74" fmla="*/ 2206 w 3034"/>
                <a:gd name="T75" fmla="*/ 1319 h 2187"/>
                <a:gd name="T76" fmla="*/ 2328 w 3034"/>
                <a:gd name="T77" fmla="*/ 1449 h 2187"/>
                <a:gd name="T78" fmla="*/ 2674 w 3034"/>
                <a:gd name="T79" fmla="*/ 1577 h 2187"/>
                <a:gd name="T80" fmla="*/ 2734 w 3034"/>
                <a:gd name="T81" fmla="*/ 1612 h 2187"/>
                <a:gd name="T82" fmla="*/ 2734 w 3034"/>
                <a:gd name="T83" fmla="*/ 1683 h 2187"/>
                <a:gd name="T84" fmla="*/ 2674 w 3034"/>
                <a:gd name="T85" fmla="*/ 1718 h 2187"/>
                <a:gd name="T86" fmla="*/ 150 w 3034"/>
                <a:gd name="T87" fmla="*/ 2045 h 2187"/>
                <a:gd name="T88" fmla="*/ 2891 w 3034"/>
                <a:gd name="T89" fmla="*/ 2037 h 2187"/>
                <a:gd name="T90" fmla="*/ 2883 w 3034"/>
                <a:gd name="T91" fmla="*/ 143 h 2187"/>
                <a:gd name="T92" fmla="*/ 2078 w 3034"/>
                <a:gd name="T93" fmla="*/ 131 h 2187"/>
                <a:gd name="T94" fmla="*/ 2044 w 3034"/>
                <a:gd name="T95" fmla="*/ 70 h 2187"/>
                <a:gd name="T96" fmla="*/ 2078 w 3034"/>
                <a:gd name="T97" fmla="*/ 9 h 2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34" h="2187">
                  <a:moveTo>
                    <a:pt x="1510" y="1339"/>
                  </a:moveTo>
                  <a:lnTo>
                    <a:pt x="1467" y="1342"/>
                  </a:lnTo>
                  <a:lnTo>
                    <a:pt x="1427" y="1351"/>
                  </a:lnTo>
                  <a:lnTo>
                    <a:pt x="1388" y="1364"/>
                  </a:lnTo>
                  <a:lnTo>
                    <a:pt x="1352" y="1383"/>
                  </a:lnTo>
                  <a:lnTo>
                    <a:pt x="1318" y="1407"/>
                  </a:lnTo>
                  <a:lnTo>
                    <a:pt x="1288" y="1434"/>
                  </a:lnTo>
                  <a:lnTo>
                    <a:pt x="1263" y="1465"/>
                  </a:lnTo>
                  <a:lnTo>
                    <a:pt x="1242" y="1500"/>
                  </a:lnTo>
                  <a:lnTo>
                    <a:pt x="1225" y="1537"/>
                  </a:lnTo>
                  <a:lnTo>
                    <a:pt x="1213" y="1577"/>
                  </a:lnTo>
                  <a:lnTo>
                    <a:pt x="1808" y="1577"/>
                  </a:lnTo>
                  <a:lnTo>
                    <a:pt x="1795" y="1537"/>
                  </a:lnTo>
                  <a:lnTo>
                    <a:pt x="1778" y="1500"/>
                  </a:lnTo>
                  <a:lnTo>
                    <a:pt x="1757" y="1465"/>
                  </a:lnTo>
                  <a:lnTo>
                    <a:pt x="1732" y="1434"/>
                  </a:lnTo>
                  <a:lnTo>
                    <a:pt x="1702" y="1407"/>
                  </a:lnTo>
                  <a:lnTo>
                    <a:pt x="1669" y="1383"/>
                  </a:lnTo>
                  <a:lnTo>
                    <a:pt x="1633" y="1364"/>
                  </a:lnTo>
                  <a:lnTo>
                    <a:pt x="1594" y="1351"/>
                  </a:lnTo>
                  <a:lnTo>
                    <a:pt x="1553" y="1342"/>
                  </a:lnTo>
                  <a:lnTo>
                    <a:pt x="1510" y="1339"/>
                  </a:lnTo>
                  <a:close/>
                  <a:moveTo>
                    <a:pt x="2114" y="0"/>
                  </a:moveTo>
                  <a:lnTo>
                    <a:pt x="2873" y="0"/>
                  </a:lnTo>
                  <a:lnTo>
                    <a:pt x="2906" y="3"/>
                  </a:lnTo>
                  <a:lnTo>
                    <a:pt x="2935" y="12"/>
                  </a:lnTo>
                  <a:lnTo>
                    <a:pt x="2963" y="27"/>
                  </a:lnTo>
                  <a:lnTo>
                    <a:pt x="2986" y="47"/>
                  </a:lnTo>
                  <a:lnTo>
                    <a:pt x="3006" y="71"/>
                  </a:lnTo>
                  <a:lnTo>
                    <a:pt x="3021" y="98"/>
                  </a:lnTo>
                  <a:lnTo>
                    <a:pt x="3030" y="128"/>
                  </a:lnTo>
                  <a:lnTo>
                    <a:pt x="3034" y="160"/>
                  </a:lnTo>
                  <a:lnTo>
                    <a:pt x="3034" y="2027"/>
                  </a:lnTo>
                  <a:lnTo>
                    <a:pt x="3030" y="2058"/>
                  </a:lnTo>
                  <a:lnTo>
                    <a:pt x="3021" y="2089"/>
                  </a:lnTo>
                  <a:lnTo>
                    <a:pt x="3006" y="2117"/>
                  </a:lnTo>
                  <a:lnTo>
                    <a:pt x="2986" y="2140"/>
                  </a:lnTo>
                  <a:lnTo>
                    <a:pt x="2963" y="2160"/>
                  </a:lnTo>
                  <a:lnTo>
                    <a:pt x="2935" y="2175"/>
                  </a:lnTo>
                  <a:lnTo>
                    <a:pt x="2906" y="2184"/>
                  </a:lnTo>
                  <a:lnTo>
                    <a:pt x="2873" y="2187"/>
                  </a:lnTo>
                  <a:lnTo>
                    <a:pt x="161" y="2187"/>
                  </a:lnTo>
                  <a:lnTo>
                    <a:pt x="128" y="2184"/>
                  </a:lnTo>
                  <a:lnTo>
                    <a:pt x="98" y="2175"/>
                  </a:lnTo>
                  <a:lnTo>
                    <a:pt x="71" y="2160"/>
                  </a:lnTo>
                  <a:lnTo>
                    <a:pt x="47" y="2140"/>
                  </a:lnTo>
                  <a:lnTo>
                    <a:pt x="28" y="2117"/>
                  </a:lnTo>
                  <a:lnTo>
                    <a:pt x="13" y="2089"/>
                  </a:lnTo>
                  <a:lnTo>
                    <a:pt x="3" y="2058"/>
                  </a:lnTo>
                  <a:lnTo>
                    <a:pt x="0" y="2027"/>
                  </a:lnTo>
                  <a:lnTo>
                    <a:pt x="0" y="1644"/>
                  </a:lnTo>
                  <a:lnTo>
                    <a:pt x="2" y="1625"/>
                  </a:lnTo>
                  <a:lnTo>
                    <a:pt x="10" y="1608"/>
                  </a:lnTo>
                  <a:lnTo>
                    <a:pt x="20" y="1594"/>
                  </a:lnTo>
                  <a:lnTo>
                    <a:pt x="34" y="1582"/>
                  </a:lnTo>
                  <a:lnTo>
                    <a:pt x="51" y="1576"/>
                  </a:lnTo>
                  <a:lnTo>
                    <a:pt x="70" y="1573"/>
                  </a:lnTo>
                  <a:lnTo>
                    <a:pt x="80" y="1574"/>
                  </a:lnTo>
                  <a:lnTo>
                    <a:pt x="91" y="1577"/>
                  </a:lnTo>
                  <a:lnTo>
                    <a:pt x="645" y="1577"/>
                  </a:lnTo>
                  <a:lnTo>
                    <a:pt x="655" y="1532"/>
                  </a:lnTo>
                  <a:lnTo>
                    <a:pt x="671" y="1489"/>
                  </a:lnTo>
                  <a:lnTo>
                    <a:pt x="691" y="1448"/>
                  </a:lnTo>
                  <a:lnTo>
                    <a:pt x="716" y="1411"/>
                  </a:lnTo>
                  <a:lnTo>
                    <a:pt x="744" y="1376"/>
                  </a:lnTo>
                  <a:lnTo>
                    <a:pt x="777" y="1345"/>
                  </a:lnTo>
                  <a:lnTo>
                    <a:pt x="813" y="1318"/>
                  </a:lnTo>
                  <a:lnTo>
                    <a:pt x="851" y="1296"/>
                  </a:lnTo>
                  <a:lnTo>
                    <a:pt x="893" y="1277"/>
                  </a:lnTo>
                  <a:lnTo>
                    <a:pt x="937" y="1264"/>
                  </a:lnTo>
                  <a:lnTo>
                    <a:pt x="982" y="1255"/>
                  </a:lnTo>
                  <a:lnTo>
                    <a:pt x="1030" y="1252"/>
                  </a:lnTo>
                  <a:lnTo>
                    <a:pt x="1049" y="1254"/>
                  </a:lnTo>
                  <a:lnTo>
                    <a:pt x="1066" y="1262"/>
                  </a:lnTo>
                  <a:lnTo>
                    <a:pt x="1080" y="1272"/>
                  </a:lnTo>
                  <a:lnTo>
                    <a:pt x="1090" y="1287"/>
                  </a:lnTo>
                  <a:lnTo>
                    <a:pt x="1098" y="1304"/>
                  </a:lnTo>
                  <a:lnTo>
                    <a:pt x="1100" y="1322"/>
                  </a:lnTo>
                  <a:lnTo>
                    <a:pt x="1098" y="1341"/>
                  </a:lnTo>
                  <a:lnTo>
                    <a:pt x="1090" y="1358"/>
                  </a:lnTo>
                  <a:lnTo>
                    <a:pt x="1080" y="1372"/>
                  </a:lnTo>
                  <a:lnTo>
                    <a:pt x="1066" y="1383"/>
                  </a:lnTo>
                  <a:lnTo>
                    <a:pt x="1049" y="1390"/>
                  </a:lnTo>
                  <a:lnTo>
                    <a:pt x="1030" y="1393"/>
                  </a:lnTo>
                  <a:lnTo>
                    <a:pt x="993" y="1395"/>
                  </a:lnTo>
                  <a:lnTo>
                    <a:pt x="957" y="1404"/>
                  </a:lnTo>
                  <a:lnTo>
                    <a:pt x="923" y="1416"/>
                  </a:lnTo>
                  <a:lnTo>
                    <a:pt x="892" y="1434"/>
                  </a:lnTo>
                  <a:lnTo>
                    <a:pt x="864" y="1456"/>
                  </a:lnTo>
                  <a:lnTo>
                    <a:pt x="838" y="1482"/>
                  </a:lnTo>
                  <a:lnTo>
                    <a:pt x="818" y="1510"/>
                  </a:lnTo>
                  <a:lnTo>
                    <a:pt x="801" y="1542"/>
                  </a:lnTo>
                  <a:lnTo>
                    <a:pt x="789" y="1577"/>
                  </a:lnTo>
                  <a:lnTo>
                    <a:pt x="1070" y="1577"/>
                  </a:lnTo>
                  <a:lnTo>
                    <a:pt x="1080" y="1528"/>
                  </a:lnTo>
                  <a:lnTo>
                    <a:pt x="1096" y="1482"/>
                  </a:lnTo>
                  <a:lnTo>
                    <a:pt x="1116" y="1438"/>
                  </a:lnTo>
                  <a:lnTo>
                    <a:pt x="1140" y="1397"/>
                  </a:lnTo>
                  <a:lnTo>
                    <a:pt x="1169" y="1359"/>
                  </a:lnTo>
                  <a:lnTo>
                    <a:pt x="1200" y="1324"/>
                  </a:lnTo>
                  <a:lnTo>
                    <a:pt x="1236" y="1292"/>
                  </a:lnTo>
                  <a:lnTo>
                    <a:pt x="1275" y="1265"/>
                  </a:lnTo>
                  <a:lnTo>
                    <a:pt x="1318" y="1242"/>
                  </a:lnTo>
                  <a:lnTo>
                    <a:pt x="1362" y="1224"/>
                  </a:lnTo>
                  <a:lnTo>
                    <a:pt x="1410" y="1210"/>
                  </a:lnTo>
                  <a:lnTo>
                    <a:pt x="1412" y="1209"/>
                  </a:lnTo>
                  <a:lnTo>
                    <a:pt x="1419" y="1208"/>
                  </a:lnTo>
                  <a:lnTo>
                    <a:pt x="1432" y="1206"/>
                  </a:lnTo>
                  <a:lnTo>
                    <a:pt x="1448" y="1204"/>
                  </a:lnTo>
                  <a:lnTo>
                    <a:pt x="1468" y="1201"/>
                  </a:lnTo>
                  <a:lnTo>
                    <a:pt x="1492" y="1199"/>
                  </a:lnTo>
                  <a:lnTo>
                    <a:pt x="1519" y="1199"/>
                  </a:lnTo>
                  <a:lnTo>
                    <a:pt x="1550" y="1200"/>
                  </a:lnTo>
                  <a:lnTo>
                    <a:pt x="1600" y="1208"/>
                  </a:lnTo>
                  <a:lnTo>
                    <a:pt x="1648" y="1220"/>
                  </a:lnTo>
                  <a:lnTo>
                    <a:pt x="1695" y="1238"/>
                  </a:lnTo>
                  <a:lnTo>
                    <a:pt x="1738" y="1262"/>
                  </a:lnTo>
                  <a:lnTo>
                    <a:pt x="1778" y="1289"/>
                  </a:lnTo>
                  <a:lnTo>
                    <a:pt x="1815" y="1320"/>
                  </a:lnTo>
                  <a:lnTo>
                    <a:pt x="1849" y="1356"/>
                  </a:lnTo>
                  <a:lnTo>
                    <a:pt x="1879" y="1394"/>
                  </a:lnTo>
                  <a:lnTo>
                    <a:pt x="1903" y="1436"/>
                  </a:lnTo>
                  <a:lnTo>
                    <a:pt x="1924" y="1481"/>
                  </a:lnTo>
                  <a:lnTo>
                    <a:pt x="1940" y="1528"/>
                  </a:lnTo>
                  <a:lnTo>
                    <a:pt x="1950" y="1577"/>
                  </a:lnTo>
                  <a:lnTo>
                    <a:pt x="2229" y="1577"/>
                  </a:lnTo>
                  <a:lnTo>
                    <a:pt x="2218" y="1543"/>
                  </a:lnTo>
                  <a:lnTo>
                    <a:pt x="2201" y="1511"/>
                  </a:lnTo>
                  <a:lnTo>
                    <a:pt x="2179" y="1483"/>
                  </a:lnTo>
                  <a:lnTo>
                    <a:pt x="2155" y="1456"/>
                  </a:lnTo>
                  <a:lnTo>
                    <a:pt x="2127" y="1435"/>
                  </a:lnTo>
                  <a:lnTo>
                    <a:pt x="2096" y="1417"/>
                  </a:lnTo>
                  <a:lnTo>
                    <a:pt x="2062" y="1405"/>
                  </a:lnTo>
                  <a:lnTo>
                    <a:pt x="2026" y="1396"/>
                  </a:lnTo>
                  <a:lnTo>
                    <a:pt x="1988" y="1393"/>
                  </a:lnTo>
                  <a:lnTo>
                    <a:pt x="1970" y="1391"/>
                  </a:lnTo>
                  <a:lnTo>
                    <a:pt x="1953" y="1383"/>
                  </a:lnTo>
                  <a:lnTo>
                    <a:pt x="1938" y="1373"/>
                  </a:lnTo>
                  <a:lnTo>
                    <a:pt x="1928" y="1359"/>
                  </a:lnTo>
                  <a:lnTo>
                    <a:pt x="1920" y="1342"/>
                  </a:lnTo>
                  <a:lnTo>
                    <a:pt x="1918" y="1323"/>
                  </a:lnTo>
                  <a:lnTo>
                    <a:pt x="1920" y="1304"/>
                  </a:lnTo>
                  <a:lnTo>
                    <a:pt x="1928" y="1287"/>
                  </a:lnTo>
                  <a:lnTo>
                    <a:pt x="1938" y="1273"/>
                  </a:lnTo>
                  <a:lnTo>
                    <a:pt x="1953" y="1263"/>
                  </a:lnTo>
                  <a:lnTo>
                    <a:pt x="1970" y="1255"/>
                  </a:lnTo>
                  <a:lnTo>
                    <a:pt x="1988" y="1253"/>
                  </a:lnTo>
                  <a:lnTo>
                    <a:pt x="2035" y="1255"/>
                  </a:lnTo>
                  <a:lnTo>
                    <a:pt x="2082" y="1264"/>
                  </a:lnTo>
                  <a:lnTo>
                    <a:pt x="2125" y="1278"/>
                  </a:lnTo>
                  <a:lnTo>
                    <a:pt x="2167" y="1296"/>
                  </a:lnTo>
                  <a:lnTo>
                    <a:pt x="2206" y="1319"/>
                  </a:lnTo>
                  <a:lnTo>
                    <a:pt x="2242" y="1346"/>
                  </a:lnTo>
                  <a:lnTo>
                    <a:pt x="2274" y="1377"/>
                  </a:lnTo>
                  <a:lnTo>
                    <a:pt x="2302" y="1412"/>
                  </a:lnTo>
                  <a:lnTo>
                    <a:pt x="2328" y="1449"/>
                  </a:lnTo>
                  <a:lnTo>
                    <a:pt x="2348" y="1489"/>
                  </a:lnTo>
                  <a:lnTo>
                    <a:pt x="2363" y="1533"/>
                  </a:lnTo>
                  <a:lnTo>
                    <a:pt x="2373" y="1577"/>
                  </a:lnTo>
                  <a:lnTo>
                    <a:pt x="2674" y="1577"/>
                  </a:lnTo>
                  <a:lnTo>
                    <a:pt x="2692" y="1580"/>
                  </a:lnTo>
                  <a:lnTo>
                    <a:pt x="2709" y="1588"/>
                  </a:lnTo>
                  <a:lnTo>
                    <a:pt x="2724" y="1598"/>
                  </a:lnTo>
                  <a:lnTo>
                    <a:pt x="2734" y="1612"/>
                  </a:lnTo>
                  <a:lnTo>
                    <a:pt x="2742" y="1629"/>
                  </a:lnTo>
                  <a:lnTo>
                    <a:pt x="2744" y="1648"/>
                  </a:lnTo>
                  <a:lnTo>
                    <a:pt x="2742" y="1667"/>
                  </a:lnTo>
                  <a:lnTo>
                    <a:pt x="2734" y="1683"/>
                  </a:lnTo>
                  <a:lnTo>
                    <a:pt x="2724" y="1698"/>
                  </a:lnTo>
                  <a:lnTo>
                    <a:pt x="2709" y="1708"/>
                  </a:lnTo>
                  <a:lnTo>
                    <a:pt x="2692" y="1716"/>
                  </a:lnTo>
                  <a:lnTo>
                    <a:pt x="2674" y="1718"/>
                  </a:lnTo>
                  <a:lnTo>
                    <a:pt x="140" y="1718"/>
                  </a:lnTo>
                  <a:lnTo>
                    <a:pt x="140" y="2027"/>
                  </a:lnTo>
                  <a:lnTo>
                    <a:pt x="143" y="2037"/>
                  </a:lnTo>
                  <a:lnTo>
                    <a:pt x="150" y="2045"/>
                  </a:lnTo>
                  <a:lnTo>
                    <a:pt x="161" y="2048"/>
                  </a:lnTo>
                  <a:lnTo>
                    <a:pt x="2873" y="2048"/>
                  </a:lnTo>
                  <a:lnTo>
                    <a:pt x="2883" y="2045"/>
                  </a:lnTo>
                  <a:lnTo>
                    <a:pt x="2891" y="2037"/>
                  </a:lnTo>
                  <a:lnTo>
                    <a:pt x="2893" y="2027"/>
                  </a:lnTo>
                  <a:lnTo>
                    <a:pt x="2893" y="160"/>
                  </a:lnTo>
                  <a:lnTo>
                    <a:pt x="2891" y="150"/>
                  </a:lnTo>
                  <a:lnTo>
                    <a:pt x="2883" y="143"/>
                  </a:lnTo>
                  <a:lnTo>
                    <a:pt x="2873" y="140"/>
                  </a:lnTo>
                  <a:lnTo>
                    <a:pt x="2114" y="140"/>
                  </a:lnTo>
                  <a:lnTo>
                    <a:pt x="2095" y="137"/>
                  </a:lnTo>
                  <a:lnTo>
                    <a:pt x="2078" y="131"/>
                  </a:lnTo>
                  <a:lnTo>
                    <a:pt x="2064" y="119"/>
                  </a:lnTo>
                  <a:lnTo>
                    <a:pt x="2053" y="105"/>
                  </a:lnTo>
                  <a:lnTo>
                    <a:pt x="2046" y="89"/>
                  </a:lnTo>
                  <a:lnTo>
                    <a:pt x="2044" y="70"/>
                  </a:lnTo>
                  <a:lnTo>
                    <a:pt x="2046" y="52"/>
                  </a:lnTo>
                  <a:lnTo>
                    <a:pt x="2053" y="35"/>
                  </a:lnTo>
                  <a:lnTo>
                    <a:pt x="2064" y="20"/>
                  </a:lnTo>
                  <a:lnTo>
                    <a:pt x="2078" y="9"/>
                  </a:lnTo>
                  <a:lnTo>
                    <a:pt x="2095" y="2"/>
                  </a:lnTo>
                  <a:lnTo>
                    <a:pt x="2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7" name="Freeform 109"/>
            <p:cNvSpPr/>
            <p:nvPr/>
          </p:nvSpPr>
          <p:spPr bwMode="auto">
            <a:xfrm>
              <a:off x="9990138" y="2809875"/>
              <a:ext cx="157163" cy="231775"/>
            </a:xfrm>
            <a:custGeom>
              <a:gdLst>
                <a:gd name="T0" fmla="*/ 161 w 993"/>
                <a:gd name="T1" fmla="*/ 0 h 1455"/>
                <a:gd name="T2" fmla="*/ 922 w 993"/>
                <a:gd name="T3" fmla="*/ 0 h 1455"/>
                <a:gd name="T4" fmla="*/ 941 w 993"/>
                <a:gd name="T5" fmla="*/ 2 h 1455"/>
                <a:gd name="T6" fmla="*/ 958 w 993"/>
                <a:gd name="T7" fmla="*/ 9 h 1455"/>
                <a:gd name="T8" fmla="*/ 972 w 993"/>
                <a:gd name="T9" fmla="*/ 20 h 1455"/>
                <a:gd name="T10" fmla="*/ 983 w 993"/>
                <a:gd name="T11" fmla="*/ 35 h 1455"/>
                <a:gd name="T12" fmla="*/ 990 w 993"/>
                <a:gd name="T13" fmla="*/ 52 h 1455"/>
                <a:gd name="T14" fmla="*/ 993 w 993"/>
                <a:gd name="T15" fmla="*/ 70 h 1455"/>
                <a:gd name="T16" fmla="*/ 990 w 993"/>
                <a:gd name="T17" fmla="*/ 89 h 1455"/>
                <a:gd name="T18" fmla="*/ 983 w 993"/>
                <a:gd name="T19" fmla="*/ 105 h 1455"/>
                <a:gd name="T20" fmla="*/ 972 w 993"/>
                <a:gd name="T21" fmla="*/ 119 h 1455"/>
                <a:gd name="T22" fmla="*/ 958 w 993"/>
                <a:gd name="T23" fmla="*/ 131 h 1455"/>
                <a:gd name="T24" fmla="*/ 941 w 993"/>
                <a:gd name="T25" fmla="*/ 137 h 1455"/>
                <a:gd name="T26" fmla="*/ 922 w 993"/>
                <a:gd name="T27" fmla="*/ 140 h 1455"/>
                <a:gd name="T28" fmla="*/ 161 w 993"/>
                <a:gd name="T29" fmla="*/ 140 h 1455"/>
                <a:gd name="T30" fmla="*/ 150 w 993"/>
                <a:gd name="T31" fmla="*/ 143 h 1455"/>
                <a:gd name="T32" fmla="*/ 143 w 993"/>
                <a:gd name="T33" fmla="*/ 150 h 1455"/>
                <a:gd name="T34" fmla="*/ 140 w 993"/>
                <a:gd name="T35" fmla="*/ 160 h 1455"/>
                <a:gd name="T36" fmla="*/ 140 w 993"/>
                <a:gd name="T37" fmla="*/ 1384 h 1455"/>
                <a:gd name="T38" fmla="*/ 138 w 993"/>
                <a:gd name="T39" fmla="*/ 1404 h 1455"/>
                <a:gd name="T40" fmla="*/ 130 w 993"/>
                <a:gd name="T41" fmla="*/ 1420 h 1455"/>
                <a:gd name="T42" fmla="*/ 120 w 993"/>
                <a:gd name="T43" fmla="*/ 1434 h 1455"/>
                <a:gd name="T44" fmla="*/ 105 w 993"/>
                <a:gd name="T45" fmla="*/ 1446 h 1455"/>
                <a:gd name="T46" fmla="*/ 89 w 993"/>
                <a:gd name="T47" fmla="*/ 1452 h 1455"/>
                <a:gd name="T48" fmla="*/ 70 w 993"/>
                <a:gd name="T49" fmla="*/ 1455 h 1455"/>
                <a:gd name="T50" fmla="*/ 51 w 993"/>
                <a:gd name="T51" fmla="*/ 1452 h 1455"/>
                <a:gd name="T52" fmla="*/ 34 w 993"/>
                <a:gd name="T53" fmla="*/ 1446 h 1455"/>
                <a:gd name="T54" fmla="*/ 20 w 993"/>
                <a:gd name="T55" fmla="*/ 1434 h 1455"/>
                <a:gd name="T56" fmla="*/ 10 w 993"/>
                <a:gd name="T57" fmla="*/ 1420 h 1455"/>
                <a:gd name="T58" fmla="*/ 2 w 993"/>
                <a:gd name="T59" fmla="*/ 1404 h 1455"/>
                <a:gd name="T60" fmla="*/ 0 w 993"/>
                <a:gd name="T61" fmla="*/ 1384 h 1455"/>
                <a:gd name="T62" fmla="*/ 0 w 993"/>
                <a:gd name="T63" fmla="*/ 160 h 1455"/>
                <a:gd name="T64" fmla="*/ 3 w 993"/>
                <a:gd name="T65" fmla="*/ 128 h 1455"/>
                <a:gd name="T66" fmla="*/ 13 w 993"/>
                <a:gd name="T67" fmla="*/ 98 h 1455"/>
                <a:gd name="T68" fmla="*/ 28 w 993"/>
                <a:gd name="T69" fmla="*/ 71 h 1455"/>
                <a:gd name="T70" fmla="*/ 47 w 993"/>
                <a:gd name="T71" fmla="*/ 47 h 1455"/>
                <a:gd name="T72" fmla="*/ 71 w 993"/>
                <a:gd name="T73" fmla="*/ 27 h 1455"/>
                <a:gd name="T74" fmla="*/ 98 w 993"/>
                <a:gd name="T75" fmla="*/ 12 h 1455"/>
                <a:gd name="T76" fmla="*/ 128 w 993"/>
                <a:gd name="T77" fmla="*/ 3 h 1455"/>
                <a:gd name="T78" fmla="*/ 161 w 993"/>
                <a:gd name="T79" fmla="*/ 0 h 14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93" h="1455">
                  <a:moveTo>
                    <a:pt x="161" y="0"/>
                  </a:moveTo>
                  <a:lnTo>
                    <a:pt x="922" y="0"/>
                  </a:lnTo>
                  <a:lnTo>
                    <a:pt x="941" y="2"/>
                  </a:lnTo>
                  <a:lnTo>
                    <a:pt x="958" y="9"/>
                  </a:lnTo>
                  <a:lnTo>
                    <a:pt x="972" y="20"/>
                  </a:lnTo>
                  <a:lnTo>
                    <a:pt x="983" y="35"/>
                  </a:lnTo>
                  <a:lnTo>
                    <a:pt x="990" y="52"/>
                  </a:lnTo>
                  <a:lnTo>
                    <a:pt x="993" y="70"/>
                  </a:lnTo>
                  <a:lnTo>
                    <a:pt x="990" y="89"/>
                  </a:lnTo>
                  <a:lnTo>
                    <a:pt x="983" y="105"/>
                  </a:lnTo>
                  <a:lnTo>
                    <a:pt x="972" y="119"/>
                  </a:lnTo>
                  <a:lnTo>
                    <a:pt x="958" y="131"/>
                  </a:lnTo>
                  <a:lnTo>
                    <a:pt x="941" y="137"/>
                  </a:lnTo>
                  <a:lnTo>
                    <a:pt x="922" y="140"/>
                  </a:lnTo>
                  <a:lnTo>
                    <a:pt x="161" y="140"/>
                  </a:lnTo>
                  <a:lnTo>
                    <a:pt x="150" y="143"/>
                  </a:lnTo>
                  <a:lnTo>
                    <a:pt x="143" y="150"/>
                  </a:lnTo>
                  <a:lnTo>
                    <a:pt x="140" y="160"/>
                  </a:lnTo>
                  <a:lnTo>
                    <a:pt x="140" y="1384"/>
                  </a:lnTo>
                  <a:lnTo>
                    <a:pt x="138" y="1404"/>
                  </a:lnTo>
                  <a:lnTo>
                    <a:pt x="130" y="1420"/>
                  </a:lnTo>
                  <a:lnTo>
                    <a:pt x="120" y="1434"/>
                  </a:lnTo>
                  <a:lnTo>
                    <a:pt x="105" y="1446"/>
                  </a:lnTo>
                  <a:lnTo>
                    <a:pt x="89" y="1452"/>
                  </a:lnTo>
                  <a:lnTo>
                    <a:pt x="70" y="1455"/>
                  </a:lnTo>
                  <a:lnTo>
                    <a:pt x="51" y="1452"/>
                  </a:lnTo>
                  <a:lnTo>
                    <a:pt x="34" y="1446"/>
                  </a:lnTo>
                  <a:lnTo>
                    <a:pt x="20" y="1434"/>
                  </a:lnTo>
                  <a:lnTo>
                    <a:pt x="10" y="1420"/>
                  </a:lnTo>
                  <a:lnTo>
                    <a:pt x="2" y="1404"/>
                  </a:lnTo>
                  <a:lnTo>
                    <a:pt x="0" y="1384"/>
                  </a:lnTo>
                  <a:lnTo>
                    <a:pt x="0" y="160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8" y="71"/>
                  </a:lnTo>
                  <a:lnTo>
                    <a:pt x="47" y="47"/>
                  </a:lnTo>
                  <a:lnTo>
                    <a:pt x="71" y="27"/>
                  </a:lnTo>
                  <a:lnTo>
                    <a:pt x="98" y="12"/>
                  </a:lnTo>
                  <a:lnTo>
                    <a:pt x="128" y="3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8" name="Freeform 110"/>
            <p:cNvSpPr/>
            <p:nvPr/>
          </p:nvSpPr>
          <p:spPr bwMode="auto">
            <a:xfrm>
              <a:off x="10139363" y="2690813"/>
              <a:ext cx="179388" cy="300038"/>
            </a:xfrm>
            <a:custGeom>
              <a:gdLst>
                <a:gd name="T0" fmla="*/ 603 w 1137"/>
                <a:gd name="T1" fmla="*/ 7 h 1894"/>
                <a:gd name="T2" fmla="*/ 887 w 1137"/>
                <a:gd name="T3" fmla="*/ 325 h 1894"/>
                <a:gd name="T4" fmla="*/ 951 w 1137"/>
                <a:gd name="T5" fmla="*/ 433 h 1894"/>
                <a:gd name="T6" fmla="*/ 974 w 1137"/>
                <a:gd name="T7" fmla="*/ 557 h 1894"/>
                <a:gd name="T8" fmla="*/ 980 w 1137"/>
                <a:gd name="T9" fmla="*/ 1155 h 1894"/>
                <a:gd name="T10" fmla="*/ 1114 w 1137"/>
                <a:gd name="T11" fmla="*/ 1375 h 1894"/>
                <a:gd name="T12" fmla="*/ 1137 w 1137"/>
                <a:gd name="T13" fmla="*/ 1477 h 1894"/>
                <a:gd name="T14" fmla="*/ 1127 w 1137"/>
                <a:gd name="T15" fmla="*/ 1653 h 1894"/>
                <a:gd name="T16" fmla="*/ 1086 w 1137"/>
                <a:gd name="T17" fmla="*/ 1685 h 1894"/>
                <a:gd name="T18" fmla="*/ 912 w 1137"/>
                <a:gd name="T19" fmla="*/ 1823 h 1894"/>
                <a:gd name="T20" fmla="*/ 891 w 1137"/>
                <a:gd name="T21" fmla="*/ 1873 h 1894"/>
                <a:gd name="T22" fmla="*/ 841 w 1137"/>
                <a:gd name="T23" fmla="*/ 1893 h 1894"/>
                <a:gd name="T24" fmla="*/ 793 w 1137"/>
                <a:gd name="T25" fmla="*/ 1873 h 1894"/>
                <a:gd name="T26" fmla="*/ 771 w 1137"/>
                <a:gd name="T27" fmla="*/ 1823 h 1894"/>
                <a:gd name="T28" fmla="*/ 747 w 1137"/>
                <a:gd name="T29" fmla="*/ 1652 h 1894"/>
                <a:gd name="T30" fmla="*/ 740 w 1137"/>
                <a:gd name="T31" fmla="*/ 1598 h 1894"/>
                <a:gd name="T32" fmla="*/ 772 w 1137"/>
                <a:gd name="T33" fmla="*/ 1556 h 1894"/>
                <a:gd name="T34" fmla="*/ 996 w 1137"/>
                <a:gd name="T35" fmla="*/ 1546 h 1894"/>
                <a:gd name="T36" fmla="*/ 988 w 1137"/>
                <a:gd name="T37" fmla="*/ 1436 h 1894"/>
                <a:gd name="T38" fmla="*/ 854 w 1137"/>
                <a:gd name="T39" fmla="*/ 1216 h 1894"/>
                <a:gd name="T40" fmla="*/ 833 w 1137"/>
                <a:gd name="T41" fmla="*/ 1116 h 1894"/>
                <a:gd name="T42" fmla="*/ 824 w 1137"/>
                <a:gd name="T43" fmla="*/ 497 h 1894"/>
                <a:gd name="T44" fmla="*/ 781 w 1137"/>
                <a:gd name="T45" fmla="*/ 416 h 1894"/>
                <a:gd name="T46" fmla="*/ 352 w 1137"/>
                <a:gd name="T47" fmla="*/ 442 h 1894"/>
                <a:gd name="T48" fmla="*/ 321 w 1137"/>
                <a:gd name="T49" fmla="*/ 526 h 1894"/>
                <a:gd name="T50" fmla="*/ 316 w 1137"/>
                <a:gd name="T51" fmla="*/ 1149 h 1894"/>
                <a:gd name="T52" fmla="*/ 276 w 1137"/>
                <a:gd name="T53" fmla="*/ 1252 h 1894"/>
                <a:gd name="T54" fmla="*/ 143 w 1137"/>
                <a:gd name="T55" fmla="*/ 1459 h 1894"/>
                <a:gd name="T56" fmla="*/ 338 w 1137"/>
                <a:gd name="T57" fmla="*/ 1547 h 1894"/>
                <a:gd name="T58" fmla="*/ 388 w 1137"/>
                <a:gd name="T59" fmla="*/ 1567 h 1894"/>
                <a:gd name="T60" fmla="*/ 409 w 1137"/>
                <a:gd name="T61" fmla="*/ 1617 h 1894"/>
                <a:gd name="T62" fmla="*/ 388 w 1137"/>
                <a:gd name="T63" fmla="*/ 1667 h 1894"/>
                <a:gd name="T64" fmla="*/ 338 w 1137"/>
                <a:gd name="T65" fmla="*/ 1688 h 1894"/>
                <a:gd name="T66" fmla="*/ 335 w 1137"/>
                <a:gd name="T67" fmla="*/ 1842 h 1894"/>
                <a:gd name="T68" fmla="*/ 303 w 1137"/>
                <a:gd name="T69" fmla="*/ 1885 h 1894"/>
                <a:gd name="T70" fmla="*/ 250 w 1137"/>
                <a:gd name="T71" fmla="*/ 1891 h 1894"/>
                <a:gd name="T72" fmla="*/ 207 w 1137"/>
                <a:gd name="T73" fmla="*/ 1859 h 1894"/>
                <a:gd name="T74" fmla="*/ 198 w 1137"/>
                <a:gd name="T75" fmla="*/ 1688 h 1894"/>
                <a:gd name="T76" fmla="*/ 35 w 1137"/>
                <a:gd name="T77" fmla="*/ 1678 h 1894"/>
                <a:gd name="T78" fmla="*/ 2 w 1137"/>
                <a:gd name="T79" fmla="*/ 1636 h 1894"/>
                <a:gd name="T80" fmla="*/ 3 w 1137"/>
                <a:gd name="T81" fmla="*/ 1443 h 1894"/>
                <a:gd name="T82" fmla="*/ 45 w 1137"/>
                <a:gd name="T83" fmla="*/ 1338 h 1894"/>
                <a:gd name="T84" fmla="*/ 178 w 1137"/>
                <a:gd name="T85" fmla="*/ 1134 h 1894"/>
                <a:gd name="T86" fmla="*/ 182 w 1137"/>
                <a:gd name="T87" fmla="*/ 515 h 1894"/>
                <a:gd name="T88" fmla="*/ 218 w 1137"/>
                <a:gd name="T89" fmla="*/ 395 h 1894"/>
                <a:gd name="T90" fmla="*/ 522 w 1137"/>
                <a:gd name="T91" fmla="*/ 25 h 1894"/>
                <a:gd name="T92" fmla="*/ 574 w 1137"/>
                <a:gd name="T93" fmla="*/ 0 h 189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37" h="1893">
                  <a:moveTo>
                    <a:pt x="574" y="0"/>
                  </a:moveTo>
                  <a:lnTo>
                    <a:pt x="589" y="3"/>
                  </a:lnTo>
                  <a:lnTo>
                    <a:pt x="603" y="7"/>
                  </a:lnTo>
                  <a:lnTo>
                    <a:pt x="617" y="14"/>
                  </a:lnTo>
                  <a:lnTo>
                    <a:pt x="627" y="25"/>
                  </a:lnTo>
                  <a:lnTo>
                    <a:pt x="887" y="325"/>
                  </a:lnTo>
                  <a:lnTo>
                    <a:pt x="913" y="359"/>
                  </a:lnTo>
                  <a:lnTo>
                    <a:pt x="934" y="395"/>
                  </a:lnTo>
                  <a:lnTo>
                    <a:pt x="951" y="433"/>
                  </a:lnTo>
                  <a:lnTo>
                    <a:pt x="964" y="473"/>
                  </a:lnTo>
                  <a:lnTo>
                    <a:pt x="971" y="515"/>
                  </a:lnTo>
                  <a:lnTo>
                    <a:pt x="974" y="557"/>
                  </a:lnTo>
                  <a:lnTo>
                    <a:pt x="974" y="1118"/>
                  </a:lnTo>
                  <a:lnTo>
                    <a:pt x="976" y="1137"/>
                  </a:lnTo>
                  <a:lnTo>
                    <a:pt x="980" y="1155"/>
                  </a:lnTo>
                  <a:lnTo>
                    <a:pt x="989" y="1173"/>
                  </a:lnTo>
                  <a:lnTo>
                    <a:pt x="1097" y="1343"/>
                  </a:lnTo>
                  <a:lnTo>
                    <a:pt x="1114" y="1375"/>
                  </a:lnTo>
                  <a:lnTo>
                    <a:pt x="1127" y="1407"/>
                  </a:lnTo>
                  <a:lnTo>
                    <a:pt x="1134" y="1442"/>
                  </a:lnTo>
                  <a:lnTo>
                    <a:pt x="1137" y="1477"/>
                  </a:lnTo>
                  <a:lnTo>
                    <a:pt x="1137" y="1617"/>
                  </a:lnTo>
                  <a:lnTo>
                    <a:pt x="1134" y="1636"/>
                  </a:lnTo>
                  <a:lnTo>
                    <a:pt x="1127" y="1653"/>
                  </a:lnTo>
                  <a:lnTo>
                    <a:pt x="1116" y="1667"/>
                  </a:lnTo>
                  <a:lnTo>
                    <a:pt x="1102" y="1678"/>
                  </a:lnTo>
                  <a:lnTo>
                    <a:pt x="1086" y="1685"/>
                  </a:lnTo>
                  <a:lnTo>
                    <a:pt x="1067" y="1688"/>
                  </a:lnTo>
                  <a:lnTo>
                    <a:pt x="912" y="1688"/>
                  </a:lnTo>
                  <a:lnTo>
                    <a:pt x="912" y="1823"/>
                  </a:lnTo>
                  <a:lnTo>
                    <a:pt x="909" y="1841"/>
                  </a:lnTo>
                  <a:lnTo>
                    <a:pt x="903" y="1858"/>
                  </a:lnTo>
                  <a:lnTo>
                    <a:pt x="891" y="1873"/>
                  </a:lnTo>
                  <a:lnTo>
                    <a:pt x="877" y="1883"/>
                  </a:lnTo>
                  <a:lnTo>
                    <a:pt x="860" y="1891"/>
                  </a:lnTo>
                  <a:lnTo>
                    <a:pt x="841" y="1893"/>
                  </a:lnTo>
                  <a:lnTo>
                    <a:pt x="823" y="1891"/>
                  </a:lnTo>
                  <a:lnTo>
                    <a:pt x="806" y="1883"/>
                  </a:lnTo>
                  <a:lnTo>
                    <a:pt x="793" y="1873"/>
                  </a:lnTo>
                  <a:lnTo>
                    <a:pt x="781" y="1858"/>
                  </a:lnTo>
                  <a:lnTo>
                    <a:pt x="773" y="1841"/>
                  </a:lnTo>
                  <a:lnTo>
                    <a:pt x="771" y="1823"/>
                  </a:lnTo>
                  <a:lnTo>
                    <a:pt x="771" y="1676"/>
                  </a:lnTo>
                  <a:lnTo>
                    <a:pt x="758" y="1666"/>
                  </a:lnTo>
                  <a:lnTo>
                    <a:pt x="747" y="1652"/>
                  </a:lnTo>
                  <a:lnTo>
                    <a:pt x="740" y="1635"/>
                  </a:lnTo>
                  <a:lnTo>
                    <a:pt x="737" y="1617"/>
                  </a:lnTo>
                  <a:lnTo>
                    <a:pt x="740" y="1598"/>
                  </a:lnTo>
                  <a:lnTo>
                    <a:pt x="747" y="1581"/>
                  </a:lnTo>
                  <a:lnTo>
                    <a:pt x="758" y="1567"/>
                  </a:lnTo>
                  <a:lnTo>
                    <a:pt x="772" y="1556"/>
                  </a:lnTo>
                  <a:lnTo>
                    <a:pt x="789" y="1549"/>
                  </a:lnTo>
                  <a:lnTo>
                    <a:pt x="807" y="1546"/>
                  </a:lnTo>
                  <a:lnTo>
                    <a:pt x="996" y="1546"/>
                  </a:lnTo>
                  <a:lnTo>
                    <a:pt x="996" y="1477"/>
                  </a:lnTo>
                  <a:lnTo>
                    <a:pt x="995" y="1456"/>
                  </a:lnTo>
                  <a:lnTo>
                    <a:pt x="988" y="1436"/>
                  </a:lnTo>
                  <a:lnTo>
                    <a:pt x="979" y="1417"/>
                  </a:lnTo>
                  <a:lnTo>
                    <a:pt x="871" y="1247"/>
                  </a:lnTo>
                  <a:lnTo>
                    <a:pt x="854" y="1216"/>
                  </a:lnTo>
                  <a:lnTo>
                    <a:pt x="842" y="1184"/>
                  </a:lnTo>
                  <a:lnTo>
                    <a:pt x="836" y="1151"/>
                  </a:lnTo>
                  <a:lnTo>
                    <a:pt x="833" y="1116"/>
                  </a:lnTo>
                  <a:lnTo>
                    <a:pt x="833" y="556"/>
                  </a:lnTo>
                  <a:lnTo>
                    <a:pt x="831" y="526"/>
                  </a:lnTo>
                  <a:lnTo>
                    <a:pt x="824" y="497"/>
                  </a:lnTo>
                  <a:lnTo>
                    <a:pt x="814" y="468"/>
                  </a:lnTo>
                  <a:lnTo>
                    <a:pt x="800" y="442"/>
                  </a:lnTo>
                  <a:lnTo>
                    <a:pt x="781" y="416"/>
                  </a:lnTo>
                  <a:lnTo>
                    <a:pt x="576" y="178"/>
                  </a:lnTo>
                  <a:lnTo>
                    <a:pt x="370" y="417"/>
                  </a:lnTo>
                  <a:lnTo>
                    <a:pt x="352" y="442"/>
                  </a:lnTo>
                  <a:lnTo>
                    <a:pt x="338" y="468"/>
                  </a:lnTo>
                  <a:lnTo>
                    <a:pt x="328" y="497"/>
                  </a:lnTo>
                  <a:lnTo>
                    <a:pt x="321" y="526"/>
                  </a:lnTo>
                  <a:lnTo>
                    <a:pt x="319" y="556"/>
                  </a:lnTo>
                  <a:lnTo>
                    <a:pt x="319" y="1112"/>
                  </a:lnTo>
                  <a:lnTo>
                    <a:pt x="316" y="1149"/>
                  </a:lnTo>
                  <a:lnTo>
                    <a:pt x="308" y="1185"/>
                  </a:lnTo>
                  <a:lnTo>
                    <a:pt x="294" y="1219"/>
                  </a:lnTo>
                  <a:lnTo>
                    <a:pt x="276" y="1252"/>
                  </a:lnTo>
                  <a:lnTo>
                    <a:pt x="160" y="1418"/>
                  </a:lnTo>
                  <a:lnTo>
                    <a:pt x="149" y="1438"/>
                  </a:lnTo>
                  <a:lnTo>
                    <a:pt x="143" y="1459"/>
                  </a:lnTo>
                  <a:lnTo>
                    <a:pt x="140" y="1481"/>
                  </a:lnTo>
                  <a:lnTo>
                    <a:pt x="140" y="1547"/>
                  </a:lnTo>
                  <a:lnTo>
                    <a:pt x="338" y="1547"/>
                  </a:lnTo>
                  <a:lnTo>
                    <a:pt x="357" y="1549"/>
                  </a:lnTo>
                  <a:lnTo>
                    <a:pt x="374" y="1557"/>
                  </a:lnTo>
                  <a:lnTo>
                    <a:pt x="388" y="1567"/>
                  </a:lnTo>
                  <a:lnTo>
                    <a:pt x="400" y="1582"/>
                  </a:lnTo>
                  <a:lnTo>
                    <a:pt x="406" y="1599"/>
                  </a:lnTo>
                  <a:lnTo>
                    <a:pt x="409" y="1617"/>
                  </a:lnTo>
                  <a:lnTo>
                    <a:pt x="406" y="1636"/>
                  </a:lnTo>
                  <a:lnTo>
                    <a:pt x="400" y="1653"/>
                  </a:lnTo>
                  <a:lnTo>
                    <a:pt x="388" y="1667"/>
                  </a:lnTo>
                  <a:lnTo>
                    <a:pt x="374" y="1678"/>
                  </a:lnTo>
                  <a:lnTo>
                    <a:pt x="357" y="1685"/>
                  </a:lnTo>
                  <a:lnTo>
                    <a:pt x="338" y="1688"/>
                  </a:lnTo>
                  <a:lnTo>
                    <a:pt x="338" y="1688"/>
                  </a:lnTo>
                  <a:lnTo>
                    <a:pt x="338" y="1823"/>
                  </a:lnTo>
                  <a:lnTo>
                    <a:pt x="335" y="1842"/>
                  </a:lnTo>
                  <a:lnTo>
                    <a:pt x="329" y="1859"/>
                  </a:lnTo>
                  <a:lnTo>
                    <a:pt x="317" y="1873"/>
                  </a:lnTo>
                  <a:lnTo>
                    <a:pt x="303" y="1885"/>
                  </a:lnTo>
                  <a:lnTo>
                    <a:pt x="287" y="1891"/>
                  </a:lnTo>
                  <a:lnTo>
                    <a:pt x="268" y="1894"/>
                  </a:lnTo>
                  <a:lnTo>
                    <a:pt x="250" y="1891"/>
                  </a:lnTo>
                  <a:lnTo>
                    <a:pt x="233" y="1885"/>
                  </a:lnTo>
                  <a:lnTo>
                    <a:pt x="218" y="1873"/>
                  </a:lnTo>
                  <a:lnTo>
                    <a:pt x="207" y="1859"/>
                  </a:lnTo>
                  <a:lnTo>
                    <a:pt x="200" y="1842"/>
                  </a:lnTo>
                  <a:lnTo>
                    <a:pt x="198" y="1823"/>
                  </a:lnTo>
                  <a:lnTo>
                    <a:pt x="198" y="1688"/>
                  </a:lnTo>
                  <a:lnTo>
                    <a:pt x="70" y="1688"/>
                  </a:lnTo>
                  <a:lnTo>
                    <a:pt x="52" y="1685"/>
                  </a:lnTo>
                  <a:lnTo>
                    <a:pt x="35" y="1678"/>
                  </a:lnTo>
                  <a:lnTo>
                    <a:pt x="20" y="1667"/>
                  </a:lnTo>
                  <a:lnTo>
                    <a:pt x="9" y="1653"/>
                  </a:lnTo>
                  <a:lnTo>
                    <a:pt x="2" y="1636"/>
                  </a:lnTo>
                  <a:lnTo>
                    <a:pt x="0" y="1617"/>
                  </a:lnTo>
                  <a:lnTo>
                    <a:pt x="0" y="1481"/>
                  </a:lnTo>
                  <a:lnTo>
                    <a:pt x="3" y="1443"/>
                  </a:lnTo>
                  <a:lnTo>
                    <a:pt x="11" y="1406"/>
                  </a:lnTo>
                  <a:lnTo>
                    <a:pt x="25" y="1371"/>
                  </a:lnTo>
                  <a:lnTo>
                    <a:pt x="45" y="1338"/>
                  </a:lnTo>
                  <a:lnTo>
                    <a:pt x="161" y="1171"/>
                  </a:lnTo>
                  <a:lnTo>
                    <a:pt x="171" y="1154"/>
                  </a:lnTo>
                  <a:lnTo>
                    <a:pt x="178" y="1134"/>
                  </a:lnTo>
                  <a:lnTo>
                    <a:pt x="180" y="1113"/>
                  </a:lnTo>
                  <a:lnTo>
                    <a:pt x="180" y="556"/>
                  </a:lnTo>
                  <a:lnTo>
                    <a:pt x="182" y="515"/>
                  </a:lnTo>
                  <a:lnTo>
                    <a:pt x="189" y="473"/>
                  </a:lnTo>
                  <a:lnTo>
                    <a:pt x="201" y="433"/>
                  </a:lnTo>
                  <a:lnTo>
                    <a:pt x="218" y="395"/>
                  </a:lnTo>
                  <a:lnTo>
                    <a:pt x="239" y="359"/>
                  </a:lnTo>
                  <a:lnTo>
                    <a:pt x="264" y="326"/>
                  </a:lnTo>
                  <a:lnTo>
                    <a:pt x="522" y="25"/>
                  </a:lnTo>
                  <a:lnTo>
                    <a:pt x="536" y="12"/>
                  </a:lnTo>
                  <a:lnTo>
                    <a:pt x="554" y="4"/>
                  </a:lnTo>
                  <a:lnTo>
                    <a:pt x="5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29" name="Freeform 111"/>
            <p:cNvSpPr/>
            <p:nvPr/>
          </p:nvSpPr>
          <p:spPr bwMode="auto">
            <a:xfrm>
              <a:off x="10217151" y="2943225"/>
              <a:ext cx="22225" cy="71438"/>
            </a:xfrm>
            <a:custGeom>
              <a:gdLst>
                <a:gd name="T0" fmla="*/ 70 w 140"/>
                <a:gd name="T1" fmla="*/ 0 h 445"/>
                <a:gd name="T2" fmla="*/ 89 w 140"/>
                <a:gd name="T3" fmla="*/ 2 h 445"/>
                <a:gd name="T4" fmla="*/ 106 w 140"/>
                <a:gd name="T5" fmla="*/ 9 h 445"/>
                <a:gd name="T6" fmla="*/ 120 w 140"/>
                <a:gd name="T7" fmla="*/ 20 h 445"/>
                <a:gd name="T8" fmla="*/ 130 w 140"/>
                <a:gd name="T9" fmla="*/ 35 h 445"/>
                <a:gd name="T10" fmla="*/ 138 w 140"/>
                <a:gd name="T11" fmla="*/ 52 h 445"/>
                <a:gd name="T12" fmla="*/ 140 w 140"/>
                <a:gd name="T13" fmla="*/ 70 h 445"/>
                <a:gd name="T14" fmla="*/ 140 w 140"/>
                <a:gd name="T15" fmla="*/ 375 h 445"/>
                <a:gd name="T16" fmla="*/ 138 w 140"/>
                <a:gd name="T17" fmla="*/ 394 h 445"/>
                <a:gd name="T18" fmla="*/ 130 w 140"/>
                <a:gd name="T19" fmla="*/ 412 h 445"/>
                <a:gd name="T20" fmla="*/ 119 w 140"/>
                <a:gd name="T21" fmla="*/ 426 h 445"/>
                <a:gd name="T22" fmla="*/ 103 w 140"/>
                <a:gd name="T23" fmla="*/ 438 h 445"/>
                <a:gd name="T24" fmla="*/ 86 w 140"/>
                <a:gd name="T25" fmla="*/ 444 h 445"/>
                <a:gd name="T26" fmla="*/ 66 w 140"/>
                <a:gd name="T27" fmla="*/ 445 h 445"/>
                <a:gd name="T28" fmla="*/ 48 w 140"/>
                <a:gd name="T29" fmla="*/ 442 h 445"/>
                <a:gd name="T30" fmla="*/ 32 w 140"/>
                <a:gd name="T31" fmla="*/ 435 h 445"/>
                <a:gd name="T32" fmla="*/ 19 w 140"/>
                <a:gd name="T33" fmla="*/ 422 h 445"/>
                <a:gd name="T34" fmla="*/ 9 w 140"/>
                <a:gd name="T35" fmla="*/ 408 h 445"/>
                <a:gd name="T36" fmla="*/ 2 w 140"/>
                <a:gd name="T37" fmla="*/ 391 h 445"/>
                <a:gd name="T38" fmla="*/ 0 w 140"/>
                <a:gd name="T39" fmla="*/ 372 h 445"/>
                <a:gd name="T40" fmla="*/ 0 w 140"/>
                <a:gd name="T41" fmla="*/ 70 h 445"/>
                <a:gd name="T42" fmla="*/ 2 w 140"/>
                <a:gd name="T43" fmla="*/ 52 h 445"/>
                <a:gd name="T44" fmla="*/ 10 w 140"/>
                <a:gd name="T45" fmla="*/ 35 h 445"/>
                <a:gd name="T46" fmla="*/ 20 w 140"/>
                <a:gd name="T47" fmla="*/ 20 h 445"/>
                <a:gd name="T48" fmla="*/ 35 w 140"/>
                <a:gd name="T49" fmla="*/ 9 h 445"/>
                <a:gd name="T50" fmla="*/ 51 w 140"/>
                <a:gd name="T51" fmla="*/ 2 h 445"/>
                <a:gd name="T52" fmla="*/ 70 w 140"/>
                <a:gd name="T53" fmla="*/ 0 h 4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445">
                  <a:moveTo>
                    <a:pt x="70" y="0"/>
                  </a:moveTo>
                  <a:lnTo>
                    <a:pt x="89" y="2"/>
                  </a:lnTo>
                  <a:lnTo>
                    <a:pt x="106" y="9"/>
                  </a:lnTo>
                  <a:lnTo>
                    <a:pt x="120" y="20"/>
                  </a:lnTo>
                  <a:lnTo>
                    <a:pt x="130" y="35"/>
                  </a:lnTo>
                  <a:lnTo>
                    <a:pt x="138" y="52"/>
                  </a:lnTo>
                  <a:lnTo>
                    <a:pt x="140" y="70"/>
                  </a:lnTo>
                  <a:lnTo>
                    <a:pt x="140" y="375"/>
                  </a:lnTo>
                  <a:lnTo>
                    <a:pt x="138" y="394"/>
                  </a:lnTo>
                  <a:lnTo>
                    <a:pt x="130" y="412"/>
                  </a:lnTo>
                  <a:lnTo>
                    <a:pt x="119" y="426"/>
                  </a:lnTo>
                  <a:lnTo>
                    <a:pt x="103" y="438"/>
                  </a:lnTo>
                  <a:lnTo>
                    <a:pt x="86" y="444"/>
                  </a:lnTo>
                  <a:lnTo>
                    <a:pt x="66" y="445"/>
                  </a:lnTo>
                  <a:lnTo>
                    <a:pt x="48" y="442"/>
                  </a:lnTo>
                  <a:lnTo>
                    <a:pt x="32" y="435"/>
                  </a:lnTo>
                  <a:lnTo>
                    <a:pt x="19" y="422"/>
                  </a:lnTo>
                  <a:lnTo>
                    <a:pt x="9" y="408"/>
                  </a:lnTo>
                  <a:lnTo>
                    <a:pt x="2" y="391"/>
                  </a:lnTo>
                  <a:lnTo>
                    <a:pt x="0" y="372"/>
                  </a:lnTo>
                  <a:lnTo>
                    <a:pt x="0" y="70"/>
                  </a:lnTo>
                  <a:lnTo>
                    <a:pt x="2" y="52"/>
                  </a:lnTo>
                  <a:lnTo>
                    <a:pt x="10" y="35"/>
                  </a:lnTo>
                  <a:lnTo>
                    <a:pt x="20" y="20"/>
                  </a:lnTo>
                  <a:lnTo>
                    <a:pt x="35" y="9"/>
                  </a:lnTo>
                  <a:lnTo>
                    <a:pt x="51" y="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  <p:grpSp>
        <p:nvGrpSpPr>
          <p:cNvPr id="30" name="Group 27"/>
          <p:cNvGrpSpPr/>
          <p:nvPr/>
        </p:nvGrpSpPr>
        <p:grpSpPr>
          <a:xfrm>
            <a:off x="5369961" y="4733639"/>
            <a:ext cx="644507" cy="637098"/>
            <a:chOff x="4356100" y="3465513"/>
            <a:chExt cx="552450" cy="546100"/>
          </a:xfrm>
          <a:solidFill>
            <a:schemeClr val="bg1"/>
          </a:solidFill>
        </p:grpSpPr>
        <p:sp>
          <p:nvSpPr>
            <p:cNvPr id="31" name="Freeform 242"/>
            <p:cNvSpPr/>
            <p:nvPr/>
          </p:nvSpPr>
          <p:spPr bwMode="auto">
            <a:xfrm>
              <a:off x="4486275" y="3465513"/>
              <a:ext cx="422275" cy="422275"/>
            </a:xfrm>
            <a:custGeom>
              <a:gdLst>
                <a:gd name="T0" fmla="*/ 2000 w 2664"/>
                <a:gd name="T1" fmla="*/ 115 h 2664"/>
                <a:gd name="T2" fmla="*/ 2063 w 2664"/>
                <a:gd name="T3" fmla="*/ 268 h 2664"/>
                <a:gd name="T4" fmla="*/ 2150 w 2664"/>
                <a:gd name="T5" fmla="*/ 560 h 2664"/>
                <a:gd name="T6" fmla="*/ 2425 w 2664"/>
                <a:gd name="T7" fmla="*/ 602 h 2664"/>
                <a:gd name="T8" fmla="*/ 2566 w 2664"/>
                <a:gd name="T9" fmla="*/ 688 h 2664"/>
                <a:gd name="T10" fmla="*/ 2660 w 2664"/>
                <a:gd name="T11" fmla="*/ 999 h 2664"/>
                <a:gd name="T12" fmla="*/ 2552 w 2664"/>
                <a:gd name="T13" fmla="*/ 1126 h 2664"/>
                <a:gd name="T14" fmla="*/ 2552 w 2664"/>
                <a:gd name="T15" fmla="*/ 1538 h 2664"/>
                <a:gd name="T16" fmla="*/ 2660 w 2664"/>
                <a:gd name="T17" fmla="*/ 1662 h 2664"/>
                <a:gd name="T18" fmla="*/ 2565 w 2664"/>
                <a:gd name="T19" fmla="*/ 1976 h 2664"/>
                <a:gd name="T20" fmla="*/ 2426 w 2664"/>
                <a:gd name="T21" fmla="*/ 2062 h 2664"/>
                <a:gd name="T22" fmla="*/ 2149 w 2664"/>
                <a:gd name="T23" fmla="*/ 2103 h 2664"/>
                <a:gd name="T24" fmla="*/ 2062 w 2664"/>
                <a:gd name="T25" fmla="*/ 2395 h 2664"/>
                <a:gd name="T26" fmla="*/ 1999 w 2664"/>
                <a:gd name="T27" fmla="*/ 2548 h 2664"/>
                <a:gd name="T28" fmla="*/ 1706 w 2664"/>
                <a:gd name="T29" fmla="*/ 2664 h 2664"/>
                <a:gd name="T30" fmla="*/ 1551 w 2664"/>
                <a:gd name="T31" fmla="*/ 2576 h 2664"/>
                <a:gd name="T32" fmla="*/ 1481 w 2664"/>
                <a:gd name="T33" fmla="*/ 2322 h 2664"/>
                <a:gd name="T34" fmla="*/ 1579 w 2664"/>
                <a:gd name="T35" fmla="*/ 2308 h 2664"/>
                <a:gd name="T36" fmla="*/ 1691 w 2664"/>
                <a:gd name="T37" fmla="*/ 2520 h 2664"/>
                <a:gd name="T38" fmla="*/ 1914 w 2664"/>
                <a:gd name="T39" fmla="*/ 2435 h 2664"/>
                <a:gd name="T40" fmla="*/ 1849 w 2664"/>
                <a:gd name="T41" fmla="*/ 2216 h 2664"/>
                <a:gd name="T42" fmla="*/ 1982 w 2664"/>
                <a:gd name="T43" fmla="*/ 2071 h 2664"/>
                <a:gd name="T44" fmla="*/ 2179 w 2664"/>
                <a:gd name="T45" fmla="*/ 1854 h 2664"/>
                <a:gd name="T46" fmla="*/ 2421 w 2664"/>
                <a:gd name="T47" fmla="*/ 1921 h 2664"/>
                <a:gd name="T48" fmla="*/ 2524 w 2664"/>
                <a:gd name="T49" fmla="*/ 1696 h 2664"/>
                <a:gd name="T50" fmla="*/ 2310 w 2664"/>
                <a:gd name="T51" fmla="*/ 1578 h 2664"/>
                <a:gd name="T52" fmla="*/ 2316 w 2664"/>
                <a:gd name="T53" fmla="*/ 1293 h 2664"/>
                <a:gd name="T54" fmla="*/ 2322 w 2664"/>
                <a:gd name="T55" fmla="*/ 1072 h 2664"/>
                <a:gd name="T56" fmla="*/ 2525 w 2664"/>
                <a:gd name="T57" fmla="*/ 962 h 2664"/>
                <a:gd name="T58" fmla="*/ 2428 w 2664"/>
                <a:gd name="T59" fmla="*/ 745 h 2664"/>
                <a:gd name="T60" fmla="*/ 2180 w 2664"/>
                <a:gd name="T61" fmla="*/ 810 h 2664"/>
                <a:gd name="T62" fmla="*/ 1983 w 2664"/>
                <a:gd name="T63" fmla="*/ 593 h 2664"/>
                <a:gd name="T64" fmla="*/ 1850 w 2664"/>
                <a:gd name="T65" fmla="*/ 448 h 2664"/>
                <a:gd name="T66" fmla="*/ 1915 w 2664"/>
                <a:gd name="T67" fmla="*/ 228 h 2664"/>
                <a:gd name="T68" fmla="*/ 1686 w 2664"/>
                <a:gd name="T69" fmla="*/ 146 h 2664"/>
                <a:gd name="T70" fmla="*/ 1563 w 2664"/>
                <a:gd name="T71" fmla="*/ 364 h 2664"/>
                <a:gd name="T72" fmla="*/ 1218 w 2664"/>
                <a:gd name="T73" fmla="*/ 354 h 2664"/>
                <a:gd name="T74" fmla="*/ 1063 w 2664"/>
                <a:gd name="T75" fmla="*/ 325 h 2664"/>
                <a:gd name="T76" fmla="*/ 953 w 2664"/>
                <a:gd name="T77" fmla="*/ 139 h 2664"/>
                <a:gd name="T78" fmla="*/ 743 w 2664"/>
                <a:gd name="T79" fmla="*/ 255 h 2664"/>
                <a:gd name="T80" fmla="*/ 801 w 2664"/>
                <a:gd name="T81" fmla="*/ 501 h 2664"/>
                <a:gd name="T82" fmla="*/ 553 w 2664"/>
                <a:gd name="T83" fmla="*/ 732 h 2664"/>
                <a:gd name="T84" fmla="*/ 430 w 2664"/>
                <a:gd name="T85" fmla="*/ 810 h 2664"/>
                <a:gd name="T86" fmla="*/ 221 w 2664"/>
                <a:gd name="T87" fmla="*/ 757 h 2664"/>
                <a:gd name="T88" fmla="*/ 154 w 2664"/>
                <a:gd name="T89" fmla="*/ 988 h 2664"/>
                <a:gd name="T90" fmla="*/ 368 w 2664"/>
                <a:gd name="T91" fmla="*/ 1116 h 2664"/>
                <a:gd name="T92" fmla="*/ 309 w 2664"/>
                <a:gd name="T93" fmla="*/ 1195 h 2664"/>
                <a:gd name="T94" fmla="*/ 43 w 2664"/>
                <a:gd name="T95" fmla="*/ 1074 h 2664"/>
                <a:gd name="T96" fmla="*/ 4 w 2664"/>
                <a:gd name="T97" fmla="*/ 915 h 2664"/>
                <a:gd name="T98" fmla="*/ 159 w 2664"/>
                <a:gd name="T99" fmla="*/ 627 h 2664"/>
                <a:gd name="T100" fmla="*/ 324 w 2664"/>
                <a:gd name="T101" fmla="*/ 615 h 2664"/>
                <a:gd name="T102" fmla="*/ 660 w 2664"/>
                <a:gd name="T103" fmla="*/ 430 h 2664"/>
                <a:gd name="T104" fmla="*/ 616 w 2664"/>
                <a:gd name="T105" fmla="*/ 184 h 2664"/>
                <a:gd name="T106" fmla="*/ 889 w 2664"/>
                <a:gd name="T107" fmla="*/ 13 h 2664"/>
                <a:gd name="T108" fmla="*/ 1054 w 2664"/>
                <a:gd name="T109" fmla="*/ 27 h 2664"/>
                <a:gd name="T110" fmla="*/ 1252 w 2664"/>
                <a:gd name="T111" fmla="*/ 211 h 2664"/>
                <a:gd name="T112" fmla="*/ 1570 w 2664"/>
                <a:gd name="T113" fmla="*/ 62 h 2664"/>
                <a:gd name="T114" fmla="*/ 1720 w 2664"/>
                <a:gd name="T115" fmla="*/ 0 h 26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64" h="2664">
                  <a:moveTo>
                    <a:pt x="1720" y="0"/>
                  </a:moveTo>
                  <a:lnTo>
                    <a:pt x="1749" y="4"/>
                  </a:lnTo>
                  <a:lnTo>
                    <a:pt x="1777" y="13"/>
                  </a:lnTo>
                  <a:lnTo>
                    <a:pt x="1951" y="86"/>
                  </a:lnTo>
                  <a:lnTo>
                    <a:pt x="1977" y="98"/>
                  </a:lnTo>
                  <a:lnTo>
                    <a:pt x="2000" y="115"/>
                  </a:lnTo>
                  <a:lnTo>
                    <a:pt x="2020" y="135"/>
                  </a:lnTo>
                  <a:lnTo>
                    <a:pt x="2036" y="158"/>
                  </a:lnTo>
                  <a:lnTo>
                    <a:pt x="2050" y="185"/>
                  </a:lnTo>
                  <a:lnTo>
                    <a:pt x="2059" y="212"/>
                  </a:lnTo>
                  <a:lnTo>
                    <a:pt x="2063" y="240"/>
                  </a:lnTo>
                  <a:lnTo>
                    <a:pt x="2063" y="268"/>
                  </a:lnTo>
                  <a:lnTo>
                    <a:pt x="2059" y="296"/>
                  </a:lnTo>
                  <a:lnTo>
                    <a:pt x="2050" y="324"/>
                  </a:lnTo>
                  <a:lnTo>
                    <a:pt x="2005" y="431"/>
                  </a:lnTo>
                  <a:lnTo>
                    <a:pt x="2055" y="471"/>
                  </a:lnTo>
                  <a:lnTo>
                    <a:pt x="2104" y="515"/>
                  </a:lnTo>
                  <a:lnTo>
                    <a:pt x="2150" y="560"/>
                  </a:lnTo>
                  <a:lnTo>
                    <a:pt x="2193" y="608"/>
                  </a:lnTo>
                  <a:lnTo>
                    <a:pt x="2234" y="660"/>
                  </a:lnTo>
                  <a:lnTo>
                    <a:pt x="2341" y="615"/>
                  </a:lnTo>
                  <a:lnTo>
                    <a:pt x="2369" y="606"/>
                  </a:lnTo>
                  <a:lnTo>
                    <a:pt x="2396" y="602"/>
                  </a:lnTo>
                  <a:lnTo>
                    <a:pt x="2425" y="602"/>
                  </a:lnTo>
                  <a:lnTo>
                    <a:pt x="2453" y="606"/>
                  </a:lnTo>
                  <a:lnTo>
                    <a:pt x="2480" y="615"/>
                  </a:lnTo>
                  <a:lnTo>
                    <a:pt x="2506" y="628"/>
                  </a:lnTo>
                  <a:lnTo>
                    <a:pt x="2529" y="645"/>
                  </a:lnTo>
                  <a:lnTo>
                    <a:pt x="2549" y="665"/>
                  </a:lnTo>
                  <a:lnTo>
                    <a:pt x="2566" y="688"/>
                  </a:lnTo>
                  <a:lnTo>
                    <a:pt x="2580" y="714"/>
                  </a:lnTo>
                  <a:lnTo>
                    <a:pt x="2651" y="888"/>
                  </a:lnTo>
                  <a:lnTo>
                    <a:pt x="2660" y="915"/>
                  </a:lnTo>
                  <a:lnTo>
                    <a:pt x="2664" y="944"/>
                  </a:lnTo>
                  <a:lnTo>
                    <a:pt x="2664" y="971"/>
                  </a:lnTo>
                  <a:lnTo>
                    <a:pt x="2660" y="999"/>
                  </a:lnTo>
                  <a:lnTo>
                    <a:pt x="2651" y="1027"/>
                  </a:lnTo>
                  <a:lnTo>
                    <a:pt x="2638" y="1052"/>
                  </a:lnTo>
                  <a:lnTo>
                    <a:pt x="2621" y="1075"/>
                  </a:lnTo>
                  <a:lnTo>
                    <a:pt x="2601" y="1095"/>
                  </a:lnTo>
                  <a:lnTo>
                    <a:pt x="2577" y="1112"/>
                  </a:lnTo>
                  <a:lnTo>
                    <a:pt x="2552" y="1126"/>
                  </a:lnTo>
                  <a:lnTo>
                    <a:pt x="2445" y="1170"/>
                  </a:lnTo>
                  <a:lnTo>
                    <a:pt x="2453" y="1251"/>
                  </a:lnTo>
                  <a:lnTo>
                    <a:pt x="2456" y="1331"/>
                  </a:lnTo>
                  <a:lnTo>
                    <a:pt x="2453" y="1413"/>
                  </a:lnTo>
                  <a:lnTo>
                    <a:pt x="2445" y="1493"/>
                  </a:lnTo>
                  <a:lnTo>
                    <a:pt x="2552" y="1538"/>
                  </a:lnTo>
                  <a:lnTo>
                    <a:pt x="2579" y="1552"/>
                  </a:lnTo>
                  <a:lnTo>
                    <a:pt x="2602" y="1568"/>
                  </a:lnTo>
                  <a:lnTo>
                    <a:pt x="2622" y="1589"/>
                  </a:lnTo>
                  <a:lnTo>
                    <a:pt x="2638" y="1612"/>
                  </a:lnTo>
                  <a:lnTo>
                    <a:pt x="2650" y="1636"/>
                  </a:lnTo>
                  <a:lnTo>
                    <a:pt x="2660" y="1662"/>
                  </a:lnTo>
                  <a:lnTo>
                    <a:pt x="2664" y="1691"/>
                  </a:lnTo>
                  <a:lnTo>
                    <a:pt x="2664" y="1719"/>
                  </a:lnTo>
                  <a:lnTo>
                    <a:pt x="2660" y="1748"/>
                  </a:lnTo>
                  <a:lnTo>
                    <a:pt x="2651" y="1775"/>
                  </a:lnTo>
                  <a:lnTo>
                    <a:pt x="2579" y="1949"/>
                  </a:lnTo>
                  <a:lnTo>
                    <a:pt x="2565" y="1976"/>
                  </a:lnTo>
                  <a:lnTo>
                    <a:pt x="2548" y="2000"/>
                  </a:lnTo>
                  <a:lnTo>
                    <a:pt x="2528" y="2019"/>
                  </a:lnTo>
                  <a:lnTo>
                    <a:pt x="2505" y="2035"/>
                  </a:lnTo>
                  <a:lnTo>
                    <a:pt x="2479" y="2048"/>
                  </a:lnTo>
                  <a:lnTo>
                    <a:pt x="2453" y="2056"/>
                  </a:lnTo>
                  <a:lnTo>
                    <a:pt x="2426" y="2062"/>
                  </a:lnTo>
                  <a:lnTo>
                    <a:pt x="2397" y="2062"/>
                  </a:lnTo>
                  <a:lnTo>
                    <a:pt x="2369" y="2058"/>
                  </a:lnTo>
                  <a:lnTo>
                    <a:pt x="2340" y="2048"/>
                  </a:lnTo>
                  <a:lnTo>
                    <a:pt x="2233" y="2004"/>
                  </a:lnTo>
                  <a:lnTo>
                    <a:pt x="2192" y="2054"/>
                  </a:lnTo>
                  <a:lnTo>
                    <a:pt x="2149" y="2103"/>
                  </a:lnTo>
                  <a:lnTo>
                    <a:pt x="2103" y="2149"/>
                  </a:lnTo>
                  <a:lnTo>
                    <a:pt x="2054" y="2191"/>
                  </a:lnTo>
                  <a:lnTo>
                    <a:pt x="2004" y="2232"/>
                  </a:lnTo>
                  <a:lnTo>
                    <a:pt x="2048" y="2340"/>
                  </a:lnTo>
                  <a:lnTo>
                    <a:pt x="2058" y="2367"/>
                  </a:lnTo>
                  <a:lnTo>
                    <a:pt x="2062" y="2395"/>
                  </a:lnTo>
                  <a:lnTo>
                    <a:pt x="2062" y="2423"/>
                  </a:lnTo>
                  <a:lnTo>
                    <a:pt x="2058" y="2452"/>
                  </a:lnTo>
                  <a:lnTo>
                    <a:pt x="2048" y="2479"/>
                  </a:lnTo>
                  <a:lnTo>
                    <a:pt x="2035" y="2504"/>
                  </a:lnTo>
                  <a:lnTo>
                    <a:pt x="2019" y="2528"/>
                  </a:lnTo>
                  <a:lnTo>
                    <a:pt x="1999" y="2548"/>
                  </a:lnTo>
                  <a:lnTo>
                    <a:pt x="1975" y="2564"/>
                  </a:lnTo>
                  <a:lnTo>
                    <a:pt x="1950" y="2578"/>
                  </a:lnTo>
                  <a:lnTo>
                    <a:pt x="1776" y="2650"/>
                  </a:lnTo>
                  <a:lnTo>
                    <a:pt x="1753" y="2657"/>
                  </a:lnTo>
                  <a:lnTo>
                    <a:pt x="1730" y="2661"/>
                  </a:lnTo>
                  <a:lnTo>
                    <a:pt x="1706" y="2664"/>
                  </a:lnTo>
                  <a:lnTo>
                    <a:pt x="1672" y="2660"/>
                  </a:lnTo>
                  <a:lnTo>
                    <a:pt x="1637" y="2650"/>
                  </a:lnTo>
                  <a:lnTo>
                    <a:pt x="1610" y="2636"/>
                  </a:lnTo>
                  <a:lnTo>
                    <a:pt x="1588" y="2619"/>
                  </a:lnTo>
                  <a:lnTo>
                    <a:pt x="1568" y="2599"/>
                  </a:lnTo>
                  <a:lnTo>
                    <a:pt x="1551" y="2576"/>
                  </a:lnTo>
                  <a:lnTo>
                    <a:pt x="1538" y="2551"/>
                  </a:lnTo>
                  <a:lnTo>
                    <a:pt x="1472" y="2391"/>
                  </a:lnTo>
                  <a:lnTo>
                    <a:pt x="1467" y="2373"/>
                  </a:lnTo>
                  <a:lnTo>
                    <a:pt x="1467" y="2355"/>
                  </a:lnTo>
                  <a:lnTo>
                    <a:pt x="1472" y="2338"/>
                  </a:lnTo>
                  <a:lnTo>
                    <a:pt x="1481" y="2322"/>
                  </a:lnTo>
                  <a:lnTo>
                    <a:pt x="1493" y="2309"/>
                  </a:lnTo>
                  <a:lnTo>
                    <a:pt x="1510" y="2299"/>
                  </a:lnTo>
                  <a:lnTo>
                    <a:pt x="1528" y="2295"/>
                  </a:lnTo>
                  <a:lnTo>
                    <a:pt x="1546" y="2295"/>
                  </a:lnTo>
                  <a:lnTo>
                    <a:pt x="1564" y="2300"/>
                  </a:lnTo>
                  <a:lnTo>
                    <a:pt x="1579" y="2308"/>
                  </a:lnTo>
                  <a:lnTo>
                    <a:pt x="1593" y="2321"/>
                  </a:lnTo>
                  <a:lnTo>
                    <a:pt x="1602" y="2338"/>
                  </a:lnTo>
                  <a:lnTo>
                    <a:pt x="1667" y="2497"/>
                  </a:lnTo>
                  <a:lnTo>
                    <a:pt x="1674" y="2508"/>
                  </a:lnTo>
                  <a:lnTo>
                    <a:pt x="1681" y="2515"/>
                  </a:lnTo>
                  <a:lnTo>
                    <a:pt x="1691" y="2520"/>
                  </a:lnTo>
                  <a:lnTo>
                    <a:pt x="1701" y="2523"/>
                  </a:lnTo>
                  <a:lnTo>
                    <a:pt x="1713" y="2523"/>
                  </a:lnTo>
                  <a:lnTo>
                    <a:pt x="1722" y="2520"/>
                  </a:lnTo>
                  <a:lnTo>
                    <a:pt x="1896" y="2449"/>
                  </a:lnTo>
                  <a:lnTo>
                    <a:pt x="1906" y="2443"/>
                  </a:lnTo>
                  <a:lnTo>
                    <a:pt x="1914" y="2435"/>
                  </a:lnTo>
                  <a:lnTo>
                    <a:pt x="1919" y="2425"/>
                  </a:lnTo>
                  <a:lnTo>
                    <a:pt x="1923" y="2415"/>
                  </a:lnTo>
                  <a:lnTo>
                    <a:pt x="1923" y="2404"/>
                  </a:lnTo>
                  <a:lnTo>
                    <a:pt x="1919" y="2394"/>
                  </a:lnTo>
                  <a:lnTo>
                    <a:pt x="1853" y="2235"/>
                  </a:lnTo>
                  <a:lnTo>
                    <a:pt x="1849" y="2216"/>
                  </a:lnTo>
                  <a:lnTo>
                    <a:pt x="1849" y="2197"/>
                  </a:lnTo>
                  <a:lnTo>
                    <a:pt x="1855" y="2178"/>
                  </a:lnTo>
                  <a:lnTo>
                    <a:pt x="1865" y="2162"/>
                  </a:lnTo>
                  <a:lnTo>
                    <a:pt x="1879" y="2149"/>
                  </a:lnTo>
                  <a:lnTo>
                    <a:pt x="1932" y="2111"/>
                  </a:lnTo>
                  <a:lnTo>
                    <a:pt x="1982" y="2071"/>
                  </a:lnTo>
                  <a:lnTo>
                    <a:pt x="2028" y="2027"/>
                  </a:lnTo>
                  <a:lnTo>
                    <a:pt x="2072" y="1981"/>
                  </a:lnTo>
                  <a:lnTo>
                    <a:pt x="2112" y="1931"/>
                  </a:lnTo>
                  <a:lnTo>
                    <a:pt x="2150" y="1878"/>
                  </a:lnTo>
                  <a:lnTo>
                    <a:pt x="2163" y="1864"/>
                  </a:lnTo>
                  <a:lnTo>
                    <a:pt x="2179" y="1854"/>
                  </a:lnTo>
                  <a:lnTo>
                    <a:pt x="2197" y="1849"/>
                  </a:lnTo>
                  <a:lnTo>
                    <a:pt x="2216" y="1848"/>
                  </a:lnTo>
                  <a:lnTo>
                    <a:pt x="2236" y="1853"/>
                  </a:lnTo>
                  <a:lnTo>
                    <a:pt x="2395" y="1919"/>
                  </a:lnTo>
                  <a:lnTo>
                    <a:pt x="2408" y="1922"/>
                  </a:lnTo>
                  <a:lnTo>
                    <a:pt x="2421" y="1921"/>
                  </a:lnTo>
                  <a:lnTo>
                    <a:pt x="2433" y="1916"/>
                  </a:lnTo>
                  <a:lnTo>
                    <a:pt x="2442" y="1908"/>
                  </a:lnTo>
                  <a:lnTo>
                    <a:pt x="2450" y="1896"/>
                  </a:lnTo>
                  <a:lnTo>
                    <a:pt x="2523" y="1722"/>
                  </a:lnTo>
                  <a:lnTo>
                    <a:pt x="2525" y="1710"/>
                  </a:lnTo>
                  <a:lnTo>
                    <a:pt x="2524" y="1696"/>
                  </a:lnTo>
                  <a:lnTo>
                    <a:pt x="2519" y="1684"/>
                  </a:lnTo>
                  <a:lnTo>
                    <a:pt x="2511" y="1675"/>
                  </a:lnTo>
                  <a:lnTo>
                    <a:pt x="2499" y="1668"/>
                  </a:lnTo>
                  <a:lnTo>
                    <a:pt x="2340" y="1602"/>
                  </a:lnTo>
                  <a:lnTo>
                    <a:pt x="2323" y="1592"/>
                  </a:lnTo>
                  <a:lnTo>
                    <a:pt x="2310" y="1578"/>
                  </a:lnTo>
                  <a:lnTo>
                    <a:pt x="2301" y="1561"/>
                  </a:lnTo>
                  <a:lnTo>
                    <a:pt x="2297" y="1542"/>
                  </a:lnTo>
                  <a:lnTo>
                    <a:pt x="2298" y="1523"/>
                  </a:lnTo>
                  <a:lnTo>
                    <a:pt x="2310" y="1447"/>
                  </a:lnTo>
                  <a:lnTo>
                    <a:pt x="2316" y="1370"/>
                  </a:lnTo>
                  <a:lnTo>
                    <a:pt x="2316" y="1293"/>
                  </a:lnTo>
                  <a:lnTo>
                    <a:pt x="2310" y="1218"/>
                  </a:lnTo>
                  <a:lnTo>
                    <a:pt x="2298" y="1141"/>
                  </a:lnTo>
                  <a:lnTo>
                    <a:pt x="2297" y="1122"/>
                  </a:lnTo>
                  <a:lnTo>
                    <a:pt x="2301" y="1103"/>
                  </a:lnTo>
                  <a:lnTo>
                    <a:pt x="2310" y="1086"/>
                  </a:lnTo>
                  <a:lnTo>
                    <a:pt x="2322" y="1072"/>
                  </a:lnTo>
                  <a:lnTo>
                    <a:pt x="2340" y="1063"/>
                  </a:lnTo>
                  <a:lnTo>
                    <a:pt x="2499" y="996"/>
                  </a:lnTo>
                  <a:lnTo>
                    <a:pt x="2509" y="991"/>
                  </a:lnTo>
                  <a:lnTo>
                    <a:pt x="2517" y="983"/>
                  </a:lnTo>
                  <a:lnTo>
                    <a:pt x="2523" y="973"/>
                  </a:lnTo>
                  <a:lnTo>
                    <a:pt x="2525" y="962"/>
                  </a:lnTo>
                  <a:lnTo>
                    <a:pt x="2525" y="952"/>
                  </a:lnTo>
                  <a:lnTo>
                    <a:pt x="2523" y="941"/>
                  </a:lnTo>
                  <a:lnTo>
                    <a:pt x="2451" y="768"/>
                  </a:lnTo>
                  <a:lnTo>
                    <a:pt x="2445" y="758"/>
                  </a:lnTo>
                  <a:lnTo>
                    <a:pt x="2437" y="751"/>
                  </a:lnTo>
                  <a:lnTo>
                    <a:pt x="2428" y="745"/>
                  </a:lnTo>
                  <a:lnTo>
                    <a:pt x="2412" y="742"/>
                  </a:lnTo>
                  <a:lnTo>
                    <a:pt x="2396" y="745"/>
                  </a:lnTo>
                  <a:lnTo>
                    <a:pt x="2236" y="811"/>
                  </a:lnTo>
                  <a:lnTo>
                    <a:pt x="2217" y="816"/>
                  </a:lnTo>
                  <a:lnTo>
                    <a:pt x="2198" y="815"/>
                  </a:lnTo>
                  <a:lnTo>
                    <a:pt x="2180" y="810"/>
                  </a:lnTo>
                  <a:lnTo>
                    <a:pt x="2164" y="799"/>
                  </a:lnTo>
                  <a:lnTo>
                    <a:pt x="2150" y="784"/>
                  </a:lnTo>
                  <a:lnTo>
                    <a:pt x="2113" y="732"/>
                  </a:lnTo>
                  <a:lnTo>
                    <a:pt x="2072" y="682"/>
                  </a:lnTo>
                  <a:lnTo>
                    <a:pt x="2029" y="636"/>
                  </a:lnTo>
                  <a:lnTo>
                    <a:pt x="1983" y="593"/>
                  </a:lnTo>
                  <a:lnTo>
                    <a:pt x="1933" y="551"/>
                  </a:lnTo>
                  <a:lnTo>
                    <a:pt x="1880" y="515"/>
                  </a:lnTo>
                  <a:lnTo>
                    <a:pt x="1866" y="501"/>
                  </a:lnTo>
                  <a:lnTo>
                    <a:pt x="1855" y="485"/>
                  </a:lnTo>
                  <a:lnTo>
                    <a:pt x="1850" y="467"/>
                  </a:lnTo>
                  <a:lnTo>
                    <a:pt x="1850" y="448"/>
                  </a:lnTo>
                  <a:lnTo>
                    <a:pt x="1855" y="429"/>
                  </a:lnTo>
                  <a:lnTo>
                    <a:pt x="1920" y="269"/>
                  </a:lnTo>
                  <a:lnTo>
                    <a:pt x="1924" y="258"/>
                  </a:lnTo>
                  <a:lnTo>
                    <a:pt x="1924" y="248"/>
                  </a:lnTo>
                  <a:lnTo>
                    <a:pt x="1920" y="237"/>
                  </a:lnTo>
                  <a:lnTo>
                    <a:pt x="1915" y="228"/>
                  </a:lnTo>
                  <a:lnTo>
                    <a:pt x="1908" y="221"/>
                  </a:lnTo>
                  <a:lnTo>
                    <a:pt x="1898" y="215"/>
                  </a:lnTo>
                  <a:lnTo>
                    <a:pt x="1724" y="143"/>
                  </a:lnTo>
                  <a:lnTo>
                    <a:pt x="1711" y="139"/>
                  </a:lnTo>
                  <a:lnTo>
                    <a:pt x="1698" y="140"/>
                  </a:lnTo>
                  <a:lnTo>
                    <a:pt x="1686" y="146"/>
                  </a:lnTo>
                  <a:lnTo>
                    <a:pt x="1676" y="154"/>
                  </a:lnTo>
                  <a:lnTo>
                    <a:pt x="1670" y="165"/>
                  </a:lnTo>
                  <a:lnTo>
                    <a:pt x="1603" y="325"/>
                  </a:lnTo>
                  <a:lnTo>
                    <a:pt x="1594" y="342"/>
                  </a:lnTo>
                  <a:lnTo>
                    <a:pt x="1580" y="354"/>
                  </a:lnTo>
                  <a:lnTo>
                    <a:pt x="1563" y="364"/>
                  </a:lnTo>
                  <a:lnTo>
                    <a:pt x="1544" y="368"/>
                  </a:lnTo>
                  <a:lnTo>
                    <a:pt x="1524" y="367"/>
                  </a:lnTo>
                  <a:lnTo>
                    <a:pt x="1448" y="354"/>
                  </a:lnTo>
                  <a:lnTo>
                    <a:pt x="1372" y="348"/>
                  </a:lnTo>
                  <a:lnTo>
                    <a:pt x="1295" y="348"/>
                  </a:lnTo>
                  <a:lnTo>
                    <a:pt x="1218" y="354"/>
                  </a:lnTo>
                  <a:lnTo>
                    <a:pt x="1142" y="367"/>
                  </a:lnTo>
                  <a:lnTo>
                    <a:pt x="1122" y="368"/>
                  </a:lnTo>
                  <a:lnTo>
                    <a:pt x="1104" y="364"/>
                  </a:lnTo>
                  <a:lnTo>
                    <a:pt x="1087" y="355"/>
                  </a:lnTo>
                  <a:lnTo>
                    <a:pt x="1074" y="342"/>
                  </a:lnTo>
                  <a:lnTo>
                    <a:pt x="1063" y="325"/>
                  </a:lnTo>
                  <a:lnTo>
                    <a:pt x="998" y="165"/>
                  </a:lnTo>
                  <a:lnTo>
                    <a:pt x="991" y="155"/>
                  </a:lnTo>
                  <a:lnTo>
                    <a:pt x="984" y="148"/>
                  </a:lnTo>
                  <a:lnTo>
                    <a:pt x="975" y="143"/>
                  </a:lnTo>
                  <a:lnTo>
                    <a:pt x="964" y="139"/>
                  </a:lnTo>
                  <a:lnTo>
                    <a:pt x="953" y="139"/>
                  </a:lnTo>
                  <a:lnTo>
                    <a:pt x="943" y="143"/>
                  </a:lnTo>
                  <a:lnTo>
                    <a:pt x="769" y="214"/>
                  </a:lnTo>
                  <a:lnTo>
                    <a:pt x="757" y="222"/>
                  </a:lnTo>
                  <a:lnTo>
                    <a:pt x="749" y="231"/>
                  </a:lnTo>
                  <a:lnTo>
                    <a:pt x="745" y="243"/>
                  </a:lnTo>
                  <a:lnTo>
                    <a:pt x="743" y="255"/>
                  </a:lnTo>
                  <a:lnTo>
                    <a:pt x="746" y="269"/>
                  </a:lnTo>
                  <a:lnTo>
                    <a:pt x="812" y="428"/>
                  </a:lnTo>
                  <a:lnTo>
                    <a:pt x="817" y="447"/>
                  </a:lnTo>
                  <a:lnTo>
                    <a:pt x="816" y="466"/>
                  </a:lnTo>
                  <a:lnTo>
                    <a:pt x="811" y="484"/>
                  </a:lnTo>
                  <a:lnTo>
                    <a:pt x="801" y="501"/>
                  </a:lnTo>
                  <a:lnTo>
                    <a:pt x="786" y="514"/>
                  </a:lnTo>
                  <a:lnTo>
                    <a:pt x="733" y="551"/>
                  </a:lnTo>
                  <a:lnTo>
                    <a:pt x="684" y="592"/>
                  </a:lnTo>
                  <a:lnTo>
                    <a:pt x="637" y="635"/>
                  </a:lnTo>
                  <a:lnTo>
                    <a:pt x="593" y="682"/>
                  </a:lnTo>
                  <a:lnTo>
                    <a:pt x="553" y="732"/>
                  </a:lnTo>
                  <a:lnTo>
                    <a:pt x="515" y="784"/>
                  </a:lnTo>
                  <a:lnTo>
                    <a:pt x="502" y="798"/>
                  </a:lnTo>
                  <a:lnTo>
                    <a:pt x="486" y="809"/>
                  </a:lnTo>
                  <a:lnTo>
                    <a:pt x="468" y="814"/>
                  </a:lnTo>
                  <a:lnTo>
                    <a:pt x="449" y="815"/>
                  </a:lnTo>
                  <a:lnTo>
                    <a:pt x="430" y="810"/>
                  </a:lnTo>
                  <a:lnTo>
                    <a:pt x="270" y="743"/>
                  </a:lnTo>
                  <a:lnTo>
                    <a:pt x="260" y="741"/>
                  </a:lnTo>
                  <a:lnTo>
                    <a:pt x="249" y="741"/>
                  </a:lnTo>
                  <a:lnTo>
                    <a:pt x="238" y="743"/>
                  </a:lnTo>
                  <a:lnTo>
                    <a:pt x="229" y="750"/>
                  </a:lnTo>
                  <a:lnTo>
                    <a:pt x="221" y="757"/>
                  </a:lnTo>
                  <a:lnTo>
                    <a:pt x="215" y="766"/>
                  </a:lnTo>
                  <a:lnTo>
                    <a:pt x="144" y="940"/>
                  </a:lnTo>
                  <a:lnTo>
                    <a:pt x="140" y="953"/>
                  </a:lnTo>
                  <a:lnTo>
                    <a:pt x="141" y="966"/>
                  </a:lnTo>
                  <a:lnTo>
                    <a:pt x="146" y="978"/>
                  </a:lnTo>
                  <a:lnTo>
                    <a:pt x="154" y="988"/>
                  </a:lnTo>
                  <a:lnTo>
                    <a:pt x="166" y="995"/>
                  </a:lnTo>
                  <a:lnTo>
                    <a:pt x="326" y="1061"/>
                  </a:lnTo>
                  <a:lnTo>
                    <a:pt x="342" y="1070"/>
                  </a:lnTo>
                  <a:lnTo>
                    <a:pt x="354" y="1083"/>
                  </a:lnTo>
                  <a:lnTo>
                    <a:pt x="364" y="1098"/>
                  </a:lnTo>
                  <a:lnTo>
                    <a:pt x="368" y="1116"/>
                  </a:lnTo>
                  <a:lnTo>
                    <a:pt x="369" y="1134"/>
                  </a:lnTo>
                  <a:lnTo>
                    <a:pt x="364" y="1152"/>
                  </a:lnTo>
                  <a:lnTo>
                    <a:pt x="354" y="1169"/>
                  </a:lnTo>
                  <a:lnTo>
                    <a:pt x="342" y="1182"/>
                  </a:lnTo>
                  <a:lnTo>
                    <a:pt x="326" y="1191"/>
                  </a:lnTo>
                  <a:lnTo>
                    <a:pt x="309" y="1195"/>
                  </a:lnTo>
                  <a:lnTo>
                    <a:pt x="290" y="1195"/>
                  </a:lnTo>
                  <a:lnTo>
                    <a:pt x="272" y="1191"/>
                  </a:lnTo>
                  <a:lnTo>
                    <a:pt x="113" y="1125"/>
                  </a:lnTo>
                  <a:lnTo>
                    <a:pt x="87" y="1111"/>
                  </a:lnTo>
                  <a:lnTo>
                    <a:pt x="62" y="1094"/>
                  </a:lnTo>
                  <a:lnTo>
                    <a:pt x="43" y="1074"/>
                  </a:lnTo>
                  <a:lnTo>
                    <a:pt x="27" y="1051"/>
                  </a:lnTo>
                  <a:lnTo>
                    <a:pt x="14" y="1027"/>
                  </a:lnTo>
                  <a:lnTo>
                    <a:pt x="5" y="999"/>
                  </a:lnTo>
                  <a:lnTo>
                    <a:pt x="0" y="972"/>
                  </a:lnTo>
                  <a:lnTo>
                    <a:pt x="0" y="944"/>
                  </a:lnTo>
                  <a:lnTo>
                    <a:pt x="4" y="915"/>
                  </a:lnTo>
                  <a:lnTo>
                    <a:pt x="14" y="887"/>
                  </a:lnTo>
                  <a:lnTo>
                    <a:pt x="87" y="713"/>
                  </a:lnTo>
                  <a:lnTo>
                    <a:pt x="99" y="687"/>
                  </a:lnTo>
                  <a:lnTo>
                    <a:pt x="116" y="664"/>
                  </a:lnTo>
                  <a:lnTo>
                    <a:pt x="136" y="644"/>
                  </a:lnTo>
                  <a:lnTo>
                    <a:pt x="159" y="627"/>
                  </a:lnTo>
                  <a:lnTo>
                    <a:pt x="185" y="615"/>
                  </a:lnTo>
                  <a:lnTo>
                    <a:pt x="212" y="605"/>
                  </a:lnTo>
                  <a:lnTo>
                    <a:pt x="241" y="601"/>
                  </a:lnTo>
                  <a:lnTo>
                    <a:pt x="269" y="601"/>
                  </a:lnTo>
                  <a:lnTo>
                    <a:pt x="296" y="605"/>
                  </a:lnTo>
                  <a:lnTo>
                    <a:pt x="324" y="615"/>
                  </a:lnTo>
                  <a:lnTo>
                    <a:pt x="433" y="659"/>
                  </a:lnTo>
                  <a:lnTo>
                    <a:pt x="473" y="608"/>
                  </a:lnTo>
                  <a:lnTo>
                    <a:pt x="516" y="560"/>
                  </a:lnTo>
                  <a:lnTo>
                    <a:pt x="561" y="514"/>
                  </a:lnTo>
                  <a:lnTo>
                    <a:pt x="610" y="470"/>
                  </a:lnTo>
                  <a:lnTo>
                    <a:pt x="660" y="430"/>
                  </a:lnTo>
                  <a:lnTo>
                    <a:pt x="616" y="323"/>
                  </a:lnTo>
                  <a:lnTo>
                    <a:pt x="607" y="294"/>
                  </a:lnTo>
                  <a:lnTo>
                    <a:pt x="602" y="266"/>
                  </a:lnTo>
                  <a:lnTo>
                    <a:pt x="603" y="237"/>
                  </a:lnTo>
                  <a:lnTo>
                    <a:pt x="608" y="210"/>
                  </a:lnTo>
                  <a:lnTo>
                    <a:pt x="616" y="184"/>
                  </a:lnTo>
                  <a:lnTo>
                    <a:pt x="629" y="158"/>
                  </a:lnTo>
                  <a:lnTo>
                    <a:pt x="646" y="136"/>
                  </a:lnTo>
                  <a:lnTo>
                    <a:pt x="666" y="115"/>
                  </a:lnTo>
                  <a:lnTo>
                    <a:pt x="689" y="98"/>
                  </a:lnTo>
                  <a:lnTo>
                    <a:pt x="715" y="85"/>
                  </a:lnTo>
                  <a:lnTo>
                    <a:pt x="889" y="13"/>
                  </a:lnTo>
                  <a:lnTo>
                    <a:pt x="917" y="4"/>
                  </a:lnTo>
                  <a:lnTo>
                    <a:pt x="944" y="0"/>
                  </a:lnTo>
                  <a:lnTo>
                    <a:pt x="972" y="0"/>
                  </a:lnTo>
                  <a:lnTo>
                    <a:pt x="1001" y="4"/>
                  </a:lnTo>
                  <a:lnTo>
                    <a:pt x="1028" y="13"/>
                  </a:lnTo>
                  <a:lnTo>
                    <a:pt x="1054" y="27"/>
                  </a:lnTo>
                  <a:lnTo>
                    <a:pt x="1077" y="43"/>
                  </a:lnTo>
                  <a:lnTo>
                    <a:pt x="1097" y="64"/>
                  </a:lnTo>
                  <a:lnTo>
                    <a:pt x="1114" y="87"/>
                  </a:lnTo>
                  <a:lnTo>
                    <a:pt x="1126" y="112"/>
                  </a:lnTo>
                  <a:lnTo>
                    <a:pt x="1172" y="219"/>
                  </a:lnTo>
                  <a:lnTo>
                    <a:pt x="1252" y="211"/>
                  </a:lnTo>
                  <a:lnTo>
                    <a:pt x="1333" y="208"/>
                  </a:lnTo>
                  <a:lnTo>
                    <a:pt x="1414" y="211"/>
                  </a:lnTo>
                  <a:lnTo>
                    <a:pt x="1494" y="219"/>
                  </a:lnTo>
                  <a:lnTo>
                    <a:pt x="1540" y="112"/>
                  </a:lnTo>
                  <a:lnTo>
                    <a:pt x="1552" y="86"/>
                  </a:lnTo>
                  <a:lnTo>
                    <a:pt x="1570" y="62"/>
                  </a:lnTo>
                  <a:lnTo>
                    <a:pt x="1590" y="42"/>
                  </a:lnTo>
                  <a:lnTo>
                    <a:pt x="1613" y="26"/>
                  </a:lnTo>
                  <a:lnTo>
                    <a:pt x="1638" y="13"/>
                  </a:lnTo>
                  <a:lnTo>
                    <a:pt x="1664" y="4"/>
                  </a:lnTo>
                  <a:lnTo>
                    <a:pt x="1692" y="0"/>
                  </a:lnTo>
                  <a:lnTo>
                    <a:pt x="17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32" name="Freeform 243"/>
            <p:cNvSpPr/>
            <p:nvPr/>
          </p:nvSpPr>
          <p:spPr bwMode="auto">
            <a:xfrm>
              <a:off x="4606925" y="3586163"/>
              <a:ext cx="180975" cy="180975"/>
            </a:xfrm>
            <a:custGeom>
              <a:gdLst>
                <a:gd name="T0" fmla="*/ 573 w 1145"/>
                <a:gd name="T1" fmla="*/ 0 h 1143"/>
                <a:gd name="T2" fmla="*/ 694 w 1145"/>
                <a:gd name="T3" fmla="*/ 13 h 1143"/>
                <a:gd name="T4" fmla="*/ 807 w 1145"/>
                <a:gd name="T5" fmla="*/ 51 h 1143"/>
                <a:gd name="T6" fmla="*/ 908 w 1145"/>
                <a:gd name="T7" fmla="*/ 109 h 1143"/>
                <a:gd name="T8" fmla="*/ 995 w 1145"/>
                <a:gd name="T9" fmla="*/ 187 h 1143"/>
                <a:gd name="T10" fmla="*/ 1065 w 1145"/>
                <a:gd name="T11" fmla="*/ 280 h 1143"/>
                <a:gd name="T12" fmla="*/ 1114 w 1145"/>
                <a:gd name="T13" fmla="*/ 388 h 1143"/>
                <a:gd name="T14" fmla="*/ 1140 w 1145"/>
                <a:gd name="T15" fmla="*/ 505 h 1143"/>
                <a:gd name="T16" fmla="*/ 1142 w 1145"/>
                <a:gd name="T17" fmla="*/ 625 h 1143"/>
                <a:gd name="T18" fmla="*/ 1119 w 1145"/>
                <a:gd name="T19" fmla="*/ 737 h 1143"/>
                <a:gd name="T20" fmla="*/ 1077 w 1145"/>
                <a:gd name="T21" fmla="*/ 840 h 1143"/>
                <a:gd name="T22" fmla="*/ 1016 w 1145"/>
                <a:gd name="T23" fmla="*/ 932 h 1143"/>
                <a:gd name="T24" fmla="*/ 939 w 1145"/>
                <a:gd name="T25" fmla="*/ 1010 h 1143"/>
                <a:gd name="T26" fmla="*/ 848 w 1145"/>
                <a:gd name="T27" fmla="*/ 1072 h 1143"/>
                <a:gd name="T28" fmla="*/ 746 w 1145"/>
                <a:gd name="T29" fmla="*/ 1116 h 1143"/>
                <a:gd name="T30" fmla="*/ 634 w 1145"/>
                <a:gd name="T31" fmla="*/ 1139 h 1143"/>
                <a:gd name="T32" fmla="*/ 575 w 1145"/>
                <a:gd name="T33" fmla="*/ 1143 h 1143"/>
                <a:gd name="T34" fmla="*/ 540 w 1145"/>
                <a:gd name="T35" fmla="*/ 1133 h 1143"/>
                <a:gd name="T36" fmla="*/ 515 w 1145"/>
                <a:gd name="T37" fmla="*/ 1108 h 1143"/>
                <a:gd name="T38" fmla="*/ 506 w 1145"/>
                <a:gd name="T39" fmla="*/ 1073 h 1143"/>
                <a:gd name="T40" fmla="*/ 514 w 1145"/>
                <a:gd name="T41" fmla="*/ 1037 h 1143"/>
                <a:gd name="T42" fmla="*/ 539 w 1145"/>
                <a:gd name="T43" fmla="*/ 1012 h 1143"/>
                <a:gd name="T44" fmla="*/ 575 w 1145"/>
                <a:gd name="T45" fmla="*/ 1002 h 1143"/>
                <a:gd name="T46" fmla="*/ 673 w 1145"/>
                <a:gd name="T47" fmla="*/ 990 h 1143"/>
                <a:gd name="T48" fmla="*/ 764 w 1145"/>
                <a:gd name="T49" fmla="*/ 957 h 1143"/>
                <a:gd name="T50" fmla="*/ 844 w 1145"/>
                <a:gd name="T51" fmla="*/ 905 h 1143"/>
                <a:gd name="T52" fmla="*/ 910 w 1145"/>
                <a:gd name="T53" fmla="*/ 838 h 1143"/>
                <a:gd name="T54" fmla="*/ 960 w 1145"/>
                <a:gd name="T55" fmla="*/ 758 h 1143"/>
                <a:gd name="T56" fmla="*/ 992 w 1145"/>
                <a:gd name="T57" fmla="*/ 666 h 1143"/>
                <a:gd name="T58" fmla="*/ 1003 w 1145"/>
                <a:gd name="T59" fmla="*/ 568 h 1143"/>
                <a:gd name="T60" fmla="*/ 990 w 1145"/>
                <a:gd name="T61" fmla="*/ 463 h 1143"/>
                <a:gd name="T62" fmla="*/ 952 w 1145"/>
                <a:gd name="T63" fmla="*/ 367 h 1143"/>
                <a:gd name="T64" fmla="*/ 893 w 1145"/>
                <a:gd name="T65" fmla="*/ 284 h 1143"/>
                <a:gd name="T66" fmla="*/ 817 w 1145"/>
                <a:gd name="T67" fmla="*/ 216 h 1143"/>
                <a:gd name="T68" fmla="*/ 727 w 1145"/>
                <a:gd name="T69" fmla="*/ 169 h 1143"/>
                <a:gd name="T70" fmla="*/ 626 w 1145"/>
                <a:gd name="T71" fmla="*/ 143 h 1143"/>
                <a:gd name="T72" fmla="*/ 569 w 1145"/>
                <a:gd name="T73" fmla="*/ 139 h 1143"/>
                <a:gd name="T74" fmla="*/ 473 w 1145"/>
                <a:gd name="T75" fmla="*/ 151 h 1143"/>
                <a:gd name="T76" fmla="*/ 382 w 1145"/>
                <a:gd name="T77" fmla="*/ 184 h 1143"/>
                <a:gd name="T78" fmla="*/ 301 w 1145"/>
                <a:gd name="T79" fmla="*/ 235 h 1143"/>
                <a:gd name="T80" fmla="*/ 232 w 1145"/>
                <a:gd name="T81" fmla="*/ 305 h 1143"/>
                <a:gd name="T82" fmla="*/ 182 w 1145"/>
                <a:gd name="T83" fmla="*/ 387 h 1143"/>
                <a:gd name="T84" fmla="*/ 151 w 1145"/>
                <a:gd name="T85" fmla="*/ 478 h 1143"/>
                <a:gd name="T86" fmla="*/ 141 w 1145"/>
                <a:gd name="T87" fmla="*/ 575 h 1143"/>
                <a:gd name="T88" fmla="*/ 132 w 1145"/>
                <a:gd name="T89" fmla="*/ 610 h 1143"/>
                <a:gd name="T90" fmla="*/ 107 w 1145"/>
                <a:gd name="T91" fmla="*/ 636 h 1143"/>
                <a:gd name="T92" fmla="*/ 71 w 1145"/>
                <a:gd name="T93" fmla="*/ 645 h 1143"/>
                <a:gd name="T94" fmla="*/ 52 w 1145"/>
                <a:gd name="T95" fmla="*/ 643 h 1143"/>
                <a:gd name="T96" fmla="*/ 21 w 1145"/>
                <a:gd name="T97" fmla="*/ 625 h 1143"/>
                <a:gd name="T98" fmla="*/ 3 w 1145"/>
                <a:gd name="T99" fmla="*/ 593 h 1143"/>
                <a:gd name="T100" fmla="*/ 3 w 1145"/>
                <a:gd name="T101" fmla="*/ 519 h 1143"/>
                <a:gd name="T102" fmla="*/ 24 w 1145"/>
                <a:gd name="T103" fmla="*/ 409 h 1143"/>
                <a:gd name="T104" fmla="*/ 66 w 1145"/>
                <a:gd name="T105" fmla="*/ 306 h 1143"/>
                <a:gd name="T106" fmla="*/ 127 w 1145"/>
                <a:gd name="T107" fmla="*/ 213 h 1143"/>
                <a:gd name="T108" fmla="*/ 207 w 1145"/>
                <a:gd name="T109" fmla="*/ 132 h 1143"/>
                <a:gd name="T110" fmla="*/ 300 w 1145"/>
                <a:gd name="T111" fmla="*/ 69 h 1143"/>
                <a:gd name="T112" fmla="*/ 402 w 1145"/>
                <a:gd name="T113" fmla="*/ 25 h 1143"/>
                <a:gd name="T114" fmla="*/ 512 w 1145"/>
                <a:gd name="T115" fmla="*/ 3 h 11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45" h="1143">
                  <a:moveTo>
                    <a:pt x="569" y="0"/>
                  </a:moveTo>
                  <a:lnTo>
                    <a:pt x="573" y="0"/>
                  </a:lnTo>
                  <a:lnTo>
                    <a:pt x="634" y="3"/>
                  </a:lnTo>
                  <a:lnTo>
                    <a:pt x="694" y="13"/>
                  </a:lnTo>
                  <a:lnTo>
                    <a:pt x="752" y="29"/>
                  </a:lnTo>
                  <a:lnTo>
                    <a:pt x="807" y="51"/>
                  </a:lnTo>
                  <a:lnTo>
                    <a:pt x="860" y="77"/>
                  </a:lnTo>
                  <a:lnTo>
                    <a:pt x="908" y="109"/>
                  </a:lnTo>
                  <a:lnTo>
                    <a:pt x="954" y="146"/>
                  </a:lnTo>
                  <a:lnTo>
                    <a:pt x="995" y="187"/>
                  </a:lnTo>
                  <a:lnTo>
                    <a:pt x="1033" y="232"/>
                  </a:lnTo>
                  <a:lnTo>
                    <a:pt x="1065" y="280"/>
                  </a:lnTo>
                  <a:lnTo>
                    <a:pt x="1092" y="332"/>
                  </a:lnTo>
                  <a:lnTo>
                    <a:pt x="1114" y="388"/>
                  </a:lnTo>
                  <a:lnTo>
                    <a:pt x="1130" y="445"/>
                  </a:lnTo>
                  <a:lnTo>
                    <a:pt x="1140" y="505"/>
                  </a:lnTo>
                  <a:lnTo>
                    <a:pt x="1145" y="567"/>
                  </a:lnTo>
                  <a:lnTo>
                    <a:pt x="1142" y="625"/>
                  </a:lnTo>
                  <a:lnTo>
                    <a:pt x="1133" y="682"/>
                  </a:lnTo>
                  <a:lnTo>
                    <a:pt x="1119" y="737"/>
                  </a:lnTo>
                  <a:lnTo>
                    <a:pt x="1101" y="790"/>
                  </a:lnTo>
                  <a:lnTo>
                    <a:pt x="1077" y="840"/>
                  </a:lnTo>
                  <a:lnTo>
                    <a:pt x="1049" y="888"/>
                  </a:lnTo>
                  <a:lnTo>
                    <a:pt x="1016" y="932"/>
                  </a:lnTo>
                  <a:lnTo>
                    <a:pt x="979" y="972"/>
                  </a:lnTo>
                  <a:lnTo>
                    <a:pt x="939" y="1010"/>
                  </a:lnTo>
                  <a:lnTo>
                    <a:pt x="896" y="1042"/>
                  </a:lnTo>
                  <a:lnTo>
                    <a:pt x="848" y="1072"/>
                  </a:lnTo>
                  <a:lnTo>
                    <a:pt x="799" y="1096"/>
                  </a:lnTo>
                  <a:lnTo>
                    <a:pt x="746" y="1116"/>
                  </a:lnTo>
                  <a:lnTo>
                    <a:pt x="691" y="1130"/>
                  </a:lnTo>
                  <a:lnTo>
                    <a:pt x="634" y="1139"/>
                  </a:lnTo>
                  <a:lnTo>
                    <a:pt x="576" y="1143"/>
                  </a:lnTo>
                  <a:lnTo>
                    <a:pt x="575" y="1143"/>
                  </a:lnTo>
                  <a:lnTo>
                    <a:pt x="557" y="1140"/>
                  </a:lnTo>
                  <a:lnTo>
                    <a:pt x="540" y="1133"/>
                  </a:lnTo>
                  <a:lnTo>
                    <a:pt x="526" y="1123"/>
                  </a:lnTo>
                  <a:lnTo>
                    <a:pt x="515" y="1108"/>
                  </a:lnTo>
                  <a:lnTo>
                    <a:pt x="508" y="1092"/>
                  </a:lnTo>
                  <a:lnTo>
                    <a:pt x="506" y="1073"/>
                  </a:lnTo>
                  <a:lnTo>
                    <a:pt x="508" y="1054"/>
                  </a:lnTo>
                  <a:lnTo>
                    <a:pt x="514" y="1037"/>
                  </a:lnTo>
                  <a:lnTo>
                    <a:pt x="525" y="1022"/>
                  </a:lnTo>
                  <a:lnTo>
                    <a:pt x="539" y="1012"/>
                  </a:lnTo>
                  <a:lnTo>
                    <a:pt x="556" y="1005"/>
                  </a:lnTo>
                  <a:lnTo>
                    <a:pt x="575" y="1002"/>
                  </a:lnTo>
                  <a:lnTo>
                    <a:pt x="625" y="999"/>
                  </a:lnTo>
                  <a:lnTo>
                    <a:pt x="673" y="990"/>
                  </a:lnTo>
                  <a:lnTo>
                    <a:pt x="720" y="976"/>
                  </a:lnTo>
                  <a:lnTo>
                    <a:pt x="764" y="957"/>
                  </a:lnTo>
                  <a:lnTo>
                    <a:pt x="805" y="933"/>
                  </a:lnTo>
                  <a:lnTo>
                    <a:pt x="844" y="905"/>
                  </a:lnTo>
                  <a:lnTo>
                    <a:pt x="879" y="873"/>
                  </a:lnTo>
                  <a:lnTo>
                    <a:pt x="910" y="838"/>
                  </a:lnTo>
                  <a:lnTo>
                    <a:pt x="937" y="799"/>
                  </a:lnTo>
                  <a:lnTo>
                    <a:pt x="960" y="758"/>
                  </a:lnTo>
                  <a:lnTo>
                    <a:pt x="979" y="714"/>
                  </a:lnTo>
                  <a:lnTo>
                    <a:pt x="992" y="666"/>
                  </a:lnTo>
                  <a:lnTo>
                    <a:pt x="1000" y="618"/>
                  </a:lnTo>
                  <a:lnTo>
                    <a:pt x="1003" y="568"/>
                  </a:lnTo>
                  <a:lnTo>
                    <a:pt x="999" y="514"/>
                  </a:lnTo>
                  <a:lnTo>
                    <a:pt x="990" y="463"/>
                  </a:lnTo>
                  <a:lnTo>
                    <a:pt x="973" y="413"/>
                  </a:lnTo>
                  <a:lnTo>
                    <a:pt x="952" y="367"/>
                  </a:lnTo>
                  <a:lnTo>
                    <a:pt x="924" y="324"/>
                  </a:lnTo>
                  <a:lnTo>
                    <a:pt x="893" y="284"/>
                  </a:lnTo>
                  <a:lnTo>
                    <a:pt x="857" y="248"/>
                  </a:lnTo>
                  <a:lnTo>
                    <a:pt x="817" y="216"/>
                  </a:lnTo>
                  <a:lnTo>
                    <a:pt x="773" y="190"/>
                  </a:lnTo>
                  <a:lnTo>
                    <a:pt x="727" y="169"/>
                  </a:lnTo>
                  <a:lnTo>
                    <a:pt x="678" y="153"/>
                  </a:lnTo>
                  <a:lnTo>
                    <a:pt x="626" y="143"/>
                  </a:lnTo>
                  <a:lnTo>
                    <a:pt x="572" y="139"/>
                  </a:lnTo>
                  <a:lnTo>
                    <a:pt x="569" y="139"/>
                  </a:lnTo>
                  <a:lnTo>
                    <a:pt x="520" y="142"/>
                  </a:lnTo>
                  <a:lnTo>
                    <a:pt x="473" y="151"/>
                  </a:lnTo>
                  <a:lnTo>
                    <a:pt x="427" y="165"/>
                  </a:lnTo>
                  <a:lnTo>
                    <a:pt x="382" y="184"/>
                  </a:lnTo>
                  <a:lnTo>
                    <a:pt x="341" y="207"/>
                  </a:lnTo>
                  <a:lnTo>
                    <a:pt x="301" y="235"/>
                  </a:lnTo>
                  <a:lnTo>
                    <a:pt x="265" y="268"/>
                  </a:lnTo>
                  <a:lnTo>
                    <a:pt x="232" y="305"/>
                  </a:lnTo>
                  <a:lnTo>
                    <a:pt x="205" y="345"/>
                  </a:lnTo>
                  <a:lnTo>
                    <a:pt x="182" y="387"/>
                  </a:lnTo>
                  <a:lnTo>
                    <a:pt x="164" y="431"/>
                  </a:lnTo>
                  <a:lnTo>
                    <a:pt x="151" y="478"/>
                  </a:lnTo>
                  <a:lnTo>
                    <a:pt x="143" y="525"/>
                  </a:lnTo>
                  <a:lnTo>
                    <a:pt x="141" y="575"/>
                  </a:lnTo>
                  <a:lnTo>
                    <a:pt x="139" y="592"/>
                  </a:lnTo>
                  <a:lnTo>
                    <a:pt x="132" y="610"/>
                  </a:lnTo>
                  <a:lnTo>
                    <a:pt x="121" y="624"/>
                  </a:lnTo>
                  <a:lnTo>
                    <a:pt x="107" y="636"/>
                  </a:lnTo>
                  <a:lnTo>
                    <a:pt x="90" y="643"/>
                  </a:lnTo>
                  <a:lnTo>
                    <a:pt x="71" y="645"/>
                  </a:lnTo>
                  <a:lnTo>
                    <a:pt x="70" y="645"/>
                  </a:lnTo>
                  <a:lnTo>
                    <a:pt x="52" y="643"/>
                  </a:lnTo>
                  <a:lnTo>
                    <a:pt x="35" y="636"/>
                  </a:lnTo>
                  <a:lnTo>
                    <a:pt x="21" y="625"/>
                  </a:lnTo>
                  <a:lnTo>
                    <a:pt x="10" y="610"/>
                  </a:lnTo>
                  <a:lnTo>
                    <a:pt x="3" y="593"/>
                  </a:lnTo>
                  <a:lnTo>
                    <a:pt x="0" y="576"/>
                  </a:lnTo>
                  <a:lnTo>
                    <a:pt x="3" y="519"/>
                  </a:lnTo>
                  <a:lnTo>
                    <a:pt x="11" y="463"/>
                  </a:lnTo>
                  <a:lnTo>
                    <a:pt x="24" y="409"/>
                  </a:lnTo>
                  <a:lnTo>
                    <a:pt x="42" y="356"/>
                  </a:lnTo>
                  <a:lnTo>
                    <a:pt x="66" y="306"/>
                  </a:lnTo>
                  <a:lnTo>
                    <a:pt x="94" y="258"/>
                  </a:lnTo>
                  <a:lnTo>
                    <a:pt x="127" y="213"/>
                  </a:lnTo>
                  <a:lnTo>
                    <a:pt x="165" y="170"/>
                  </a:lnTo>
                  <a:lnTo>
                    <a:pt x="207" y="132"/>
                  </a:lnTo>
                  <a:lnTo>
                    <a:pt x="251" y="98"/>
                  </a:lnTo>
                  <a:lnTo>
                    <a:pt x="300" y="69"/>
                  </a:lnTo>
                  <a:lnTo>
                    <a:pt x="350" y="44"/>
                  </a:lnTo>
                  <a:lnTo>
                    <a:pt x="402" y="25"/>
                  </a:lnTo>
                  <a:lnTo>
                    <a:pt x="456" y="12"/>
                  </a:lnTo>
                  <a:lnTo>
                    <a:pt x="512" y="3"/>
                  </a:lnTo>
                  <a:lnTo>
                    <a:pt x="5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33" name="Freeform 244"/>
            <p:cNvSpPr>
              <a:spLocks noEditPoints="1"/>
            </p:cNvSpPr>
            <p:nvPr/>
          </p:nvSpPr>
          <p:spPr bwMode="auto">
            <a:xfrm>
              <a:off x="4356100" y="3684588"/>
              <a:ext cx="327025" cy="327025"/>
            </a:xfrm>
            <a:custGeom>
              <a:gdLst>
                <a:gd name="T0" fmla="*/ 950 w 2058"/>
                <a:gd name="T1" fmla="*/ 279 h 2058"/>
                <a:gd name="T2" fmla="*/ 789 w 2058"/>
                <a:gd name="T3" fmla="*/ 378 h 2058"/>
                <a:gd name="T4" fmla="*/ 571 w 2058"/>
                <a:gd name="T5" fmla="*/ 455 h 2058"/>
                <a:gd name="T6" fmla="*/ 453 w 2058"/>
                <a:gd name="T7" fmla="*/ 350 h 2058"/>
                <a:gd name="T8" fmla="*/ 353 w 2058"/>
                <a:gd name="T9" fmla="*/ 465 h 2058"/>
                <a:gd name="T10" fmla="*/ 422 w 2058"/>
                <a:gd name="T11" fmla="*/ 688 h 2058"/>
                <a:gd name="T12" fmla="*/ 315 w 2058"/>
                <a:gd name="T13" fmla="*/ 938 h 2058"/>
                <a:gd name="T14" fmla="*/ 142 w 2058"/>
                <a:gd name="T15" fmla="*/ 957 h 2058"/>
                <a:gd name="T16" fmla="*/ 153 w 2058"/>
                <a:gd name="T17" fmla="*/ 1109 h 2058"/>
                <a:gd name="T18" fmla="*/ 360 w 2058"/>
                <a:gd name="T19" fmla="*/ 1219 h 2058"/>
                <a:gd name="T20" fmla="*/ 461 w 2058"/>
                <a:gd name="T21" fmla="*/ 1470 h 2058"/>
                <a:gd name="T22" fmla="*/ 351 w 2058"/>
                <a:gd name="T23" fmla="*/ 1605 h 2058"/>
                <a:gd name="T24" fmla="*/ 463 w 2058"/>
                <a:gd name="T25" fmla="*/ 1708 h 2058"/>
                <a:gd name="T26" fmla="*/ 643 w 2058"/>
                <a:gd name="T27" fmla="*/ 1607 h 2058"/>
                <a:gd name="T28" fmla="*/ 928 w 2058"/>
                <a:gd name="T29" fmla="*/ 1730 h 2058"/>
                <a:gd name="T30" fmla="*/ 954 w 2058"/>
                <a:gd name="T31" fmla="*/ 1916 h 2058"/>
                <a:gd name="T32" fmla="*/ 1109 w 2058"/>
                <a:gd name="T33" fmla="*/ 1911 h 2058"/>
                <a:gd name="T34" fmla="*/ 1167 w 2058"/>
                <a:gd name="T35" fmla="*/ 1713 h 2058"/>
                <a:gd name="T36" fmla="*/ 1453 w 2058"/>
                <a:gd name="T37" fmla="*/ 1597 h 2058"/>
                <a:gd name="T38" fmla="*/ 1602 w 2058"/>
                <a:gd name="T39" fmla="*/ 1710 h 2058"/>
                <a:gd name="T40" fmla="*/ 1710 w 2058"/>
                <a:gd name="T41" fmla="*/ 1602 h 2058"/>
                <a:gd name="T42" fmla="*/ 1598 w 2058"/>
                <a:gd name="T43" fmla="*/ 1454 h 2058"/>
                <a:gd name="T44" fmla="*/ 1713 w 2058"/>
                <a:gd name="T45" fmla="*/ 1167 h 2058"/>
                <a:gd name="T46" fmla="*/ 1911 w 2058"/>
                <a:gd name="T47" fmla="*/ 1110 h 2058"/>
                <a:gd name="T48" fmla="*/ 1917 w 2058"/>
                <a:gd name="T49" fmla="*/ 955 h 2058"/>
                <a:gd name="T50" fmla="*/ 1731 w 2058"/>
                <a:gd name="T51" fmla="*/ 928 h 2058"/>
                <a:gd name="T52" fmla="*/ 1609 w 2058"/>
                <a:gd name="T53" fmla="*/ 644 h 2058"/>
                <a:gd name="T54" fmla="*/ 1708 w 2058"/>
                <a:gd name="T55" fmla="*/ 464 h 2058"/>
                <a:gd name="T56" fmla="*/ 1607 w 2058"/>
                <a:gd name="T57" fmla="*/ 352 h 2058"/>
                <a:gd name="T58" fmla="*/ 1490 w 2058"/>
                <a:gd name="T59" fmla="*/ 455 h 2058"/>
                <a:gd name="T60" fmla="*/ 1272 w 2058"/>
                <a:gd name="T61" fmla="*/ 378 h 2058"/>
                <a:gd name="T62" fmla="*/ 1110 w 2058"/>
                <a:gd name="T63" fmla="*/ 279 h 2058"/>
                <a:gd name="T64" fmla="*/ 962 w 2058"/>
                <a:gd name="T65" fmla="*/ 141 h 2058"/>
                <a:gd name="T66" fmla="*/ 1224 w 2058"/>
                <a:gd name="T67" fmla="*/ 67 h 2058"/>
                <a:gd name="T68" fmla="*/ 1398 w 2058"/>
                <a:gd name="T69" fmla="*/ 279 h 2058"/>
                <a:gd name="T70" fmla="*/ 1602 w 2058"/>
                <a:gd name="T71" fmla="*/ 209 h 2058"/>
                <a:gd name="T72" fmla="*/ 1834 w 2058"/>
                <a:gd name="T73" fmla="*/ 388 h 2058"/>
                <a:gd name="T74" fmla="*/ 1805 w 2058"/>
                <a:gd name="T75" fmla="*/ 564 h 2058"/>
                <a:gd name="T76" fmla="*/ 1937 w 2058"/>
                <a:gd name="T77" fmla="*/ 812 h 2058"/>
                <a:gd name="T78" fmla="*/ 2058 w 2058"/>
                <a:gd name="T79" fmla="*/ 960 h 2058"/>
                <a:gd name="T80" fmla="*/ 1966 w 2058"/>
                <a:gd name="T81" fmla="*/ 1238 h 2058"/>
                <a:gd name="T82" fmla="*/ 1756 w 2058"/>
                <a:gd name="T83" fmla="*/ 1444 h 2058"/>
                <a:gd name="T84" fmla="*/ 1848 w 2058"/>
                <a:gd name="T85" fmla="*/ 1631 h 2058"/>
                <a:gd name="T86" fmla="*/ 1648 w 2058"/>
                <a:gd name="T87" fmla="*/ 1841 h 2058"/>
                <a:gd name="T88" fmla="*/ 1445 w 2058"/>
                <a:gd name="T89" fmla="*/ 1755 h 2058"/>
                <a:gd name="T90" fmla="*/ 1238 w 2058"/>
                <a:gd name="T91" fmla="*/ 1965 h 2058"/>
                <a:gd name="T92" fmla="*/ 961 w 2058"/>
                <a:gd name="T93" fmla="*/ 2058 h 2058"/>
                <a:gd name="T94" fmla="*/ 812 w 2058"/>
                <a:gd name="T95" fmla="*/ 1936 h 2058"/>
                <a:gd name="T96" fmla="*/ 564 w 2058"/>
                <a:gd name="T97" fmla="*/ 1805 h 2058"/>
                <a:gd name="T98" fmla="*/ 400 w 2058"/>
                <a:gd name="T99" fmla="*/ 1837 h 2058"/>
                <a:gd name="T100" fmla="*/ 210 w 2058"/>
                <a:gd name="T101" fmla="*/ 1614 h 2058"/>
                <a:gd name="T102" fmla="*/ 278 w 2058"/>
                <a:gd name="T103" fmla="*/ 1397 h 2058"/>
                <a:gd name="T104" fmla="*/ 67 w 2058"/>
                <a:gd name="T105" fmla="*/ 1223 h 2058"/>
                <a:gd name="T106" fmla="*/ 3 w 2058"/>
                <a:gd name="T107" fmla="*/ 930 h 2058"/>
                <a:gd name="T108" fmla="*/ 152 w 2058"/>
                <a:gd name="T109" fmla="*/ 809 h 2058"/>
                <a:gd name="T110" fmla="*/ 236 w 2058"/>
                <a:gd name="T111" fmla="*/ 543 h 2058"/>
                <a:gd name="T112" fmla="*/ 236 w 2058"/>
                <a:gd name="T113" fmla="*/ 371 h 2058"/>
                <a:gd name="T114" fmla="*/ 458 w 2058"/>
                <a:gd name="T115" fmla="*/ 209 h 2058"/>
                <a:gd name="T116" fmla="*/ 709 w 2058"/>
                <a:gd name="T117" fmla="*/ 256 h 2058"/>
                <a:gd name="T118" fmla="*/ 853 w 2058"/>
                <a:gd name="T119" fmla="*/ 45 h 20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58" h="2058">
                  <a:moveTo>
                    <a:pt x="962" y="141"/>
                  </a:moveTo>
                  <a:lnTo>
                    <a:pt x="958" y="143"/>
                  </a:lnTo>
                  <a:lnTo>
                    <a:pt x="954" y="145"/>
                  </a:lnTo>
                  <a:lnTo>
                    <a:pt x="952" y="147"/>
                  </a:lnTo>
                  <a:lnTo>
                    <a:pt x="951" y="150"/>
                  </a:lnTo>
                  <a:lnTo>
                    <a:pt x="950" y="153"/>
                  </a:lnTo>
                  <a:lnTo>
                    <a:pt x="950" y="279"/>
                  </a:lnTo>
                  <a:lnTo>
                    <a:pt x="947" y="299"/>
                  </a:lnTo>
                  <a:lnTo>
                    <a:pt x="940" y="315"/>
                  </a:lnTo>
                  <a:lnTo>
                    <a:pt x="928" y="330"/>
                  </a:lnTo>
                  <a:lnTo>
                    <a:pt x="912" y="342"/>
                  </a:lnTo>
                  <a:lnTo>
                    <a:pt x="893" y="348"/>
                  </a:lnTo>
                  <a:lnTo>
                    <a:pt x="840" y="361"/>
                  </a:lnTo>
                  <a:lnTo>
                    <a:pt x="789" y="378"/>
                  </a:lnTo>
                  <a:lnTo>
                    <a:pt x="738" y="398"/>
                  </a:lnTo>
                  <a:lnTo>
                    <a:pt x="690" y="423"/>
                  </a:lnTo>
                  <a:lnTo>
                    <a:pt x="643" y="451"/>
                  </a:lnTo>
                  <a:lnTo>
                    <a:pt x="625" y="460"/>
                  </a:lnTo>
                  <a:lnTo>
                    <a:pt x="607" y="464"/>
                  </a:lnTo>
                  <a:lnTo>
                    <a:pt x="588" y="462"/>
                  </a:lnTo>
                  <a:lnTo>
                    <a:pt x="571" y="455"/>
                  </a:lnTo>
                  <a:lnTo>
                    <a:pt x="555" y="443"/>
                  </a:lnTo>
                  <a:lnTo>
                    <a:pt x="466" y="352"/>
                  </a:lnTo>
                  <a:lnTo>
                    <a:pt x="463" y="350"/>
                  </a:lnTo>
                  <a:lnTo>
                    <a:pt x="461" y="349"/>
                  </a:lnTo>
                  <a:lnTo>
                    <a:pt x="458" y="349"/>
                  </a:lnTo>
                  <a:lnTo>
                    <a:pt x="456" y="349"/>
                  </a:lnTo>
                  <a:lnTo>
                    <a:pt x="453" y="350"/>
                  </a:lnTo>
                  <a:lnTo>
                    <a:pt x="450" y="352"/>
                  </a:lnTo>
                  <a:lnTo>
                    <a:pt x="353" y="449"/>
                  </a:lnTo>
                  <a:lnTo>
                    <a:pt x="351" y="452"/>
                  </a:lnTo>
                  <a:lnTo>
                    <a:pt x="350" y="456"/>
                  </a:lnTo>
                  <a:lnTo>
                    <a:pt x="350" y="459"/>
                  </a:lnTo>
                  <a:lnTo>
                    <a:pt x="351" y="462"/>
                  </a:lnTo>
                  <a:lnTo>
                    <a:pt x="353" y="465"/>
                  </a:lnTo>
                  <a:lnTo>
                    <a:pt x="443" y="554"/>
                  </a:lnTo>
                  <a:lnTo>
                    <a:pt x="455" y="569"/>
                  </a:lnTo>
                  <a:lnTo>
                    <a:pt x="461" y="587"/>
                  </a:lnTo>
                  <a:lnTo>
                    <a:pt x="463" y="606"/>
                  </a:lnTo>
                  <a:lnTo>
                    <a:pt x="460" y="625"/>
                  </a:lnTo>
                  <a:lnTo>
                    <a:pt x="451" y="642"/>
                  </a:lnTo>
                  <a:lnTo>
                    <a:pt x="422" y="688"/>
                  </a:lnTo>
                  <a:lnTo>
                    <a:pt x="398" y="737"/>
                  </a:lnTo>
                  <a:lnTo>
                    <a:pt x="376" y="788"/>
                  </a:lnTo>
                  <a:lnTo>
                    <a:pt x="360" y="839"/>
                  </a:lnTo>
                  <a:lnTo>
                    <a:pt x="347" y="892"/>
                  </a:lnTo>
                  <a:lnTo>
                    <a:pt x="341" y="911"/>
                  </a:lnTo>
                  <a:lnTo>
                    <a:pt x="330" y="927"/>
                  </a:lnTo>
                  <a:lnTo>
                    <a:pt x="315" y="938"/>
                  </a:lnTo>
                  <a:lnTo>
                    <a:pt x="297" y="947"/>
                  </a:lnTo>
                  <a:lnTo>
                    <a:pt x="278" y="949"/>
                  </a:lnTo>
                  <a:lnTo>
                    <a:pt x="153" y="949"/>
                  </a:lnTo>
                  <a:lnTo>
                    <a:pt x="149" y="950"/>
                  </a:lnTo>
                  <a:lnTo>
                    <a:pt x="146" y="951"/>
                  </a:lnTo>
                  <a:lnTo>
                    <a:pt x="143" y="954"/>
                  </a:lnTo>
                  <a:lnTo>
                    <a:pt x="142" y="957"/>
                  </a:lnTo>
                  <a:lnTo>
                    <a:pt x="141" y="960"/>
                  </a:lnTo>
                  <a:lnTo>
                    <a:pt x="141" y="1097"/>
                  </a:lnTo>
                  <a:lnTo>
                    <a:pt x="142" y="1101"/>
                  </a:lnTo>
                  <a:lnTo>
                    <a:pt x="143" y="1104"/>
                  </a:lnTo>
                  <a:lnTo>
                    <a:pt x="146" y="1107"/>
                  </a:lnTo>
                  <a:lnTo>
                    <a:pt x="149" y="1108"/>
                  </a:lnTo>
                  <a:lnTo>
                    <a:pt x="153" y="1109"/>
                  </a:lnTo>
                  <a:lnTo>
                    <a:pt x="278" y="1109"/>
                  </a:lnTo>
                  <a:lnTo>
                    <a:pt x="297" y="1111"/>
                  </a:lnTo>
                  <a:lnTo>
                    <a:pt x="315" y="1120"/>
                  </a:lnTo>
                  <a:lnTo>
                    <a:pt x="330" y="1131"/>
                  </a:lnTo>
                  <a:lnTo>
                    <a:pt x="341" y="1147"/>
                  </a:lnTo>
                  <a:lnTo>
                    <a:pt x="347" y="1166"/>
                  </a:lnTo>
                  <a:lnTo>
                    <a:pt x="360" y="1219"/>
                  </a:lnTo>
                  <a:lnTo>
                    <a:pt x="376" y="1270"/>
                  </a:lnTo>
                  <a:lnTo>
                    <a:pt x="398" y="1321"/>
                  </a:lnTo>
                  <a:lnTo>
                    <a:pt x="422" y="1368"/>
                  </a:lnTo>
                  <a:lnTo>
                    <a:pt x="451" y="1416"/>
                  </a:lnTo>
                  <a:lnTo>
                    <a:pt x="460" y="1433"/>
                  </a:lnTo>
                  <a:lnTo>
                    <a:pt x="463" y="1452"/>
                  </a:lnTo>
                  <a:lnTo>
                    <a:pt x="461" y="1470"/>
                  </a:lnTo>
                  <a:lnTo>
                    <a:pt x="455" y="1488"/>
                  </a:lnTo>
                  <a:lnTo>
                    <a:pt x="443" y="1504"/>
                  </a:lnTo>
                  <a:lnTo>
                    <a:pt x="353" y="1593"/>
                  </a:lnTo>
                  <a:lnTo>
                    <a:pt x="351" y="1596"/>
                  </a:lnTo>
                  <a:lnTo>
                    <a:pt x="350" y="1599"/>
                  </a:lnTo>
                  <a:lnTo>
                    <a:pt x="350" y="1602"/>
                  </a:lnTo>
                  <a:lnTo>
                    <a:pt x="351" y="1605"/>
                  </a:lnTo>
                  <a:lnTo>
                    <a:pt x="353" y="1609"/>
                  </a:lnTo>
                  <a:lnTo>
                    <a:pt x="450" y="1704"/>
                  </a:lnTo>
                  <a:lnTo>
                    <a:pt x="453" y="1708"/>
                  </a:lnTo>
                  <a:lnTo>
                    <a:pt x="456" y="1709"/>
                  </a:lnTo>
                  <a:lnTo>
                    <a:pt x="458" y="1709"/>
                  </a:lnTo>
                  <a:lnTo>
                    <a:pt x="461" y="1709"/>
                  </a:lnTo>
                  <a:lnTo>
                    <a:pt x="463" y="1708"/>
                  </a:lnTo>
                  <a:lnTo>
                    <a:pt x="466" y="1704"/>
                  </a:lnTo>
                  <a:lnTo>
                    <a:pt x="555" y="1616"/>
                  </a:lnTo>
                  <a:lnTo>
                    <a:pt x="569" y="1605"/>
                  </a:lnTo>
                  <a:lnTo>
                    <a:pt x="586" y="1598"/>
                  </a:lnTo>
                  <a:lnTo>
                    <a:pt x="604" y="1596"/>
                  </a:lnTo>
                  <a:lnTo>
                    <a:pt x="624" y="1599"/>
                  </a:lnTo>
                  <a:lnTo>
                    <a:pt x="643" y="1607"/>
                  </a:lnTo>
                  <a:lnTo>
                    <a:pt x="690" y="1636"/>
                  </a:lnTo>
                  <a:lnTo>
                    <a:pt x="738" y="1661"/>
                  </a:lnTo>
                  <a:lnTo>
                    <a:pt x="789" y="1682"/>
                  </a:lnTo>
                  <a:lnTo>
                    <a:pt x="840" y="1699"/>
                  </a:lnTo>
                  <a:lnTo>
                    <a:pt x="893" y="1713"/>
                  </a:lnTo>
                  <a:lnTo>
                    <a:pt x="912" y="1719"/>
                  </a:lnTo>
                  <a:lnTo>
                    <a:pt x="928" y="1730"/>
                  </a:lnTo>
                  <a:lnTo>
                    <a:pt x="940" y="1745"/>
                  </a:lnTo>
                  <a:lnTo>
                    <a:pt x="948" y="1762"/>
                  </a:lnTo>
                  <a:lnTo>
                    <a:pt x="950" y="1781"/>
                  </a:lnTo>
                  <a:lnTo>
                    <a:pt x="950" y="1907"/>
                  </a:lnTo>
                  <a:lnTo>
                    <a:pt x="951" y="1911"/>
                  </a:lnTo>
                  <a:lnTo>
                    <a:pt x="952" y="1914"/>
                  </a:lnTo>
                  <a:lnTo>
                    <a:pt x="954" y="1916"/>
                  </a:lnTo>
                  <a:lnTo>
                    <a:pt x="958" y="1918"/>
                  </a:lnTo>
                  <a:lnTo>
                    <a:pt x="962" y="1918"/>
                  </a:lnTo>
                  <a:lnTo>
                    <a:pt x="1099" y="1918"/>
                  </a:lnTo>
                  <a:lnTo>
                    <a:pt x="1102" y="1918"/>
                  </a:lnTo>
                  <a:lnTo>
                    <a:pt x="1105" y="1916"/>
                  </a:lnTo>
                  <a:lnTo>
                    <a:pt x="1108" y="1914"/>
                  </a:lnTo>
                  <a:lnTo>
                    <a:pt x="1109" y="1911"/>
                  </a:lnTo>
                  <a:lnTo>
                    <a:pt x="1110" y="1907"/>
                  </a:lnTo>
                  <a:lnTo>
                    <a:pt x="1110" y="1781"/>
                  </a:lnTo>
                  <a:lnTo>
                    <a:pt x="1113" y="1762"/>
                  </a:lnTo>
                  <a:lnTo>
                    <a:pt x="1121" y="1745"/>
                  </a:lnTo>
                  <a:lnTo>
                    <a:pt x="1133" y="1730"/>
                  </a:lnTo>
                  <a:lnTo>
                    <a:pt x="1148" y="1719"/>
                  </a:lnTo>
                  <a:lnTo>
                    <a:pt x="1167" y="1713"/>
                  </a:lnTo>
                  <a:lnTo>
                    <a:pt x="1220" y="1700"/>
                  </a:lnTo>
                  <a:lnTo>
                    <a:pt x="1272" y="1683"/>
                  </a:lnTo>
                  <a:lnTo>
                    <a:pt x="1321" y="1662"/>
                  </a:lnTo>
                  <a:lnTo>
                    <a:pt x="1370" y="1638"/>
                  </a:lnTo>
                  <a:lnTo>
                    <a:pt x="1417" y="1610"/>
                  </a:lnTo>
                  <a:lnTo>
                    <a:pt x="1434" y="1600"/>
                  </a:lnTo>
                  <a:lnTo>
                    <a:pt x="1453" y="1597"/>
                  </a:lnTo>
                  <a:lnTo>
                    <a:pt x="1472" y="1599"/>
                  </a:lnTo>
                  <a:lnTo>
                    <a:pt x="1490" y="1605"/>
                  </a:lnTo>
                  <a:lnTo>
                    <a:pt x="1506" y="1618"/>
                  </a:lnTo>
                  <a:lnTo>
                    <a:pt x="1594" y="1707"/>
                  </a:lnTo>
                  <a:lnTo>
                    <a:pt x="1598" y="1709"/>
                  </a:lnTo>
                  <a:lnTo>
                    <a:pt x="1600" y="1710"/>
                  </a:lnTo>
                  <a:lnTo>
                    <a:pt x="1602" y="1710"/>
                  </a:lnTo>
                  <a:lnTo>
                    <a:pt x="1605" y="1710"/>
                  </a:lnTo>
                  <a:lnTo>
                    <a:pt x="1607" y="1709"/>
                  </a:lnTo>
                  <a:lnTo>
                    <a:pt x="1610" y="1707"/>
                  </a:lnTo>
                  <a:lnTo>
                    <a:pt x="1706" y="1610"/>
                  </a:lnTo>
                  <a:lnTo>
                    <a:pt x="1708" y="1607"/>
                  </a:lnTo>
                  <a:lnTo>
                    <a:pt x="1709" y="1604"/>
                  </a:lnTo>
                  <a:lnTo>
                    <a:pt x="1710" y="1602"/>
                  </a:lnTo>
                  <a:lnTo>
                    <a:pt x="1709" y="1600"/>
                  </a:lnTo>
                  <a:lnTo>
                    <a:pt x="1708" y="1597"/>
                  </a:lnTo>
                  <a:lnTo>
                    <a:pt x="1706" y="1594"/>
                  </a:lnTo>
                  <a:lnTo>
                    <a:pt x="1618" y="1505"/>
                  </a:lnTo>
                  <a:lnTo>
                    <a:pt x="1606" y="1489"/>
                  </a:lnTo>
                  <a:lnTo>
                    <a:pt x="1600" y="1473"/>
                  </a:lnTo>
                  <a:lnTo>
                    <a:pt x="1598" y="1454"/>
                  </a:lnTo>
                  <a:lnTo>
                    <a:pt x="1601" y="1435"/>
                  </a:lnTo>
                  <a:lnTo>
                    <a:pt x="1609" y="1417"/>
                  </a:lnTo>
                  <a:lnTo>
                    <a:pt x="1638" y="1370"/>
                  </a:lnTo>
                  <a:lnTo>
                    <a:pt x="1663" y="1322"/>
                  </a:lnTo>
                  <a:lnTo>
                    <a:pt x="1683" y="1271"/>
                  </a:lnTo>
                  <a:lnTo>
                    <a:pt x="1700" y="1220"/>
                  </a:lnTo>
                  <a:lnTo>
                    <a:pt x="1713" y="1167"/>
                  </a:lnTo>
                  <a:lnTo>
                    <a:pt x="1719" y="1148"/>
                  </a:lnTo>
                  <a:lnTo>
                    <a:pt x="1731" y="1132"/>
                  </a:lnTo>
                  <a:lnTo>
                    <a:pt x="1745" y="1121"/>
                  </a:lnTo>
                  <a:lnTo>
                    <a:pt x="1762" y="1113"/>
                  </a:lnTo>
                  <a:lnTo>
                    <a:pt x="1782" y="1110"/>
                  </a:lnTo>
                  <a:lnTo>
                    <a:pt x="1908" y="1110"/>
                  </a:lnTo>
                  <a:lnTo>
                    <a:pt x="1911" y="1110"/>
                  </a:lnTo>
                  <a:lnTo>
                    <a:pt x="1914" y="1108"/>
                  </a:lnTo>
                  <a:lnTo>
                    <a:pt x="1917" y="1106"/>
                  </a:lnTo>
                  <a:lnTo>
                    <a:pt x="1918" y="1103"/>
                  </a:lnTo>
                  <a:lnTo>
                    <a:pt x="1919" y="1098"/>
                  </a:lnTo>
                  <a:lnTo>
                    <a:pt x="1919" y="961"/>
                  </a:lnTo>
                  <a:lnTo>
                    <a:pt x="1918" y="958"/>
                  </a:lnTo>
                  <a:lnTo>
                    <a:pt x="1917" y="955"/>
                  </a:lnTo>
                  <a:lnTo>
                    <a:pt x="1914" y="953"/>
                  </a:lnTo>
                  <a:lnTo>
                    <a:pt x="1911" y="951"/>
                  </a:lnTo>
                  <a:lnTo>
                    <a:pt x="1908" y="951"/>
                  </a:lnTo>
                  <a:lnTo>
                    <a:pt x="1782" y="951"/>
                  </a:lnTo>
                  <a:lnTo>
                    <a:pt x="1762" y="948"/>
                  </a:lnTo>
                  <a:lnTo>
                    <a:pt x="1745" y="940"/>
                  </a:lnTo>
                  <a:lnTo>
                    <a:pt x="1731" y="928"/>
                  </a:lnTo>
                  <a:lnTo>
                    <a:pt x="1719" y="912"/>
                  </a:lnTo>
                  <a:lnTo>
                    <a:pt x="1713" y="894"/>
                  </a:lnTo>
                  <a:lnTo>
                    <a:pt x="1700" y="840"/>
                  </a:lnTo>
                  <a:lnTo>
                    <a:pt x="1683" y="789"/>
                  </a:lnTo>
                  <a:lnTo>
                    <a:pt x="1663" y="739"/>
                  </a:lnTo>
                  <a:lnTo>
                    <a:pt x="1638" y="691"/>
                  </a:lnTo>
                  <a:lnTo>
                    <a:pt x="1609" y="644"/>
                  </a:lnTo>
                  <a:lnTo>
                    <a:pt x="1601" y="626"/>
                  </a:lnTo>
                  <a:lnTo>
                    <a:pt x="1598" y="607"/>
                  </a:lnTo>
                  <a:lnTo>
                    <a:pt x="1599" y="588"/>
                  </a:lnTo>
                  <a:lnTo>
                    <a:pt x="1606" y="570"/>
                  </a:lnTo>
                  <a:lnTo>
                    <a:pt x="1618" y="555"/>
                  </a:lnTo>
                  <a:lnTo>
                    <a:pt x="1706" y="466"/>
                  </a:lnTo>
                  <a:lnTo>
                    <a:pt x="1708" y="464"/>
                  </a:lnTo>
                  <a:lnTo>
                    <a:pt x="1709" y="461"/>
                  </a:lnTo>
                  <a:lnTo>
                    <a:pt x="1710" y="459"/>
                  </a:lnTo>
                  <a:lnTo>
                    <a:pt x="1709" y="457"/>
                  </a:lnTo>
                  <a:lnTo>
                    <a:pt x="1708" y="453"/>
                  </a:lnTo>
                  <a:lnTo>
                    <a:pt x="1706" y="450"/>
                  </a:lnTo>
                  <a:lnTo>
                    <a:pt x="1610" y="354"/>
                  </a:lnTo>
                  <a:lnTo>
                    <a:pt x="1607" y="352"/>
                  </a:lnTo>
                  <a:lnTo>
                    <a:pt x="1605" y="351"/>
                  </a:lnTo>
                  <a:lnTo>
                    <a:pt x="1602" y="350"/>
                  </a:lnTo>
                  <a:lnTo>
                    <a:pt x="1600" y="351"/>
                  </a:lnTo>
                  <a:lnTo>
                    <a:pt x="1598" y="352"/>
                  </a:lnTo>
                  <a:lnTo>
                    <a:pt x="1594" y="354"/>
                  </a:lnTo>
                  <a:lnTo>
                    <a:pt x="1506" y="443"/>
                  </a:lnTo>
                  <a:lnTo>
                    <a:pt x="1490" y="455"/>
                  </a:lnTo>
                  <a:lnTo>
                    <a:pt x="1472" y="462"/>
                  </a:lnTo>
                  <a:lnTo>
                    <a:pt x="1453" y="463"/>
                  </a:lnTo>
                  <a:lnTo>
                    <a:pt x="1434" y="460"/>
                  </a:lnTo>
                  <a:lnTo>
                    <a:pt x="1417" y="451"/>
                  </a:lnTo>
                  <a:lnTo>
                    <a:pt x="1370" y="423"/>
                  </a:lnTo>
                  <a:lnTo>
                    <a:pt x="1321" y="398"/>
                  </a:lnTo>
                  <a:lnTo>
                    <a:pt x="1272" y="378"/>
                  </a:lnTo>
                  <a:lnTo>
                    <a:pt x="1220" y="361"/>
                  </a:lnTo>
                  <a:lnTo>
                    <a:pt x="1167" y="348"/>
                  </a:lnTo>
                  <a:lnTo>
                    <a:pt x="1148" y="342"/>
                  </a:lnTo>
                  <a:lnTo>
                    <a:pt x="1133" y="330"/>
                  </a:lnTo>
                  <a:lnTo>
                    <a:pt x="1120" y="315"/>
                  </a:lnTo>
                  <a:lnTo>
                    <a:pt x="1113" y="299"/>
                  </a:lnTo>
                  <a:lnTo>
                    <a:pt x="1110" y="279"/>
                  </a:lnTo>
                  <a:lnTo>
                    <a:pt x="1110" y="153"/>
                  </a:lnTo>
                  <a:lnTo>
                    <a:pt x="1109" y="150"/>
                  </a:lnTo>
                  <a:lnTo>
                    <a:pt x="1108" y="147"/>
                  </a:lnTo>
                  <a:lnTo>
                    <a:pt x="1105" y="145"/>
                  </a:lnTo>
                  <a:lnTo>
                    <a:pt x="1102" y="143"/>
                  </a:lnTo>
                  <a:lnTo>
                    <a:pt x="1099" y="141"/>
                  </a:lnTo>
                  <a:lnTo>
                    <a:pt x="962" y="141"/>
                  </a:lnTo>
                  <a:close/>
                  <a:moveTo>
                    <a:pt x="961" y="0"/>
                  </a:moveTo>
                  <a:lnTo>
                    <a:pt x="1098" y="0"/>
                  </a:lnTo>
                  <a:lnTo>
                    <a:pt x="1128" y="3"/>
                  </a:lnTo>
                  <a:lnTo>
                    <a:pt x="1157" y="12"/>
                  </a:lnTo>
                  <a:lnTo>
                    <a:pt x="1183" y="26"/>
                  </a:lnTo>
                  <a:lnTo>
                    <a:pt x="1205" y="45"/>
                  </a:lnTo>
                  <a:lnTo>
                    <a:pt x="1224" y="67"/>
                  </a:lnTo>
                  <a:lnTo>
                    <a:pt x="1238" y="93"/>
                  </a:lnTo>
                  <a:lnTo>
                    <a:pt x="1246" y="121"/>
                  </a:lnTo>
                  <a:lnTo>
                    <a:pt x="1250" y="152"/>
                  </a:lnTo>
                  <a:lnTo>
                    <a:pt x="1250" y="223"/>
                  </a:lnTo>
                  <a:lnTo>
                    <a:pt x="1300" y="237"/>
                  </a:lnTo>
                  <a:lnTo>
                    <a:pt x="1350" y="256"/>
                  </a:lnTo>
                  <a:lnTo>
                    <a:pt x="1398" y="279"/>
                  </a:lnTo>
                  <a:lnTo>
                    <a:pt x="1445" y="303"/>
                  </a:lnTo>
                  <a:lnTo>
                    <a:pt x="1494" y="253"/>
                  </a:lnTo>
                  <a:lnTo>
                    <a:pt x="1512" y="237"/>
                  </a:lnTo>
                  <a:lnTo>
                    <a:pt x="1532" y="225"/>
                  </a:lnTo>
                  <a:lnTo>
                    <a:pt x="1554" y="216"/>
                  </a:lnTo>
                  <a:lnTo>
                    <a:pt x="1578" y="211"/>
                  </a:lnTo>
                  <a:lnTo>
                    <a:pt x="1602" y="209"/>
                  </a:lnTo>
                  <a:lnTo>
                    <a:pt x="1631" y="212"/>
                  </a:lnTo>
                  <a:lnTo>
                    <a:pt x="1660" y="221"/>
                  </a:lnTo>
                  <a:lnTo>
                    <a:pt x="1686" y="234"/>
                  </a:lnTo>
                  <a:lnTo>
                    <a:pt x="1708" y="253"/>
                  </a:lnTo>
                  <a:lnTo>
                    <a:pt x="1805" y="350"/>
                  </a:lnTo>
                  <a:lnTo>
                    <a:pt x="1821" y="368"/>
                  </a:lnTo>
                  <a:lnTo>
                    <a:pt x="1834" y="388"/>
                  </a:lnTo>
                  <a:lnTo>
                    <a:pt x="1842" y="410"/>
                  </a:lnTo>
                  <a:lnTo>
                    <a:pt x="1849" y="433"/>
                  </a:lnTo>
                  <a:lnTo>
                    <a:pt x="1850" y="457"/>
                  </a:lnTo>
                  <a:lnTo>
                    <a:pt x="1848" y="487"/>
                  </a:lnTo>
                  <a:lnTo>
                    <a:pt x="1838" y="516"/>
                  </a:lnTo>
                  <a:lnTo>
                    <a:pt x="1824" y="541"/>
                  </a:lnTo>
                  <a:lnTo>
                    <a:pt x="1805" y="564"/>
                  </a:lnTo>
                  <a:lnTo>
                    <a:pt x="1756" y="614"/>
                  </a:lnTo>
                  <a:lnTo>
                    <a:pt x="1781" y="661"/>
                  </a:lnTo>
                  <a:lnTo>
                    <a:pt x="1802" y="709"/>
                  </a:lnTo>
                  <a:lnTo>
                    <a:pt x="1821" y="758"/>
                  </a:lnTo>
                  <a:lnTo>
                    <a:pt x="1837" y="809"/>
                  </a:lnTo>
                  <a:lnTo>
                    <a:pt x="1907" y="809"/>
                  </a:lnTo>
                  <a:lnTo>
                    <a:pt x="1937" y="812"/>
                  </a:lnTo>
                  <a:lnTo>
                    <a:pt x="1966" y="820"/>
                  </a:lnTo>
                  <a:lnTo>
                    <a:pt x="1992" y="835"/>
                  </a:lnTo>
                  <a:lnTo>
                    <a:pt x="2014" y="853"/>
                  </a:lnTo>
                  <a:lnTo>
                    <a:pt x="2033" y="875"/>
                  </a:lnTo>
                  <a:lnTo>
                    <a:pt x="2047" y="901"/>
                  </a:lnTo>
                  <a:lnTo>
                    <a:pt x="2055" y="930"/>
                  </a:lnTo>
                  <a:lnTo>
                    <a:pt x="2058" y="960"/>
                  </a:lnTo>
                  <a:lnTo>
                    <a:pt x="2058" y="1097"/>
                  </a:lnTo>
                  <a:lnTo>
                    <a:pt x="2055" y="1128"/>
                  </a:lnTo>
                  <a:lnTo>
                    <a:pt x="2047" y="1156"/>
                  </a:lnTo>
                  <a:lnTo>
                    <a:pt x="2033" y="1182"/>
                  </a:lnTo>
                  <a:lnTo>
                    <a:pt x="2014" y="1205"/>
                  </a:lnTo>
                  <a:lnTo>
                    <a:pt x="1992" y="1223"/>
                  </a:lnTo>
                  <a:lnTo>
                    <a:pt x="1966" y="1238"/>
                  </a:lnTo>
                  <a:lnTo>
                    <a:pt x="1937" y="1246"/>
                  </a:lnTo>
                  <a:lnTo>
                    <a:pt x="1907" y="1249"/>
                  </a:lnTo>
                  <a:lnTo>
                    <a:pt x="1837" y="1249"/>
                  </a:lnTo>
                  <a:lnTo>
                    <a:pt x="1821" y="1300"/>
                  </a:lnTo>
                  <a:lnTo>
                    <a:pt x="1802" y="1349"/>
                  </a:lnTo>
                  <a:lnTo>
                    <a:pt x="1781" y="1397"/>
                  </a:lnTo>
                  <a:lnTo>
                    <a:pt x="1756" y="1444"/>
                  </a:lnTo>
                  <a:lnTo>
                    <a:pt x="1805" y="1494"/>
                  </a:lnTo>
                  <a:lnTo>
                    <a:pt x="1821" y="1512"/>
                  </a:lnTo>
                  <a:lnTo>
                    <a:pt x="1834" y="1532"/>
                  </a:lnTo>
                  <a:lnTo>
                    <a:pt x="1842" y="1554"/>
                  </a:lnTo>
                  <a:lnTo>
                    <a:pt x="1849" y="1577"/>
                  </a:lnTo>
                  <a:lnTo>
                    <a:pt x="1850" y="1600"/>
                  </a:lnTo>
                  <a:lnTo>
                    <a:pt x="1848" y="1631"/>
                  </a:lnTo>
                  <a:lnTo>
                    <a:pt x="1838" y="1659"/>
                  </a:lnTo>
                  <a:lnTo>
                    <a:pt x="1824" y="1684"/>
                  </a:lnTo>
                  <a:lnTo>
                    <a:pt x="1805" y="1708"/>
                  </a:lnTo>
                  <a:lnTo>
                    <a:pt x="1708" y="1805"/>
                  </a:lnTo>
                  <a:lnTo>
                    <a:pt x="1690" y="1820"/>
                  </a:lnTo>
                  <a:lnTo>
                    <a:pt x="1670" y="1833"/>
                  </a:lnTo>
                  <a:lnTo>
                    <a:pt x="1648" y="1841"/>
                  </a:lnTo>
                  <a:lnTo>
                    <a:pt x="1625" y="1847"/>
                  </a:lnTo>
                  <a:lnTo>
                    <a:pt x="1602" y="1849"/>
                  </a:lnTo>
                  <a:lnTo>
                    <a:pt x="1571" y="1846"/>
                  </a:lnTo>
                  <a:lnTo>
                    <a:pt x="1544" y="1837"/>
                  </a:lnTo>
                  <a:lnTo>
                    <a:pt x="1517" y="1824"/>
                  </a:lnTo>
                  <a:lnTo>
                    <a:pt x="1494" y="1805"/>
                  </a:lnTo>
                  <a:lnTo>
                    <a:pt x="1445" y="1755"/>
                  </a:lnTo>
                  <a:lnTo>
                    <a:pt x="1398" y="1779"/>
                  </a:lnTo>
                  <a:lnTo>
                    <a:pt x="1350" y="1801"/>
                  </a:lnTo>
                  <a:lnTo>
                    <a:pt x="1300" y="1820"/>
                  </a:lnTo>
                  <a:lnTo>
                    <a:pt x="1250" y="1835"/>
                  </a:lnTo>
                  <a:lnTo>
                    <a:pt x="1250" y="1906"/>
                  </a:lnTo>
                  <a:lnTo>
                    <a:pt x="1246" y="1936"/>
                  </a:lnTo>
                  <a:lnTo>
                    <a:pt x="1238" y="1965"/>
                  </a:lnTo>
                  <a:lnTo>
                    <a:pt x="1224" y="1991"/>
                  </a:lnTo>
                  <a:lnTo>
                    <a:pt x="1205" y="2013"/>
                  </a:lnTo>
                  <a:lnTo>
                    <a:pt x="1183" y="2032"/>
                  </a:lnTo>
                  <a:lnTo>
                    <a:pt x="1157" y="2046"/>
                  </a:lnTo>
                  <a:lnTo>
                    <a:pt x="1128" y="2054"/>
                  </a:lnTo>
                  <a:lnTo>
                    <a:pt x="1098" y="2058"/>
                  </a:lnTo>
                  <a:lnTo>
                    <a:pt x="961" y="2058"/>
                  </a:lnTo>
                  <a:lnTo>
                    <a:pt x="930" y="2054"/>
                  </a:lnTo>
                  <a:lnTo>
                    <a:pt x="903" y="2046"/>
                  </a:lnTo>
                  <a:lnTo>
                    <a:pt x="876" y="2032"/>
                  </a:lnTo>
                  <a:lnTo>
                    <a:pt x="854" y="2013"/>
                  </a:lnTo>
                  <a:lnTo>
                    <a:pt x="835" y="1991"/>
                  </a:lnTo>
                  <a:lnTo>
                    <a:pt x="821" y="1965"/>
                  </a:lnTo>
                  <a:lnTo>
                    <a:pt x="812" y="1936"/>
                  </a:lnTo>
                  <a:lnTo>
                    <a:pt x="809" y="1906"/>
                  </a:lnTo>
                  <a:lnTo>
                    <a:pt x="809" y="1835"/>
                  </a:lnTo>
                  <a:lnTo>
                    <a:pt x="758" y="1820"/>
                  </a:lnTo>
                  <a:lnTo>
                    <a:pt x="709" y="1801"/>
                  </a:lnTo>
                  <a:lnTo>
                    <a:pt x="661" y="1779"/>
                  </a:lnTo>
                  <a:lnTo>
                    <a:pt x="615" y="1755"/>
                  </a:lnTo>
                  <a:lnTo>
                    <a:pt x="564" y="1805"/>
                  </a:lnTo>
                  <a:lnTo>
                    <a:pt x="546" y="1820"/>
                  </a:lnTo>
                  <a:lnTo>
                    <a:pt x="526" y="1833"/>
                  </a:lnTo>
                  <a:lnTo>
                    <a:pt x="504" y="1841"/>
                  </a:lnTo>
                  <a:lnTo>
                    <a:pt x="481" y="1847"/>
                  </a:lnTo>
                  <a:lnTo>
                    <a:pt x="458" y="1849"/>
                  </a:lnTo>
                  <a:lnTo>
                    <a:pt x="427" y="1846"/>
                  </a:lnTo>
                  <a:lnTo>
                    <a:pt x="400" y="1837"/>
                  </a:lnTo>
                  <a:lnTo>
                    <a:pt x="373" y="1824"/>
                  </a:lnTo>
                  <a:lnTo>
                    <a:pt x="350" y="1805"/>
                  </a:lnTo>
                  <a:lnTo>
                    <a:pt x="253" y="1708"/>
                  </a:lnTo>
                  <a:lnTo>
                    <a:pt x="236" y="1687"/>
                  </a:lnTo>
                  <a:lnTo>
                    <a:pt x="223" y="1663"/>
                  </a:lnTo>
                  <a:lnTo>
                    <a:pt x="214" y="1639"/>
                  </a:lnTo>
                  <a:lnTo>
                    <a:pt x="210" y="1614"/>
                  </a:lnTo>
                  <a:lnTo>
                    <a:pt x="210" y="1587"/>
                  </a:lnTo>
                  <a:lnTo>
                    <a:pt x="214" y="1562"/>
                  </a:lnTo>
                  <a:lnTo>
                    <a:pt x="223" y="1538"/>
                  </a:lnTo>
                  <a:lnTo>
                    <a:pt x="236" y="1515"/>
                  </a:lnTo>
                  <a:lnTo>
                    <a:pt x="253" y="1494"/>
                  </a:lnTo>
                  <a:lnTo>
                    <a:pt x="304" y="1444"/>
                  </a:lnTo>
                  <a:lnTo>
                    <a:pt x="278" y="1397"/>
                  </a:lnTo>
                  <a:lnTo>
                    <a:pt x="256" y="1349"/>
                  </a:lnTo>
                  <a:lnTo>
                    <a:pt x="237" y="1300"/>
                  </a:lnTo>
                  <a:lnTo>
                    <a:pt x="223" y="1249"/>
                  </a:lnTo>
                  <a:lnTo>
                    <a:pt x="152" y="1249"/>
                  </a:lnTo>
                  <a:lnTo>
                    <a:pt x="121" y="1246"/>
                  </a:lnTo>
                  <a:lnTo>
                    <a:pt x="93" y="1238"/>
                  </a:lnTo>
                  <a:lnTo>
                    <a:pt x="67" y="1223"/>
                  </a:lnTo>
                  <a:lnTo>
                    <a:pt x="44" y="1205"/>
                  </a:lnTo>
                  <a:lnTo>
                    <a:pt x="26" y="1182"/>
                  </a:lnTo>
                  <a:lnTo>
                    <a:pt x="12" y="1156"/>
                  </a:lnTo>
                  <a:lnTo>
                    <a:pt x="3" y="1128"/>
                  </a:lnTo>
                  <a:lnTo>
                    <a:pt x="0" y="1097"/>
                  </a:lnTo>
                  <a:lnTo>
                    <a:pt x="0" y="960"/>
                  </a:lnTo>
                  <a:lnTo>
                    <a:pt x="3" y="930"/>
                  </a:lnTo>
                  <a:lnTo>
                    <a:pt x="12" y="901"/>
                  </a:lnTo>
                  <a:lnTo>
                    <a:pt x="26" y="875"/>
                  </a:lnTo>
                  <a:lnTo>
                    <a:pt x="44" y="853"/>
                  </a:lnTo>
                  <a:lnTo>
                    <a:pt x="67" y="835"/>
                  </a:lnTo>
                  <a:lnTo>
                    <a:pt x="93" y="820"/>
                  </a:lnTo>
                  <a:lnTo>
                    <a:pt x="121" y="812"/>
                  </a:lnTo>
                  <a:lnTo>
                    <a:pt x="152" y="809"/>
                  </a:lnTo>
                  <a:lnTo>
                    <a:pt x="223" y="809"/>
                  </a:lnTo>
                  <a:lnTo>
                    <a:pt x="237" y="758"/>
                  </a:lnTo>
                  <a:lnTo>
                    <a:pt x="256" y="709"/>
                  </a:lnTo>
                  <a:lnTo>
                    <a:pt x="278" y="661"/>
                  </a:lnTo>
                  <a:lnTo>
                    <a:pt x="304" y="614"/>
                  </a:lnTo>
                  <a:lnTo>
                    <a:pt x="253" y="564"/>
                  </a:lnTo>
                  <a:lnTo>
                    <a:pt x="236" y="543"/>
                  </a:lnTo>
                  <a:lnTo>
                    <a:pt x="223" y="520"/>
                  </a:lnTo>
                  <a:lnTo>
                    <a:pt x="214" y="496"/>
                  </a:lnTo>
                  <a:lnTo>
                    <a:pt x="210" y="470"/>
                  </a:lnTo>
                  <a:lnTo>
                    <a:pt x="210" y="444"/>
                  </a:lnTo>
                  <a:lnTo>
                    <a:pt x="214" y="419"/>
                  </a:lnTo>
                  <a:lnTo>
                    <a:pt x="223" y="394"/>
                  </a:lnTo>
                  <a:lnTo>
                    <a:pt x="236" y="371"/>
                  </a:lnTo>
                  <a:lnTo>
                    <a:pt x="253" y="350"/>
                  </a:lnTo>
                  <a:lnTo>
                    <a:pt x="350" y="253"/>
                  </a:lnTo>
                  <a:lnTo>
                    <a:pt x="368" y="237"/>
                  </a:lnTo>
                  <a:lnTo>
                    <a:pt x="388" y="225"/>
                  </a:lnTo>
                  <a:lnTo>
                    <a:pt x="410" y="216"/>
                  </a:lnTo>
                  <a:lnTo>
                    <a:pt x="433" y="211"/>
                  </a:lnTo>
                  <a:lnTo>
                    <a:pt x="458" y="209"/>
                  </a:lnTo>
                  <a:lnTo>
                    <a:pt x="487" y="212"/>
                  </a:lnTo>
                  <a:lnTo>
                    <a:pt x="516" y="221"/>
                  </a:lnTo>
                  <a:lnTo>
                    <a:pt x="542" y="234"/>
                  </a:lnTo>
                  <a:lnTo>
                    <a:pt x="564" y="253"/>
                  </a:lnTo>
                  <a:lnTo>
                    <a:pt x="615" y="303"/>
                  </a:lnTo>
                  <a:lnTo>
                    <a:pt x="661" y="279"/>
                  </a:lnTo>
                  <a:lnTo>
                    <a:pt x="709" y="256"/>
                  </a:lnTo>
                  <a:lnTo>
                    <a:pt x="758" y="237"/>
                  </a:lnTo>
                  <a:lnTo>
                    <a:pt x="809" y="223"/>
                  </a:lnTo>
                  <a:lnTo>
                    <a:pt x="809" y="152"/>
                  </a:lnTo>
                  <a:lnTo>
                    <a:pt x="812" y="121"/>
                  </a:lnTo>
                  <a:lnTo>
                    <a:pt x="820" y="93"/>
                  </a:lnTo>
                  <a:lnTo>
                    <a:pt x="835" y="67"/>
                  </a:lnTo>
                  <a:lnTo>
                    <a:pt x="853" y="45"/>
                  </a:lnTo>
                  <a:lnTo>
                    <a:pt x="876" y="26"/>
                  </a:lnTo>
                  <a:lnTo>
                    <a:pt x="902" y="12"/>
                  </a:lnTo>
                  <a:lnTo>
                    <a:pt x="930" y="3"/>
                  </a:lnTo>
                  <a:lnTo>
                    <a:pt x="9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34" name="Freeform 245"/>
            <p:cNvSpPr>
              <a:spLocks noEditPoints="1"/>
            </p:cNvSpPr>
            <p:nvPr/>
          </p:nvSpPr>
          <p:spPr bwMode="auto">
            <a:xfrm>
              <a:off x="4452938" y="3783013"/>
              <a:ext cx="133350" cy="131763"/>
            </a:xfrm>
            <a:custGeom>
              <a:gdLst>
                <a:gd name="T0" fmla="*/ 376 w 834"/>
                <a:gd name="T1" fmla="*/ 143 h 834"/>
                <a:gd name="T2" fmla="*/ 300 w 834"/>
                <a:gd name="T3" fmla="*/ 166 h 834"/>
                <a:gd name="T4" fmla="*/ 235 w 834"/>
                <a:gd name="T5" fmla="*/ 208 h 834"/>
                <a:gd name="T6" fmla="*/ 184 w 834"/>
                <a:gd name="T7" fmla="*/ 266 h 834"/>
                <a:gd name="T8" fmla="*/ 152 w 834"/>
                <a:gd name="T9" fmla="*/ 337 h 834"/>
                <a:gd name="T10" fmla="*/ 140 w 834"/>
                <a:gd name="T11" fmla="*/ 417 h 834"/>
                <a:gd name="T12" fmla="*/ 152 w 834"/>
                <a:gd name="T13" fmla="*/ 497 h 834"/>
                <a:gd name="T14" fmla="*/ 184 w 834"/>
                <a:gd name="T15" fmla="*/ 568 h 834"/>
                <a:gd name="T16" fmla="*/ 235 w 834"/>
                <a:gd name="T17" fmla="*/ 626 h 834"/>
                <a:gd name="T18" fmla="*/ 300 w 834"/>
                <a:gd name="T19" fmla="*/ 668 h 834"/>
                <a:gd name="T20" fmla="*/ 376 w 834"/>
                <a:gd name="T21" fmla="*/ 691 h 834"/>
                <a:gd name="T22" fmla="*/ 457 w 834"/>
                <a:gd name="T23" fmla="*/ 691 h 834"/>
                <a:gd name="T24" fmla="*/ 533 w 834"/>
                <a:gd name="T25" fmla="*/ 668 h 834"/>
                <a:gd name="T26" fmla="*/ 599 w 834"/>
                <a:gd name="T27" fmla="*/ 626 h 834"/>
                <a:gd name="T28" fmla="*/ 649 w 834"/>
                <a:gd name="T29" fmla="*/ 568 h 834"/>
                <a:gd name="T30" fmla="*/ 682 w 834"/>
                <a:gd name="T31" fmla="*/ 497 h 834"/>
                <a:gd name="T32" fmla="*/ 694 w 834"/>
                <a:gd name="T33" fmla="*/ 417 h 834"/>
                <a:gd name="T34" fmla="*/ 682 w 834"/>
                <a:gd name="T35" fmla="*/ 337 h 834"/>
                <a:gd name="T36" fmla="*/ 649 w 834"/>
                <a:gd name="T37" fmla="*/ 266 h 834"/>
                <a:gd name="T38" fmla="*/ 599 w 834"/>
                <a:gd name="T39" fmla="*/ 208 h 834"/>
                <a:gd name="T40" fmla="*/ 533 w 834"/>
                <a:gd name="T41" fmla="*/ 166 h 834"/>
                <a:gd name="T42" fmla="*/ 457 w 834"/>
                <a:gd name="T43" fmla="*/ 143 h 834"/>
                <a:gd name="T44" fmla="*/ 416 w 834"/>
                <a:gd name="T45" fmla="*/ 0 h 834"/>
                <a:gd name="T46" fmla="*/ 519 w 834"/>
                <a:gd name="T47" fmla="*/ 12 h 834"/>
                <a:gd name="T48" fmla="*/ 612 w 834"/>
                <a:gd name="T49" fmla="*/ 48 h 834"/>
                <a:gd name="T50" fmla="*/ 694 w 834"/>
                <a:gd name="T51" fmla="*/ 105 h 834"/>
                <a:gd name="T52" fmla="*/ 759 w 834"/>
                <a:gd name="T53" fmla="*/ 179 h 834"/>
                <a:gd name="T54" fmla="*/ 805 w 834"/>
                <a:gd name="T55" fmla="*/ 266 h 834"/>
                <a:gd name="T56" fmla="*/ 831 w 834"/>
                <a:gd name="T57" fmla="*/ 364 h 834"/>
                <a:gd name="T58" fmla="*/ 831 w 834"/>
                <a:gd name="T59" fmla="*/ 470 h 834"/>
                <a:gd name="T60" fmla="*/ 805 w 834"/>
                <a:gd name="T61" fmla="*/ 568 h 834"/>
                <a:gd name="T62" fmla="*/ 759 w 834"/>
                <a:gd name="T63" fmla="*/ 655 h 834"/>
                <a:gd name="T64" fmla="*/ 694 w 834"/>
                <a:gd name="T65" fmla="*/ 729 h 834"/>
                <a:gd name="T66" fmla="*/ 612 w 834"/>
                <a:gd name="T67" fmla="*/ 785 h 834"/>
                <a:gd name="T68" fmla="*/ 520 w 834"/>
                <a:gd name="T69" fmla="*/ 822 h 834"/>
                <a:gd name="T70" fmla="*/ 417 w 834"/>
                <a:gd name="T71" fmla="*/ 834 h 834"/>
                <a:gd name="T72" fmla="*/ 314 w 834"/>
                <a:gd name="T73" fmla="*/ 822 h 834"/>
                <a:gd name="T74" fmla="*/ 221 w 834"/>
                <a:gd name="T75" fmla="*/ 785 h 834"/>
                <a:gd name="T76" fmla="*/ 140 w 834"/>
                <a:gd name="T77" fmla="*/ 729 h 834"/>
                <a:gd name="T78" fmla="*/ 75 w 834"/>
                <a:gd name="T79" fmla="*/ 655 h 834"/>
                <a:gd name="T80" fmla="*/ 27 w 834"/>
                <a:gd name="T81" fmla="*/ 568 h 834"/>
                <a:gd name="T82" fmla="*/ 3 w 834"/>
                <a:gd name="T83" fmla="*/ 470 h 834"/>
                <a:gd name="T84" fmla="*/ 3 w 834"/>
                <a:gd name="T85" fmla="*/ 364 h 834"/>
                <a:gd name="T86" fmla="*/ 27 w 834"/>
                <a:gd name="T87" fmla="*/ 266 h 834"/>
                <a:gd name="T88" fmla="*/ 74 w 834"/>
                <a:gd name="T89" fmla="*/ 179 h 834"/>
                <a:gd name="T90" fmla="*/ 139 w 834"/>
                <a:gd name="T91" fmla="*/ 105 h 834"/>
                <a:gd name="T92" fmla="*/ 220 w 834"/>
                <a:gd name="T93" fmla="*/ 48 h 834"/>
                <a:gd name="T94" fmla="*/ 314 w 834"/>
                <a:gd name="T95" fmla="*/ 12 h 834"/>
                <a:gd name="T96" fmla="*/ 416 w 834"/>
                <a:gd name="T97" fmla="*/ 0 h 83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34" h="834">
                  <a:moveTo>
                    <a:pt x="417" y="140"/>
                  </a:moveTo>
                  <a:lnTo>
                    <a:pt x="376" y="143"/>
                  </a:lnTo>
                  <a:lnTo>
                    <a:pt x="337" y="151"/>
                  </a:lnTo>
                  <a:lnTo>
                    <a:pt x="300" y="166"/>
                  </a:lnTo>
                  <a:lnTo>
                    <a:pt x="266" y="185"/>
                  </a:lnTo>
                  <a:lnTo>
                    <a:pt x="235" y="208"/>
                  </a:lnTo>
                  <a:lnTo>
                    <a:pt x="207" y="236"/>
                  </a:lnTo>
                  <a:lnTo>
                    <a:pt x="184" y="266"/>
                  </a:lnTo>
                  <a:lnTo>
                    <a:pt x="165" y="300"/>
                  </a:lnTo>
                  <a:lnTo>
                    <a:pt x="152" y="337"/>
                  </a:lnTo>
                  <a:lnTo>
                    <a:pt x="143" y="376"/>
                  </a:lnTo>
                  <a:lnTo>
                    <a:pt x="140" y="417"/>
                  </a:lnTo>
                  <a:lnTo>
                    <a:pt x="143" y="458"/>
                  </a:lnTo>
                  <a:lnTo>
                    <a:pt x="152" y="497"/>
                  </a:lnTo>
                  <a:lnTo>
                    <a:pt x="165" y="533"/>
                  </a:lnTo>
                  <a:lnTo>
                    <a:pt x="184" y="568"/>
                  </a:lnTo>
                  <a:lnTo>
                    <a:pt x="207" y="598"/>
                  </a:lnTo>
                  <a:lnTo>
                    <a:pt x="235" y="626"/>
                  </a:lnTo>
                  <a:lnTo>
                    <a:pt x="266" y="649"/>
                  </a:lnTo>
                  <a:lnTo>
                    <a:pt x="300" y="668"/>
                  </a:lnTo>
                  <a:lnTo>
                    <a:pt x="337" y="681"/>
                  </a:lnTo>
                  <a:lnTo>
                    <a:pt x="376" y="691"/>
                  </a:lnTo>
                  <a:lnTo>
                    <a:pt x="417" y="694"/>
                  </a:lnTo>
                  <a:lnTo>
                    <a:pt x="457" y="691"/>
                  </a:lnTo>
                  <a:lnTo>
                    <a:pt x="496" y="681"/>
                  </a:lnTo>
                  <a:lnTo>
                    <a:pt x="533" y="668"/>
                  </a:lnTo>
                  <a:lnTo>
                    <a:pt x="567" y="649"/>
                  </a:lnTo>
                  <a:lnTo>
                    <a:pt x="599" y="626"/>
                  </a:lnTo>
                  <a:lnTo>
                    <a:pt x="626" y="598"/>
                  </a:lnTo>
                  <a:lnTo>
                    <a:pt x="649" y="568"/>
                  </a:lnTo>
                  <a:lnTo>
                    <a:pt x="668" y="534"/>
                  </a:lnTo>
                  <a:lnTo>
                    <a:pt x="682" y="497"/>
                  </a:lnTo>
                  <a:lnTo>
                    <a:pt x="690" y="458"/>
                  </a:lnTo>
                  <a:lnTo>
                    <a:pt x="694" y="417"/>
                  </a:lnTo>
                  <a:lnTo>
                    <a:pt x="690" y="376"/>
                  </a:lnTo>
                  <a:lnTo>
                    <a:pt x="682" y="337"/>
                  </a:lnTo>
                  <a:lnTo>
                    <a:pt x="668" y="300"/>
                  </a:lnTo>
                  <a:lnTo>
                    <a:pt x="649" y="266"/>
                  </a:lnTo>
                  <a:lnTo>
                    <a:pt x="626" y="236"/>
                  </a:lnTo>
                  <a:lnTo>
                    <a:pt x="599" y="208"/>
                  </a:lnTo>
                  <a:lnTo>
                    <a:pt x="567" y="185"/>
                  </a:lnTo>
                  <a:lnTo>
                    <a:pt x="533" y="166"/>
                  </a:lnTo>
                  <a:lnTo>
                    <a:pt x="496" y="151"/>
                  </a:lnTo>
                  <a:lnTo>
                    <a:pt x="457" y="143"/>
                  </a:lnTo>
                  <a:lnTo>
                    <a:pt x="417" y="140"/>
                  </a:lnTo>
                  <a:close/>
                  <a:moveTo>
                    <a:pt x="416" y="0"/>
                  </a:moveTo>
                  <a:lnTo>
                    <a:pt x="468" y="3"/>
                  </a:lnTo>
                  <a:lnTo>
                    <a:pt x="519" y="12"/>
                  </a:lnTo>
                  <a:lnTo>
                    <a:pt x="567" y="28"/>
                  </a:lnTo>
                  <a:lnTo>
                    <a:pt x="612" y="48"/>
                  </a:lnTo>
                  <a:lnTo>
                    <a:pt x="655" y="74"/>
                  </a:lnTo>
                  <a:lnTo>
                    <a:pt x="694" y="105"/>
                  </a:lnTo>
                  <a:lnTo>
                    <a:pt x="728" y="140"/>
                  </a:lnTo>
                  <a:lnTo>
                    <a:pt x="759" y="179"/>
                  </a:lnTo>
                  <a:lnTo>
                    <a:pt x="784" y="221"/>
                  </a:lnTo>
                  <a:lnTo>
                    <a:pt x="805" y="266"/>
                  </a:lnTo>
                  <a:lnTo>
                    <a:pt x="821" y="315"/>
                  </a:lnTo>
                  <a:lnTo>
                    <a:pt x="831" y="364"/>
                  </a:lnTo>
                  <a:lnTo>
                    <a:pt x="834" y="417"/>
                  </a:lnTo>
                  <a:lnTo>
                    <a:pt x="831" y="470"/>
                  </a:lnTo>
                  <a:lnTo>
                    <a:pt x="821" y="519"/>
                  </a:lnTo>
                  <a:lnTo>
                    <a:pt x="805" y="568"/>
                  </a:lnTo>
                  <a:lnTo>
                    <a:pt x="785" y="613"/>
                  </a:lnTo>
                  <a:lnTo>
                    <a:pt x="759" y="655"/>
                  </a:lnTo>
                  <a:lnTo>
                    <a:pt x="728" y="694"/>
                  </a:lnTo>
                  <a:lnTo>
                    <a:pt x="694" y="729"/>
                  </a:lnTo>
                  <a:lnTo>
                    <a:pt x="655" y="759"/>
                  </a:lnTo>
                  <a:lnTo>
                    <a:pt x="612" y="785"/>
                  </a:lnTo>
                  <a:lnTo>
                    <a:pt x="567" y="806"/>
                  </a:lnTo>
                  <a:lnTo>
                    <a:pt x="520" y="822"/>
                  </a:lnTo>
                  <a:lnTo>
                    <a:pt x="469" y="831"/>
                  </a:lnTo>
                  <a:lnTo>
                    <a:pt x="417" y="834"/>
                  </a:lnTo>
                  <a:lnTo>
                    <a:pt x="365" y="831"/>
                  </a:lnTo>
                  <a:lnTo>
                    <a:pt x="314" y="822"/>
                  </a:lnTo>
                  <a:lnTo>
                    <a:pt x="266" y="806"/>
                  </a:lnTo>
                  <a:lnTo>
                    <a:pt x="221" y="785"/>
                  </a:lnTo>
                  <a:lnTo>
                    <a:pt x="179" y="759"/>
                  </a:lnTo>
                  <a:lnTo>
                    <a:pt x="140" y="729"/>
                  </a:lnTo>
                  <a:lnTo>
                    <a:pt x="105" y="694"/>
                  </a:lnTo>
                  <a:lnTo>
                    <a:pt x="75" y="655"/>
                  </a:lnTo>
                  <a:lnTo>
                    <a:pt x="48" y="613"/>
                  </a:lnTo>
                  <a:lnTo>
                    <a:pt x="27" y="568"/>
                  </a:lnTo>
                  <a:lnTo>
                    <a:pt x="12" y="519"/>
                  </a:lnTo>
                  <a:lnTo>
                    <a:pt x="3" y="470"/>
                  </a:lnTo>
                  <a:lnTo>
                    <a:pt x="0" y="417"/>
                  </a:lnTo>
                  <a:lnTo>
                    <a:pt x="3" y="364"/>
                  </a:lnTo>
                  <a:lnTo>
                    <a:pt x="12" y="315"/>
                  </a:lnTo>
                  <a:lnTo>
                    <a:pt x="27" y="266"/>
                  </a:lnTo>
                  <a:lnTo>
                    <a:pt x="48" y="221"/>
                  </a:lnTo>
                  <a:lnTo>
                    <a:pt x="74" y="179"/>
                  </a:lnTo>
                  <a:lnTo>
                    <a:pt x="104" y="140"/>
                  </a:lnTo>
                  <a:lnTo>
                    <a:pt x="139" y="105"/>
                  </a:lnTo>
                  <a:lnTo>
                    <a:pt x="178" y="74"/>
                  </a:lnTo>
                  <a:lnTo>
                    <a:pt x="220" y="48"/>
                  </a:lnTo>
                  <a:lnTo>
                    <a:pt x="265" y="28"/>
                  </a:lnTo>
                  <a:lnTo>
                    <a:pt x="314" y="12"/>
                  </a:lnTo>
                  <a:lnTo>
                    <a:pt x="364" y="3"/>
                  </a:lnTo>
                  <a:lnTo>
                    <a:pt x="4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  <p:sp>
        <p:nvSpPr>
          <p:cNvPr id="35" name="Inhaltsplatzhalter 4"/>
          <p:cNvSpPr txBox="1"/>
          <p:nvPr/>
        </p:nvSpPr>
        <p:spPr>
          <a:xfrm>
            <a:off x="1187425" y="3497187"/>
            <a:ext cx="2582048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sz="20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zh-CN" altLang="en-US" sz="20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20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Inhaltsplatzhalter 4"/>
          <p:cNvSpPr txBox="1"/>
          <p:nvPr/>
        </p:nvSpPr>
        <p:spPr>
          <a:xfrm>
            <a:off x="7629960" y="1622608"/>
            <a:ext cx="3278589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sz="20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7" name="Inhaltsplatzhalter 4"/>
          <p:cNvSpPr txBox="1"/>
          <p:nvPr/>
        </p:nvSpPr>
        <p:spPr>
          <a:xfrm>
            <a:off x="8387231" y="2935561"/>
            <a:ext cx="2521319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8" name="Inhaltsplatzhalter 4"/>
          <p:cNvSpPr txBox="1"/>
          <p:nvPr/>
        </p:nvSpPr>
        <p:spPr>
          <a:xfrm>
            <a:off x="6500888" y="4690990"/>
            <a:ext cx="3278589" cy="1138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9" name="Inhaltsplatzhalter 4"/>
          <p:cNvSpPr txBox="1"/>
          <p:nvPr/>
        </p:nvSpPr>
        <p:spPr>
          <a:xfrm>
            <a:off x="1453450" y="2074488"/>
            <a:ext cx="4158863" cy="8925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单击输入内容</a:t>
            </a:r>
            <a:br>
              <a:rPr lang="en-US" sz="24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zh-CN" altLang="en-US" sz="200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，</a:t>
            </a:r>
            <a:endParaRPr lang="en-US" sz="200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40" name="Group 37"/>
          <p:cNvGrpSpPr/>
          <p:nvPr/>
        </p:nvGrpSpPr>
        <p:grpSpPr>
          <a:xfrm>
            <a:off x="7380429" y="3055164"/>
            <a:ext cx="524459" cy="522960"/>
            <a:chOff x="1603375" y="1916113"/>
            <a:chExt cx="557213" cy="555625"/>
          </a:xfrm>
          <a:solidFill>
            <a:schemeClr val="bg1"/>
          </a:solidFill>
        </p:grpSpPr>
        <p:sp>
          <p:nvSpPr>
            <p:cNvPr id="41" name="Freeform 74"/>
            <p:cNvSpPr>
              <a:spLocks noEditPoints="1"/>
            </p:cNvSpPr>
            <p:nvPr/>
          </p:nvSpPr>
          <p:spPr bwMode="auto">
            <a:xfrm>
              <a:off x="1603375" y="1916113"/>
              <a:ext cx="557213" cy="555625"/>
            </a:xfrm>
            <a:custGeom>
              <a:gdLst>
                <a:gd name="T0" fmla="*/ 190 w 3510"/>
                <a:gd name="T1" fmla="*/ 3035 h 3500"/>
                <a:gd name="T2" fmla="*/ 203 w 3510"/>
                <a:gd name="T3" fmla="*/ 3200 h 3500"/>
                <a:gd name="T4" fmla="*/ 333 w 3510"/>
                <a:gd name="T5" fmla="*/ 3310 h 3500"/>
                <a:gd name="T6" fmla="*/ 497 w 3510"/>
                <a:gd name="T7" fmla="*/ 3297 h 3500"/>
                <a:gd name="T8" fmla="*/ 905 w 3510"/>
                <a:gd name="T9" fmla="*/ 2290 h 3500"/>
                <a:gd name="T10" fmla="*/ 2237 w 3510"/>
                <a:gd name="T11" fmla="*/ 180 h 3500"/>
                <a:gd name="T12" fmla="*/ 1892 w 3510"/>
                <a:gd name="T13" fmla="*/ 235 h 3500"/>
                <a:gd name="T14" fmla="*/ 1576 w 3510"/>
                <a:gd name="T15" fmla="*/ 401 h 3500"/>
                <a:gd name="T16" fmla="*/ 1319 w 3510"/>
                <a:gd name="T17" fmla="*/ 678 h 3500"/>
                <a:gd name="T18" fmla="*/ 1174 w 3510"/>
                <a:gd name="T19" fmla="*/ 1016 h 3500"/>
                <a:gd name="T20" fmla="*/ 1150 w 3510"/>
                <a:gd name="T21" fmla="*/ 1379 h 3500"/>
                <a:gd name="T22" fmla="*/ 1247 w 3510"/>
                <a:gd name="T23" fmla="*/ 1731 h 3500"/>
                <a:gd name="T24" fmla="*/ 1465 w 3510"/>
                <a:gd name="T25" fmla="*/ 2040 h 3500"/>
                <a:gd name="T26" fmla="*/ 1774 w 3510"/>
                <a:gd name="T27" fmla="*/ 2257 h 3500"/>
                <a:gd name="T28" fmla="*/ 2127 w 3510"/>
                <a:gd name="T29" fmla="*/ 2353 h 3500"/>
                <a:gd name="T30" fmla="*/ 2491 w 3510"/>
                <a:gd name="T31" fmla="*/ 2329 h 3500"/>
                <a:gd name="T32" fmla="*/ 2830 w 3510"/>
                <a:gd name="T33" fmla="*/ 2185 h 3500"/>
                <a:gd name="T34" fmla="*/ 3111 w 3510"/>
                <a:gd name="T35" fmla="*/ 1923 h 3500"/>
                <a:gd name="T36" fmla="*/ 3280 w 3510"/>
                <a:gd name="T37" fmla="*/ 1593 h 3500"/>
                <a:gd name="T38" fmla="*/ 3329 w 3510"/>
                <a:gd name="T39" fmla="*/ 1232 h 3500"/>
                <a:gd name="T40" fmla="*/ 3257 w 3510"/>
                <a:gd name="T41" fmla="*/ 876 h 3500"/>
                <a:gd name="T42" fmla="*/ 3063 w 3510"/>
                <a:gd name="T43" fmla="*/ 556 h 3500"/>
                <a:gd name="T44" fmla="*/ 2777 w 3510"/>
                <a:gd name="T45" fmla="*/ 321 h 3500"/>
                <a:gd name="T46" fmla="*/ 2446 w 3510"/>
                <a:gd name="T47" fmla="*/ 200 h 3500"/>
                <a:gd name="T48" fmla="*/ 2319 w 3510"/>
                <a:gd name="T49" fmla="*/ 2 h 3500"/>
                <a:gd name="T50" fmla="*/ 2717 w 3510"/>
                <a:gd name="T51" fmla="*/ 93 h 3500"/>
                <a:gd name="T52" fmla="*/ 3074 w 3510"/>
                <a:gd name="T53" fmla="*/ 312 h 3500"/>
                <a:gd name="T54" fmla="*/ 3344 w 3510"/>
                <a:gd name="T55" fmla="*/ 642 h 3500"/>
                <a:gd name="T56" fmla="*/ 3487 w 3510"/>
                <a:gd name="T57" fmla="*/ 1027 h 3500"/>
                <a:gd name="T58" fmla="*/ 3508 w 3510"/>
                <a:gd name="T59" fmla="*/ 1350 h 3500"/>
                <a:gd name="T60" fmla="*/ 3416 w 3510"/>
                <a:gd name="T61" fmla="*/ 1748 h 3500"/>
                <a:gd name="T62" fmla="*/ 3197 w 3510"/>
                <a:gd name="T63" fmla="*/ 2104 h 3500"/>
                <a:gd name="T64" fmla="*/ 2867 w 3510"/>
                <a:gd name="T65" fmla="*/ 2374 h 3500"/>
                <a:gd name="T66" fmla="*/ 2480 w 3510"/>
                <a:gd name="T67" fmla="*/ 2516 h 3500"/>
                <a:gd name="T68" fmla="*/ 2075 w 3510"/>
                <a:gd name="T69" fmla="*/ 2528 h 3500"/>
                <a:gd name="T70" fmla="*/ 1684 w 3510"/>
                <a:gd name="T71" fmla="*/ 2413 h 3500"/>
                <a:gd name="T72" fmla="*/ 1251 w 3510"/>
                <a:gd name="T73" fmla="*/ 2380 h 3500"/>
                <a:gd name="T74" fmla="*/ 1432 w 3510"/>
                <a:gd name="T75" fmla="*/ 2608 h 3500"/>
                <a:gd name="T76" fmla="*/ 647 w 3510"/>
                <a:gd name="T77" fmla="*/ 3414 h 3500"/>
                <a:gd name="T78" fmla="*/ 442 w 3510"/>
                <a:gd name="T79" fmla="*/ 3498 h 3500"/>
                <a:gd name="T80" fmla="*/ 229 w 3510"/>
                <a:gd name="T81" fmla="*/ 3462 h 3500"/>
                <a:gd name="T82" fmla="*/ 60 w 3510"/>
                <a:gd name="T83" fmla="*/ 3311 h 3500"/>
                <a:gd name="T84" fmla="*/ 0 w 3510"/>
                <a:gd name="T85" fmla="*/ 3102 h 3500"/>
                <a:gd name="T86" fmla="*/ 38 w 3510"/>
                <a:gd name="T87" fmla="*/ 2932 h 3500"/>
                <a:gd name="T88" fmla="*/ 857 w 3510"/>
                <a:gd name="T89" fmla="*/ 2085 h 3500"/>
                <a:gd name="T90" fmla="*/ 952 w 3510"/>
                <a:gd name="T91" fmla="*/ 2085 h 3500"/>
                <a:gd name="T92" fmla="*/ 1172 w 3510"/>
                <a:gd name="T93" fmla="*/ 1965 h 3500"/>
                <a:gd name="T94" fmla="*/ 1005 w 3510"/>
                <a:gd name="T95" fmla="*/ 1590 h 3500"/>
                <a:gd name="T96" fmla="*/ 967 w 3510"/>
                <a:gd name="T97" fmla="*/ 1187 h 3500"/>
                <a:gd name="T98" fmla="*/ 1057 w 3510"/>
                <a:gd name="T99" fmla="*/ 790 h 3500"/>
                <a:gd name="T100" fmla="*/ 1277 w 3510"/>
                <a:gd name="T101" fmla="*/ 435 h 3500"/>
                <a:gd name="T102" fmla="*/ 1608 w 3510"/>
                <a:gd name="T103" fmla="*/ 165 h 3500"/>
                <a:gd name="T104" fmla="*/ 1993 w 3510"/>
                <a:gd name="T105" fmla="*/ 23 h 350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09" h="3500">
                  <a:moveTo>
                    <a:pt x="649" y="2545"/>
                  </a:moveTo>
                  <a:lnTo>
                    <a:pt x="245" y="2947"/>
                  </a:lnTo>
                  <a:lnTo>
                    <a:pt x="221" y="2975"/>
                  </a:lnTo>
                  <a:lnTo>
                    <a:pt x="203" y="3005"/>
                  </a:lnTo>
                  <a:lnTo>
                    <a:pt x="190" y="3035"/>
                  </a:lnTo>
                  <a:lnTo>
                    <a:pt x="183" y="3068"/>
                  </a:lnTo>
                  <a:lnTo>
                    <a:pt x="181" y="3102"/>
                  </a:lnTo>
                  <a:lnTo>
                    <a:pt x="183" y="3135"/>
                  </a:lnTo>
                  <a:lnTo>
                    <a:pt x="190" y="3168"/>
                  </a:lnTo>
                  <a:lnTo>
                    <a:pt x="203" y="3200"/>
                  </a:lnTo>
                  <a:lnTo>
                    <a:pt x="221" y="3230"/>
                  </a:lnTo>
                  <a:lnTo>
                    <a:pt x="245" y="3256"/>
                  </a:lnTo>
                  <a:lnTo>
                    <a:pt x="271" y="3279"/>
                  </a:lnTo>
                  <a:lnTo>
                    <a:pt x="301" y="3297"/>
                  </a:lnTo>
                  <a:lnTo>
                    <a:pt x="333" y="3310"/>
                  </a:lnTo>
                  <a:lnTo>
                    <a:pt x="366" y="3318"/>
                  </a:lnTo>
                  <a:lnTo>
                    <a:pt x="399" y="3320"/>
                  </a:lnTo>
                  <a:lnTo>
                    <a:pt x="433" y="3318"/>
                  </a:lnTo>
                  <a:lnTo>
                    <a:pt x="466" y="3310"/>
                  </a:lnTo>
                  <a:lnTo>
                    <a:pt x="497" y="3297"/>
                  </a:lnTo>
                  <a:lnTo>
                    <a:pt x="527" y="3279"/>
                  </a:lnTo>
                  <a:lnTo>
                    <a:pt x="553" y="3256"/>
                  </a:lnTo>
                  <a:lnTo>
                    <a:pt x="957" y="2853"/>
                  </a:lnTo>
                  <a:lnTo>
                    <a:pt x="649" y="2545"/>
                  </a:lnTo>
                  <a:close/>
                  <a:moveTo>
                    <a:pt x="905" y="2290"/>
                  </a:moveTo>
                  <a:lnTo>
                    <a:pt x="776" y="2417"/>
                  </a:lnTo>
                  <a:lnTo>
                    <a:pt x="1086" y="2726"/>
                  </a:lnTo>
                  <a:lnTo>
                    <a:pt x="1214" y="2597"/>
                  </a:lnTo>
                  <a:lnTo>
                    <a:pt x="905" y="2290"/>
                  </a:lnTo>
                  <a:close/>
                  <a:moveTo>
                    <a:pt x="2237" y="180"/>
                  </a:moveTo>
                  <a:lnTo>
                    <a:pt x="2167" y="182"/>
                  </a:lnTo>
                  <a:lnTo>
                    <a:pt x="2097" y="189"/>
                  </a:lnTo>
                  <a:lnTo>
                    <a:pt x="2028" y="200"/>
                  </a:lnTo>
                  <a:lnTo>
                    <a:pt x="1959" y="215"/>
                  </a:lnTo>
                  <a:lnTo>
                    <a:pt x="1892" y="235"/>
                  </a:lnTo>
                  <a:lnTo>
                    <a:pt x="1825" y="260"/>
                  </a:lnTo>
                  <a:lnTo>
                    <a:pt x="1760" y="288"/>
                  </a:lnTo>
                  <a:lnTo>
                    <a:pt x="1698" y="321"/>
                  </a:lnTo>
                  <a:lnTo>
                    <a:pt x="1636" y="360"/>
                  </a:lnTo>
                  <a:lnTo>
                    <a:pt x="1576" y="401"/>
                  </a:lnTo>
                  <a:lnTo>
                    <a:pt x="1519" y="448"/>
                  </a:lnTo>
                  <a:lnTo>
                    <a:pt x="1465" y="498"/>
                  </a:lnTo>
                  <a:lnTo>
                    <a:pt x="1411" y="556"/>
                  </a:lnTo>
                  <a:lnTo>
                    <a:pt x="1363" y="615"/>
                  </a:lnTo>
                  <a:lnTo>
                    <a:pt x="1319" y="678"/>
                  </a:lnTo>
                  <a:lnTo>
                    <a:pt x="1281" y="741"/>
                  </a:lnTo>
                  <a:lnTo>
                    <a:pt x="1247" y="808"/>
                  </a:lnTo>
                  <a:lnTo>
                    <a:pt x="1218" y="876"/>
                  </a:lnTo>
                  <a:lnTo>
                    <a:pt x="1193" y="946"/>
                  </a:lnTo>
                  <a:lnTo>
                    <a:pt x="1174" y="1016"/>
                  </a:lnTo>
                  <a:lnTo>
                    <a:pt x="1159" y="1088"/>
                  </a:lnTo>
                  <a:lnTo>
                    <a:pt x="1150" y="1160"/>
                  </a:lnTo>
                  <a:lnTo>
                    <a:pt x="1146" y="1232"/>
                  </a:lnTo>
                  <a:lnTo>
                    <a:pt x="1146" y="1306"/>
                  </a:lnTo>
                  <a:lnTo>
                    <a:pt x="1150" y="1379"/>
                  </a:lnTo>
                  <a:lnTo>
                    <a:pt x="1159" y="1451"/>
                  </a:lnTo>
                  <a:lnTo>
                    <a:pt x="1174" y="1522"/>
                  </a:lnTo>
                  <a:lnTo>
                    <a:pt x="1193" y="1593"/>
                  </a:lnTo>
                  <a:lnTo>
                    <a:pt x="1218" y="1662"/>
                  </a:lnTo>
                  <a:lnTo>
                    <a:pt x="1247" y="1731"/>
                  </a:lnTo>
                  <a:lnTo>
                    <a:pt x="1281" y="1797"/>
                  </a:lnTo>
                  <a:lnTo>
                    <a:pt x="1319" y="1861"/>
                  </a:lnTo>
                  <a:lnTo>
                    <a:pt x="1363" y="1923"/>
                  </a:lnTo>
                  <a:lnTo>
                    <a:pt x="1411" y="1983"/>
                  </a:lnTo>
                  <a:lnTo>
                    <a:pt x="1465" y="2040"/>
                  </a:lnTo>
                  <a:lnTo>
                    <a:pt x="1521" y="2093"/>
                  </a:lnTo>
                  <a:lnTo>
                    <a:pt x="1582" y="2141"/>
                  </a:lnTo>
                  <a:lnTo>
                    <a:pt x="1643" y="2185"/>
                  </a:lnTo>
                  <a:lnTo>
                    <a:pt x="1708" y="2223"/>
                  </a:lnTo>
                  <a:lnTo>
                    <a:pt x="1774" y="2257"/>
                  </a:lnTo>
                  <a:lnTo>
                    <a:pt x="1843" y="2286"/>
                  </a:lnTo>
                  <a:lnTo>
                    <a:pt x="1912" y="2310"/>
                  </a:lnTo>
                  <a:lnTo>
                    <a:pt x="1984" y="2329"/>
                  </a:lnTo>
                  <a:lnTo>
                    <a:pt x="2055" y="2344"/>
                  </a:lnTo>
                  <a:lnTo>
                    <a:pt x="2127" y="2353"/>
                  </a:lnTo>
                  <a:lnTo>
                    <a:pt x="2201" y="2358"/>
                  </a:lnTo>
                  <a:lnTo>
                    <a:pt x="2274" y="2358"/>
                  </a:lnTo>
                  <a:lnTo>
                    <a:pt x="2346" y="2353"/>
                  </a:lnTo>
                  <a:lnTo>
                    <a:pt x="2419" y="2344"/>
                  </a:lnTo>
                  <a:lnTo>
                    <a:pt x="2491" y="2329"/>
                  </a:lnTo>
                  <a:lnTo>
                    <a:pt x="2561" y="2310"/>
                  </a:lnTo>
                  <a:lnTo>
                    <a:pt x="2631" y="2286"/>
                  </a:lnTo>
                  <a:lnTo>
                    <a:pt x="2700" y="2257"/>
                  </a:lnTo>
                  <a:lnTo>
                    <a:pt x="2767" y="2223"/>
                  </a:lnTo>
                  <a:lnTo>
                    <a:pt x="2830" y="2185"/>
                  </a:lnTo>
                  <a:lnTo>
                    <a:pt x="2893" y="2141"/>
                  </a:lnTo>
                  <a:lnTo>
                    <a:pt x="2953" y="2093"/>
                  </a:lnTo>
                  <a:lnTo>
                    <a:pt x="3010" y="2040"/>
                  </a:lnTo>
                  <a:lnTo>
                    <a:pt x="3063" y="1983"/>
                  </a:lnTo>
                  <a:lnTo>
                    <a:pt x="3111" y="1923"/>
                  </a:lnTo>
                  <a:lnTo>
                    <a:pt x="3155" y="1861"/>
                  </a:lnTo>
                  <a:lnTo>
                    <a:pt x="3193" y="1797"/>
                  </a:lnTo>
                  <a:lnTo>
                    <a:pt x="3227" y="1731"/>
                  </a:lnTo>
                  <a:lnTo>
                    <a:pt x="3257" y="1662"/>
                  </a:lnTo>
                  <a:lnTo>
                    <a:pt x="3280" y="1593"/>
                  </a:lnTo>
                  <a:lnTo>
                    <a:pt x="3299" y="1522"/>
                  </a:lnTo>
                  <a:lnTo>
                    <a:pt x="3314" y="1451"/>
                  </a:lnTo>
                  <a:lnTo>
                    <a:pt x="3324" y="1379"/>
                  </a:lnTo>
                  <a:lnTo>
                    <a:pt x="3329" y="1306"/>
                  </a:lnTo>
                  <a:lnTo>
                    <a:pt x="3329" y="1232"/>
                  </a:lnTo>
                  <a:lnTo>
                    <a:pt x="3324" y="1160"/>
                  </a:lnTo>
                  <a:lnTo>
                    <a:pt x="3314" y="1088"/>
                  </a:lnTo>
                  <a:lnTo>
                    <a:pt x="3299" y="1016"/>
                  </a:lnTo>
                  <a:lnTo>
                    <a:pt x="3280" y="946"/>
                  </a:lnTo>
                  <a:lnTo>
                    <a:pt x="3257" y="876"/>
                  </a:lnTo>
                  <a:lnTo>
                    <a:pt x="3227" y="808"/>
                  </a:lnTo>
                  <a:lnTo>
                    <a:pt x="3193" y="741"/>
                  </a:lnTo>
                  <a:lnTo>
                    <a:pt x="3155" y="678"/>
                  </a:lnTo>
                  <a:lnTo>
                    <a:pt x="3111" y="615"/>
                  </a:lnTo>
                  <a:lnTo>
                    <a:pt x="3063" y="556"/>
                  </a:lnTo>
                  <a:lnTo>
                    <a:pt x="3010" y="498"/>
                  </a:lnTo>
                  <a:lnTo>
                    <a:pt x="2955" y="448"/>
                  </a:lnTo>
                  <a:lnTo>
                    <a:pt x="2898" y="401"/>
                  </a:lnTo>
                  <a:lnTo>
                    <a:pt x="2839" y="360"/>
                  </a:lnTo>
                  <a:lnTo>
                    <a:pt x="2777" y="321"/>
                  </a:lnTo>
                  <a:lnTo>
                    <a:pt x="2713" y="288"/>
                  </a:lnTo>
                  <a:lnTo>
                    <a:pt x="2648" y="260"/>
                  </a:lnTo>
                  <a:lnTo>
                    <a:pt x="2583" y="235"/>
                  </a:lnTo>
                  <a:lnTo>
                    <a:pt x="2514" y="215"/>
                  </a:lnTo>
                  <a:lnTo>
                    <a:pt x="2446" y="200"/>
                  </a:lnTo>
                  <a:lnTo>
                    <a:pt x="2376" y="189"/>
                  </a:lnTo>
                  <a:lnTo>
                    <a:pt x="2307" y="182"/>
                  </a:lnTo>
                  <a:lnTo>
                    <a:pt x="2237" y="180"/>
                  </a:lnTo>
                  <a:close/>
                  <a:moveTo>
                    <a:pt x="2237" y="0"/>
                  </a:moveTo>
                  <a:lnTo>
                    <a:pt x="2319" y="2"/>
                  </a:lnTo>
                  <a:lnTo>
                    <a:pt x="2400" y="11"/>
                  </a:lnTo>
                  <a:lnTo>
                    <a:pt x="2480" y="23"/>
                  </a:lnTo>
                  <a:lnTo>
                    <a:pt x="2560" y="41"/>
                  </a:lnTo>
                  <a:lnTo>
                    <a:pt x="2639" y="65"/>
                  </a:lnTo>
                  <a:lnTo>
                    <a:pt x="2717" y="93"/>
                  </a:lnTo>
                  <a:lnTo>
                    <a:pt x="2792" y="126"/>
                  </a:lnTo>
                  <a:lnTo>
                    <a:pt x="2867" y="165"/>
                  </a:lnTo>
                  <a:lnTo>
                    <a:pt x="2938" y="209"/>
                  </a:lnTo>
                  <a:lnTo>
                    <a:pt x="3007" y="258"/>
                  </a:lnTo>
                  <a:lnTo>
                    <a:pt x="3074" y="312"/>
                  </a:lnTo>
                  <a:lnTo>
                    <a:pt x="3138" y="371"/>
                  </a:lnTo>
                  <a:lnTo>
                    <a:pt x="3197" y="435"/>
                  </a:lnTo>
                  <a:lnTo>
                    <a:pt x="3252" y="502"/>
                  </a:lnTo>
                  <a:lnTo>
                    <a:pt x="3300" y="571"/>
                  </a:lnTo>
                  <a:lnTo>
                    <a:pt x="3344" y="642"/>
                  </a:lnTo>
                  <a:lnTo>
                    <a:pt x="3383" y="716"/>
                  </a:lnTo>
                  <a:lnTo>
                    <a:pt x="3416" y="791"/>
                  </a:lnTo>
                  <a:lnTo>
                    <a:pt x="3445" y="869"/>
                  </a:lnTo>
                  <a:lnTo>
                    <a:pt x="3469" y="947"/>
                  </a:lnTo>
                  <a:lnTo>
                    <a:pt x="3487" y="1027"/>
                  </a:lnTo>
                  <a:lnTo>
                    <a:pt x="3499" y="1107"/>
                  </a:lnTo>
                  <a:lnTo>
                    <a:pt x="3508" y="1188"/>
                  </a:lnTo>
                  <a:lnTo>
                    <a:pt x="3510" y="1270"/>
                  </a:lnTo>
                  <a:lnTo>
                    <a:pt x="3510" y="1270"/>
                  </a:lnTo>
                  <a:lnTo>
                    <a:pt x="3508" y="1350"/>
                  </a:lnTo>
                  <a:lnTo>
                    <a:pt x="3499" y="1432"/>
                  </a:lnTo>
                  <a:lnTo>
                    <a:pt x="3487" y="1512"/>
                  </a:lnTo>
                  <a:lnTo>
                    <a:pt x="3469" y="1592"/>
                  </a:lnTo>
                  <a:lnTo>
                    <a:pt x="3445" y="1670"/>
                  </a:lnTo>
                  <a:lnTo>
                    <a:pt x="3416" y="1748"/>
                  </a:lnTo>
                  <a:lnTo>
                    <a:pt x="3383" y="1823"/>
                  </a:lnTo>
                  <a:lnTo>
                    <a:pt x="3344" y="1896"/>
                  </a:lnTo>
                  <a:lnTo>
                    <a:pt x="3300" y="1968"/>
                  </a:lnTo>
                  <a:lnTo>
                    <a:pt x="3252" y="2037"/>
                  </a:lnTo>
                  <a:lnTo>
                    <a:pt x="3197" y="2104"/>
                  </a:lnTo>
                  <a:lnTo>
                    <a:pt x="3138" y="2167"/>
                  </a:lnTo>
                  <a:lnTo>
                    <a:pt x="3074" y="2226"/>
                  </a:lnTo>
                  <a:lnTo>
                    <a:pt x="3007" y="2280"/>
                  </a:lnTo>
                  <a:lnTo>
                    <a:pt x="2938" y="2330"/>
                  </a:lnTo>
                  <a:lnTo>
                    <a:pt x="2867" y="2374"/>
                  </a:lnTo>
                  <a:lnTo>
                    <a:pt x="2792" y="2412"/>
                  </a:lnTo>
                  <a:lnTo>
                    <a:pt x="2717" y="2446"/>
                  </a:lnTo>
                  <a:lnTo>
                    <a:pt x="2639" y="2474"/>
                  </a:lnTo>
                  <a:lnTo>
                    <a:pt x="2560" y="2498"/>
                  </a:lnTo>
                  <a:lnTo>
                    <a:pt x="2480" y="2516"/>
                  </a:lnTo>
                  <a:lnTo>
                    <a:pt x="2400" y="2528"/>
                  </a:lnTo>
                  <a:lnTo>
                    <a:pt x="2319" y="2536"/>
                  </a:lnTo>
                  <a:lnTo>
                    <a:pt x="2237" y="2539"/>
                  </a:lnTo>
                  <a:lnTo>
                    <a:pt x="2156" y="2536"/>
                  </a:lnTo>
                  <a:lnTo>
                    <a:pt x="2075" y="2528"/>
                  </a:lnTo>
                  <a:lnTo>
                    <a:pt x="1994" y="2516"/>
                  </a:lnTo>
                  <a:lnTo>
                    <a:pt x="1915" y="2498"/>
                  </a:lnTo>
                  <a:lnTo>
                    <a:pt x="1837" y="2474"/>
                  </a:lnTo>
                  <a:lnTo>
                    <a:pt x="1759" y="2447"/>
                  </a:lnTo>
                  <a:lnTo>
                    <a:pt x="1684" y="2413"/>
                  </a:lnTo>
                  <a:lnTo>
                    <a:pt x="1610" y="2375"/>
                  </a:lnTo>
                  <a:lnTo>
                    <a:pt x="1538" y="2331"/>
                  </a:lnTo>
                  <a:lnTo>
                    <a:pt x="1469" y="2282"/>
                  </a:lnTo>
                  <a:lnTo>
                    <a:pt x="1403" y="2228"/>
                  </a:lnTo>
                  <a:lnTo>
                    <a:pt x="1251" y="2380"/>
                  </a:lnTo>
                  <a:lnTo>
                    <a:pt x="1405" y="2534"/>
                  </a:lnTo>
                  <a:lnTo>
                    <a:pt x="1419" y="2551"/>
                  </a:lnTo>
                  <a:lnTo>
                    <a:pt x="1427" y="2569"/>
                  </a:lnTo>
                  <a:lnTo>
                    <a:pt x="1432" y="2588"/>
                  </a:lnTo>
                  <a:lnTo>
                    <a:pt x="1432" y="2608"/>
                  </a:lnTo>
                  <a:lnTo>
                    <a:pt x="1427" y="2627"/>
                  </a:lnTo>
                  <a:lnTo>
                    <a:pt x="1419" y="2645"/>
                  </a:lnTo>
                  <a:lnTo>
                    <a:pt x="1405" y="2661"/>
                  </a:lnTo>
                  <a:lnTo>
                    <a:pt x="682" y="3383"/>
                  </a:lnTo>
                  <a:lnTo>
                    <a:pt x="647" y="3414"/>
                  </a:lnTo>
                  <a:lnTo>
                    <a:pt x="609" y="3441"/>
                  </a:lnTo>
                  <a:lnTo>
                    <a:pt x="570" y="3462"/>
                  </a:lnTo>
                  <a:lnTo>
                    <a:pt x="529" y="3479"/>
                  </a:lnTo>
                  <a:lnTo>
                    <a:pt x="486" y="3490"/>
                  </a:lnTo>
                  <a:lnTo>
                    <a:pt x="442" y="3498"/>
                  </a:lnTo>
                  <a:lnTo>
                    <a:pt x="399" y="3500"/>
                  </a:lnTo>
                  <a:lnTo>
                    <a:pt x="355" y="3498"/>
                  </a:lnTo>
                  <a:lnTo>
                    <a:pt x="312" y="3490"/>
                  </a:lnTo>
                  <a:lnTo>
                    <a:pt x="269" y="3479"/>
                  </a:lnTo>
                  <a:lnTo>
                    <a:pt x="229" y="3462"/>
                  </a:lnTo>
                  <a:lnTo>
                    <a:pt x="189" y="3441"/>
                  </a:lnTo>
                  <a:lnTo>
                    <a:pt x="151" y="3414"/>
                  </a:lnTo>
                  <a:lnTo>
                    <a:pt x="117" y="3383"/>
                  </a:lnTo>
                  <a:lnTo>
                    <a:pt x="86" y="3349"/>
                  </a:lnTo>
                  <a:lnTo>
                    <a:pt x="60" y="3311"/>
                  </a:lnTo>
                  <a:lnTo>
                    <a:pt x="38" y="3272"/>
                  </a:lnTo>
                  <a:lnTo>
                    <a:pt x="21" y="3232"/>
                  </a:lnTo>
                  <a:lnTo>
                    <a:pt x="10" y="3189"/>
                  </a:lnTo>
                  <a:lnTo>
                    <a:pt x="2" y="3146"/>
                  </a:lnTo>
                  <a:lnTo>
                    <a:pt x="0" y="3102"/>
                  </a:lnTo>
                  <a:lnTo>
                    <a:pt x="0" y="3102"/>
                  </a:lnTo>
                  <a:lnTo>
                    <a:pt x="2" y="3059"/>
                  </a:lnTo>
                  <a:lnTo>
                    <a:pt x="10" y="3015"/>
                  </a:lnTo>
                  <a:lnTo>
                    <a:pt x="21" y="2973"/>
                  </a:lnTo>
                  <a:lnTo>
                    <a:pt x="38" y="2932"/>
                  </a:lnTo>
                  <a:lnTo>
                    <a:pt x="60" y="2892"/>
                  </a:lnTo>
                  <a:lnTo>
                    <a:pt x="86" y="2855"/>
                  </a:lnTo>
                  <a:lnTo>
                    <a:pt x="117" y="2820"/>
                  </a:lnTo>
                  <a:lnTo>
                    <a:pt x="841" y="2099"/>
                  </a:lnTo>
                  <a:lnTo>
                    <a:pt x="857" y="2085"/>
                  </a:lnTo>
                  <a:lnTo>
                    <a:pt x="875" y="2077"/>
                  </a:lnTo>
                  <a:lnTo>
                    <a:pt x="895" y="2072"/>
                  </a:lnTo>
                  <a:lnTo>
                    <a:pt x="915" y="2072"/>
                  </a:lnTo>
                  <a:lnTo>
                    <a:pt x="934" y="2077"/>
                  </a:lnTo>
                  <a:lnTo>
                    <a:pt x="952" y="2085"/>
                  </a:lnTo>
                  <a:lnTo>
                    <a:pt x="969" y="2099"/>
                  </a:lnTo>
                  <a:lnTo>
                    <a:pt x="1123" y="2253"/>
                  </a:lnTo>
                  <a:lnTo>
                    <a:pt x="1275" y="2101"/>
                  </a:lnTo>
                  <a:lnTo>
                    <a:pt x="1221" y="2035"/>
                  </a:lnTo>
                  <a:lnTo>
                    <a:pt x="1172" y="1965"/>
                  </a:lnTo>
                  <a:lnTo>
                    <a:pt x="1129" y="1894"/>
                  </a:lnTo>
                  <a:lnTo>
                    <a:pt x="1090" y="1821"/>
                  </a:lnTo>
                  <a:lnTo>
                    <a:pt x="1056" y="1745"/>
                  </a:lnTo>
                  <a:lnTo>
                    <a:pt x="1029" y="1668"/>
                  </a:lnTo>
                  <a:lnTo>
                    <a:pt x="1005" y="1590"/>
                  </a:lnTo>
                  <a:lnTo>
                    <a:pt x="987" y="1510"/>
                  </a:lnTo>
                  <a:lnTo>
                    <a:pt x="974" y="1430"/>
                  </a:lnTo>
                  <a:lnTo>
                    <a:pt x="967" y="1349"/>
                  </a:lnTo>
                  <a:lnTo>
                    <a:pt x="964" y="1267"/>
                  </a:lnTo>
                  <a:lnTo>
                    <a:pt x="967" y="1187"/>
                  </a:lnTo>
                  <a:lnTo>
                    <a:pt x="974" y="1106"/>
                  </a:lnTo>
                  <a:lnTo>
                    <a:pt x="988" y="1026"/>
                  </a:lnTo>
                  <a:lnTo>
                    <a:pt x="1006" y="946"/>
                  </a:lnTo>
                  <a:lnTo>
                    <a:pt x="1030" y="868"/>
                  </a:lnTo>
                  <a:lnTo>
                    <a:pt x="1057" y="790"/>
                  </a:lnTo>
                  <a:lnTo>
                    <a:pt x="1091" y="715"/>
                  </a:lnTo>
                  <a:lnTo>
                    <a:pt x="1130" y="642"/>
                  </a:lnTo>
                  <a:lnTo>
                    <a:pt x="1174" y="570"/>
                  </a:lnTo>
                  <a:lnTo>
                    <a:pt x="1223" y="501"/>
                  </a:lnTo>
                  <a:lnTo>
                    <a:pt x="1277" y="435"/>
                  </a:lnTo>
                  <a:lnTo>
                    <a:pt x="1337" y="371"/>
                  </a:lnTo>
                  <a:lnTo>
                    <a:pt x="1400" y="312"/>
                  </a:lnTo>
                  <a:lnTo>
                    <a:pt x="1467" y="258"/>
                  </a:lnTo>
                  <a:lnTo>
                    <a:pt x="1536" y="209"/>
                  </a:lnTo>
                  <a:lnTo>
                    <a:pt x="1608" y="165"/>
                  </a:lnTo>
                  <a:lnTo>
                    <a:pt x="1682" y="126"/>
                  </a:lnTo>
                  <a:lnTo>
                    <a:pt x="1757" y="93"/>
                  </a:lnTo>
                  <a:lnTo>
                    <a:pt x="1835" y="65"/>
                  </a:lnTo>
                  <a:lnTo>
                    <a:pt x="1913" y="41"/>
                  </a:lnTo>
                  <a:lnTo>
                    <a:pt x="1993" y="23"/>
                  </a:lnTo>
                  <a:lnTo>
                    <a:pt x="2074" y="11"/>
                  </a:lnTo>
                  <a:lnTo>
                    <a:pt x="2156" y="2"/>
                  </a:lnTo>
                  <a:lnTo>
                    <a:pt x="22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42" name="Freeform 75"/>
            <p:cNvSpPr>
              <a:spLocks noEditPoints="1"/>
            </p:cNvSpPr>
            <p:nvPr/>
          </p:nvSpPr>
          <p:spPr bwMode="auto">
            <a:xfrm>
              <a:off x="1819275" y="1978026"/>
              <a:ext cx="279400" cy="279400"/>
            </a:xfrm>
            <a:custGeom>
              <a:gdLst>
                <a:gd name="T0" fmla="*/ 760 w 1765"/>
                <a:gd name="T1" fmla="*/ 191 h 1760"/>
                <a:gd name="T2" fmla="*/ 586 w 1765"/>
                <a:gd name="T3" fmla="*/ 246 h 1760"/>
                <a:gd name="T4" fmla="*/ 432 w 1765"/>
                <a:gd name="T5" fmla="*/ 344 h 1760"/>
                <a:gd name="T6" fmla="*/ 306 w 1765"/>
                <a:gd name="T7" fmla="*/ 480 h 1760"/>
                <a:gd name="T8" fmla="*/ 222 w 1765"/>
                <a:gd name="T9" fmla="*/ 641 h 1760"/>
                <a:gd name="T10" fmla="*/ 183 w 1765"/>
                <a:gd name="T11" fmla="*/ 819 h 1760"/>
                <a:gd name="T12" fmla="*/ 192 w 1765"/>
                <a:gd name="T13" fmla="*/ 1003 h 1760"/>
                <a:gd name="T14" fmla="*/ 246 w 1765"/>
                <a:gd name="T15" fmla="*/ 1175 h 1760"/>
                <a:gd name="T16" fmla="*/ 344 w 1765"/>
                <a:gd name="T17" fmla="*/ 1329 h 1760"/>
                <a:gd name="T18" fmla="*/ 481 w 1765"/>
                <a:gd name="T19" fmla="*/ 1454 h 1760"/>
                <a:gd name="T20" fmla="*/ 641 w 1765"/>
                <a:gd name="T21" fmla="*/ 1538 h 1760"/>
                <a:gd name="T22" fmla="*/ 820 w 1765"/>
                <a:gd name="T23" fmla="*/ 1577 h 1760"/>
                <a:gd name="T24" fmla="*/ 1005 w 1765"/>
                <a:gd name="T25" fmla="*/ 1569 h 1760"/>
                <a:gd name="T26" fmla="*/ 1179 w 1765"/>
                <a:gd name="T27" fmla="*/ 1515 h 1760"/>
                <a:gd name="T28" fmla="*/ 1333 w 1765"/>
                <a:gd name="T29" fmla="*/ 1417 h 1760"/>
                <a:gd name="T30" fmla="*/ 1457 w 1765"/>
                <a:gd name="T31" fmla="*/ 1280 h 1760"/>
                <a:gd name="T32" fmla="*/ 1541 w 1765"/>
                <a:gd name="T33" fmla="*/ 1120 h 1760"/>
                <a:gd name="T34" fmla="*/ 1581 w 1765"/>
                <a:gd name="T35" fmla="*/ 942 h 1760"/>
                <a:gd name="T36" fmla="*/ 1573 w 1765"/>
                <a:gd name="T37" fmla="*/ 758 h 1760"/>
                <a:gd name="T38" fmla="*/ 1518 w 1765"/>
                <a:gd name="T39" fmla="*/ 585 h 1760"/>
                <a:gd name="T40" fmla="*/ 1420 w 1765"/>
                <a:gd name="T41" fmla="*/ 431 h 1760"/>
                <a:gd name="T42" fmla="*/ 1284 w 1765"/>
                <a:gd name="T43" fmla="*/ 307 h 1760"/>
                <a:gd name="T44" fmla="*/ 1122 w 1765"/>
                <a:gd name="T45" fmla="*/ 223 h 1760"/>
                <a:gd name="T46" fmla="*/ 944 w 1765"/>
                <a:gd name="T47" fmla="*/ 184 h 1760"/>
                <a:gd name="T48" fmla="*/ 952 w 1765"/>
                <a:gd name="T49" fmla="*/ 3 h 1760"/>
                <a:gd name="T50" fmla="*/ 1155 w 1765"/>
                <a:gd name="T51" fmla="*/ 44 h 1760"/>
                <a:gd name="T52" fmla="*/ 1342 w 1765"/>
                <a:gd name="T53" fmla="*/ 130 h 1760"/>
                <a:gd name="T54" fmla="*/ 1506 w 1765"/>
                <a:gd name="T55" fmla="*/ 258 h 1760"/>
                <a:gd name="T56" fmla="*/ 1635 w 1765"/>
                <a:gd name="T57" fmla="*/ 421 h 1760"/>
                <a:gd name="T58" fmla="*/ 1721 w 1765"/>
                <a:gd name="T59" fmla="*/ 608 h 1760"/>
                <a:gd name="T60" fmla="*/ 1761 w 1765"/>
                <a:gd name="T61" fmla="*/ 811 h 1760"/>
                <a:gd name="T62" fmla="*/ 1753 w 1765"/>
                <a:gd name="T63" fmla="*/ 1019 h 1760"/>
                <a:gd name="T64" fmla="*/ 1698 w 1765"/>
                <a:gd name="T65" fmla="*/ 1217 h 1760"/>
                <a:gd name="T66" fmla="*/ 1597 w 1765"/>
                <a:gd name="T67" fmla="*/ 1396 h 1760"/>
                <a:gd name="T68" fmla="*/ 1454 w 1765"/>
                <a:gd name="T69" fmla="*/ 1550 h 1760"/>
                <a:gd name="T70" fmla="*/ 1282 w 1765"/>
                <a:gd name="T71" fmla="*/ 1664 h 1760"/>
                <a:gd name="T72" fmla="*/ 1089 w 1765"/>
                <a:gd name="T73" fmla="*/ 1735 h 1760"/>
                <a:gd name="T74" fmla="*/ 882 w 1765"/>
                <a:gd name="T75" fmla="*/ 1760 h 1760"/>
                <a:gd name="T76" fmla="*/ 674 w 1765"/>
                <a:gd name="T77" fmla="*/ 1735 h 1760"/>
                <a:gd name="T78" fmla="*/ 482 w 1765"/>
                <a:gd name="T79" fmla="*/ 1664 h 1760"/>
                <a:gd name="T80" fmla="*/ 310 w 1765"/>
                <a:gd name="T81" fmla="*/ 1550 h 1760"/>
                <a:gd name="T82" fmla="*/ 167 w 1765"/>
                <a:gd name="T83" fmla="*/ 1396 h 1760"/>
                <a:gd name="T84" fmla="*/ 67 w 1765"/>
                <a:gd name="T85" fmla="*/ 1217 h 1760"/>
                <a:gd name="T86" fmla="*/ 11 w 1765"/>
                <a:gd name="T87" fmla="*/ 1019 h 1760"/>
                <a:gd name="T88" fmla="*/ 2 w 1765"/>
                <a:gd name="T89" fmla="*/ 811 h 1760"/>
                <a:gd name="T90" fmla="*/ 43 w 1765"/>
                <a:gd name="T91" fmla="*/ 608 h 1760"/>
                <a:gd name="T92" fmla="*/ 129 w 1765"/>
                <a:gd name="T93" fmla="*/ 421 h 1760"/>
                <a:gd name="T94" fmla="*/ 259 w 1765"/>
                <a:gd name="T95" fmla="*/ 258 h 1760"/>
                <a:gd name="T96" fmla="*/ 422 w 1765"/>
                <a:gd name="T97" fmla="*/ 130 h 1760"/>
                <a:gd name="T98" fmla="*/ 608 w 1765"/>
                <a:gd name="T99" fmla="*/ 44 h 1760"/>
                <a:gd name="T100" fmla="*/ 812 w 1765"/>
                <a:gd name="T101" fmla="*/ 3 h 176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65" h="1760">
                  <a:moveTo>
                    <a:pt x="882" y="181"/>
                  </a:moveTo>
                  <a:lnTo>
                    <a:pt x="820" y="184"/>
                  </a:lnTo>
                  <a:lnTo>
                    <a:pt x="760" y="191"/>
                  </a:lnTo>
                  <a:lnTo>
                    <a:pt x="700" y="205"/>
                  </a:lnTo>
                  <a:lnTo>
                    <a:pt x="641" y="223"/>
                  </a:lnTo>
                  <a:lnTo>
                    <a:pt x="586" y="246"/>
                  </a:lnTo>
                  <a:lnTo>
                    <a:pt x="532" y="274"/>
                  </a:lnTo>
                  <a:lnTo>
                    <a:pt x="481" y="307"/>
                  </a:lnTo>
                  <a:lnTo>
                    <a:pt x="432" y="344"/>
                  </a:lnTo>
                  <a:lnTo>
                    <a:pt x="386" y="385"/>
                  </a:lnTo>
                  <a:lnTo>
                    <a:pt x="344" y="431"/>
                  </a:lnTo>
                  <a:lnTo>
                    <a:pt x="306" y="480"/>
                  </a:lnTo>
                  <a:lnTo>
                    <a:pt x="273" y="532"/>
                  </a:lnTo>
                  <a:lnTo>
                    <a:pt x="246" y="585"/>
                  </a:lnTo>
                  <a:lnTo>
                    <a:pt x="222" y="641"/>
                  </a:lnTo>
                  <a:lnTo>
                    <a:pt x="204" y="698"/>
                  </a:lnTo>
                  <a:lnTo>
                    <a:pt x="192" y="758"/>
                  </a:lnTo>
                  <a:lnTo>
                    <a:pt x="183" y="819"/>
                  </a:lnTo>
                  <a:lnTo>
                    <a:pt x="181" y="881"/>
                  </a:lnTo>
                  <a:lnTo>
                    <a:pt x="183" y="942"/>
                  </a:lnTo>
                  <a:lnTo>
                    <a:pt x="192" y="1003"/>
                  </a:lnTo>
                  <a:lnTo>
                    <a:pt x="204" y="1062"/>
                  </a:lnTo>
                  <a:lnTo>
                    <a:pt x="222" y="1120"/>
                  </a:lnTo>
                  <a:lnTo>
                    <a:pt x="246" y="1175"/>
                  </a:lnTo>
                  <a:lnTo>
                    <a:pt x="273" y="1229"/>
                  </a:lnTo>
                  <a:lnTo>
                    <a:pt x="306" y="1280"/>
                  </a:lnTo>
                  <a:lnTo>
                    <a:pt x="344" y="1329"/>
                  </a:lnTo>
                  <a:lnTo>
                    <a:pt x="386" y="1375"/>
                  </a:lnTo>
                  <a:lnTo>
                    <a:pt x="432" y="1417"/>
                  </a:lnTo>
                  <a:lnTo>
                    <a:pt x="481" y="1454"/>
                  </a:lnTo>
                  <a:lnTo>
                    <a:pt x="532" y="1487"/>
                  </a:lnTo>
                  <a:lnTo>
                    <a:pt x="586" y="1515"/>
                  </a:lnTo>
                  <a:lnTo>
                    <a:pt x="641" y="1538"/>
                  </a:lnTo>
                  <a:lnTo>
                    <a:pt x="700" y="1556"/>
                  </a:lnTo>
                  <a:lnTo>
                    <a:pt x="760" y="1569"/>
                  </a:lnTo>
                  <a:lnTo>
                    <a:pt x="820" y="1577"/>
                  </a:lnTo>
                  <a:lnTo>
                    <a:pt x="882" y="1579"/>
                  </a:lnTo>
                  <a:lnTo>
                    <a:pt x="944" y="1577"/>
                  </a:lnTo>
                  <a:lnTo>
                    <a:pt x="1005" y="1569"/>
                  </a:lnTo>
                  <a:lnTo>
                    <a:pt x="1065" y="1556"/>
                  </a:lnTo>
                  <a:lnTo>
                    <a:pt x="1122" y="1538"/>
                  </a:lnTo>
                  <a:lnTo>
                    <a:pt x="1179" y="1515"/>
                  </a:lnTo>
                  <a:lnTo>
                    <a:pt x="1232" y="1487"/>
                  </a:lnTo>
                  <a:lnTo>
                    <a:pt x="1284" y="1454"/>
                  </a:lnTo>
                  <a:lnTo>
                    <a:pt x="1333" y="1417"/>
                  </a:lnTo>
                  <a:lnTo>
                    <a:pt x="1379" y="1375"/>
                  </a:lnTo>
                  <a:lnTo>
                    <a:pt x="1420" y="1329"/>
                  </a:lnTo>
                  <a:lnTo>
                    <a:pt x="1457" y="1280"/>
                  </a:lnTo>
                  <a:lnTo>
                    <a:pt x="1490" y="1229"/>
                  </a:lnTo>
                  <a:lnTo>
                    <a:pt x="1518" y="1175"/>
                  </a:lnTo>
                  <a:lnTo>
                    <a:pt x="1541" y="1120"/>
                  </a:lnTo>
                  <a:lnTo>
                    <a:pt x="1559" y="1062"/>
                  </a:lnTo>
                  <a:lnTo>
                    <a:pt x="1573" y="1003"/>
                  </a:lnTo>
                  <a:lnTo>
                    <a:pt x="1581" y="942"/>
                  </a:lnTo>
                  <a:lnTo>
                    <a:pt x="1584" y="881"/>
                  </a:lnTo>
                  <a:lnTo>
                    <a:pt x="1581" y="819"/>
                  </a:lnTo>
                  <a:lnTo>
                    <a:pt x="1573" y="758"/>
                  </a:lnTo>
                  <a:lnTo>
                    <a:pt x="1559" y="698"/>
                  </a:lnTo>
                  <a:lnTo>
                    <a:pt x="1541" y="641"/>
                  </a:lnTo>
                  <a:lnTo>
                    <a:pt x="1518" y="585"/>
                  </a:lnTo>
                  <a:lnTo>
                    <a:pt x="1490" y="532"/>
                  </a:lnTo>
                  <a:lnTo>
                    <a:pt x="1457" y="480"/>
                  </a:lnTo>
                  <a:lnTo>
                    <a:pt x="1420" y="431"/>
                  </a:lnTo>
                  <a:lnTo>
                    <a:pt x="1379" y="385"/>
                  </a:lnTo>
                  <a:lnTo>
                    <a:pt x="1333" y="344"/>
                  </a:lnTo>
                  <a:lnTo>
                    <a:pt x="1284" y="307"/>
                  </a:lnTo>
                  <a:lnTo>
                    <a:pt x="1232" y="274"/>
                  </a:lnTo>
                  <a:lnTo>
                    <a:pt x="1179" y="246"/>
                  </a:lnTo>
                  <a:lnTo>
                    <a:pt x="1122" y="223"/>
                  </a:lnTo>
                  <a:lnTo>
                    <a:pt x="1065" y="205"/>
                  </a:lnTo>
                  <a:lnTo>
                    <a:pt x="1005" y="191"/>
                  </a:lnTo>
                  <a:lnTo>
                    <a:pt x="944" y="184"/>
                  </a:lnTo>
                  <a:lnTo>
                    <a:pt x="882" y="181"/>
                  </a:lnTo>
                  <a:close/>
                  <a:moveTo>
                    <a:pt x="882" y="0"/>
                  </a:moveTo>
                  <a:lnTo>
                    <a:pt x="952" y="3"/>
                  </a:lnTo>
                  <a:lnTo>
                    <a:pt x="1021" y="12"/>
                  </a:lnTo>
                  <a:lnTo>
                    <a:pt x="1089" y="25"/>
                  </a:lnTo>
                  <a:lnTo>
                    <a:pt x="1155" y="44"/>
                  </a:lnTo>
                  <a:lnTo>
                    <a:pt x="1220" y="67"/>
                  </a:lnTo>
                  <a:lnTo>
                    <a:pt x="1282" y="96"/>
                  </a:lnTo>
                  <a:lnTo>
                    <a:pt x="1342" y="130"/>
                  </a:lnTo>
                  <a:lnTo>
                    <a:pt x="1400" y="168"/>
                  </a:lnTo>
                  <a:lnTo>
                    <a:pt x="1454" y="211"/>
                  </a:lnTo>
                  <a:lnTo>
                    <a:pt x="1506" y="258"/>
                  </a:lnTo>
                  <a:lnTo>
                    <a:pt x="1553" y="310"/>
                  </a:lnTo>
                  <a:lnTo>
                    <a:pt x="1597" y="364"/>
                  </a:lnTo>
                  <a:lnTo>
                    <a:pt x="1635" y="421"/>
                  </a:lnTo>
                  <a:lnTo>
                    <a:pt x="1669" y="482"/>
                  </a:lnTo>
                  <a:lnTo>
                    <a:pt x="1698" y="543"/>
                  </a:lnTo>
                  <a:lnTo>
                    <a:pt x="1721" y="608"/>
                  </a:lnTo>
                  <a:lnTo>
                    <a:pt x="1740" y="674"/>
                  </a:lnTo>
                  <a:lnTo>
                    <a:pt x="1753" y="742"/>
                  </a:lnTo>
                  <a:lnTo>
                    <a:pt x="1761" y="811"/>
                  </a:lnTo>
                  <a:lnTo>
                    <a:pt x="1765" y="881"/>
                  </a:lnTo>
                  <a:lnTo>
                    <a:pt x="1761" y="951"/>
                  </a:lnTo>
                  <a:lnTo>
                    <a:pt x="1753" y="1019"/>
                  </a:lnTo>
                  <a:lnTo>
                    <a:pt x="1740" y="1087"/>
                  </a:lnTo>
                  <a:lnTo>
                    <a:pt x="1721" y="1153"/>
                  </a:lnTo>
                  <a:lnTo>
                    <a:pt x="1698" y="1217"/>
                  </a:lnTo>
                  <a:lnTo>
                    <a:pt x="1669" y="1279"/>
                  </a:lnTo>
                  <a:lnTo>
                    <a:pt x="1635" y="1339"/>
                  </a:lnTo>
                  <a:lnTo>
                    <a:pt x="1597" y="1396"/>
                  </a:lnTo>
                  <a:lnTo>
                    <a:pt x="1553" y="1451"/>
                  </a:lnTo>
                  <a:lnTo>
                    <a:pt x="1506" y="1502"/>
                  </a:lnTo>
                  <a:lnTo>
                    <a:pt x="1454" y="1550"/>
                  </a:lnTo>
                  <a:lnTo>
                    <a:pt x="1400" y="1593"/>
                  </a:lnTo>
                  <a:lnTo>
                    <a:pt x="1342" y="1631"/>
                  </a:lnTo>
                  <a:lnTo>
                    <a:pt x="1282" y="1664"/>
                  </a:lnTo>
                  <a:lnTo>
                    <a:pt x="1220" y="1693"/>
                  </a:lnTo>
                  <a:lnTo>
                    <a:pt x="1155" y="1717"/>
                  </a:lnTo>
                  <a:lnTo>
                    <a:pt x="1089" y="1735"/>
                  </a:lnTo>
                  <a:lnTo>
                    <a:pt x="1021" y="1749"/>
                  </a:lnTo>
                  <a:lnTo>
                    <a:pt x="952" y="1758"/>
                  </a:lnTo>
                  <a:lnTo>
                    <a:pt x="882" y="1760"/>
                  </a:lnTo>
                  <a:lnTo>
                    <a:pt x="812" y="1758"/>
                  </a:lnTo>
                  <a:lnTo>
                    <a:pt x="742" y="1749"/>
                  </a:lnTo>
                  <a:lnTo>
                    <a:pt x="674" y="1735"/>
                  </a:lnTo>
                  <a:lnTo>
                    <a:pt x="608" y="1717"/>
                  </a:lnTo>
                  <a:lnTo>
                    <a:pt x="545" y="1693"/>
                  </a:lnTo>
                  <a:lnTo>
                    <a:pt x="482" y="1664"/>
                  </a:lnTo>
                  <a:lnTo>
                    <a:pt x="422" y="1631"/>
                  </a:lnTo>
                  <a:lnTo>
                    <a:pt x="365" y="1593"/>
                  </a:lnTo>
                  <a:lnTo>
                    <a:pt x="310" y="1550"/>
                  </a:lnTo>
                  <a:lnTo>
                    <a:pt x="259" y="1502"/>
                  </a:lnTo>
                  <a:lnTo>
                    <a:pt x="211" y="1451"/>
                  </a:lnTo>
                  <a:lnTo>
                    <a:pt x="167" y="1396"/>
                  </a:lnTo>
                  <a:lnTo>
                    <a:pt x="129" y="1339"/>
                  </a:lnTo>
                  <a:lnTo>
                    <a:pt x="96" y="1279"/>
                  </a:lnTo>
                  <a:lnTo>
                    <a:pt x="67" y="1217"/>
                  </a:lnTo>
                  <a:lnTo>
                    <a:pt x="43" y="1153"/>
                  </a:lnTo>
                  <a:lnTo>
                    <a:pt x="25" y="1087"/>
                  </a:lnTo>
                  <a:lnTo>
                    <a:pt x="11" y="1019"/>
                  </a:lnTo>
                  <a:lnTo>
                    <a:pt x="2" y="951"/>
                  </a:lnTo>
                  <a:lnTo>
                    <a:pt x="0" y="881"/>
                  </a:lnTo>
                  <a:lnTo>
                    <a:pt x="2" y="811"/>
                  </a:lnTo>
                  <a:lnTo>
                    <a:pt x="11" y="742"/>
                  </a:lnTo>
                  <a:lnTo>
                    <a:pt x="25" y="674"/>
                  </a:lnTo>
                  <a:lnTo>
                    <a:pt x="43" y="608"/>
                  </a:lnTo>
                  <a:lnTo>
                    <a:pt x="67" y="543"/>
                  </a:lnTo>
                  <a:lnTo>
                    <a:pt x="96" y="482"/>
                  </a:lnTo>
                  <a:lnTo>
                    <a:pt x="129" y="421"/>
                  </a:lnTo>
                  <a:lnTo>
                    <a:pt x="167" y="364"/>
                  </a:lnTo>
                  <a:lnTo>
                    <a:pt x="211" y="310"/>
                  </a:lnTo>
                  <a:lnTo>
                    <a:pt x="259" y="258"/>
                  </a:lnTo>
                  <a:lnTo>
                    <a:pt x="310" y="211"/>
                  </a:lnTo>
                  <a:lnTo>
                    <a:pt x="365" y="168"/>
                  </a:lnTo>
                  <a:lnTo>
                    <a:pt x="422" y="130"/>
                  </a:lnTo>
                  <a:lnTo>
                    <a:pt x="482" y="96"/>
                  </a:lnTo>
                  <a:lnTo>
                    <a:pt x="545" y="67"/>
                  </a:lnTo>
                  <a:lnTo>
                    <a:pt x="608" y="44"/>
                  </a:lnTo>
                  <a:lnTo>
                    <a:pt x="674" y="25"/>
                  </a:lnTo>
                  <a:lnTo>
                    <a:pt x="742" y="12"/>
                  </a:lnTo>
                  <a:lnTo>
                    <a:pt x="812" y="3"/>
                  </a:lnTo>
                  <a:lnTo>
                    <a:pt x="8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  <p:sp>
          <p:nvSpPr>
            <p:cNvPr id="43" name="Freeform 76"/>
            <p:cNvSpPr/>
            <p:nvPr/>
          </p:nvSpPr>
          <p:spPr bwMode="auto">
            <a:xfrm>
              <a:off x="1900238" y="2060576"/>
              <a:ext cx="115888" cy="114300"/>
            </a:xfrm>
            <a:custGeom>
              <a:gdLst>
                <a:gd name="T0" fmla="*/ 363 w 726"/>
                <a:gd name="T1" fmla="*/ 0 h 723"/>
                <a:gd name="T2" fmla="*/ 387 w 726"/>
                <a:gd name="T3" fmla="*/ 3 h 723"/>
                <a:gd name="T4" fmla="*/ 409 w 726"/>
                <a:gd name="T5" fmla="*/ 12 h 723"/>
                <a:gd name="T6" fmla="*/ 427 w 726"/>
                <a:gd name="T7" fmla="*/ 26 h 723"/>
                <a:gd name="T8" fmla="*/ 442 w 726"/>
                <a:gd name="T9" fmla="*/ 44 h 723"/>
                <a:gd name="T10" fmla="*/ 450 w 726"/>
                <a:gd name="T11" fmla="*/ 66 h 723"/>
                <a:gd name="T12" fmla="*/ 453 w 726"/>
                <a:gd name="T13" fmla="*/ 90 h 723"/>
                <a:gd name="T14" fmla="*/ 453 w 726"/>
                <a:gd name="T15" fmla="*/ 271 h 723"/>
                <a:gd name="T16" fmla="*/ 635 w 726"/>
                <a:gd name="T17" fmla="*/ 271 h 723"/>
                <a:gd name="T18" fmla="*/ 660 w 726"/>
                <a:gd name="T19" fmla="*/ 275 h 723"/>
                <a:gd name="T20" fmla="*/ 681 w 726"/>
                <a:gd name="T21" fmla="*/ 283 h 723"/>
                <a:gd name="T22" fmla="*/ 699 w 726"/>
                <a:gd name="T23" fmla="*/ 298 h 723"/>
                <a:gd name="T24" fmla="*/ 714 w 726"/>
                <a:gd name="T25" fmla="*/ 316 h 723"/>
                <a:gd name="T26" fmla="*/ 722 w 726"/>
                <a:gd name="T27" fmla="*/ 337 h 723"/>
                <a:gd name="T28" fmla="*/ 726 w 726"/>
                <a:gd name="T29" fmla="*/ 362 h 723"/>
                <a:gd name="T30" fmla="*/ 722 w 726"/>
                <a:gd name="T31" fmla="*/ 385 h 723"/>
                <a:gd name="T32" fmla="*/ 714 w 726"/>
                <a:gd name="T33" fmla="*/ 407 h 723"/>
                <a:gd name="T34" fmla="*/ 699 w 726"/>
                <a:gd name="T35" fmla="*/ 425 h 723"/>
                <a:gd name="T36" fmla="*/ 681 w 726"/>
                <a:gd name="T37" fmla="*/ 439 h 723"/>
                <a:gd name="T38" fmla="*/ 660 w 726"/>
                <a:gd name="T39" fmla="*/ 449 h 723"/>
                <a:gd name="T40" fmla="*/ 635 w 726"/>
                <a:gd name="T41" fmla="*/ 452 h 723"/>
                <a:gd name="T42" fmla="*/ 453 w 726"/>
                <a:gd name="T43" fmla="*/ 452 h 723"/>
                <a:gd name="T44" fmla="*/ 453 w 726"/>
                <a:gd name="T45" fmla="*/ 633 h 723"/>
                <a:gd name="T46" fmla="*/ 450 w 726"/>
                <a:gd name="T47" fmla="*/ 656 h 723"/>
                <a:gd name="T48" fmla="*/ 442 w 726"/>
                <a:gd name="T49" fmla="*/ 679 h 723"/>
                <a:gd name="T50" fmla="*/ 427 w 726"/>
                <a:gd name="T51" fmla="*/ 697 h 723"/>
                <a:gd name="T52" fmla="*/ 409 w 726"/>
                <a:gd name="T53" fmla="*/ 710 h 723"/>
                <a:gd name="T54" fmla="*/ 387 w 726"/>
                <a:gd name="T55" fmla="*/ 720 h 723"/>
                <a:gd name="T56" fmla="*/ 363 w 726"/>
                <a:gd name="T57" fmla="*/ 723 h 723"/>
                <a:gd name="T58" fmla="*/ 339 w 726"/>
                <a:gd name="T59" fmla="*/ 720 h 723"/>
                <a:gd name="T60" fmla="*/ 317 w 726"/>
                <a:gd name="T61" fmla="*/ 710 h 723"/>
                <a:gd name="T62" fmla="*/ 299 w 726"/>
                <a:gd name="T63" fmla="*/ 697 h 723"/>
                <a:gd name="T64" fmla="*/ 285 w 726"/>
                <a:gd name="T65" fmla="*/ 679 h 723"/>
                <a:gd name="T66" fmla="*/ 276 w 726"/>
                <a:gd name="T67" fmla="*/ 656 h 723"/>
                <a:gd name="T68" fmla="*/ 272 w 726"/>
                <a:gd name="T69" fmla="*/ 633 h 723"/>
                <a:gd name="T70" fmla="*/ 272 w 726"/>
                <a:gd name="T71" fmla="*/ 452 h 723"/>
                <a:gd name="T72" fmla="*/ 91 w 726"/>
                <a:gd name="T73" fmla="*/ 452 h 723"/>
                <a:gd name="T74" fmla="*/ 67 w 726"/>
                <a:gd name="T75" fmla="*/ 449 h 723"/>
                <a:gd name="T76" fmla="*/ 45 w 726"/>
                <a:gd name="T77" fmla="*/ 439 h 723"/>
                <a:gd name="T78" fmla="*/ 27 w 726"/>
                <a:gd name="T79" fmla="*/ 425 h 723"/>
                <a:gd name="T80" fmla="*/ 13 w 726"/>
                <a:gd name="T81" fmla="*/ 407 h 723"/>
                <a:gd name="T82" fmla="*/ 3 w 726"/>
                <a:gd name="T83" fmla="*/ 385 h 723"/>
                <a:gd name="T84" fmla="*/ 0 w 726"/>
                <a:gd name="T85" fmla="*/ 362 h 723"/>
                <a:gd name="T86" fmla="*/ 3 w 726"/>
                <a:gd name="T87" fmla="*/ 337 h 723"/>
                <a:gd name="T88" fmla="*/ 13 w 726"/>
                <a:gd name="T89" fmla="*/ 316 h 723"/>
                <a:gd name="T90" fmla="*/ 27 w 726"/>
                <a:gd name="T91" fmla="*/ 298 h 723"/>
                <a:gd name="T92" fmla="*/ 45 w 726"/>
                <a:gd name="T93" fmla="*/ 283 h 723"/>
                <a:gd name="T94" fmla="*/ 67 w 726"/>
                <a:gd name="T95" fmla="*/ 275 h 723"/>
                <a:gd name="T96" fmla="*/ 91 w 726"/>
                <a:gd name="T97" fmla="*/ 271 h 723"/>
                <a:gd name="T98" fmla="*/ 272 w 726"/>
                <a:gd name="T99" fmla="*/ 271 h 723"/>
                <a:gd name="T100" fmla="*/ 272 w 726"/>
                <a:gd name="T101" fmla="*/ 90 h 723"/>
                <a:gd name="T102" fmla="*/ 276 w 726"/>
                <a:gd name="T103" fmla="*/ 66 h 723"/>
                <a:gd name="T104" fmla="*/ 285 w 726"/>
                <a:gd name="T105" fmla="*/ 44 h 723"/>
                <a:gd name="T106" fmla="*/ 299 w 726"/>
                <a:gd name="T107" fmla="*/ 26 h 723"/>
                <a:gd name="T108" fmla="*/ 317 w 726"/>
                <a:gd name="T109" fmla="*/ 12 h 723"/>
                <a:gd name="T110" fmla="*/ 339 w 726"/>
                <a:gd name="T111" fmla="*/ 3 h 723"/>
                <a:gd name="T112" fmla="*/ 363 w 726"/>
                <a:gd name="T113" fmla="*/ 0 h 7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26" h="723">
                  <a:moveTo>
                    <a:pt x="363" y="0"/>
                  </a:moveTo>
                  <a:lnTo>
                    <a:pt x="387" y="3"/>
                  </a:lnTo>
                  <a:lnTo>
                    <a:pt x="409" y="12"/>
                  </a:lnTo>
                  <a:lnTo>
                    <a:pt x="427" y="26"/>
                  </a:lnTo>
                  <a:lnTo>
                    <a:pt x="442" y="44"/>
                  </a:lnTo>
                  <a:lnTo>
                    <a:pt x="450" y="66"/>
                  </a:lnTo>
                  <a:lnTo>
                    <a:pt x="453" y="90"/>
                  </a:lnTo>
                  <a:lnTo>
                    <a:pt x="453" y="271"/>
                  </a:lnTo>
                  <a:lnTo>
                    <a:pt x="635" y="271"/>
                  </a:lnTo>
                  <a:lnTo>
                    <a:pt x="660" y="275"/>
                  </a:lnTo>
                  <a:lnTo>
                    <a:pt x="681" y="283"/>
                  </a:lnTo>
                  <a:lnTo>
                    <a:pt x="699" y="298"/>
                  </a:lnTo>
                  <a:lnTo>
                    <a:pt x="714" y="316"/>
                  </a:lnTo>
                  <a:lnTo>
                    <a:pt x="722" y="337"/>
                  </a:lnTo>
                  <a:lnTo>
                    <a:pt x="726" y="362"/>
                  </a:lnTo>
                  <a:lnTo>
                    <a:pt x="722" y="385"/>
                  </a:lnTo>
                  <a:lnTo>
                    <a:pt x="714" y="407"/>
                  </a:lnTo>
                  <a:lnTo>
                    <a:pt x="699" y="425"/>
                  </a:lnTo>
                  <a:lnTo>
                    <a:pt x="681" y="439"/>
                  </a:lnTo>
                  <a:lnTo>
                    <a:pt x="660" y="449"/>
                  </a:lnTo>
                  <a:lnTo>
                    <a:pt x="635" y="452"/>
                  </a:lnTo>
                  <a:lnTo>
                    <a:pt x="453" y="452"/>
                  </a:lnTo>
                  <a:lnTo>
                    <a:pt x="453" y="633"/>
                  </a:lnTo>
                  <a:lnTo>
                    <a:pt x="450" y="656"/>
                  </a:lnTo>
                  <a:lnTo>
                    <a:pt x="442" y="679"/>
                  </a:lnTo>
                  <a:lnTo>
                    <a:pt x="427" y="697"/>
                  </a:lnTo>
                  <a:lnTo>
                    <a:pt x="409" y="710"/>
                  </a:lnTo>
                  <a:lnTo>
                    <a:pt x="387" y="720"/>
                  </a:lnTo>
                  <a:lnTo>
                    <a:pt x="363" y="723"/>
                  </a:lnTo>
                  <a:lnTo>
                    <a:pt x="339" y="720"/>
                  </a:lnTo>
                  <a:lnTo>
                    <a:pt x="317" y="710"/>
                  </a:lnTo>
                  <a:lnTo>
                    <a:pt x="299" y="697"/>
                  </a:lnTo>
                  <a:lnTo>
                    <a:pt x="285" y="679"/>
                  </a:lnTo>
                  <a:lnTo>
                    <a:pt x="276" y="656"/>
                  </a:lnTo>
                  <a:lnTo>
                    <a:pt x="272" y="633"/>
                  </a:lnTo>
                  <a:lnTo>
                    <a:pt x="272" y="452"/>
                  </a:lnTo>
                  <a:lnTo>
                    <a:pt x="91" y="452"/>
                  </a:lnTo>
                  <a:lnTo>
                    <a:pt x="67" y="449"/>
                  </a:lnTo>
                  <a:lnTo>
                    <a:pt x="45" y="439"/>
                  </a:lnTo>
                  <a:lnTo>
                    <a:pt x="27" y="425"/>
                  </a:lnTo>
                  <a:lnTo>
                    <a:pt x="13" y="407"/>
                  </a:lnTo>
                  <a:lnTo>
                    <a:pt x="3" y="385"/>
                  </a:lnTo>
                  <a:lnTo>
                    <a:pt x="0" y="362"/>
                  </a:lnTo>
                  <a:lnTo>
                    <a:pt x="3" y="337"/>
                  </a:lnTo>
                  <a:lnTo>
                    <a:pt x="13" y="316"/>
                  </a:lnTo>
                  <a:lnTo>
                    <a:pt x="27" y="298"/>
                  </a:lnTo>
                  <a:lnTo>
                    <a:pt x="45" y="283"/>
                  </a:lnTo>
                  <a:lnTo>
                    <a:pt x="67" y="275"/>
                  </a:lnTo>
                  <a:lnTo>
                    <a:pt x="91" y="271"/>
                  </a:lnTo>
                  <a:lnTo>
                    <a:pt x="272" y="271"/>
                  </a:lnTo>
                  <a:lnTo>
                    <a:pt x="272" y="90"/>
                  </a:lnTo>
                  <a:lnTo>
                    <a:pt x="276" y="66"/>
                  </a:lnTo>
                  <a:lnTo>
                    <a:pt x="285" y="44"/>
                  </a:lnTo>
                  <a:lnTo>
                    <a:pt x="299" y="26"/>
                  </a:lnTo>
                  <a:lnTo>
                    <a:pt x="317" y="12"/>
                  </a:lnTo>
                  <a:lnTo>
                    <a:pt x="339" y="3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8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14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flipH="1">
            <a:off x="2239056" y="1301760"/>
            <a:ext cx="2184443" cy="4383350"/>
          </a:xfrm>
          <a:custGeom>
            <a:gdLst>
              <a:gd name="T0" fmla="*/ 761 w 761"/>
              <a:gd name="T1" fmla="*/ 1493 h 1528"/>
              <a:gd name="T2" fmla="*/ 709 w 761"/>
              <a:gd name="T3" fmla="*/ 1458 h 1528"/>
              <a:gd name="T4" fmla="*/ 709 w 761"/>
              <a:gd name="T5" fmla="*/ 1486 h 1528"/>
              <a:gd name="T6" fmla="*/ 13 w 761"/>
              <a:gd name="T7" fmla="*/ 761 h 1528"/>
              <a:gd name="T8" fmla="*/ 696 w 761"/>
              <a:gd name="T9" fmla="*/ 37 h 1528"/>
              <a:gd name="T10" fmla="*/ 725 w 761"/>
              <a:gd name="T11" fmla="*/ 61 h 1528"/>
              <a:gd name="T12" fmla="*/ 755 w 761"/>
              <a:gd name="T13" fmla="*/ 31 h 1528"/>
              <a:gd name="T14" fmla="*/ 725 w 761"/>
              <a:gd name="T15" fmla="*/ 0 h 1528"/>
              <a:gd name="T16" fmla="*/ 696 w 761"/>
              <a:gd name="T17" fmla="*/ 24 h 1528"/>
              <a:gd name="T18" fmla="*/ 0 w 761"/>
              <a:gd name="T19" fmla="*/ 761 h 1528"/>
              <a:gd name="T20" fmla="*/ 709 w 761"/>
              <a:gd name="T21" fmla="*/ 1498 h 1528"/>
              <a:gd name="T22" fmla="*/ 709 w 761"/>
              <a:gd name="T23" fmla="*/ 1528 h 1528"/>
              <a:gd name="T24" fmla="*/ 761 w 761"/>
              <a:gd name="T25" fmla="*/ 1493 h 152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1" h="1528">
                <a:moveTo>
                  <a:pt x="761" y="1493"/>
                </a:moveTo>
                <a:cubicBezTo>
                  <a:pt x="709" y="1458"/>
                  <a:pt x="709" y="1458"/>
                  <a:pt x="709" y="1458"/>
                </a:cubicBezTo>
                <a:cubicBezTo>
                  <a:pt x="709" y="1486"/>
                  <a:pt x="709" y="1486"/>
                  <a:pt x="709" y="1486"/>
                </a:cubicBezTo>
                <a:cubicBezTo>
                  <a:pt x="323" y="1470"/>
                  <a:pt x="13" y="1151"/>
                  <a:pt x="13" y="761"/>
                </a:cubicBezTo>
                <a:cubicBezTo>
                  <a:pt x="13" y="375"/>
                  <a:pt x="316" y="59"/>
                  <a:pt x="696" y="37"/>
                </a:cubicBezTo>
                <a:cubicBezTo>
                  <a:pt x="699" y="51"/>
                  <a:pt x="711" y="61"/>
                  <a:pt x="725" y="61"/>
                </a:cubicBezTo>
                <a:cubicBezTo>
                  <a:pt x="742" y="61"/>
                  <a:pt x="755" y="47"/>
                  <a:pt x="755" y="31"/>
                </a:cubicBezTo>
                <a:cubicBezTo>
                  <a:pt x="755" y="14"/>
                  <a:pt x="742" y="0"/>
                  <a:pt x="725" y="0"/>
                </a:cubicBezTo>
                <a:cubicBezTo>
                  <a:pt x="711" y="0"/>
                  <a:pt x="698" y="11"/>
                  <a:pt x="696" y="24"/>
                </a:cubicBezTo>
                <a:cubicBezTo>
                  <a:pt x="308" y="46"/>
                  <a:pt x="0" y="368"/>
                  <a:pt x="0" y="761"/>
                </a:cubicBezTo>
                <a:cubicBezTo>
                  <a:pt x="0" y="1158"/>
                  <a:pt x="315" y="1483"/>
                  <a:pt x="709" y="1498"/>
                </a:cubicBezTo>
                <a:cubicBezTo>
                  <a:pt x="709" y="1528"/>
                  <a:pt x="709" y="1528"/>
                  <a:pt x="709" y="1528"/>
                </a:cubicBezTo>
                <a:lnTo>
                  <a:pt x="761" y="14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8" name="Group 3"/>
          <p:cNvGrpSpPr/>
          <p:nvPr/>
        </p:nvGrpSpPr>
        <p:grpSpPr>
          <a:xfrm>
            <a:off x="3090773" y="1290910"/>
            <a:ext cx="1148279" cy="1146470"/>
            <a:chOff x="2568254" y="1916548"/>
            <a:chExt cx="1148279" cy="1146470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 flipH="1">
              <a:off x="2568254" y="1916548"/>
              <a:ext cx="1148279" cy="11464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 flipH="1">
              <a:off x="2680369" y="2026856"/>
              <a:ext cx="924049" cy="9240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3848457" y="2885846"/>
            <a:ext cx="1148279" cy="1150087"/>
            <a:chOff x="3325938" y="3511480"/>
            <a:chExt cx="1148279" cy="1150087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 flipH="1">
              <a:off x="3325938" y="3511480"/>
              <a:ext cx="1148279" cy="11500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 flipH="1">
              <a:off x="3438053" y="3621787"/>
              <a:ext cx="924049" cy="9276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3090773" y="4482587"/>
            <a:ext cx="1148279" cy="1148279"/>
            <a:chOff x="2568254" y="5108221"/>
            <a:chExt cx="1148279" cy="1148279"/>
          </a:xfrm>
        </p:grpSpPr>
        <p:sp>
          <p:nvSpPr>
            <p:cNvPr id="15" name="Oval 8"/>
            <p:cNvSpPr>
              <a:spLocks noChangeArrowheads="1"/>
            </p:cNvSpPr>
            <p:nvPr/>
          </p:nvSpPr>
          <p:spPr bwMode="auto">
            <a:xfrm flipH="1">
              <a:off x="2568254" y="5108221"/>
              <a:ext cx="1148279" cy="11482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 flipH="1">
              <a:off x="2680369" y="5220336"/>
              <a:ext cx="924049" cy="9240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7" name="Oval 12"/>
          <p:cNvSpPr>
            <a:spLocks noChangeArrowheads="1"/>
          </p:cNvSpPr>
          <p:nvPr/>
        </p:nvSpPr>
        <p:spPr bwMode="auto">
          <a:xfrm flipH="1">
            <a:off x="1058228" y="2254741"/>
            <a:ext cx="2462923" cy="246111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18" name="Group 15"/>
          <p:cNvGrpSpPr/>
          <p:nvPr/>
        </p:nvGrpSpPr>
        <p:grpSpPr>
          <a:xfrm>
            <a:off x="1688760" y="2893911"/>
            <a:ext cx="1195643" cy="1199055"/>
            <a:chOff x="7216775" y="2687638"/>
            <a:chExt cx="555625" cy="557212"/>
          </a:xfrm>
          <a:solidFill>
            <a:schemeClr val="bg1">
              <a:lumMod val="65000"/>
            </a:schemeClr>
          </a:solidFill>
        </p:grpSpPr>
        <p:sp>
          <p:nvSpPr>
            <p:cNvPr id="19" name="Freeform 123"/>
            <p:cNvSpPr>
              <a:spLocks noEditPoints="1"/>
            </p:cNvSpPr>
            <p:nvPr/>
          </p:nvSpPr>
          <p:spPr bwMode="auto">
            <a:xfrm>
              <a:off x="7216775" y="2687638"/>
              <a:ext cx="555625" cy="557212"/>
            </a:xfrm>
            <a:custGeom>
              <a:gdLst>
                <a:gd name="T0" fmla="*/ 1528 w 3500"/>
                <a:gd name="T1" fmla="*/ 438 h 3510"/>
                <a:gd name="T2" fmla="*/ 1195 w 3500"/>
                <a:gd name="T3" fmla="*/ 616 h 3510"/>
                <a:gd name="T4" fmla="*/ 924 w 3500"/>
                <a:gd name="T5" fmla="*/ 637 h 3510"/>
                <a:gd name="T6" fmla="*/ 512 w 3500"/>
                <a:gd name="T7" fmla="*/ 758 h 3510"/>
                <a:gd name="T8" fmla="*/ 671 w 3500"/>
                <a:gd name="T9" fmla="*/ 1072 h 3510"/>
                <a:gd name="T10" fmla="*/ 505 w 3500"/>
                <a:gd name="T11" fmla="*/ 1473 h 3510"/>
                <a:gd name="T12" fmla="*/ 172 w 3500"/>
                <a:gd name="T13" fmla="*/ 1582 h 3510"/>
                <a:gd name="T14" fmla="*/ 378 w 3500"/>
                <a:gd name="T15" fmla="*/ 1959 h 3510"/>
                <a:gd name="T16" fmla="*/ 555 w 3500"/>
                <a:gd name="T17" fmla="*/ 2168 h 3510"/>
                <a:gd name="T18" fmla="*/ 665 w 3500"/>
                <a:gd name="T19" fmla="*/ 2528 h 3510"/>
                <a:gd name="T20" fmla="*/ 739 w 3500"/>
                <a:gd name="T21" fmla="*/ 2991 h 3510"/>
                <a:gd name="T22" fmla="*/ 1007 w 3500"/>
                <a:gd name="T23" fmla="*/ 2837 h 3510"/>
                <a:gd name="T24" fmla="*/ 1413 w 3500"/>
                <a:gd name="T25" fmla="*/ 2977 h 3510"/>
                <a:gd name="T26" fmla="*/ 1559 w 3500"/>
                <a:gd name="T27" fmla="*/ 3231 h 3510"/>
                <a:gd name="T28" fmla="*/ 1926 w 3500"/>
                <a:gd name="T29" fmla="*/ 3329 h 3510"/>
                <a:gd name="T30" fmla="*/ 2058 w 3500"/>
                <a:gd name="T31" fmla="*/ 2988 h 3510"/>
                <a:gd name="T32" fmla="*/ 2462 w 3500"/>
                <a:gd name="T33" fmla="*/ 2835 h 3510"/>
                <a:gd name="T34" fmla="*/ 2753 w 3500"/>
                <a:gd name="T35" fmla="*/ 2996 h 3510"/>
                <a:gd name="T36" fmla="*/ 2848 w 3500"/>
                <a:gd name="T37" fmla="*/ 2557 h 3510"/>
                <a:gd name="T38" fmla="*/ 2918 w 3500"/>
                <a:gd name="T39" fmla="*/ 2240 h 3510"/>
                <a:gd name="T40" fmla="*/ 3092 w 3500"/>
                <a:gd name="T41" fmla="*/ 1967 h 3510"/>
                <a:gd name="T42" fmla="*/ 3335 w 3500"/>
                <a:gd name="T43" fmla="*/ 1589 h 3510"/>
                <a:gd name="T44" fmla="*/ 3014 w 3500"/>
                <a:gd name="T45" fmla="*/ 1497 h 3510"/>
                <a:gd name="T46" fmla="*/ 2837 w 3500"/>
                <a:gd name="T47" fmla="*/ 1101 h 3510"/>
                <a:gd name="T48" fmla="*/ 2985 w 3500"/>
                <a:gd name="T49" fmla="*/ 767 h 3510"/>
                <a:gd name="T50" fmla="*/ 2656 w 3500"/>
                <a:gd name="T51" fmla="*/ 576 h 3510"/>
                <a:gd name="T52" fmla="*/ 2374 w 3500"/>
                <a:gd name="T53" fmla="*/ 652 h 3510"/>
                <a:gd name="T54" fmla="*/ 1988 w 3500"/>
                <a:gd name="T55" fmla="*/ 465 h 3510"/>
                <a:gd name="T56" fmla="*/ 1907 w 3500"/>
                <a:gd name="T57" fmla="*/ 164 h 3510"/>
                <a:gd name="T58" fmla="*/ 2048 w 3500"/>
                <a:gd name="T59" fmla="*/ 68 h 3510"/>
                <a:gd name="T60" fmla="*/ 2122 w 3500"/>
                <a:gd name="T61" fmla="*/ 370 h 3510"/>
                <a:gd name="T62" fmla="*/ 2469 w 3500"/>
                <a:gd name="T63" fmla="*/ 512 h 3510"/>
                <a:gd name="T64" fmla="*/ 2775 w 3500"/>
                <a:gd name="T65" fmla="*/ 352 h 3510"/>
                <a:gd name="T66" fmla="*/ 3143 w 3500"/>
                <a:gd name="T67" fmla="*/ 699 h 3510"/>
                <a:gd name="T68" fmla="*/ 2994 w 3500"/>
                <a:gd name="T69" fmla="*/ 1026 h 3510"/>
                <a:gd name="T70" fmla="*/ 3128 w 3500"/>
                <a:gd name="T71" fmla="*/ 1378 h 3510"/>
                <a:gd name="T72" fmla="*/ 3406 w 3500"/>
                <a:gd name="T73" fmla="*/ 1437 h 3510"/>
                <a:gd name="T74" fmla="*/ 3497 w 3500"/>
                <a:gd name="T75" fmla="*/ 1945 h 3510"/>
                <a:gd name="T76" fmla="*/ 3244 w 3500"/>
                <a:gd name="T77" fmla="*/ 2108 h 3510"/>
                <a:gd name="T78" fmla="*/ 3069 w 3500"/>
                <a:gd name="T79" fmla="*/ 2303 h 3510"/>
                <a:gd name="T80" fmla="*/ 3132 w 3500"/>
                <a:gd name="T81" fmla="*/ 2671 h 3510"/>
                <a:gd name="T82" fmla="*/ 3098 w 3500"/>
                <a:gd name="T83" fmla="*/ 2885 h 3510"/>
                <a:gd name="T84" fmla="*/ 2690 w 3500"/>
                <a:gd name="T85" fmla="*/ 3152 h 3510"/>
                <a:gd name="T86" fmla="*/ 2377 w 3500"/>
                <a:gd name="T87" fmla="*/ 3042 h 3510"/>
                <a:gd name="T88" fmla="*/ 2116 w 3500"/>
                <a:gd name="T89" fmla="*/ 3153 h 3510"/>
                <a:gd name="T90" fmla="*/ 1971 w 3500"/>
                <a:gd name="T91" fmla="*/ 3498 h 3510"/>
                <a:gd name="T92" fmla="*/ 1452 w 3500"/>
                <a:gd name="T93" fmla="*/ 3442 h 3510"/>
                <a:gd name="T94" fmla="*/ 1378 w 3500"/>
                <a:gd name="T95" fmla="*/ 3140 h 3510"/>
                <a:gd name="T96" fmla="*/ 1031 w 3500"/>
                <a:gd name="T97" fmla="*/ 2998 h 3510"/>
                <a:gd name="T98" fmla="*/ 725 w 3500"/>
                <a:gd name="T99" fmla="*/ 3158 h 3510"/>
                <a:gd name="T100" fmla="*/ 357 w 3500"/>
                <a:gd name="T101" fmla="*/ 2811 h 3510"/>
                <a:gd name="T102" fmla="*/ 506 w 3500"/>
                <a:gd name="T103" fmla="*/ 2484 h 3510"/>
                <a:gd name="T104" fmla="*/ 372 w 3500"/>
                <a:gd name="T105" fmla="*/ 2132 h 3510"/>
                <a:gd name="T106" fmla="*/ 94 w 3500"/>
                <a:gd name="T107" fmla="*/ 2073 h 3510"/>
                <a:gd name="T108" fmla="*/ 3 w 3500"/>
                <a:gd name="T109" fmla="*/ 1565 h 3510"/>
                <a:gd name="T110" fmla="*/ 256 w 3500"/>
                <a:gd name="T111" fmla="*/ 1402 h 3510"/>
                <a:gd name="T112" fmla="*/ 431 w 3500"/>
                <a:gd name="T113" fmla="*/ 1207 h 3510"/>
                <a:gd name="T114" fmla="*/ 368 w 3500"/>
                <a:gd name="T115" fmla="*/ 839 h 3510"/>
                <a:gd name="T116" fmla="*/ 402 w 3500"/>
                <a:gd name="T117" fmla="*/ 625 h 3510"/>
                <a:gd name="T118" fmla="*/ 810 w 3500"/>
                <a:gd name="T119" fmla="*/ 358 h 3510"/>
                <a:gd name="T120" fmla="*/ 1123 w 3500"/>
                <a:gd name="T121" fmla="*/ 468 h 3510"/>
                <a:gd name="T122" fmla="*/ 1384 w 3500"/>
                <a:gd name="T123" fmla="*/ 357 h 3510"/>
                <a:gd name="T124" fmla="*/ 1529 w 3500"/>
                <a:gd name="T125" fmla="*/ 12 h 351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00" h="3509">
                  <a:moveTo>
                    <a:pt x="1593" y="164"/>
                  </a:moveTo>
                  <a:lnTo>
                    <a:pt x="1585" y="166"/>
                  </a:lnTo>
                  <a:lnTo>
                    <a:pt x="1577" y="172"/>
                  </a:lnTo>
                  <a:lnTo>
                    <a:pt x="1574" y="181"/>
                  </a:lnTo>
                  <a:lnTo>
                    <a:pt x="1559" y="280"/>
                  </a:lnTo>
                  <a:lnTo>
                    <a:pt x="1546" y="379"/>
                  </a:lnTo>
                  <a:lnTo>
                    <a:pt x="1539" y="410"/>
                  </a:lnTo>
                  <a:lnTo>
                    <a:pt x="1528" y="438"/>
                  </a:lnTo>
                  <a:lnTo>
                    <a:pt x="1512" y="465"/>
                  </a:lnTo>
                  <a:lnTo>
                    <a:pt x="1492" y="487"/>
                  </a:lnTo>
                  <a:lnTo>
                    <a:pt x="1469" y="506"/>
                  </a:lnTo>
                  <a:lnTo>
                    <a:pt x="1442" y="522"/>
                  </a:lnTo>
                  <a:lnTo>
                    <a:pt x="1413" y="533"/>
                  </a:lnTo>
                  <a:lnTo>
                    <a:pt x="1338" y="556"/>
                  </a:lnTo>
                  <a:lnTo>
                    <a:pt x="1266" y="584"/>
                  </a:lnTo>
                  <a:lnTo>
                    <a:pt x="1195" y="616"/>
                  </a:lnTo>
                  <a:lnTo>
                    <a:pt x="1126" y="652"/>
                  </a:lnTo>
                  <a:lnTo>
                    <a:pt x="1098" y="665"/>
                  </a:lnTo>
                  <a:lnTo>
                    <a:pt x="1069" y="673"/>
                  </a:lnTo>
                  <a:lnTo>
                    <a:pt x="1038" y="675"/>
                  </a:lnTo>
                  <a:lnTo>
                    <a:pt x="1009" y="673"/>
                  </a:lnTo>
                  <a:lnTo>
                    <a:pt x="979" y="667"/>
                  </a:lnTo>
                  <a:lnTo>
                    <a:pt x="950" y="654"/>
                  </a:lnTo>
                  <a:lnTo>
                    <a:pt x="924" y="637"/>
                  </a:lnTo>
                  <a:lnTo>
                    <a:pt x="844" y="576"/>
                  </a:lnTo>
                  <a:lnTo>
                    <a:pt x="765" y="517"/>
                  </a:lnTo>
                  <a:lnTo>
                    <a:pt x="756" y="514"/>
                  </a:lnTo>
                  <a:lnTo>
                    <a:pt x="747" y="514"/>
                  </a:lnTo>
                  <a:lnTo>
                    <a:pt x="739" y="519"/>
                  </a:lnTo>
                  <a:lnTo>
                    <a:pt x="518" y="741"/>
                  </a:lnTo>
                  <a:lnTo>
                    <a:pt x="512" y="749"/>
                  </a:lnTo>
                  <a:lnTo>
                    <a:pt x="512" y="758"/>
                  </a:lnTo>
                  <a:lnTo>
                    <a:pt x="515" y="767"/>
                  </a:lnTo>
                  <a:lnTo>
                    <a:pt x="575" y="847"/>
                  </a:lnTo>
                  <a:lnTo>
                    <a:pt x="635" y="926"/>
                  </a:lnTo>
                  <a:lnTo>
                    <a:pt x="652" y="953"/>
                  </a:lnTo>
                  <a:lnTo>
                    <a:pt x="665" y="982"/>
                  </a:lnTo>
                  <a:lnTo>
                    <a:pt x="671" y="1012"/>
                  </a:lnTo>
                  <a:lnTo>
                    <a:pt x="673" y="1041"/>
                  </a:lnTo>
                  <a:lnTo>
                    <a:pt x="671" y="1072"/>
                  </a:lnTo>
                  <a:lnTo>
                    <a:pt x="663" y="1101"/>
                  </a:lnTo>
                  <a:lnTo>
                    <a:pt x="650" y="1130"/>
                  </a:lnTo>
                  <a:lnTo>
                    <a:pt x="614" y="1199"/>
                  </a:lnTo>
                  <a:lnTo>
                    <a:pt x="582" y="1270"/>
                  </a:lnTo>
                  <a:lnTo>
                    <a:pt x="555" y="1342"/>
                  </a:lnTo>
                  <a:lnTo>
                    <a:pt x="531" y="1417"/>
                  </a:lnTo>
                  <a:lnTo>
                    <a:pt x="521" y="1447"/>
                  </a:lnTo>
                  <a:lnTo>
                    <a:pt x="505" y="1473"/>
                  </a:lnTo>
                  <a:lnTo>
                    <a:pt x="486" y="1497"/>
                  </a:lnTo>
                  <a:lnTo>
                    <a:pt x="463" y="1517"/>
                  </a:lnTo>
                  <a:lnTo>
                    <a:pt x="437" y="1533"/>
                  </a:lnTo>
                  <a:lnTo>
                    <a:pt x="408" y="1543"/>
                  </a:lnTo>
                  <a:lnTo>
                    <a:pt x="378" y="1551"/>
                  </a:lnTo>
                  <a:lnTo>
                    <a:pt x="279" y="1564"/>
                  </a:lnTo>
                  <a:lnTo>
                    <a:pt x="180" y="1578"/>
                  </a:lnTo>
                  <a:lnTo>
                    <a:pt x="172" y="1582"/>
                  </a:lnTo>
                  <a:lnTo>
                    <a:pt x="165" y="1589"/>
                  </a:lnTo>
                  <a:lnTo>
                    <a:pt x="163" y="1599"/>
                  </a:lnTo>
                  <a:lnTo>
                    <a:pt x="163" y="1912"/>
                  </a:lnTo>
                  <a:lnTo>
                    <a:pt x="165" y="1921"/>
                  </a:lnTo>
                  <a:lnTo>
                    <a:pt x="172" y="1928"/>
                  </a:lnTo>
                  <a:lnTo>
                    <a:pt x="180" y="1932"/>
                  </a:lnTo>
                  <a:lnTo>
                    <a:pt x="279" y="1946"/>
                  </a:lnTo>
                  <a:lnTo>
                    <a:pt x="378" y="1959"/>
                  </a:lnTo>
                  <a:lnTo>
                    <a:pt x="408" y="1967"/>
                  </a:lnTo>
                  <a:lnTo>
                    <a:pt x="437" y="1977"/>
                  </a:lnTo>
                  <a:lnTo>
                    <a:pt x="463" y="1993"/>
                  </a:lnTo>
                  <a:lnTo>
                    <a:pt x="486" y="2013"/>
                  </a:lnTo>
                  <a:lnTo>
                    <a:pt x="505" y="2037"/>
                  </a:lnTo>
                  <a:lnTo>
                    <a:pt x="521" y="2063"/>
                  </a:lnTo>
                  <a:lnTo>
                    <a:pt x="531" y="2093"/>
                  </a:lnTo>
                  <a:lnTo>
                    <a:pt x="555" y="2168"/>
                  </a:lnTo>
                  <a:lnTo>
                    <a:pt x="582" y="2240"/>
                  </a:lnTo>
                  <a:lnTo>
                    <a:pt x="614" y="2311"/>
                  </a:lnTo>
                  <a:lnTo>
                    <a:pt x="650" y="2380"/>
                  </a:lnTo>
                  <a:lnTo>
                    <a:pt x="663" y="2409"/>
                  </a:lnTo>
                  <a:lnTo>
                    <a:pt x="671" y="2438"/>
                  </a:lnTo>
                  <a:lnTo>
                    <a:pt x="673" y="2469"/>
                  </a:lnTo>
                  <a:lnTo>
                    <a:pt x="671" y="2498"/>
                  </a:lnTo>
                  <a:lnTo>
                    <a:pt x="665" y="2528"/>
                  </a:lnTo>
                  <a:lnTo>
                    <a:pt x="652" y="2557"/>
                  </a:lnTo>
                  <a:lnTo>
                    <a:pt x="635" y="2584"/>
                  </a:lnTo>
                  <a:lnTo>
                    <a:pt x="575" y="2663"/>
                  </a:lnTo>
                  <a:lnTo>
                    <a:pt x="515" y="2743"/>
                  </a:lnTo>
                  <a:lnTo>
                    <a:pt x="512" y="2752"/>
                  </a:lnTo>
                  <a:lnTo>
                    <a:pt x="512" y="2761"/>
                  </a:lnTo>
                  <a:lnTo>
                    <a:pt x="518" y="2769"/>
                  </a:lnTo>
                  <a:lnTo>
                    <a:pt x="739" y="2991"/>
                  </a:lnTo>
                  <a:lnTo>
                    <a:pt x="747" y="2996"/>
                  </a:lnTo>
                  <a:lnTo>
                    <a:pt x="756" y="2997"/>
                  </a:lnTo>
                  <a:lnTo>
                    <a:pt x="765" y="2993"/>
                  </a:lnTo>
                  <a:lnTo>
                    <a:pt x="844" y="2934"/>
                  </a:lnTo>
                  <a:lnTo>
                    <a:pt x="924" y="2873"/>
                  </a:lnTo>
                  <a:lnTo>
                    <a:pt x="950" y="2856"/>
                  </a:lnTo>
                  <a:lnTo>
                    <a:pt x="978" y="2844"/>
                  </a:lnTo>
                  <a:lnTo>
                    <a:pt x="1007" y="2837"/>
                  </a:lnTo>
                  <a:lnTo>
                    <a:pt x="1036" y="2835"/>
                  </a:lnTo>
                  <a:lnTo>
                    <a:pt x="1067" y="2837"/>
                  </a:lnTo>
                  <a:lnTo>
                    <a:pt x="1098" y="2845"/>
                  </a:lnTo>
                  <a:lnTo>
                    <a:pt x="1126" y="2858"/>
                  </a:lnTo>
                  <a:lnTo>
                    <a:pt x="1195" y="2894"/>
                  </a:lnTo>
                  <a:lnTo>
                    <a:pt x="1266" y="2926"/>
                  </a:lnTo>
                  <a:lnTo>
                    <a:pt x="1338" y="2954"/>
                  </a:lnTo>
                  <a:lnTo>
                    <a:pt x="1413" y="2977"/>
                  </a:lnTo>
                  <a:lnTo>
                    <a:pt x="1442" y="2988"/>
                  </a:lnTo>
                  <a:lnTo>
                    <a:pt x="1469" y="3004"/>
                  </a:lnTo>
                  <a:lnTo>
                    <a:pt x="1492" y="3023"/>
                  </a:lnTo>
                  <a:lnTo>
                    <a:pt x="1512" y="3045"/>
                  </a:lnTo>
                  <a:lnTo>
                    <a:pt x="1528" y="3072"/>
                  </a:lnTo>
                  <a:lnTo>
                    <a:pt x="1539" y="3101"/>
                  </a:lnTo>
                  <a:lnTo>
                    <a:pt x="1546" y="3131"/>
                  </a:lnTo>
                  <a:lnTo>
                    <a:pt x="1559" y="3231"/>
                  </a:lnTo>
                  <a:lnTo>
                    <a:pt x="1574" y="3329"/>
                  </a:lnTo>
                  <a:lnTo>
                    <a:pt x="1577" y="3338"/>
                  </a:lnTo>
                  <a:lnTo>
                    <a:pt x="1585" y="3344"/>
                  </a:lnTo>
                  <a:lnTo>
                    <a:pt x="1593" y="3346"/>
                  </a:lnTo>
                  <a:lnTo>
                    <a:pt x="1907" y="3346"/>
                  </a:lnTo>
                  <a:lnTo>
                    <a:pt x="1915" y="3344"/>
                  </a:lnTo>
                  <a:lnTo>
                    <a:pt x="1923" y="3338"/>
                  </a:lnTo>
                  <a:lnTo>
                    <a:pt x="1926" y="3329"/>
                  </a:lnTo>
                  <a:lnTo>
                    <a:pt x="1941" y="3230"/>
                  </a:lnTo>
                  <a:lnTo>
                    <a:pt x="1954" y="3131"/>
                  </a:lnTo>
                  <a:lnTo>
                    <a:pt x="1961" y="3101"/>
                  </a:lnTo>
                  <a:lnTo>
                    <a:pt x="1972" y="3072"/>
                  </a:lnTo>
                  <a:lnTo>
                    <a:pt x="1988" y="3045"/>
                  </a:lnTo>
                  <a:lnTo>
                    <a:pt x="2008" y="3023"/>
                  </a:lnTo>
                  <a:lnTo>
                    <a:pt x="2031" y="3004"/>
                  </a:lnTo>
                  <a:lnTo>
                    <a:pt x="2058" y="2988"/>
                  </a:lnTo>
                  <a:lnTo>
                    <a:pt x="2087" y="2977"/>
                  </a:lnTo>
                  <a:lnTo>
                    <a:pt x="2162" y="2954"/>
                  </a:lnTo>
                  <a:lnTo>
                    <a:pt x="2234" y="2926"/>
                  </a:lnTo>
                  <a:lnTo>
                    <a:pt x="2305" y="2894"/>
                  </a:lnTo>
                  <a:lnTo>
                    <a:pt x="2374" y="2858"/>
                  </a:lnTo>
                  <a:lnTo>
                    <a:pt x="2402" y="2845"/>
                  </a:lnTo>
                  <a:lnTo>
                    <a:pt x="2431" y="2837"/>
                  </a:lnTo>
                  <a:lnTo>
                    <a:pt x="2462" y="2835"/>
                  </a:lnTo>
                  <a:lnTo>
                    <a:pt x="2491" y="2837"/>
                  </a:lnTo>
                  <a:lnTo>
                    <a:pt x="2521" y="2843"/>
                  </a:lnTo>
                  <a:lnTo>
                    <a:pt x="2550" y="2856"/>
                  </a:lnTo>
                  <a:lnTo>
                    <a:pt x="2576" y="2873"/>
                  </a:lnTo>
                  <a:lnTo>
                    <a:pt x="2656" y="2934"/>
                  </a:lnTo>
                  <a:lnTo>
                    <a:pt x="2735" y="2993"/>
                  </a:lnTo>
                  <a:lnTo>
                    <a:pt x="2744" y="2997"/>
                  </a:lnTo>
                  <a:lnTo>
                    <a:pt x="2753" y="2996"/>
                  </a:lnTo>
                  <a:lnTo>
                    <a:pt x="2761" y="2991"/>
                  </a:lnTo>
                  <a:lnTo>
                    <a:pt x="2982" y="2769"/>
                  </a:lnTo>
                  <a:lnTo>
                    <a:pt x="2988" y="2761"/>
                  </a:lnTo>
                  <a:lnTo>
                    <a:pt x="2988" y="2752"/>
                  </a:lnTo>
                  <a:lnTo>
                    <a:pt x="2985" y="2743"/>
                  </a:lnTo>
                  <a:lnTo>
                    <a:pt x="2925" y="2663"/>
                  </a:lnTo>
                  <a:lnTo>
                    <a:pt x="2865" y="2584"/>
                  </a:lnTo>
                  <a:lnTo>
                    <a:pt x="2848" y="2557"/>
                  </a:lnTo>
                  <a:lnTo>
                    <a:pt x="2835" y="2528"/>
                  </a:lnTo>
                  <a:lnTo>
                    <a:pt x="2829" y="2498"/>
                  </a:lnTo>
                  <a:lnTo>
                    <a:pt x="2827" y="2469"/>
                  </a:lnTo>
                  <a:lnTo>
                    <a:pt x="2829" y="2438"/>
                  </a:lnTo>
                  <a:lnTo>
                    <a:pt x="2837" y="2409"/>
                  </a:lnTo>
                  <a:lnTo>
                    <a:pt x="2850" y="2380"/>
                  </a:lnTo>
                  <a:lnTo>
                    <a:pt x="2886" y="2311"/>
                  </a:lnTo>
                  <a:lnTo>
                    <a:pt x="2918" y="2240"/>
                  </a:lnTo>
                  <a:lnTo>
                    <a:pt x="2945" y="2168"/>
                  </a:lnTo>
                  <a:lnTo>
                    <a:pt x="2969" y="2093"/>
                  </a:lnTo>
                  <a:lnTo>
                    <a:pt x="2979" y="2063"/>
                  </a:lnTo>
                  <a:lnTo>
                    <a:pt x="2995" y="2037"/>
                  </a:lnTo>
                  <a:lnTo>
                    <a:pt x="3014" y="2013"/>
                  </a:lnTo>
                  <a:lnTo>
                    <a:pt x="3037" y="1993"/>
                  </a:lnTo>
                  <a:lnTo>
                    <a:pt x="3063" y="1977"/>
                  </a:lnTo>
                  <a:lnTo>
                    <a:pt x="3092" y="1967"/>
                  </a:lnTo>
                  <a:lnTo>
                    <a:pt x="3122" y="1959"/>
                  </a:lnTo>
                  <a:lnTo>
                    <a:pt x="3221" y="1946"/>
                  </a:lnTo>
                  <a:lnTo>
                    <a:pt x="3320" y="1932"/>
                  </a:lnTo>
                  <a:lnTo>
                    <a:pt x="3328" y="1928"/>
                  </a:lnTo>
                  <a:lnTo>
                    <a:pt x="3335" y="1921"/>
                  </a:lnTo>
                  <a:lnTo>
                    <a:pt x="3337" y="1912"/>
                  </a:lnTo>
                  <a:lnTo>
                    <a:pt x="3337" y="1598"/>
                  </a:lnTo>
                  <a:lnTo>
                    <a:pt x="3335" y="1589"/>
                  </a:lnTo>
                  <a:lnTo>
                    <a:pt x="3328" y="1582"/>
                  </a:lnTo>
                  <a:lnTo>
                    <a:pt x="3320" y="1578"/>
                  </a:lnTo>
                  <a:lnTo>
                    <a:pt x="3221" y="1564"/>
                  </a:lnTo>
                  <a:lnTo>
                    <a:pt x="3122" y="1551"/>
                  </a:lnTo>
                  <a:lnTo>
                    <a:pt x="3092" y="1543"/>
                  </a:lnTo>
                  <a:lnTo>
                    <a:pt x="3063" y="1533"/>
                  </a:lnTo>
                  <a:lnTo>
                    <a:pt x="3037" y="1517"/>
                  </a:lnTo>
                  <a:lnTo>
                    <a:pt x="3014" y="1497"/>
                  </a:lnTo>
                  <a:lnTo>
                    <a:pt x="2995" y="1473"/>
                  </a:lnTo>
                  <a:lnTo>
                    <a:pt x="2979" y="1447"/>
                  </a:lnTo>
                  <a:lnTo>
                    <a:pt x="2969" y="1417"/>
                  </a:lnTo>
                  <a:lnTo>
                    <a:pt x="2945" y="1342"/>
                  </a:lnTo>
                  <a:lnTo>
                    <a:pt x="2918" y="1270"/>
                  </a:lnTo>
                  <a:lnTo>
                    <a:pt x="2886" y="1199"/>
                  </a:lnTo>
                  <a:lnTo>
                    <a:pt x="2850" y="1130"/>
                  </a:lnTo>
                  <a:lnTo>
                    <a:pt x="2837" y="1101"/>
                  </a:lnTo>
                  <a:lnTo>
                    <a:pt x="2829" y="1072"/>
                  </a:lnTo>
                  <a:lnTo>
                    <a:pt x="2827" y="1041"/>
                  </a:lnTo>
                  <a:lnTo>
                    <a:pt x="2829" y="1012"/>
                  </a:lnTo>
                  <a:lnTo>
                    <a:pt x="2835" y="982"/>
                  </a:lnTo>
                  <a:lnTo>
                    <a:pt x="2848" y="953"/>
                  </a:lnTo>
                  <a:lnTo>
                    <a:pt x="2865" y="926"/>
                  </a:lnTo>
                  <a:lnTo>
                    <a:pt x="2925" y="847"/>
                  </a:lnTo>
                  <a:lnTo>
                    <a:pt x="2985" y="767"/>
                  </a:lnTo>
                  <a:lnTo>
                    <a:pt x="2988" y="758"/>
                  </a:lnTo>
                  <a:lnTo>
                    <a:pt x="2988" y="749"/>
                  </a:lnTo>
                  <a:lnTo>
                    <a:pt x="2982" y="741"/>
                  </a:lnTo>
                  <a:lnTo>
                    <a:pt x="2761" y="519"/>
                  </a:lnTo>
                  <a:lnTo>
                    <a:pt x="2753" y="514"/>
                  </a:lnTo>
                  <a:lnTo>
                    <a:pt x="2744" y="514"/>
                  </a:lnTo>
                  <a:lnTo>
                    <a:pt x="2735" y="517"/>
                  </a:lnTo>
                  <a:lnTo>
                    <a:pt x="2656" y="576"/>
                  </a:lnTo>
                  <a:lnTo>
                    <a:pt x="2576" y="637"/>
                  </a:lnTo>
                  <a:lnTo>
                    <a:pt x="2550" y="654"/>
                  </a:lnTo>
                  <a:lnTo>
                    <a:pt x="2521" y="667"/>
                  </a:lnTo>
                  <a:lnTo>
                    <a:pt x="2491" y="673"/>
                  </a:lnTo>
                  <a:lnTo>
                    <a:pt x="2462" y="675"/>
                  </a:lnTo>
                  <a:lnTo>
                    <a:pt x="2431" y="673"/>
                  </a:lnTo>
                  <a:lnTo>
                    <a:pt x="2402" y="665"/>
                  </a:lnTo>
                  <a:lnTo>
                    <a:pt x="2374" y="652"/>
                  </a:lnTo>
                  <a:lnTo>
                    <a:pt x="2305" y="616"/>
                  </a:lnTo>
                  <a:lnTo>
                    <a:pt x="2234" y="584"/>
                  </a:lnTo>
                  <a:lnTo>
                    <a:pt x="2162" y="556"/>
                  </a:lnTo>
                  <a:lnTo>
                    <a:pt x="2087" y="533"/>
                  </a:lnTo>
                  <a:lnTo>
                    <a:pt x="2058" y="522"/>
                  </a:lnTo>
                  <a:lnTo>
                    <a:pt x="2031" y="506"/>
                  </a:lnTo>
                  <a:lnTo>
                    <a:pt x="2008" y="487"/>
                  </a:lnTo>
                  <a:lnTo>
                    <a:pt x="1988" y="465"/>
                  </a:lnTo>
                  <a:lnTo>
                    <a:pt x="1972" y="438"/>
                  </a:lnTo>
                  <a:lnTo>
                    <a:pt x="1961" y="410"/>
                  </a:lnTo>
                  <a:lnTo>
                    <a:pt x="1954" y="379"/>
                  </a:lnTo>
                  <a:lnTo>
                    <a:pt x="1941" y="280"/>
                  </a:lnTo>
                  <a:lnTo>
                    <a:pt x="1926" y="181"/>
                  </a:lnTo>
                  <a:lnTo>
                    <a:pt x="1923" y="172"/>
                  </a:lnTo>
                  <a:lnTo>
                    <a:pt x="1915" y="166"/>
                  </a:lnTo>
                  <a:lnTo>
                    <a:pt x="1907" y="164"/>
                  </a:lnTo>
                  <a:lnTo>
                    <a:pt x="1593" y="164"/>
                  </a:lnTo>
                  <a:close/>
                  <a:moveTo>
                    <a:pt x="1593" y="0"/>
                  </a:moveTo>
                  <a:lnTo>
                    <a:pt x="1907" y="0"/>
                  </a:lnTo>
                  <a:lnTo>
                    <a:pt x="1940" y="3"/>
                  </a:lnTo>
                  <a:lnTo>
                    <a:pt x="1971" y="12"/>
                  </a:lnTo>
                  <a:lnTo>
                    <a:pt x="2000" y="26"/>
                  </a:lnTo>
                  <a:lnTo>
                    <a:pt x="2026" y="45"/>
                  </a:lnTo>
                  <a:lnTo>
                    <a:pt x="2048" y="68"/>
                  </a:lnTo>
                  <a:lnTo>
                    <a:pt x="2067" y="95"/>
                  </a:lnTo>
                  <a:lnTo>
                    <a:pt x="2080" y="124"/>
                  </a:lnTo>
                  <a:lnTo>
                    <a:pt x="2088" y="156"/>
                  </a:lnTo>
                  <a:lnTo>
                    <a:pt x="2102" y="256"/>
                  </a:lnTo>
                  <a:lnTo>
                    <a:pt x="2116" y="357"/>
                  </a:lnTo>
                  <a:lnTo>
                    <a:pt x="2117" y="363"/>
                  </a:lnTo>
                  <a:lnTo>
                    <a:pt x="2119" y="367"/>
                  </a:lnTo>
                  <a:lnTo>
                    <a:pt x="2122" y="370"/>
                  </a:lnTo>
                  <a:lnTo>
                    <a:pt x="2125" y="373"/>
                  </a:lnTo>
                  <a:lnTo>
                    <a:pt x="2130" y="374"/>
                  </a:lnTo>
                  <a:lnTo>
                    <a:pt x="2215" y="401"/>
                  </a:lnTo>
                  <a:lnTo>
                    <a:pt x="2296" y="432"/>
                  </a:lnTo>
                  <a:lnTo>
                    <a:pt x="2377" y="468"/>
                  </a:lnTo>
                  <a:lnTo>
                    <a:pt x="2454" y="509"/>
                  </a:lnTo>
                  <a:lnTo>
                    <a:pt x="2462" y="512"/>
                  </a:lnTo>
                  <a:lnTo>
                    <a:pt x="2469" y="512"/>
                  </a:lnTo>
                  <a:lnTo>
                    <a:pt x="2477" y="507"/>
                  </a:lnTo>
                  <a:lnTo>
                    <a:pt x="2557" y="446"/>
                  </a:lnTo>
                  <a:lnTo>
                    <a:pt x="2638" y="385"/>
                  </a:lnTo>
                  <a:lnTo>
                    <a:pt x="2663" y="369"/>
                  </a:lnTo>
                  <a:lnTo>
                    <a:pt x="2690" y="358"/>
                  </a:lnTo>
                  <a:lnTo>
                    <a:pt x="2718" y="352"/>
                  </a:lnTo>
                  <a:lnTo>
                    <a:pt x="2746" y="350"/>
                  </a:lnTo>
                  <a:lnTo>
                    <a:pt x="2775" y="352"/>
                  </a:lnTo>
                  <a:lnTo>
                    <a:pt x="2803" y="358"/>
                  </a:lnTo>
                  <a:lnTo>
                    <a:pt x="2830" y="369"/>
                  </a:lnTo>
                  <a:lnTo>
                    <a:pt x="2854" y="384"/>
                  </a:lnTo>
                  <a:lnTo>
                    <a:pt x="2876" y="403"/>
                  </a:lnTo>
                  <a:lnTo>
                    <a:pt x="3098" y="625"/>
                  </a:lnTo>
                  <a:lnTo>
                    <a:pt x="3117" y="648"/>
                  </a:lnTo>
                  <a:lnTo>
                    <a:pt x="3132" y="672"/>
                  </a:lnTo>
                  <a:lnTo>
                    <a:pt x="3143" y="699"/>
                  </a:lnTo>
                  <a:lnTo>
                    <a:pt x="3149" y="728"/>
                  </a:lnTo>
                  <a:lnTo>
                    <a:pt x="3151" y="756"/>
                  </a:lnTo>
                  <a:lnTo>
                    <a:pt x="3149" y="784"/>
                  </a:lnTo>
                  <a:lnTo>
                    <a:pt x="3143" y="813"/>
                  </a:lnTo>
                  <a:lnTo>
                    <a:pt x="3132" y="839"/>
                  </a:lnTo>
                  <a:lnTo>
                    <a:pt x="3116" y="865"/>
                  </a:lnTo>
                  <a:lnTo>
                    <a:pt x="3056" y="946"/>
                  </a:lnTo>
                  <a:lnTo>
                    <a:pt x="2994" y="1026"/>
                  </a:lnTo>
                  <a:lnTo>
                    <a:pt x="2990" y="1034"/>
                  </a:lnTo>
                  <a:lnTo>
                    <a:pt x="2990" y="1041"/>
                  </a:lnTo>
                  <a:lnTo>
                    <a:pt x="2992" y="1049"/>
                  </a:lnTo>
                  <a:lnTo>
                    <a:pt x="3033" y="1126"/>
                  </a:lnTo>
                  <a:lnTo>
                    <a:pt x="3069" y="1207"/>
                  </a:lnTo>
                  <a:lnTo>
                    <a:pt x="3100" y="1289"/>
                  </a:lnTo>
                  <a:lnTo>
                    <a:pt x="3127" y="1374"/>
                  </a:lnTo>
                  <a:lnTo>
                    <a:pt x="3128" y="1378"/>
                  </a:lnTo>
                  <a:lnTo>
                    <a:pt x="3131" y="1382"/>
                  </a:lnTo>
                  <a:lnTo>
                    <a:pt x="3134" y="1385"/>
                  </a:lnTo>
                  <a:lnTo>
                    <a:pt x="3138" y="1387"/>
                  </a:lnTo>
                  <a:lnTo>
                    <a:pt x="3144" y="1388"/>
                  </a:lnTo>
                  <a:lnTo>
                    <a:pt x="3244" y="1402"/>
                  </a:lnTo>
                  <a:lnTo>
                    <a:pt x="3344" y="1416"/>
                  </a:lnTo>
                  <a:lnTo>
                    <a:pt x="3376" y="1424"/>
                  </a:lnTo>
                  <a:lnTo>
                    <a:pt x="3406" y="1437"/>
                  </a:lnTo>
                  <a:lnTo>
                    <a:pt x="3432" y="1456"/>
                  </a:lnTo>
                  <a:lnTo>
                    <a:pt x="3455" y="1478"/>
                  </a:lnTo>
                  <a:lnTo>
                    <a:pt x="3475" y="1504"/>
                  </a:lnTo>
                  <a:lnTo>
                    <a:pt x="3488" y="1534"/>
                  </a:lnTo>
                  <a:lnTo>
                    <a:pt x="3497" y="1565"/>
                  </a:lnTo>
                  <a:lnTo>
                    <a:pt x="3500" y="1598"/>
                  </a:lnTo>
                  <a:lnTo>
                    <a:pt x="3500" y="1912"/>
                  </a:lnTo>
                  <a:lnTo>
                    <a:pt x="3497" y="1945"/>
                  </a:lnTo>
                  <a:lnTo>
                    <a:pt x="3488" y="1976"/>
                  </a:lnTo>
                  <a:lnTo>
                    <a:pt x="3475" y="2006"/>
                  </a:lnTo>
                  <a:lnTo>
                    <a:pt x="3455" y="2032"/>
                  </a:lnTo>
                  <a:lnTo>
                    <a:pt x="3432" y="2054"/>
                  </a:lnTo>
                  <a:lnTo>
                    <a:pt x="3406" y="2073"/>
                  </a:lnTo>
                  <a:lnTo>
                    <a:pt x="3376" y="2086"/>
                  </a:lnTo>
                  <a:lnTo>
                    <a:pt x="3344" y="2094"/>
                  </a:lnTo>
                  <a:lnTo>
                    <a:pt x="3244" y="2108"/>
                  </a:lnTo>
                  <a:lnTo>
                    <a:pt x="3144" y="2122"/>
                  </a:lnTo>
                  <a:lnTo>
                    <a:pt x="3138" y="2123"/>
                  </a:lnTo>
                  <a:lnTo>
                    <a:pt x="3134" y="2125"/>
                  </a:lnTo>
                  <a:lnTo>
                    <a:pt x="3131" y="2128"/>
                  </a:lnTo>
                  <a:lnTo>
                    <a:pt x="3128" y="2132"/>
                  </a:lnTo>
                  <a:lnTo>
                    <a:pt x="3127" y="2136"/>
                  </a:lnTo>
                  <a:lnTo>
                    <a:pt x="3100" y="2221"/>
                  </a:lnTo>
                  <a:lnTo>
                    <a:pt x="3069" y="2303"/>
                  </a:lnTo>
                  <a:lnTo>
                    <a:pt x="3033" y="2384"/>
                  </a:lnTo>
                  <a:lnTo>
                    <a:pt x="2992" y="2461"/>
                  </a:lnTo>
                  <a:lnTo>
                    <a:pt x="2990" y="2469"/>
                  </a:lnTo>
                  <a:lnTo>
                    <a:pt x="2990" y="2476"/>
                  </a:lnTo>
                  <a:lnTo>
                    <a:pt x="2994" y="2484"/>
                  </a:lnTo>
                  <a:lnTo>
                    <a:pt x="3056" y="2564"/>
                  </a:lnTo>
                  <a:lnTo>
                    <a:pt x="3116" y="2645"/>
                  </a:lnTo>
                  <a:lnTo>
                    <a:pt x="3132" y="2671"/>
                  </a:lnTo>
                  <a:lnTo>
                    <a:pt x="3143" y="2697"/>
                  </a:lnTo>
                  <a:lnTo>
                    <a:pt x="3149" y="2726"/>
                  </a:lnTo>
                  <a:lnTo>
                    <a:pt x="3151" y="2754"/>
                  </a:lnTo>
                  <a:lnTo>
                    <a:pt x="3149" y="2782"/>
                  </a:lnTo>
                  <a:lnTo>
                    <a:pt x="3143" y="2810"/>
                  </a:lnTo>
                  <a:lnTo>
                    <a:pt x="3132" y="2838"/>
                  </a:lnTo>
                  <a:lnTo>
                    <a:pt x="3117" y="2862"/>
                  </a:lnTo>
                  <a:lnTo>
                    <a:pt x="3098" y="2885"/>
                  </a:lnTo>
                  <a:lnTo>
                    <a:pt x="2876" y="3107"/>
                  </a:lnTo>
                  <a:lnTo>
                    <a:pt x="2854" y="3126"/>
                  </a:lnTo>
                  <a:lnTo>
                    <a:pt x="2830" y="3141"/>
                  </a:lnTo>
                  <a:lnTo>
                    <a:pt x="2802" y="3152"/>
                  </a:lnTo>
                  <a:lnTo>
                    <a:pt x="2775" y="3158"/>
                  </a:lnTo>
                  <a:lnTo>
                    <a:pt x="2746" y="3160"/>
                  </a:lnTo>
                  <a:lnTo>
                    <a:pt x="2718" y="3158"/>
                  </a:lnTo>
                  <a:lnTo>
                    <a:pt x="2690" y="3152"/>
                  </a:lnTo>
                  <a:lnTo>
                    <a:pt x="2663" y="3141"/>
                  </a:lnTo>
                  <a:lnTo>
                    <a:pt x="2638" y="3125"/>
                  </a:lnTo>
                  <a:lnTo>
                    <a:pt x="2557" y="3064"/>
                  </a:lnTo>
                  <a:lnTo>
                    <a:pt x="2477" y="3003"/>
                  </a:lnTo>
                  <a:lnTo>
                    <a:pt x="2469" y="2998"/>
                  </a:lnTo>
                  <a:lnTo>
                    <a:pt x="2462" y="2998"/>
                  </a:lnTo>
                  <a:lnTo>
                    <a:pt x="2454" y="3001"/>
                  </a:lnTo>
                  <a:lnTo>
                    <a:pt x="2377" y="3042"/>
                  </a:lnTo>
                  <a:lnTo>
                    <a:pt x="2296" y="3078"/>
                  </a:lnTo>
                  <a:lnTo>
                    <a:pt x="2215" y="3109"/>
                  </a:lnTo>
                  <a:lnTo>
                    <a:pt x="2130" y="3136"/>
                  </a:lnTo>
                  <a:lnTo>
                    <a:pt x="2125" y="3137"/>
                  </a:lnTo>
                  <a:lnTo>
                    <a:pt x="2122" y="3140"/>
                  </a:lnTo>
                  <a:lnTo>
                    <a:pt x="2119" y="3143"/>
                  </a:lnTo>
                  <a:lnTo>
                    <a:pt x="2117" y="3147"/>
                  </a:lnTo>
                  <a:lnTo>
                    <a:pt x="2116" y="3153"/>
                  </a:lnTo>
                  <a:lnTo>
                    <a:pt x="2102" y="3254"/>
                  </a:lnTo>
                  <a:lnTo>
                    <a:pt x="2088" y="3354"/>
                  </a:lnTo>
                  <a:lnTo>
                    <a:pt x="2080" y="3386"/>
                  </a:lnTo>
                  <a:lnTo>
                    <a:pt x="2067" y="3415"/>
                  </a:lnTo>
                  <a:lnTo>
                    <a:pt x="2048" y="3442"/>
                  </a:lnTo>
                  <a:lnTo>
                    <a:pt x="2026" y="3465"/>
                  </a:lnTo>
                  <a:lnTo>
                    <a:pt x="2000" y="3484"/>
                  </a:lnTo>
                  <a:lnTo>
                    <a:pt x="1971" y="3498"/>
                  </a:lnTo>
                  <a:lnTo>
                    <a:pt x="1940" y="3507"/>
                  </a:lnTo>
                  <a:lnTo>
                    <a:pt x="1907" y="3510"/>
                  </a:lnTo>
                  <a:lnTo>
                    <a:pt x="1593" y="3510"/>
                  </a:lnTo>
                  <a:lnTo>
                    <a:pt x="1560" y="3507"/>
                  </a:lnTo>
                  <a:lnTo>
                    <a:pt x="1529" y="3498"/>
                  </a:lnTo>
                  <a:lnTo>
                    <a:pt x="1500" y="3484"/>
                  </a:lnTo>
                  <a:lnTo>
                    <a:pt x="1474" y="3465"/>
                  </a:lnTo>
                  <a:lnTo>
                    <a:pt x="1452" y="3442"/>
                  </a:lnTo>
                  <a:lnTo>
                    <a:pt x="1433" y="3415"/>
                  </a:lnTo>
                  <a:lnTo>
                    <a:pt x="1420" y="3386"/>
                  </a:lnTo>
                  <a:lnTo>
                    <a:pt x="1412" y="3354"/>
                  </a:lnTo>
                  <a:lnTo>
                    <a:pt x="1398" y="3254"/>
                  </a:lnTo>
                  <a:lnTo>
                    <a:pt x="1384" y="3153"/>
                  </a:lnTo>
                  <a:lnTo>
                    <a:pt x="1383" y="3147"/>
                  </a:lnTo>
                  <a:lnTo>
                    <a:pt x="1381" y="3143"/>
                  </a:lnTo>
                  <a:lnTo>
                    <a:pt x="1378" y="3140"/>
                  </a:lnTo>
                  <a:lnTo>
                    <a:pt x="1375" y="3137"/>
                  </a:lnTo>
                  <a:lnTo>
                    <a:pt x="1370" y="3136"/>
                  </a:lnTo>
                  <a:lnTo>
                    <a:pt x="1285" y="3109"/>
                  </a:lnTo>
                  <a:lnTo>
                    <a:pt x="1204" y="3078"/>
                  </a:lnTo>
                  <a:lnTo>
                    <a:pt x="1123" y="3042"/>
                  </a:lnTo>
                  <a:lnTo>
                    <a:pt x="1046" y="3001"/>
                  </a:lnTo>
                  <a:lnTo>
                    <a:pt x="1038" y="2998"/>
                  </a:lnTo>
                  <a:lnTo>
                    <a:pt x="1031" y="2998"/>
                  </a:lnTo>
                  <a:lnTo>
                    <a:pt x="1023" y="3003"/>
                  </a:lnTo>
                  <a:lnTo>
                    <a:pt x="943" y="3064"/>
                  </a:lnTo>
                  <a:lnTo>
                    <a:pt x="862" y="3125"/>
                  </a:lnTo>
                  <a:lnTo>
                    <a:pt x="837" y="3141"/>
                  </a:lnTo>
                  <a:lnTo>
                    <a:pt x="810" y="3152"/>
                  </a:lnTo>
                  <a:lnTo>
                    <a:pt x="782" y="3158"/>
                  </a:lnTo>
                  <a:lnTo>
                    <a:pt x="754" y="3161"/>
                  </a:lnTo>
                  <a:lnTo>
                    <a:pt x="725" y="3158"/>
                  </a:lnTo>
                  <a:lnTo>
                    <a:pt x="697" y="3152"/>
                  </a:lnTo>
                  <a:lnTo>
                    <a:pt x="670" y="3141"/>
                  </a:lnTo>
                  <a:lnTo>
                    <a:pt x="646" y="3126"/>
                  </a:lnTo>
                  <a:lnTo>
                    <a:pt x="624" y="3107"/>
                  </a:lnTo>
                  <a:lnTo>
                    <a:pt x="402" y="2885"/>
                  </a:lnTo>
                  <a:lnTo>
                    <a:pt x="383" y="2862"/>
                  </a:lnTo>
                  <a:lnTo>
                    <a:pt x="368" y="2838"/>
                  </a:lnTo>
                  <a:lnTo>
                    <a:pt x="357" y="2811"/>
                  </a:lnTo>
                  <a:lnTo>
                    <a:pt x="351" y="2782"/>
                  </a:lnTo>
                  <a:lnTo>
                    <a:pt x="348" y="2754"/>
                  </a:lnTo>
                  <a:lnTo>
                    <a:pt x="351" y="2726"/>
                  </a:lnTo>
                  <a:lnTo>
                    <a:pt x="357" y="2697"/>
                  </a:lnTo>
                  <a:lnTo>
                    <a:pt x="368" y="2671"/>
                  </a:lnTo>
                  <a:lnTo>
                    <a:pt x="384" y="2645"/>
                  </a:lnTo>
                  <a:lnTo>
                    <a:pt x="444" y="2564"/>
                  </a:lnTo>
                  <a:lnTo>
                    <a:pt x="506" y="2484"/>
                  </a:lnTo>
                  <a:lnTo>
                    <a:pt x="510" y="2476"/>
                  </a:lnTo>
                  <a:lnTo>
                    <a:pt x="510" y="2469"/>
                  </a:lnTo>
                  <a:lnTo>
                    <a:pt x="508" y="2461"/>
                  </a:lnTo>
                  <a:lnTo>
                    <a:pt x="467" y="2384"/>
                  </a:lnTo>
                  <a:lnTo>
                    <a:pt x="431" y="2303"/>
                  </a:lnTo>
                  <a:lnTo>
                    <a:pt x="400" y="2221"/>
                  </a:lnTo>
                  <a:lnTo>
                    <a:pt x="373" y="2136"/>
                  </a:lnTo>
                  <a:lnTo>
                    <a:pt x="372" y="2132"/>
                  </a:lnTo>
                  <a:lnTo>
                    <a:pt x="369" y="2128"/>
                  </a:lnTo>
                  <a:lnTo>
                    <a:pt x="366" y="2125"/>
                  </a:lnTo>
                  <a:lnTo>
                    <a:pt x="362" y="2123"/>
                  </a:lnTo>
                  <a:lnTo>
                    <a:pt x="356" y="2122"/>
                  </a:lnTo>
                  <a:lnTo>
                    <a:pt x="256" y="2108"/>
                  </a:lnTo>
                  <a:lnTo>
                    <a:pt x="156" y="2094"/>
                  </a:lnTo>
                  <a:lnTo>
                    <a:pt x="124" y="2086"/>
                  </a:lnTo>
                  <a:lnTo>
                    <a:pt x="94" y="2073"/>
                  </a:lnTo>
                  <a:lnTo>
                    <a:pt x="68" y="2054"/>
                  </a:lnTo>
                  <a:lnTo>
                    <a:pt x="45" y="2032"/>
                  </a:lnTo>
                  <a:lnTo>
                    <a:pt x="25" y="2006"/>
                  </a:lnTo>
                  <a:lnTo>
                    <a:pt x="12" y="1976"/>
                  </a:lnTo>
                  <a:lnTo>
                    <a:pt x="3" y="1945"/>
                  </a:lnTo>
                  <a:lnTo>
                    <a:pt x="0" y="1912"/>
                  </a:lnTo>
                  <a:lnTo>
                    <a:pt x="0" y="1598"/>
                  </a:lnTo>
                  <a:lnTo>
                    <a:pt x="3" y="1565"/>
                  </a:lnTo>
                  <a:lnTo>
                    <a:pt x="12" y="1534"/>
                  </a:lnTo>
                  <a:lnTo>
                    <a:pt x="25" y="1504"/>
                  </a:lnTo>
                  <a:lnTo>
                    <a:pt x="45" y="1478"/>
                  </a:lnTo>
                  <a:lnTo>
                    <a:pt x="68" y="1456"/>
                  </a:lnTo>
                  <a:lnTo>
                    <a:pt x="94" y="1437"/>
                  </a:lnTo>
                  <a:lnTo>
                    <a:pt x="124" y="1424"/>
                  </a:lnTo>
                  <a:lnTo>
                    <a:pt x="156" y="1416"/>
                  </a:lnTo>
                  <a:lnTo>
                    <a:pt x="256" y="1402"/>
                  </a:lnTo>
                  <a:lnTo>
                    <a:pt x="356" y="1388"/>
                  </a:lnTo>
                  <a:lnTo>
                    <a:pt x="362" y="1387"/>
                  </a:lnTo>
                  <a:lnTo>
                    <a:pt x="366" y="1385"/>
                  </a:lnTo>
                  <a:lnTo>
                    <a:pt x="369" y="1382"/>
                  </a:lnTo>
                  <a:lnTo>
                    <a:pt x="372" y="1378"/>
                  </a:lnTo>
                  <a:lnTo>
                    <a:pt x="373" y="1374"/>
                  </a:lnTo>
                  <a:lnTo>
                    <a:pt x="400" y="1289"/>
                  </a:lnTo>
                  <a:lnTo>
                    <a:pt x="431" y="1207"/>
                  </a:lnTo>
                  <a:lnTo>
                    <a:pt x="467" y="1126"/>
                  </a:lnTo>
                  <a:lnTo>
                    <a:pt x="508" y="1049"/>
                  </a:lnTo>
                  <a:lnTo>
                    <a:pt x="510" y="1041"/>
                  </a:lnTo>
                  <a:lnTo>
                    <a:pt x="510" y="1034"/>
                  </a:lnTo>
                  <a:lnTo>
                    <a:pt x="506" y="1026"/>
                  </a:lnTo>
                  <a:lnTo>
                    <a:pt x="444" y="946"/>
                  </a:lnTo>
                  <a:lnTo>
                    <a:pt x="384" y="865"/>
                  </a:lnTo>
                  <a:lnTo>
                    <a:pt x="368" y="839"/>
                  </a:lnTo>
                  <a:lnTo>
                    <a:pt x="357" y="813"/>
                  </a:lnTo>
                  <a:lnTo>
                    <a:pt x="351" y="784"/>
                  </a:lnTo>
                  <a:lnTo>
                    <a:pt x="348" y="756"/>
                  </a:lnTo>
                  <a:lnTo>
                    <a:pt x="351" y="728"/>
                  </a:lnTo>
                  <a:lnTo>
                    <a:pt x="357" y="700"/>
                  </a:lnTo>
                  <a:lnTo>
                    <a:pt x="368" y="672"/>
                  </a:lnTo>
                  <a:lnTo>
                    <a:pt x="383" y="648"/>
                  </a:lnTo>
                  <a:lnTo>
                    <a:pt x="402" y="625"/>
                  </a:lnTo>
                  <a:lnTo>
                    <a:pt x="624" y="403"/>
                  </a:lnTo>
                  <a:lnTo>
                    <a:pt x="646" y="384"/>
                  </a:lnTo>
                  <a:lnTo>
                    <a:pt x="670" y="369"/>
                  </a:lnTo>
                  <a:lnTo>
                    <a:pt x="697" y="358"/>
                  </a:lnTo>
                  <a:lnTo>
                    <a:pt x="725" y="352"/>
                  </a:lnTo>
                  <a:lnTo>
                    <a:pt x="754" y="350"/>
                  </a:lnTo>
                  <a:lnTo>
                    <a:pt x="782" y="352"/>
                  </a:lnTo>
                  <a:lnTo>
                    <a:pt x="810" y="358"/>
                  </a:lnTo>
                  <a:lnTo>
                    <a:pt x="837" y="369"/>
                  </a:lnTo>
                  <a:lnTo>
                    <a:pt x="862" y="385"/>
                  </a:lnTo>
                  <a:lnTo>
                    <a:pt x="943" y="446"/>
                  </a:lnTo>
                  <a:lnTo>
                    <a:pt x="1023" y="507"/>
                  </a:lnTo>
                  <a:lnTo>
                    <a:pt x="1031" y="512"/>
                  </a:lnTo>
                  <a:lnTo>
                    <a:pt x="1038" y="512"/>
                  </a:lnTo>
                  <a:lnTo>
                    <a:pt x="1046" y="509"/>
                  </a:lnTo>
                  <a:lnTo>
                    <a:pt x="1123" y="468"/>
                  </a:lnTo>
                  <a:lnTo>
                    <a:pt x="1204" y="432"/>
                  </a:lnTo>
                  <a:lnTo>
                    <a:pt x="1285" y="401"/>
                  </a:lnTo>
                  <a:lnTo>
                    <a:pt x="1370" y="374"/>
                  </a:lnTo>
                  <a:lnTo>
                    <a:pt x="1375" y="373"/>
                  </a:lnTo>
                  <a:lnTo>
                    <a:pt x="1378" y="370"/>
                  </a:lnTo>
                  <a:lnTo>
                    <a:pt x="1381" y="367"/>
                  </a:lnTo>
                  <a:lnTo>
                    <a:pt x="1383" y="363"/>
                  </a:lnTo>
                  <a:lnTo>
                    <a:pt x="1384" y="357"/>
                  </a:lnTo>
                  <a:lnTo>
                    <a:pt x="1398" y="256"/>
                  </a:lnTo>
                  <a:lnTo>
                    <a:pt x="1412" y="156"/>
                  </a:lnTo>
                  <a:lnTo>
                    <a:pt x="1420" y="124"/>
                  </a:lnTo>
                  <a:lnTo>
                    <a:pt x="1433" y="95"/>
                  </a:lnTo>
                  <a:lnTo>
                    <a:pt x="1452" y="68"/>
                  </a:lnTo>
                  <a:lnTo>
                    <a:pt x="1474" y="45"/>
                  </a:lnTo>
                  <a:lnTo>
                    <a:pt x="1500" y="26"/>
                  </a:lnTo>
                  <a:lnTo>
                    <a:pt x="1529" y="12"/>
                  </a:lnTo>
                  <a:lnTo>
                    <a:pt x="1560" y="3"/>
                  </a:lnTo>
                  <a:lnTo>
                    <a:pt x="1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Freeform 124"/>
            <p:cNvSpPr>
              <a:spLocks noEditPoints="1"/>
            </p:cNvSpPr>
            <p:nvPr/>
          </p:nvSpPr>
          <p:spPr bwMode="auto">
            <a:xfrm>
              <a:off x="7373938" y="2844800"/>
              <a:ext cx="241300" cy="242887"/>
            </a:xfrm>
            <a:custGeom>
              <a:gdLst>
                <a:gd name="T0" fmla="*/ 639 w 1518"/>
                <a:gd name="T1" fmla="*/ 176 h 1524"/>
                <a:gd name="T2" fmla="*/ 475 w 1518"/>
                <a:gd name="T3" fmla="*/ 237 h 1524"/>
                <a:gd name="T4" fmla="*/ 338 w 1518"/>
                <a:gd name="T5" fmla="*/ 340 h 1524"/>
                <a:gd name="T6" fmla="*/ 235 w 1518"/>
                <a:gd name="T7" fmla="*/ 477 h 1524"/>
                <a:gd name="T8" fmla="*/ 175 w 1518"/>
                <a:gd name="T9" fmla="*/ 642 h 1524"/>
                <a:gd name="T10" fmla="*/ 166 w 1518"/>
                <a:gd name="T11" fmla="*/ 823 h 1524"/>
                <a:gd name="T12" fmla="*/ 210 w 1518"/>
                <a:gd name="T13" fmla="*/ 995 h 1524"/>
                <a:gd name="T14" fmla="*/ 299 w 1518"/>
                <a:gd name="T15" fmla="*/ 1142 h 1524"/>
                <a:gd name="T16" fmla="*/ 426 w 1518"/>
                <a:gd name="T17" fmla="*/ 1258 h 1524"/>
                <a:gd name="T18" fmla="*/ 582 w 1518"/>
                <a:gd name="T19" fmla="*/ 1333 h 1524"/>
                <a:gd name="T20" fmla="*/ 759 w 1518"/>
                <a:gd name="T21" fmla="*/ 1360 h 1524"/>
                <a:gd name="T22" fmla="*/ 936 w 1518"/>
                <a:gd name="T23" fmla="*/ 1333 h 1524"/>
                <a:gd name="T24" fmla="*/ 1092 w 1518"/>
                <a:gd name="T25" fmla="*/ 1258 h 1524"/>
                <a:gd name="T26" fmla="*/ 1219 w 1518"/>
                <a:gd name="T27" fmla="*/ 1142 h 1524"/>
                <a:gd name="T28" fmla="*/ 1308 w 1518"/>
                <a:gd name="T29" fmla="*/ 995 h 1524"/>
                <a:gd name="T30" fmla="*/ 1352 w 1518"/>
                <a:gd name="T31" fmla="*/ 823 h 1524"/>
                <a:gd name="T32" fmla="*/ 1343 w 1518"/>
                <a:gd name="T33" fmla="*/ 642 h 1524"/>
                <a:gd name="T34" fmla="*/ 1283 w 1518"/>
                <a:gd name="T35" fmla="*/ 477 h 1524"/>
                <a:gd name="T36" fmla="*/ 1180 w 1518"/>
                <a:gd name="T37" fmla="*/ 340 h 1524"/>
                <a:gd name="T38" fmla="*/ 1043 w 1518"/>
                <a:gd name="T39" fmla="*/ 237 h 1524"/>
                <a:gd name="T40" fmla="*/ 879 w 1518"/>
                <a:gd name="T41" fmla="*/ 176 h 1524"/>
                <a:gd name="T42" fmla="*/ 759 w 1518"/>
                <a:gd name="T43" fmla="*/ 0 h 1524"/>
                <a:gd name="T44" fmla="*/ 961 w 1518"/>
                <a:gd name="T45" fmla="*/ 27 h 1524"/>
                <a:gd name="T46" fmla="*/ 1142 w 1518"/>
                <a:gd name="T47" fmla="*/ 105 h 1524"/>
                <a:gd name="T48" fmla="*/ 1296 w 1518"/>
                <a:gd name="T49" fmla="*/ 224 h 1524"/>
                <a:gd name="T50" fmla="*/ 1414 w 1518"/>
                <a:gd name="T51" fmla="*/ 378 h 1524"/>
                <a:gd name="T52" fmla="*/ 1492 w 1518"/>
                <a:gd name="T53" fmla="*/ 560 h 1524"/>
                <a:gd name="T54" fmla="*/ 1518 w 1518"/>
                <a:gd name="T55" fmla="*/ 762 h 1524"/>
                <a:gd name="T56" fmla="*/ 1492 w 1518"/>
                <a:gd name="T57" fmla="*/ 964 h 1524"/>
                <a:gd name="T58" fmla="*/ 1414 w 1518"/>
                <a:gd name="T59" fmla="*/ 1146 h 1524"/>
                <a:gd name="T60" fmla="*/ 1296 w 1518"/>
                <a:gd name="T61" fmla="*/ 1300 h 1524"/>
                <a:gd name="T62" fmla="*/ 1142 w 1518"/>
                <a:gd name="T63" fmla="*/ 1419 h 1524"/>
                <a:gd name="T64" fmla="*/ 961 w 1518"/>
                <a:gd name="T65" fmla="*/ 1497 h 1524"/>
                <a:gd name="T66" fmla="*/ 759 w 1518"/>
                <a:gd name="T67" fmla="*/ 1524 h 1524"/>
                <a:gd name="T68" fmla="*/ 557 w 1518"/>
                <a:gd name="T69" fmla="*/ 1497 h 1524"/>
                <a:gd name="T70" fmla="*/ 376 w 1518"/>
                <a:gd name="T71" fmla="*/ 1419 h 1524"/>
                <a:gd name="T72" fmla="*/ 222 w 1518"/>
                <a:gd name="T73" fmla="*/ 1300 h 1524"/>
                <a:gd name="T74" fmla="*/ 104 w 1518"/>
                <a:gd name="T75" fmla="*/ 1146 h 1524"/>
                <a:gd name="T76" fmla="*/ 26 w 1518"/>
                <a:gd name="T77" fmla="*/ 964 h 1524"/>
                <a:gd name="T78" fmla="*/ 0 w 1518"/>
                <a:gd name="T79" fmla="*/ 762 h 1524"/>
                <a:gd name="T80" fmla="*/ 26 w 1518"/>
                <a:gd name="T81" fmla="*/ 560 h 1524"/>
                <a:gd name="T82" fmla="*/ 104 w 1518"/>
                <a:gd name="T83" fmla="*/ 378 h 1524"/>
                <a:gd name="T84" fmla="*/ 222 w 1518"/>
                <a:gd name="T85" fmla="*/ 224 h 1524"/>
                <a:gd name="T86" fmla="*/ 376 w 1518"/>
                <a:gd name="T87" fmla="*/ 105 h 1524"/>
                <a:gd name="T88" fmla="*/ 557 w 1518"/>
                <a:gd name="T89" fmla="*/ 27 h 1524"/>
                <a:gd name="T90" fmla="*/ 759 w 1518"/>
                <a:gd name="T91" fmla="*/ 0 h 152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8" h="1524">
                  <a:moveTo>
                    <a:pt x="759" y="164"/>
                  </a:moveTo>
                  <a:lnTo>
                    <a:pt x="699" y="167"/>
                  </a:lnTo>
                  <a:lnTo>
                    <a:pt x="639" y="176"/>
                  </a:lnTo>
                  <a:lnTo>
                    <a:pt x="582" y="191"/>
                  </a:lnTo>
                  <a:lnTo>
                    <a:pt x="527" y="211"/>
                  </a:lnTo>
                  <a:lnTo>
                    <a:pt x="475" y="237"/>
                  </a:lnTo>
                  <a:lnTo>
                    <a:pt x="426" y="266"/>
                  </a:lnTo>
                  <a:lnTo>
                    <a:pt x="380" y="300"/>
                  </a:lnTo>
                  <a:lnTo>
                    <a:pt x="338" y="340"/>
                  </a:lnTo>
                  <a:lnTo>
                    <a:pt x="299" y="382"/>
                  </a:lnTo>
                  <a:lnTo>
                    <a:pt x="265" y="428"/>
                  </a:lnTo>
                  <a:lnTo>
                    <a:pt x="235" y="477"/>
                  </a:lnTo>
                  <a:lnTo>
                    <a:pt x="210" y="529"/>
                  </a:lnTo>
                  <a:lnTo>
                    <a:pt x="189" y="584"/>
                  </a:lnTo>
                  <a:lnTo>
                    <a:pt x="175" y="642"/>
                  </a:lnTo>
                  <a:lnTo>
                    <a:pt x="166" y="701"/>
                  </a:lnTo>
                  <a:lnTo>
                    <a:pt x="163" y="762"/>
                  </a:lnTo>
                  <a:lnTo>
                    <a:pt x="166" y="823"/>
                  </a:lnTo>
                  <a:lnTo>
                    <a:pt x="175" y="882"/>
                  </a:lnTo>
                  <a:lnTo>
                    <a:pt x="189" y="940"/>
                  </a:lnTo>
                  <a:lnTo>
                    <a:pt x="210" y="995"/>
                  </a:lnTo>
                  <a:lnTo>
                    <a:pt x="235" y="1047"/>
                  </a:lnTo>
                  <a:lnTo>
                    <a:pt x="265" y="1096"/>
                  </a:lnTo>
                  <a:lnTo>
                    <a:pt x="299" y="1142"/>
                  </a:lnTo>
                  <a:lnTo>
                    <a:pt x="338" y="1184"/>
                  </a:lnTo>
                  <a:lnTo>
                    <a:pt x="380" y="1224"/>
                  </a:lnTo>
                  <a:lnTo>
                    <a:pt x="426" y="1258"/>
                  </a:lnTo>
                  <a:lnTo>
                    <a:pt x="475" y="1287"/>
                  </a:lnTo>
                  <a:lnTo>
                    <a:pt x="527" y="1313"/>
                  </a:lnTo>
                  <a:lnTo>
                    <a:pt x="582" y="1333"/>
                  </a:lnTo>
                  <a:lnTo>
                    <a:pt x="639" y="1348"/>
                  </a:lnTo>
                  <a:lnTo>
                    <a:pt x="699" y="1357"/>
                  </a:lnTo>
                  <a:lnTo>
                    <a:pt x="759" y="1360"/>
                  </a:lnTo>
                  <a:lnTo>
                    <a:pt x="819" y="1357"/>
                  </a:lnTo>
                  <a:lnTo>
                    <a:pt x="879" y="1348"/>
                  </a:lnTo>
                  <a:lnTo>
                    <a:pt x="936" y="1333"/>
                  </a:lnTo>
                  <a:lnTo>
                    <a:pt x="991" y="1313"/>
                  </a:lnTo>
                  <a:lnTo>
                    <a:pt x="1043" y="1287"/>
                  </a:lnTo>
                  <a:lnTo>
                    <a:pt x="1092" y="1258"/>
                  </a:lnTo>
                  <a:lnTo>
                    <a:pt x="1138" y="1224"/>
                  </a:lnTo>
                  <a:lnTo>
                    <a:pt x="1180" y="1184"/>
                  </a:lnTo>
                  <a:lnTo>
                    <a:pt x="1219" y="1142"/>
                  </a:lnTo>
                  <a:lnTo>
                    <a:pt x="1253" y="1096"/>
                  </a:lnTo>
                  <a:lnTo>
                    <a:pt x="1283" y="1047"/>
                  </a:lnTo>
                  <a:lnTo>
                    <a:pt x="1308" y="995"/>
                  </a:lnTo>
                  <a:lnTo>
                    <a:pt x="1329" y="940"/>
                  </a:lnTo>
                  <a:lnTo>
                    <a:pt x="1343" y="882"/>
                  </a:lnTo>
                  <a:lnTo>
                    <a:pt x="1352" y="823"/>
                  </a:lnTo>
                  <a:lnTo>
                    <a:pt x="1355" y="762"/>
                  </a:lnTo>
                  <a:lnTo>
                    <a:pt x="1352" y="701"/>
                  </a:lnTo>
                  <a:lnTo>
                    <a:pt x="1343" y="642"/>
                  </a:lnTo>
                  <a:lnTo>
                    <a:pt x="1329" y="584"/>
                  </a:lnTo>
                  <a:lnTo>
                    <a:pt x="1308" y="529"/>
                  </a:lnTo>
                  <a:lnTo>
                    <a:pt x="1283" y="477"/>
                  </a:lnTo>
                  <a:lnTo>
                    <a:pt x="1253" y="428"/>
                  </a:lnTo>
                  <a:lnTo>
                    <a:pt x="1219" y="382"/>
                  </a:lnTo>
                  <a:lnTo>
                    <a:pt x="1180" y="340"/>
                  </a:lnTo>
                  <a:lnTo>
                    <a:pt x="1138" y="300"/>
                  </a:lnTo>
                  <a:lnTo>
                    <a:pt x="1092" y="266"/>
                  </a:lnTo>
                  <a:lnTo>
                    <a:pt x="1043" y="237"/>
                  </a:lnTo>
                  <a:lnTo>
                    <a:pt x="991" y="211"/>
                  </a:lnTo>
                  <a:lnTo>
                    <a:pt x="936" y="191"/>
                  </a:lnTo>
                  <a:lnTo>
                    <a:pt x="879" y="176"/>
                  </a:lnTo>
                  <a:lnTo>
                    <a:pt x="819" y="167"/>
                  </a:lnTo>
                  <a:lnTo>
                    <a:pt x="759" y="164"/>
                  </a:lnTo>
                  <a:close/>
                  <a:moveTo>
                    <a:pt x="759" y="0"/>
                  </a:moveTo>
                  <a:lnTo>
                    <a:pt x="828" y="4"/>
                  </a:lnTo>
                  <a:lnTo>
                    <a:pt x="896" y="12"/>
                  </a:lnTo>
                  <a:lnTo>
                    <a:pt x="961" y="27"/>
                  </a:lnTo>
                  <a:lnTo>
                    <a:pt x="1024" y="48"/>
                  </a:lnTo>
                  <a:lnTo>
                    <a:pt x="1085" y="74"/>
                  </a:lnTo>
                  <a:lnTo>
                    <a:pt x="1142" y="105"/>
                  </a:lnTo>
                  <a:lnTo>
                    <a:pt x="1197" y="140"/>
                  </a:lnTo>
                  <a:lnTo>
                    <a:pt x="1248" y="179"/>
                  </a:lnTo>
                  <a:lnTo>
                    <a:pt x="1296" y="224"/>
                  </a:lnTo>
                  <a:lnTo>
                    <a:pt x="1340" y="272"/>
                  </a:lnTo>
                  <a:lnTo>
                    <a:pt x="1379" y="323"/>
                  </a:lnTo>
                  <a:lnTo>
                    <a:pt x="1414" y="378"/>
                  </a:lnTo>
                  <a:lnTo>
                    <a:pt x="1445" y="435"/>
                  </a:lnTo>
                  <a:lnTo>
                    <a:pt x="1471" y="496"/>
                  </a:lnTo>
                  <a:lnTo>
                    <a:pt x="1492" y="560"/>
                  </a:lnTo>
                  <a:lnTo>
                    <a:pt x="1507" y="625"/>
                  </a:lnTo>
                  <a:lnTo>
                    <a:pt x="1515" y="693"/>
                  </a:lnTo>
                  <a:lnTo>
                    <a:pt x="1518" y="762"/>
                  </a:lnTo>
                  <a:lnTo>
                    <a:pt x="1515" y="831"/>
                  </a:lnTo>
                  <a:lnTo>
                    <a:pt x="1507" y="899"/>
                  </a:lnTo>
                  <a:lnTo>
                    <a:pt x="1492" y="964"/>
                  </a:lnTo>
                  <a:lnTo>
                    <a:pt x="1471" y="1028"/>
                  </a:lnTo>
                  <a:lnTo>
                    <a:pt x="1445" y="1089"/>
                  </a:lnTo>
                  <a:lnTo>
                    <a:pt x="1414" y="1146"/>
                  </a:lnTo>
                  <a:lnTo>
                    <a:pt x="1379" y="1201"/>
                  </a:lnTo>
                  <a:lnTo>
                    <a:pt x="1340" y="1252"/>
                  </a:lnTo>
                  <a:lnTo>
                    <a:pt x="1296" y="1300"/>
                  </a:lnTo>
                  <a:lnTo>
                    <a:pt x="1248" y="1345"/>
                  </a:lnTo>
                  <a:lnTo>
                    <a:pt x="1197" y="1384"/>
                  </a:lnTo>
                  <a:lnTo>
                    <a:pt x="1142" y="1419"/>
                  </a:lnTo>
                  <a:lnTo>
                    <a:pt x="1085" y="1450"/>
                  </a:lnTo>
                  <a:lnTo>
                    <a:pt x="1024" y="1476"/>
                  </a:lnTo>
                  <a:lnTo>
                    <a:pt x="961" y="1497"/>
                  </a:lnTo>
                  <a:lnTo>
                    <a:pt x="896" y="1512"/>
                  </a:lnTo>
                  <a:lnTo>
                    <a:pt x="828" y="1520"/>
                  </a:lnTo>
                  <a:lnTo>
                    <a:pt x="759" y="1524"/>
                  </a:lnTo>
                  <a:lnTo>
                    <a:pt x="690" y="1520"/>
                  </a:lnTo>
                  <a:lnTo>
                    <a:pt x="622" y="1512"/>
                  </a:lnTo>
                  <a:lnTo>
                    <a:pt x="557" y="1497"/>
                  </a:lnTo>
                  <a:lnTo>
                    <a:pt x="494" y="1476"/>
                  </a:lnTo>
                  <a:lnTo>
                    <a:pt x="433" y="1450"/>
                  </a:lnTo>
                  <a:lnTo>
                    <a:pt x="376" y="1419"/>
                  </a:lnTo>
                  <a:lnTo>
                    <a:pt x="321" y="1384"/>
                  </a:lnTo>
                  <a:lnTo>
                    <a:pt x="270" y="1345"/>
                  </a:lnTo>
                  <a:lnTo>
                    <a:pt x="222" y="1300"/>
                  </a:lnTo>
                  <a:lnTo>
                    <a:pt x="178" y="1252"/>
                  </a:lnTo>
                  <a:lnTo>
                    <a:pt x="139" y="1201"/>
                  </a:lnTo>
                  <a:lnTo>
                    <a:pt x="104" y="1146"/>
                  </a:lnTo>
                  <a:lnTo>
                    <a:pt x="73" y="1089"/>
                  </a:lnTo>
                  <a:lnTo>
                    <a:pt x="47" y="1028"/>
                  </a:lnTo>
                  <a:lnTo>
                    <a:pt x="26" y="964"/>
                  </a:lnTo>
                  <a:lnTo>
                    <a:pt x="11" y="899"/>
                  </a:lnTo>
                  <a:lnTo>
                    <a:pt x="3" y="831"/>
                  </a:lnTo>
                  <a:lnTo>
                    <a:pt x="0" y="762"/>
                  </a:lnTo>
                  <a:lnTo>
                    <a:pt x="3" y="693"/>
                  </a:lnTo>
                  <a:lnTo>
                    <a:pt x="11" y="625"/>
                  </a:lnTo>
                  <a:lnTo>
                    <a:pt x="26" y="560"/>
                  </a:lnTo>
                  <a:lnTo>
                    <a:pt x="47" y="496"/>
                  </a:lnTo>
                  <a:lnTo>
                    <a:pt x="73" y="435"/>
                  </a:lnTo>
                  <a:lnTo>
                    <a:pt x="104" y="378"/>
                  </a:lnTo>
                  <a:lnTo>
                    <a:pt x="139" y="323"/>
                  </a:lnTo>
                  <a:lnTo>
                    <a:pt x="178" y="272"/>
                  </a:lnTo>
                  <a:lnTo>
                    <a:pt x="222" y="224"/>
                  </a:lnTo>
                  <a:lnTo>
                    <a:pt x="270" y="179"/>
                  </a:lnTo>
                  <a:lnTo>
                    <a:pt x="321" y="140"/>
                  </a:lnTo>
                  <a:lnTo>
                    <a:pt x="376" y="105"/>
                  </a:lnTo>
                  <a:lnTo>
                    <a:pt x="433" y="74"/>
                  </a:lnTo>
                  <a:lnTo>
                    <a:pt x="494" y="48"/>
                  </a:lnTo>
                  <a:lnTo>
                    <a:pt x="557" y="27"/>
                  </a:lnTo>
                  <a:lnTo>
                    <a:pt x="622" y="12"/>
                  </a:lnTo>
                  <a:lnTo>
                    <a:pt x="690" y="4"/>
                  </a:lnTo>
                  <a:lnTo>
                    <a:pt x="7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1" name="Inhaltsplatzhalter 4"/>
          <p:cNvSpPr txBox="1"/>
          <p:nvPr/>
        </p:nvSpPr>
        <p:spPr>
          <a:xfrm>
            <a:off x="6177332" y="1433261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20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5066396" y="1310147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3" name="Inhaltsplatzhalter 4"/>
          <p:cNvSpPr txBox="1"/>
          <p:nvPr/>
        </p:nvSpPr>
        <p:spPr>
          <a:xfrm>
            <a:off x="6715260" y="3029549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4" name="Inhaltsplatzhalter 4"/>
          <p:cNvSpPr txBox="1"/>
          <p:nvPr/>
        </p:nvSpPr>
        <p:spPr>
          <a:xfrm>
            <a:off x="5604325" y="290643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6177332" y="4625838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5066396" y="4502724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Freeform 182"/>
          <p:cNvSpPr>
            <a:spLocks noEditPoints="1"/>
          </p:cNvSpPr>
          <p:nvPr/>
        </p:nvSpPr>
        <p:spPr bwMode="auto">
          <a:xfrm>
            <a:off x="3416405" y="4808217"/>
            <a:ext cx="497015" cy="497012"/>
          </a:xfrm>
          <a:custGeom>
            <a:cxnLst>
              <a:cxn ang="0">
                <a:pos x="128" y="256"/>
              </a:cxn>
              <a:cxn ang="0">
                <a:pos x="0" y="128"/>
              </a:cxn>
              <a:cxn ang="0">
                <a:pos x="128" y="0"/>
              </a:cxn>
              <a:cxn ang="0">
                <a:pos x="256" y="128"/>
              </a:cxn>
              <a:cxn ang="0">
                <a:pos x="128" y="256"/>
              </a:cxn>
              <a:cxn ang="0">
                <a:pos x="128" y="24"/>
              </a:cxn>
              <a:cxn ang="0">
                <a:pos x="24" y="128"/>
              </a:cxn>
              <a:cxn ang="0">
                <a:pos x="128" y="232"/>
              </a:cxn>
              <a:cxn ang="0">
                <a:pos x="232" y="128"/>
              </a:cxn>
              <a:cxn ang="0">
                <a:pos x="128" y="24"/>
              </a:cxn>
              <a:cxn ang="0">
                <a:pos x="180" y="140"/>
              </a:cxn>
              <a:cxn ang="0">
                <a:pos x="156" y="140"/>
              </a:cxn>
              <a:cxn ang="0">
                <a:pos x="140" y="140"/>
              </a:cxn>
              <a:cxn ang="0">
                <a:pos x="128" y="140"/>
              </a:cxn>
              <a:cxn ang="0">
                <a:pos x="116" y="128"/>
              </a:cxn>
              <a:cxn ang="0">
                <a:pos x="116" y="56"/>
              </a:cxn>
              <a:cxn ang="0">
                <a:pos x="128" y="44"/>
              </a:cxn>
              <a:cxn ang="0">
                <a:pos x="140" y="56"/>
              </a:cxn>
              <a:cxn ang="0">
                <a:pos x="140" y="116"/>
              </a:cxn>
              <a:cxn ang="0">
                <a:pos x="156" y="116"/>
              </a:cxn>
              <a:cxn ang="0">
                <a:pos x="180" y="116"/>
              </a:cxn>
              <a:cxn ang="0">
                <a:pos x="192" y="128"/>
              </a:cxn>
              <a:cxn ang="0">
                <a:pos x="180" y="140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128" y="24"/>
                </a:moveTo>
                <a:cubicBezTo>
                  <a:pt x="71" y="24"/>
                  <a:pt x="24" y="71"/>
                  <a:pt x="24" y="128"/>
                </a:cubicBezTo>
                <a:cubicBezTo>
                  <a:pt x="24" y="185"/>
                  <a:pt x="71" y="232"/>
                  <a:pt x="128" y="232"/>
                </a:cubicBezTo>
                <a:cubicBezTo>
                  <a:pt x="185" y="232"/>
                  <a:pt x="232" y="185"/>
                  <a:pt x="232" y="128"/>
                </a:cubicBezTo>
                <a:cubicBezTo>
                  <a:pt x="232" y="71"/>
                  <a:pt x="185" y="24"/>
                  <a:pt x="128" y="24"/>
                </a:cubicBezTo>
                <a:moveTo>
                  <a:pt x="180" y="140"/>
                </a:moveTo>
                <a:cubicBezTo>
                  <a:pt x="156" y="140"/>
                  <a:pt x="156" y="140"/>
                  <a:pt x="156" y="140"/>
                </a:cubicBezTo>
                <a:cubicBezTo>
                  <a:pt x="140" y="140"/>
                  <a:pt x="140" y="140"/>
                  <a:pt x="140" y="140"/>
                </a:cubicBezTo>
                <a:cubicBezTo>
                  <a:pt x="128" y="140"/>
                  <a:pt x="128" y="140"/>
                  <a:pt x="128" y="140"/>
                </a:cubicBezTo>
                <a:cubicBezTo>
                  <a:pt x="121" y="140"/>
                  <a:pt x="116" y="135"/>
                  <a:pt x="116" y="128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6" y="49"/>
                  <a:pt x="121" y="44"/>
                  <a:pt x="128" y="44"/>
                </a:cubicBezTo>
                <a:cubicBezTo>
                  <a:pt x="135" y="44"/>
                  <a:pt x="140" y="49"/>
                  <a:pt x="140" y="56"/>
                </a:cubicBezTo>
                <a:cubicBezTo>
                  <a:pt x="140" y="116"/>
                  <a:pt x="140" y="116"/>
                  <a:pt x="140" y="116"/>
                </a:cubicBezTo>
                <a:cubicBezTo>
                  <a:pt x="156" y="116"/>
                  <a:pt x="156" y="116"/>
                  <a:pt x="156" y="116"/>
                </a:cubicBezTo>
                <a:cubicBezTo>
                  <a:pt x="180" y="116"/>
                  <a:pt x="180" y="116"/>
                  <a:pt x="180" y="116"/>
                </a:cubicBezTo>
                <a:cubicBezTo>
                  <a:pt x="187" y="116"/>
                  <a:pt x="192" y="121"/>
                  <a:pt x="192" y="128"/>
                </a:cubicBezTo>
                <a:cubicBezTo>
                  <a:pt x="192" y="135"/>
                  <a:pt x="187" y="140"/>
                  <a:pt x="180" y="14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8" name="Freeform 191"/>
          <p:cNvSpPr/>
          <p:nvPr/>
        </p:nvSpPr>
        <p:spPr bwMode="auto">
          <a:xfrm>
            <a:off x="4193583" y="3239144"/>
            <a:ext cx="458023" cy="443482"/>
          </a:xfrm>
          <a:custGeom>
            <a:cxnLst>
              <a:cxn ang="0">
                <a:pos x="256" y="236"/>
              </a:cxn>
              <a:cxn ang="0">
                <a:pos x="256" y="236"/>
              </a:cxn>
              <a:cxn ang="0">
                <a:pos x="244" y="248"/>
              </a:cxn>
              <a:cxn ang="0">
                <a:pos x="12" y="248"/>
              </a:cxn>
              <a:cxn ang="0">
                <a:pos x="0" y="236"/>
              </a:cxn>
              <a:cxn ang="0">
                <a:pos x="0" y="236"/>
              </a:cxn>
              <a:cxn ang="0">
                <a:pos x="0" y="236"/>
              </a:cxn>
              <a:cxn ang="0">
                <a:pos x="32" y="176"/>
              </a:cxn>
              <a:cxn ang="0">
                <a:pos x="69" y="164"/>
              </a:cxn>
              <a:cxn ang="0">
                <a:pos x="100" y="150"/>
              </a:cxn>
              <a:cxn ang="0">
                <a:pos x="100" y="127"/>
              </a:cxn>
              <a:cxn ang="0">
                <a:pos x="88" y="97"/>
              </a:cxn>
              <a:cxn ang="0">
                <a:pos x="80" y="85"/>
              </a:cxn>
              <a:cxn ang="0">
                <a:pos x="84" y="65"/>
              </a:cxn>
              <a:cxn ang="0">
                <a:pos x="82" y="39"/>
              </a:cxn>
              <a:cxn ang="0">
                <a:pos x="128" y="0"/>
              </a:cxn>
              <a:cxn ang="0">
                <a:pos x="175" y="39"/>
              </a:cxn>
              <a:cxn ang="0">
                <a:pos x="172" y="65"/>
              </a:cxn>
              <a:cxn ang="0">
                <a:pos x="176" y="85"/>
              </a:cxn>
              <a:cxn ang="0">
                <a:pos x="168" y="97"/>
              </a:cxn>
              <a:cxn ang="0">
                <a:pos x="156" y="126"/>
              </a:cxn>
              <a:cxn ang="0">
                <a:pos x="156" y="150"/>
              </a:cxn>
              <a:cxn ang="0">
                <a:pos x="187" y="164"/>
              </a:cxn>
              <a:cxn ang="0">
                <a:pos x="224" y="176"/>
              </a:cxn>
              <a:cxn ang="0">
                <a:pos x="256" y="236"/>
              </a:cxn>
            </a:cxnLst>
            <a:rect l="0" t="0" r="r" b="b"/>
            <a:pathLst>
              <a:path w="256" h="248">
                <a:moveTo>
                  <a:pt x="256" y="236"/>
                </a:moveTo>
                <a:cubicBezTo>
                  <a:pt x="256" y="236"/>
                  <a:pt x="256" y="236"/>
                  <a:pt x="256" y="236"/>
                </a:cubicBezTo>
                <a:cubicBezTo>
                  <a:pt x="256" y="243"/>
                  <a:pt x="251" y="248"/>
                  <a:pt x="244" y="248"/>
                </a:cubicBezTo>
                <a:cubicBezTo>
                  <a:pt x="12" y="248"/>
                  <a:pt x="12" y="248"/>
                  <a:pt x="12" y="248"/>
                </a:cubicBezTo>
                <a:cubicBezTo>
                  <a:pt x="5" y="248"/>
                  <a:pt x="0" y="243"/>
                  <a:pt x="0" y="236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36"/>
                  <a:pt x="0" y="236"/>
                  <a:pt x="0" y="236"/>
                </a:cubicBezTo>
                <a:cubicBezTo>
                  <a:pt x="0" y="236"/>
                  <a:pt x="0" y="192"/>
                  <a:pt x="32" y="176"/>
                </a:cubicBezTo>
                <a:cubicBezTo>
                  <a:pt x="52" y="166"/>
                  <a:pt x="44" y="174"/>
                  <a:pt x="69" y="164"/>
                </a:cubicBezTo>
                <a:cubicBezTo>
                  <a:pt x="94" y="154"/>
                  <a:pt x="100" y="150"/>
                  <a:pt x="100" y="15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00" y="127"/>
                  <a:pt x="91" y="119"/>
                  <a:pt x="88" y="97"/>
                </a:cubicBezTo>
                <a:cubicBezTo>
                  <a:pt x="82" y="99"/>
                  <a:pt x="80" y="90"/>
                  <a:pt x="80" y="85"/>
                </a:cubicBezTo>
                <a:cubicBezTo>
                  <a:pt x="80" y="80"/>
                  <a:pt x="77" y="63"/>
                  <a:pt x="84" y="65"/>
                </a:cubicBezTo>
                <a:cubicBezTo>
                  <a:pt x="82" y="54"/>
                  <a:pt x="81" y="44"/>
                  <a:pt x="82" y="39"/>
                </a:cubicBezTo>
                <a:cubicBezTo>
                  <a:pt x="83" y="21"/>
                  <a:pt x="101" y="1"/>
                  <a:pt x="128" y="0"/>
                </a:cubicBezTo>
                <a:cubicBezTo>
                  <a:pt x="160" y="1"/>
                  <a:pt x="173" y="21"/>
                  <a:pt x="175" y="39"/>
                </a:cubicBezTo>
                <a:cubicBezTo>
                  <a:pt x="175" y="44"/>
                  <a:pt x="174" y="54"/>
                  <a:pt x="172" y="65"/>
                </a:cubicBezTo>
                <a:cubicBezTo>
                  <a:pt x="180" y="63"/>
                  <a:pt x="177" y="80"/>
                  <a:pt x="176" y="85"/>
                </a:cubicBezTo>
                <a:cubicBezTo>
                  <a:pt x="176" y="90"/>
                  <a:pt x="174" y="99"/>
                  <a:pt x="168" y="97"/>
                </a:cubicBezTo>
                <a:cubicBezTo>
                  <a:pt x="165" y="119"/>
                  <a:pt x="156" y="126"/>
                  <a:pt x="156" y="126"/>
                </a:cubicBezTo>
                <a:cubicBezTo>
                  <a:pt x="156" y="150"/>
                  <a:pt x="156" y="150"/>
                  <a:pt x="156" y="150"/>
                </a:cubicBezTo>
                <a:cubicBezTo>
                  <a:pt x="156" y="150"/>
                  <a:pt x="162" y="153"/>
                  <a:pt x="187" y="164"/>
                </a:cubicBezTo>
                <a:cubicBezTo>
                  <a:pt x="212" y="174"/>
                  <a:pt x="204" y="166"/>
                  <a:pt x="224" y="176"/>
                </a:cubicBezTo>
                <a:cubicBezTo>
                  <a:pt x="256" y="192"/>
                  <a:pt x="256" y="236"/>
                  <a:pt x="256" y="23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9" name="Freeform 206"/>
          <p:cNvSpPr>
            <a:spLocks noEditPoints="1"/>
          </p:cNvSpPr>
          <p:nvPr/>
        </p:nvSpPr>
        <p:spPr bwMode="auto">
          <a:xfrm>
            <a:off x="3428324" y="1601151"/>
            <a:ext cx="503112" cy="503112"/>
          </a:xfrm>
          <a:custGeom>
            <a:cxnLst>
              <a:cxn ang="0">
                <a:pos x="249" y="215"/>
              </a:cxn>
              <a:cxn ang="0">
                <a:pos x="256" y="232"/>
              </a:cxn>
              <a:cxn ang="0">
                <a:pos x="232" y="256"/>
              </a:cxn>
              <a:cxn ang="0">
                <a:pos x="215" y="249"/>
              </a:cxn>
              <a:cxn ang="0">
                <a:pos x="145" y="179"/>
              </a:cxn>
              <a:cxn ang="0">
                <a:pos x="96" y="192"/>
              </a:cxn>
              <a:cxn ang="0">
                <a:pos x="0" y="96"/>
              </a:cxn>
              <a:cxn ang="0">
                <a:pos x="96" y="0"/>
              </a:cxn>
              <a:cxn ang="0">
                <a:pos x="192" y="96"/>
              </a:cxn>
              <a:cxn ang="0">
                <a:pos x="179" y="145"/>
              </a:cxn>
              <a:cxn ang="0">
                <a:pos x="249" y="215"/>
              </a:cxn>
              <a:cxn ang="0">
                <a:pos x="96" y="24"/>
              </a:cxn>
              <a:cxn ang="0">
                <a:pos x="24" y="96"/>
              </a:cxn>
              <a:cxn ang="0">
                <a:pos x="96" y="168"/>
              </a:cxn>
              <a:cxn ang="0">
                <a:pos x="168" y="96"/>
              </a:cxn>
              <a:cxn ang="0">
                <a:pos x="96" y="24"/>
              </a:cxn>
            </a:cxnLst>
            <a:rect l="0" t="0" r="r" b="b"/>
            <a:pathLst>
              <a:path w="256" h="256">
                <a:moveTo>
                  <a:pt x="249" y="215"/>
                </a:moveTo>
                <a:cubicBezTo>
                  <a:pt x="253" y="219"/>
                  <a:pt x="256" y="225"/>
                  <a:pt x="256" y="232"/>
                </a:cubicBezTo>
                <a:cubicBezTo>
                  <a:pt x="256" y="245"/>
                  <a:pt x="245" y="256"/>
                  <a:pt x="232" y="256"/>
                </a:cubicBezTo>
                <a:cubicBezTo>
                  <a:pt x="225" y="256"/>
                  <a:pt x="219" y="253"/>
                  <a:pt x="215" y="249"/>
                </a:cubicBezTo>
                <a:cubicBezTo>
                  <a:pt x="145" y="179"/>
                  <a:pt x="145" y="179"/>
                  <a:pt x="145" y="179"/>
                </a:cubicBezTo>
                <a:cubicBezTo>
                  <a:pt x="130" y="187"/>
                  <a:pt x="114" y="192"/>
                  <a:pt x="96" y="192"/>
                </a:cubicBezTo>
                <a:cubicBezTo>
                  <a:pt x="43" y="192"/>
                  <a:pt x="0" y="149"/>
                  <a:pt x="0" y="96"/>
                </a:cubicBezTo>
                <a:cubicBezTo>
                  <a:pt x="0" y="43"/>
                  <a:pt x="43" y="0"/>
                  <a:pt x="96" y="0"/>
                </a:cubicBezTo>
                <a:cubicBezTo>
                  <a:pt x="149" y="0"/>
                  <a:pt x="192" y="43"/>
                  <a:pt x="192" y="96"/>
                </a:cubicBezTo>
                <a:cubicBezTo>
                  <a:pt x="192" y="114"/>
                  <a:pt x="187" y="130"/>
                  <a:pt x="179" y="145"/>
                </a:cubicBezTo>
                <a:lnTo>
                  <a:pt x="249" y="215"/>
                </a:lnTo>
                <a:close/>
                <a:moveTo>
                  <a:pt x="96" y="24"/>
                </a:moveTo>
                <a:cubicBezTo>
                  <a:pt x="56" y="24"/>
                  <a:pt x="24" y="56"/>
                  <a:pt x="24" y="96"/>
                </a:cubicBezTo>
                <a:cubicBezTo>
                  <a:pt x="24" y="136"/>
                  <a:pt x="56" y="168"/>
                  <a:pt x="96" y="168"/>
                </a:cubicBezTo>
                <a:cubicBezTo>
                  <a:pt x="136" y="168"/>
                  <a:pt x="168" y="136"/>
                  <a:pt x="168" y="96"/>
                </a:cubicBezTo>
                <a:cubicBezTo>
                  <a:pt x="168" y="56"/>
                  <a:pt x="136" y="24"/>
                  <a:pt x="96" y="2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Straight Connector 71"/>
          <p:cNvCxnSpPr>
            <a:endCxn id="18" idx="3"/>
          </p:cNvCxnSpPr>
          <p:nvPr/>
        </p:nvCxnSpPr>
        <p:spPr>
          <a:xfrm flipV="1">
            <a:off x="2898073" y="2266659"/>
            <a:ext cx="539519" cy="4991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3"/>
          <p:cNvCxnSpPr/>
          <p:nvPr/>
        </p:nvCxnSpPr>
        <p:spPr>
          <a:xfrm flipV="1">
            <a:off x="3169254" y="3063517"/>
            <a:ext cx="763991" cy="19214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6"/>
          <p:cNvCxnSpPr>
            <a:endCxn id="21" idx="1"/>
          </p:cNvCxnSpPr>
          <p:nvPr/>
        </p:nvCxnSpPr>
        <p:spPr>
          <a:xfrm>
            <a:off x="2906248" y="4316148"/>
            <a:ext cx="485139" cy="476993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77"/>
          <p:cNvCxnSpPr>
            <a:endCxn id="20" idx="2"/>
          </p:cNvCxnSpPr>
          <p:nvPr/>
        </p:nvCxnSpPr>
        <p:spPr>
          <a:xfrm>
            <a:off x="3169251" y="3824773"/>
            <a:ext cx="658344" cy="24707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53"/>
          <p:cNvSpPr/>
          <p:nvPr/>
        </p:nvSpPr>
        <p:spPr>
          <a:xfrm>
            <a:off x="-23199" y="1333790"/>
            <a:ext cx="4333651" cy="4333650"/>
          </a:xfrm>
          <a:prstGeom prst="arc">
            <a:avLst>
              <a:gd name="adj1" fmla="val 16200000"/>
              <a:gd name="adj2" fmla="val 5507395"/>
            </a:avLst>
          </a:prstGeom>
          <a:ln w="57150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2" name="Arc 52"/>
          <p:cNvSpPr/>
          <p:nvPr/>
        </p:nvSpPr>
        <p:spPr>
          <a:xfrm>
            <a:off x="1072821" y="2436534"/>
            <a:ext cx="2128163" cy="2128161"/>
          </a:xfrm>
          <a:prstGeom prst="arc">
            <a:avLst>
              <a:gd name="adj1" fmla="val 16200000"/>
              <a:gd name="adj2" fmla="val 5507395"/>
            </a:avLst>
          </a:prstGeom>
          <a:ln w="57150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3" name="Oval 54"/>
          <p:cNvSpPr/>
          <p:nvPr/>
        </p:nvSpPr>
        <p:spPr>
          <a:xfrm>
            <a:off x="2759999" y="2631532"/>
            <a:ext cx="292496" cy="292496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4" name="Oval 55"/>
          <p:cNvSpPr/>
          <p:nvPr/>
        </p:nvSpPr>
        <p:spPr>
          <a:xfrm>
            <a:off x="3030807" y="3102150"/>
            <a:ext cx="292496" cy="292496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5" name="Oval 56"/>
          <p:cNvSpPr/>
          <p:nvPr/>
        </p:nvSpPr>
        <p:spPr>
          <a:xfrm>
            <a:off x="3016139" y="3672508"/>
            <a:ext cx="292496" cy="292496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6" name="Oval 57"/>
          <p:cNvSpPr/>
          <p:nvPr/>
        </p:nvSpPr>
        <p:spPr>
          <a:xfrm>
            <a:off x="2736531" y="4146059"/>
            <a:ext cx="292496" cy="292496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7" name="Oval 69"/>
          <p:cNvSpPr/>
          <p:nvPr/>
        </p:nvSpPr>
        <p:spPr>
          <a:xfrm>
            <a:off x="1501965" y="2903174"/>
            <a:ext cx="1283323" cy="12833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" name="Oval 78"/>
          <p:cNvSpPr/>
          <p:nvPr/>
        </p:nvSpPr>
        <p:spPr>
          <a:xfrm>
            <a:off x="3314829" y="1551158"/>
            <a:ext cx="838267" cy="838262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" name="Oval 79"/>
          <p:cNvSpPr/>
          <p:nvPr/>
        </p:nvSpPr>
        <p:spPr>
          <a:xfrm>
            <a:off x="3868905" y="2507723"/>
            <a:ext cx="838267" cy="838262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Oval 80"/>
          <p:cNvSpPr/>
          <p:nvPr/>
        </p:nvSpPr>
        <p:spPr>
          <a:xfrm>
            <a:off x="3827596" y="3652712"/>
            <a:ext cx="838267" cy="838262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1" name="Oval 81"/>
          <p:cNvSpPr/>
          <p:nvPr/>
        </p:nvSpPr>
        <p:spPr>
          <a:xfrm>
            <a:off x="3268625" y="4670376"/>
            <a:ext cx="838267" cy="838262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2" name="Inhaltsplatzhalter 4"/>
          <p:cNvSpPr txBox="1"/>
          <p:nvPr/>
        </p:nvSpPr>
        <p:spPr>
          <a:xfrm>
            <a:off x="5537500" y="1539405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3" name="Inhaltsplatzhalter 4"/>
          <p:cNvSpPr txBox="1"/>
          <p:nvPr/>
        </p:nvSpPr>
        <p:spPr>
          <a:xfrm>
            <a:off x="4310453" y="1416291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40%</a:t>
            </a:r>
            <a:endParaRPr lang="en-US" sz="280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4" name="Inhaltsplatzhalter 4"/>
          <p:cNvSpPr txBox="1"/>
          <p:nvPr/>
        </p:nvSpPr>
        <p:spPr>
          <a:xfrm>
            <a:off x="6199392" y="2495970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Inhaltsplatzhalter 4"/>
          <p:cNvSpPr txBox="1"/>
          <p:nvPr/>
        </p:nvSpPr>
        <p:spPr>
          <a:xfrm>
            <a:off x="4972344" y="2372856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6" name="Inhaltsplatzhalter 4"/>
          <p:cNvSpPr txBox="1"/>
          <p:nvPr/>
        </p:nvSpPr>
        <p:spPr>
          <a:xfrm>
            <a:off x="6199392" y="3640959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Inhaltsplatzhalter 4"/>
          <p:cNvSpPr txBox="1"/>
          <p:nvPr/>
        </p:nvSpPr>
        <p:spPr>
          <a:xfrm>
            <a:off x="4972344" y="3517845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3"/>
                </a:solidFill>
                <a:latin typeface="+mn-lt"/>
                <a:cs typeface="+mn-ea"/>
                <a:sym typeface="+mn-lt"/>
              </a:rPr>
              <a:t>70%</a:t>
            </a:r>
            <a:endParaRPr lang="en-US" sz="2800">
              <a:solidFill>
                <a:schemeClr val="accent3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Inhaltsplatzhalter 4"/>
          <p:cNvSpPr txBox="1"/>
          <p:nvPr/>
        </p:nvSpPr>
        <p:spPr>
          <a:xfrm>
            <a:off x="5537500" y="4658623"/>
            <a:ext cx="4501565" cy="86177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20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20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Inhaltsplatzhalter 4"/>
          <p:cNvSpPr txBox="1"/>
          <p:nvPr/>
        </p:nvSpPr>
        <p:spPr>
          <a:xfrm>
            <a:off x="4310453" y="4535509"/>
            <a:ext cx="885243" cy="110799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6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50%</a:t>
            </a:r>
            <a:endParaRPr lang="en-US" sz="280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Freeform 25"/>
          <p:cNvSpPr>
            <a:spLocks noEditPoints="1"/>
          </p:cNvSpPr>
          <p:nvPr/>
        </p:nvSpPr>
        <p:spPr bwMode="auto">
          <a:xfrm>
            <a:off x="1786703" y="3191979"/>
            <a:ext cx="698500" cy="698500"/>
          </a:xfrm>
          <a:custGeom>
            <a:cxnLst>
              <a:cxn ang="0">
                <a:pos x="114" y="98"/>
              </a:cxn>
              <a:cxn ang="0">
                <a:pos x="94" y="78"/>
              </a:cxn>
              <a:cxn ang="0">
                <a:pos x="102" y="50"/>
              </a:cxn>
              <a:cxn ang="0">
                <a:pos x="51" y="0"/>
              </a:cxn>
              <a:cxn ang="0">
                <a:pos x="0" y="50"/>
              </a:cxn>
              <a:cxn ang="0">
                <a:pos x="51" y="101"/>
              </a:cxn>
              <a:cxn ang="0">
                <a:pos x="78" y="93"/>
              </a:cxn>
              <a:cxn ang="0">
                <a:pos x="98" y="113"/>
              </a:cxn>
              <a:cxn ang="0">
                <a:pos x="104" y="113"/>
              </a:cxn>
              <a:cxn ang="0">
                <a:pos x="114" y="103"/>
              </a:cxn>
              <a:cxn ang="0">
                <a:pos x="114" y="98"/>
              </a:cxn>
              <a:cxn ang="0">
                <a:pos x="51" y="87"/>
              </a:cxn>
              <a:cxn ang="0">
                <a:pos x="15" y="50"/>
              </a:cxn>
              <a:cxn ang="0">
                <a:pos x="51" y="14"/>
              </a:cxn>
              <a:cxn ang="0">
                <a:pos x="87" y="50"/>
              </a:cxn>
              <a:cxn ang="0">
                <a:pos x="51" y="87"/>
              </a:cxn>
            </a:cxnLst>
            <a:rect l="0" t="0" r="r" b="b"/>
            <a:pathLst>
              <a:path w="115" h="115">
                <a:moveTo>
                  <a:pt x="114" y="98"/>
                </a:moveTo>
                <a:cubicBezTo>
                  <a:pt x="94" y="78"/>
                  <a:pt x="94" y="78"/>
                  <a:pt x="94" y="78"/>
                </a:cubicBezTo>
                <a:cubicBezTo>
                  <a:pt x="99" y="70"/>
                  <a:pt x="102" y="60"/>
                  <a:pt x="102" y="50"/>
                </a:cubicBezTo>
                <a:cubicBezTo>
                  <a:pt x="102" y="22"/>
                  <a:pt x="79" y="0"/>
                  <a:pt x="51" y="0"/>
                </a:cubicBezTo>
                <a:cubicBezTo>
                  <a:pt x="23" y="0"/>
                  <a:pt x="0" y="22"/>
                  <a:pt x="0" y="50"/>
                </a:cubicBezTo>
                <a:cubicBezTo>
                  <a:pt x="0" y="78"/>
                  <a:pt x="23" y="101"/>
                  <a:pt x="51" y="101"/>
                </a:cubicBezTo>
                <a:cubicBezTo>
                  <a:pt x="61" y="101"/>
                  <a:pt x="71" y="98"/>
                  <a:pt x="78" y="93"/>
                </a:cubicBezTo>
                <a:cubicBezTo>
                  <a:pt x="98" y="113"/>
                  <a:pt x="98" y="113"/>
                  <a:pt x="98" y="113"/>
                </a:cubicBezTo>
                <a:cubicBezTo>
                  <a:pt x="100" y="115"/>
                  <a:pt x="102" y="115"/>
                  <a:pt x="104" y="113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5" y="101"/>
                  <a:pt x="115" y="99"/>
                  <a:pt x="114" y="98"/>
                </a:cubicBezTo>
                <a:close/>
                <a:moveTo>
                  <a:pt x="51" y="87"/>
                </a:moveTo>
                <a:cubicBezTo>
                  <a:pt x="31" y="87"/>
                  <a:pt x="15" y="70"/>
                  <a:pt x="15" y="50"/>
                </a:cubicBezTo>
                <a:cubicBezTo>
                  <a:pt x="15" y="30"/>
                  <a:pt x="31" y="14"/>
                  <a:pt x="51" y="14"/>
                </a:cubicBezTo>
                <a:cubicBezTo>
                  <a:pt x="71" y="14"/>
                  <a:pt x="87" y="30"/>
                  <a:pt x="87" y="50"/>
                </a:cubicBezTo>
                <a:cubicBezTo>
                  <a:pt x="87" y="70"/>
                  <a:pt x="71" y="87"/>
                  <a:pt x="51" y="8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1" name="Freeform 158"/>
          <p:cNvSpPr>
            <a:spLocks noEditPoints="1"/>
          </p:cNvSpPr>
          <p:nvPr/>
        </p:nvSpPr>
        <p:spPr bwMode="auto">
          <a:xfrm>
            <a:off x="3498839" y="4864259"/>
            <a:ext cx="377839" cy="450496"/>
          </a:xfrm>
          <a:custGeom>
            <a:cxnLst>
              <a:cxn ang="0">
                <a:pos x="172" y="184"/>
              </a:cxn>
              <a:cxn ang="0">
                <a:pos x="12" y="184"/>
              </a:cxn>
              <a:cxn ang="0">
                <a:pos x="0" y="172"/>
              </a:cxn>
              <a:cxn ang="0">
                <a:pos x="12" y="160"/>
              </a:cxn>
              <a:cxn ang="0">
                <a:pos x="24" y="148"/>
              </a:cxn>
              <a:cxn ang="0">
                <a:pos x="24" y="68"/>
              </a:cxn>
              <a:cxn ang="0">
                <a:pos x="80" y="12"/>
              </a:cxn>
              <a:cxn ang="0">
                <a:pos x="92" y="0"/>
              </a:cxn>
              <a:cxn ang="0">
                <a:pos x="104" y="12"/>
              </a:cxn>
              <a:cxn ang="0">
                <a:pos x="160" y="68"/>
              </a:cxn>
              <a:cxn ang="0">
                <a:pos x="160" y="148"/>
              </a:cxn>
              <a:cxn ang="0">
                <a:pos x="172" y="160"/>
              </a:cxn>
              <a:cxn ang="0">
                <a:pos x="184" y="172"/>
              </a:cxn>
              <a:cxn ang="0">
                <a:pos x="172" y="184"/>
              </a:cxn>
              <a:cxn ang="0">
                <a:pos x="92" y="220"/>
              </a:cxn>
              <a:cxn ang="0">
                <a:pos x="68" y="196"/>
              </a:cxn>
              <a:cxn ang="0">
                <a:pos x="116" y="196"/>
              </a:cxn>
              <a:cxn ang="0">
                <a:pos x="92" y="220"/>
              </a:cxn>
            </a:cxnLst>
            <a:rect l="0" t="0" r="r" b="b"/>
            <a:pathLst>
              <a:path w="184" h="220">
                <a:moveTo>
                  <a:pt x="172" y="184"/>
                </a:moveTo>
                <a:cubicBezTo>
                  <a:pt x="12" y="184"/>
                  <a:pt x="12" y="184"/>
                  <a:pt x="12" y="184"/>
                </a:cubicBezTo>
                <a:cubicBezTo>
                  <a:pt x="5" y="184"/>
                  <a:pt x="0" y="179"/>
                  <a:pt x="0" y="172"/>
                </a:cubicBezTo>
                <a:cubicBezTo>
                  <a:pt x="0" y="165"/>
                  <a:pt x="5" y="160"/>
                  <a:pt x="12" y="160"/>
                </a:cubicBezTo>
                <a:cubicBezTo>
                  <a:pt x="19" y="160"/>
                  <a:pt x="24" y="155"/>
                  <a:pt x="24" y="148"/>
                </a:cubicBezTo>
                <a:cubicBezTo>
                  <a:pt x="24" y="68"/>
                  <a:pt x="24" y="68"/>
                  <a:pt x="24" y="68"/>
                </a:cubicBezTo>
                <a:cubicBezTo>
                  <a:pt x="24" y="37"/>
                  <a:pt x="49" y="12"/>
                  <a:pt x="80" y="12"/>
                </a:cubicBezTo>
                <a:cubicBezTo>
                  <a:pt x="80" y="5"/>
                  <a:pt x="85" y="0"/>
                  <a:pt x="92" y="0"/>
                </a:cubicBezTo>
                <a:cubicBezTo>
                  <a:pt x="99" y="0"/>
                  <a:pt x="104" y="5"/>
                  <a:pt x="104" y="12"/>
                </a:cubicBezTo>
                <a:cubicBezTo>
                  <a:pt x="135" y="12"/>
                  <a:pt x="160" y="37"/>
                  <a:pt x="160" y="68"/>
                </a:cubicBezTo>
                <a:cubicBezTo>
                  <a:pt x="160" y="148"/>
                  <a:pt x="160" y="148"/>
                  <a:pt x="160" y="148"/>
                </a:cubicBezTo>
                <a:cubicBezTo>
                  <a:pt x="160" y="155"/>
                  <a:pt x="165" y="160"/>
                  <a:pt x="172" y="160"/>
                </a:cubicBezTo>
                <a:cubicBezTo>
                  <a:pt x="179" y="160"/>
                  <a:pt x="184" y="165"/>
                  <a:pt x="184" y="172"/>
                </a:cubicBezTo>
                <a:cubicBezTo>
                  <a:pt x="184" y="179"/>
                  <a:pt x="179" y="184"/>
                  <a:pt x="172" y="184"/>
                </a:cubicBezTo>
                <a:moveTo>
                  <a:pt x="92" y="220"/>
                </a:moveTo>
                <a:cubicBezTo>
                  <a:pt x="79" y="220"/>
                  <a:pt x="68" y="209"/>
                  <a:pt x="68" y="196"/>
                </a:cubicBezTo>
                <a:cubicBezTo>
                  <a:pt x="116" y="196"/>
                  <a:pt x="116" y="196"/>
                  <a:pt x="116" y="196"/>
                </a:cubicBezTo>
                <a:cubicBezTo>
                  <a:pt x="116" y="209"/>
                  <a:pt x="105" y="220"/>
                  <a:pt x="92" y="2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2" name="Freeform 179"/>
          <p:cNvSpPr>
            <a:spLocks noEditPoints="1"/>
          </p:cNvSpPr>
          <p:nvPr/>
        </p:nvSpPr>
        <p:spPr bwMode="auto">
          <a:xfrm>
            <a:off x="3504779" y="1740197"/>
            <a:ext cx="458367" cy="460184"/>
          </a:xfrm>
          <a:custGeom>
            <a:cxnLst>
              <a:cxn ang="0">
                <a:pos x="140" y="116"/>
              </a:cxn>
              <a:cxn ang="0">
                <a:pos x="140" y="0"/>
              </a:cxn>
              <a:cxn ang="0">
                <a:pos x="256" y="116"/>
              </a:cxn>
              <a:cxn ang="0">
                <a:pos x="140" y="116"/>
              </a:cxn>
              <a:cxn ang="0">
                <a:pos x="116" y="256"/>
              </a:cxn>
              <a:cxn ang="0">
                <a:pos x="0" y="140"/>
              </a:cxn>
              <a:cxn ang="0">
                <a:pos x="116" y="24"/>
              </a:cxn>
              <a:cxn ang="0">
                <a:pos x="116" y="140"/>
              </a:cxn>
              <a:cxn ang="0">
                <a:pos x="232" y="140"/>
              </a:cxn>
              <a:cxn ang="0">
                <a:pos x="116" y="256"/>
              </a:cxn>
            </a:cxnLst>
            <a:rect l="0" t="0" r="r" b="b"/>
            <a:pathLst>
              <a:path w="256" h="256">
                <a:moveTo>
                  <a:pt x="140" y="116"/>
                </a:moveTo>
                <a:cubicBezTo>
                  <a:pt x="140" y="0"/>
                  <a:pt x="140" y="0"/>
                  <a:pt x="140" y="0"/>
                </a:cubicBezTo>
                <a:cubicBezTo>
                  <a:pt x="204" y="0"/>
                  <a:pt x="256" y="52"/>
                  <a:pt x="256" y="116"/>
                </a:cubicBezTo>
                <a:lnTo>
                  <a:pt x="140" y="116"/>
                </a:lnTo>
                <a:close/>
                <a:moveTo>
                  <a:pt x="116" y="256"/>
                </a:moveTo>
                <a:cubicBezTo>
                  <a:pt x="52" y="256"/>
                  <a:pt x="0" y="204"/>
                  <a:pt x="0" y="140"/>
                </a:cubicBezTo>
                <a:cubicBezTo>
                  <a:pt x="0" y="76"/>
                  <a:pt x="52" y="24"/>
                  <a:pt x="116" y="24"/>
                </a:cubicBezTo>
                <a:cubicBezTo>
                  <a:pt x="116" y="140"/>
                  <a:pt x="116" y="140"/>
                  <a:pt x="116" y="140"/>
                </a:cubicBezTo>
                <a:cubicBezTo>
                  <a:pt x="232" y="140"/>
                  <a:pt x="232" y="140"/>
                  <a:pt x="232" y="140"/>
                </a:cubicBezTo>
                <a:cubicBezTo>
                  <a:pt x="232" y="204"/>
                  <a:pt x="180" y="256"/>
                  <a:pt x="116" y="256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3" name="Freeform 197"/>
          <p:cNvSpPr>
            <a:spLocks noEditPoints="1"/>
          </p:cNvSpPr>
          <p:nvPr/>
        </p:nvSpPr>
        <p:spPr bwMode="auto">
          <a:xfrm>
            <a:off x="4099921" y="2745090"/>
            <a:ext cx="376239" cy="363537"/>
          </a:xfrm>
          <a:custGeom>
            <a:cxnLst>
              <a:cxn ang="0">
                <a:pos x="240" y="220"/>
              </a:cxn>
              <a:cxn ang="0">
                <a:pos x="228" y="232"/>
              </a:cxn>
              <a:cxn ang="0">
                <a:pos x="221" y="230"/>
              </a:cxn>
              <a:cxn ang="0">
                <a:pos x="221" y="230"/>
              </a:cxn>
              <a:cxn ang="0">
                <a:pos x="163" y="186"/>
              </a:cxn>
              <a:cxn ang="0">
                <a:pos x="82" y="230"/>
              </a:cxn>
              <a:cxn ang="0">
                <a:pos x="82" y="230"/>
              </a:cxn>
              <a:cxn ang="0">
                <a:pos x="76" y="232"/>
              </a:cxn>
              <a:cxn ang="0">
                <a:pos x="69" y="230"/>
              </a:cxn>
              <a:cxn ang="0">
                <a:pos x="5" y="182"/>
              </a:cxn>
              <a:cxn ang="0">
                <a:pos x="0" y="172"/>
              </a:cxn>
              <a:cxn ang="0">
                <a:pos x="0" y="12"/>
              </a:cxn>
              <a:cxn ang="0">
                <a:pos x="12" y="0"/>
              </a:cxn>
              <a:cxn ang="0">
                <a:pos x="19" y="3"/>
              </a:cxn>
              <a:cxn ang="0">
                <a:pos x="19" y="3"/>
              </a:cxn>
              <a:cxn ang="0">
                <a:pos x="77" y="46"/>
              </a:cxn>
              <a:cxn ang="0">
                <a:pos x="159" y="1"/>
              </a:cxn>
              <a:cxn ang="0">
                <a:pos x="159" y="1"/>
              </a:cxn>
              <a:cxn ang="0">
                <a:pos x="164" y="0"/>
              </a:cxn>
              <a:cxn ang="0">
                <a:pos x="171" y="3"/>
              </a:cxn>
              <a:cxn ang="0">
                <a:pos x="171" y="3"/>
              </a:cxn>
              <a:cxn ang="0">
                <a:pos x="234" y="50"/>
              </a:cxn>
              <a:cxn ang="0">
                <a:pos x="235" y="51"/>
              </a:cxn>
              <a:cxn ang="0">
                <a:pos x="235" y="51"/>
              </a:cxn>
              <a:cxn ang="0">
                <a:pos x="235" y="51"/>
              </a:cxn>
              <a:cxn ang="0">
                <a:pos x="240" y="60"/>
              </a:cxn>
              <a:cxn ang="0">
                <a:pos x="240" y="220"/>
              </a:cxn>
              <a:cxn ang="0">
                <a:pos x="64" y="196"/>
              </a:cxn>
              <a:cxn ang="0">
                <a:pos x="64" y="66"/>
              </a:cxn>
              <a:cxn ang="0">
                <a:pos x="24" y="36"/>
              </a:cxn>
              <a:cxn ang="0">
                <a:pos x="24" y="166"/>
              </a:cxn>
              <a:cxn ang="0">
                <a:pos x="64" y="196"/>
              </a:cxn>
              <a:cxn ang="0">
                <a:pos x="152" y="32"/>
              </a:cxn>
              <a:cxn ang="0">
                <a:pos x="88" y="67"/>
              </a:cxn>
              <a:cxn ang="0">
                <a:pos x="88" y="200"/>
              </a:cxn>
              <a:cxn ang="0">
                <a:pos x="152" y="165"/>
              </a:cxn>
              <a:cxn ang="0">
                <a:pos x="152" y="32"/>
              </a:cxn>
              <a:cxn ang="0">
                <a:pos x="216" y="66"/>
              </a:cxn>
              <a:cxn ang="0">
                <a:pos x="176" y="36"/>
              </a:cxn>
              <a:cxn ang="0">
                <a:pos x="176" y="166"/>
              </a:cxn>
              <a:cxn ang="0">
                <a:pos x="216" y="196"/>
              </a:cxn>
              <a:cxn ang="0">
                <a:pos x="216" y="66"/>
              </a:cxn>
            </a:cxnLst>
            <a:rect l="0" t="0" r="r" b="b"/>
            <a:pathLst>
              <a:path w="240" h="231">
                <a:moveTo>
                  <a:pt x="240" y="220"/>
                </a:moveTo>
                <a:cubicBezTo>
                  <a:pt x="240" y="227"/>
                  <a:pt x="235" y="232"/>
                  <a:pt x="228" y="232"/>
                </a:cubicBezTo>
                <a:cubicBezTo>
                  <a:pt x="225" y="232"/>
                  <a:pt x="223" y="231"/>
                  <a:pt x="221" y="230"/>
                </a:cubicBezTo>
                <a:cubicBezTo>
                  <a:pt x="221" y="230"/>
                  <a:pt x="221" y="230"/>
                  <a:pt x="221" y="230"/>
                </a:cubicBezTo>
                <a:cubicBezTo>
                  <a:pt x="163" y="186"/>
                  <a:pt x="163" y="186"/>
                  <a:pt x="163" y="186"/>
                </a:cubicBezTo>
                <a:cubicBezTo>
                  <a:pt x="82" y="230"/>
                  <a:pt x="82" y="230"/>
                  <a:pt x="82" y="230"/>
                </a:cubicBezTo>
                <a:cubicBezTo>
                  <a:pt x="82" y="230"/>
                  <a:pt x="82" y="230"/>
                  <a:pt x="82" y="230"/>
                </a:cubicBezTo>
                <a:cubicBezTo>
                  <a:pt x="80" y="231"/>
                  <a:pt x="78" y="232"/>
                  <a:pt x="76" y="232"/>
                </a:cubicBezTo>
                <a:cubicBezTo>
                  <a:pt x="73" y="232"/>
                  <a:pt x="71" y="231"/>
                  <a:pt x="69" y="230"/>
                </a:cubicBezTo>
                <a:cubicBezTo>
                  <a:pt x="5" y="182"/>
                  <a:pt x="5" y="182"/>
                  <a:pt x="5" y="182"/>
                </a:cubicBezTo>
                <a:cubicBezTo>
                  <a:pt x="2" y="180"/>
                  <a:pt x="0" y="176"/>
                  <a:pt x="0" y="17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5"/>
                  <a:pt x="5" y="0"/>
                  <a:pt x="12" y="0"/>
                </a:cubicBezTo>
                <a:cubicBezTo>
                  <a:pt x="15" y="0"/>
                  <a:pt x="17" y="1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77" y="46"/>
                  <a:pt x="77" y="46"/>
                  <a:pt x="77" y="46"/>
                </a:cubicBezTo>
                <a:cubicBezTo>
                  <a:pt x="159" y="1"/>
                  <a:pt x="159" y="1"/>
                  <a:pt x="159" y="1"/>
                </a:cubicBezTo>
                <a:cubicBezTo>
                  <a:pt x="159" y="1"/>
                  <a:pt x="159" y="1"/>
                  <a:pt x="159" y="1"/>
                </a:cubicBezTo>
                <a:cubicBezTo>
                  <a:pt x="160" y="1"/>
                  <a:pt x="162" y="0"/>
                  <a:pt x="164" y="0"/>
                </a:cubicBezTo>
                <a:cubicBezTo>
                  <a:pt x="167" y="0"/>
                  <a:pt x="169" y="1"/>
                  <a:pt x="171" y="3"/>
                </a:cubicBezTo>
                <a:cubicBezTo>
                  <a:pt x="171" y="3"/>
                  <a:pt x="171" y="3"/>
                  <a:pt x="171" y="3"/>
                </a:cubicBezTo>
                <a:cubicBezTo>
                  <a:pt x="234" y="50"/>
                  <a:pt x="234" y="50"/>
                  <a:pt x="234" y="50"/>
                </a:cubicBezTo>
                <a:cubicBezTo>
                  <a:pt x="235" y="50"/>
                  <a:pt x="235" y="50"/>
                  <a:pt x="235" y="51"/>
                </a:cubicBezTo>
                <a:cubicBezTo>
                  <a:pt x="235" y="51"/>
                  <a:pt x="235" y="51"/>
                  <a:pt x="235" y="51"/>
                </a:cubicBezTo>
                <a:cubicBezTo>
                  <a:pt x="235" y="51"/>
                  <a:pt x="235" y="51"/>
                  <a:pt x="235" y="51"/>
                </a:cubicBezTo>
                <a:cubicBezTo>
                  <a:pt x="238" y="53"/>
                  <a:pt x="240" y="56"/>
                  <a:pt x="240" y="60"/>
                </a:cubicBezTo>
                <a:lnTo>
                  <a:pt x="240" y="220"/>
                </a:lnTo>
                <a:close/>
                <a:moveTo>
                  <a:pt x="64" y="196"/>
                </a:moveTo>
                <a:cubicBezTo>
                  <a:pt x="64" y="66"/>
                  <a:pt x="64" y="66"/>
                  <a:pt x="64" y="6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166"/>
                  <a:pt x="24" y="166"/>
                  <a:pt x="24" y="166"/>
                </a:cubicBezTo>
                <a:lnTo>
                  <a:pt x="64" y="196"/>
                </a:lnTo>
                <a:close/>
                <a:moveTo>
                  <a:pt x="152" y="32"/>
                </a:moveTo>
                <a:cubicBezTo>
                  <a:pt x="88" y="67"/>
                  <a:pt x="88" y="67"/>
                  <a:pt x="88" y="67"/>
                </a:cubicBezTo>
                <a:cubicBezTo>
                  <a:pt x="88" y="200"/>
                  <a:pt x="88" y="200"/>
                  <a:pt x="88" y="200"/>
                </a:cubicBezTo>
                <a:cubicBezTo>
                  <a:pt x="152" y="165"/>
                  <a:pt x="152" y="165"/>
                  <a:pt x="152" y="165"/>
                </a:cubicBezTo>
                <a:lnTo>
                  <a:pt x="152" y="32"/>
                </a:lnTo>
                <a:close/>
                <a:moveTo>
                  <a:pt x="216" y="66"/>
                </a:moveTo>
                <a:cubicBezTo>
                  <a:pt x="176" y="36"/>
                  <a:pt x="176" y="36"/>
                  <a:pt x="176" y="36"/>
                </a:cubicBezTo>
                <a:cubicBezTo>
                  <a:pt x="176" y="166"/>
                  <a:pt x="176" y="166"/>
                  <a:pt x="176" y="166"/>
                </a:cubicBezTo>
                <a:cubicBezTo>
                  <a:pt x="216" y="196"/>
                  <a:pt x="216" y="196"/>
                  <a:pt x="216" y="196"/>
                </a:cubicBezTo>
                <a:lnTo>
                  <a:pt x="216" y="6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4" name="Freeform 216"/>
          <p:cNvSpPr>
            <a:spLocks noEditPoints="1"/>
          </p:cNvSpPr>
          <p:nvPr/>
        </p:nvSpPr>
        <p:spPr bwMode="auto">
          <a:xfrm>
            <a:off x="4011167" y="3836280"/>
            <a:ext cx="471127" cy="471126"/>
          </a:xfrm>
          <a:custGeom>
            <a:cxnLst>
              <a:cxn ang="0">
                <a:pos x="229" y="140"/>
              </a:cxn>
              <a:cxn ang="0">
                <a:pos x="59" y="53"/>
              </a:cxn>
              <a:cxn ang="0">
                <a:pos x="84" y="39"/>
              </a:cxn>
              <a:cxn ang="0">
                <a:pos x="86" y="43"/>
              </a:cxn>
              <a:cxn ang="0">
                <a:pos x="85" y="47"/>
              </a:cxn>
              <a:cxn ang="0">
                <a:pos x="88" y="51"/>
              </a:cxn>
              <a:cxn ang="0">
                <a:pos x="77" y="59"/>
              </a:cxn>
              <a:cxn ang="0">
                <a:pos x="73" y="67"/>
              </a:cxn>
              <a:cxn ang="0">
                <a:pos x="69" y="74"/>
              </a:cxn>
              <a:cxn ang="0">
                <a:pos x="61" y="71"/>
              </a:cxn>
              <a:cxn ang="0">
                <a:pos x="58" y="67"/>
              </a:cxn>
              <a:cxn ang="0">
                <a:pos x="58" y="60"/>
              </a:cxn>
              <a:cxn ang="0">
                <a:pos x="58" y="56"/>
              </a:cxn>
              <a:cxn ang="0">
                <a:pos x="47" y="66"/>
              </a:cxn>
              <a:cxn ang="0">
                <a:pos x="40" y="74"/>
              </a:cxn>
              <a:cxn ang="0">
                <a:pos x="53" y="94"/>
              </a:cxn>
              <a:cxn ang="0">
                <a:pos x="48" y="103"/>
              </a:cxn>
              <a:cxn ang="0">
                <a:pos x="42" y="103"/>
              </a:cxn>
              <a:cxn ang="0">
                <a:pos x="34" y="113"/>
              </a:cxn>
              <a:cxn ang="0">
                <a:pos x="32" y="113"/>
              </a:cxn>
              <a:cxn ang="0">
                <a:pos x="32" y="116"/>
              </a:cxn>
              <a:cxn ang="0">
                <a:pos x="29" y="134"/>
              </a:cxn>
              <a:cxn ang="0">
                <a:pos x="44" y="154"/>
              </a:cxn>
              <a:cxn ang="0">
                <a:pos x="69" y="187"/>
              </a:cxn>
              <a:cxn ang="0">
                <a:pos x="222" y="132"/>
              </a:cxn>
              <a:cxn ang="0">
                <a:pos x="204" y="140"/>
              </a:cxn>
              <a:cxn ang="0">
                <a:pos x="168" y="115"/>
              </a:cxn>
              <a:cxn ang="0">
                <a:pos x="166" y="135"/>
              </a:cxn>
              <a:cxn ang="0">
                <a:pos x="143" y="104"/>
              </a:cxn>
              <a:cxn ang="0">
                <a:pos x="156" y="93"/>
              </a:cxn>
              <a:cxn ang="0">
                <a:pos x="143" y="101"/>
              </a:cxn>
              <a:cxn ang="0">
                <a:pos x="139" y="105"/>
              </a:cxn>
              <a:cxn ang="0">
                <a:pos x="129" y="98"/>
              </a:cxn>
              <a:cxn ang="0">
                <a:pos x="111" y="105"/>
              </a:cxn>
              <a:cxn ang="0">
                <a:pos x="110" y="91"/>
              </a:cxn>
              <a:cxn ang="0">
                <a:pos x="120" y="81"/>
              </a:cxn>
              <a:cxn ang="0">
                <a:pos x="132" y="79"/>
              </a:cxn>
              <a:cxn ang="0">
                <a:pos x="141" y="70"/>
              </a:cxn>
              <a:cxn ang="0">
                <a:pos x="134" y="71"/>
              </a:cxn>
              <a:cxn ang="0">
                <a:pos x="124" y="72"/>
              </a:cxn>
              <a:cxn ang="0">
                <a:pos x="119" y="67"/>
              </a:cxn>
              <a:cxn ang="0">
                <a:pos x="136" y="53"/>
              </a:cxn>
              <a:cxn ang="0">
                <a:pos x="161" y="59"/>
              </a:cxn>
              <a:cxn ang="0">
                <a:pos x="181" y="41"/>
              </a:cxn>
              <a:cxn ang="0">
                <a:pos x="173" y="91"/>
              </a:cxn>
              <a:cxn ang="0">
                <a:pos x="175" y="100"/>
              </a:cxn>
              <a:cxn ang="0">
                <a:pos x="138" y="28"/>
              </a:cxn>
              <a:cxn ang="0">
                <a:pos x="133" y="30"/>
              </a:cxn>
              <a:cxn ang="0">
                <a:pos x="106" y="76"/>
              </a:cxn>
              <a:cxn ang="0">
                <a:pos x="100" y="84"/>
              </a:cxn>
              <a:cxn ang="0">
                <a:pos x="121" y="106"/>
              </a:cxn>
              <a:cxn ang="0">
                <a:pos x="159" y="133"/>
              </a:cxn>
              <a:cxn ang="0">
                <a:pos x="156" y="171"/>
              </a:cxn>
              <a:cxn ang="0">
                <a:pos x="127" y="166"/>
              </a:cxn>
              <a:cxn ang="0">
                <a:pos x="100" y="143"/>
              </a:cxn>
              <a:cxn ang="0">
                <a:pos x="84" y="62"/>
              </a:cxn>
              <a:cxn ang="0">
                <a:pos x="165" y="169"/>
              </a:cxn>
              <a:cxn ang="0">
                <a:pos x="140" y="107"/>
              </a:cxn>
              <a:cxn ang="0">
                <a:pos x="123" y="99"/>
              </a:cxn>
              <a:cxn ang="0">
                <a:pos x="85" y="48"/>
              </a:cxn>
              <a:cxn ang="0">
                <a:pos x="57" y="96"/>
              </a:cxn>
              <a:cxn ang="0">
                <a:pos x="41" y="137"/>
              </a:cxn>
              <a:cxn ang="0">
                <a:pos x="206" y="140"/>
              </a:cxn>
            </a:cxnLst>
            <a:rect l="0" t="0" r="r" b="b"/>
            <a:pathLst>
              <a:path w="256" h="256">
                <a:moveTo>
                  <a:pt x="128" y="256"/>
                </a:moveTo>
                <a:cubicBezTo>
                  <a:pt x="57" y="256"/>
                  <a:pt x="0" y="199"/>
                  <a:pt x="0" y="128"/>
                </a:cubicBezTo>
                <a:cubicBezTo>
                  <a:pt x="0" y="57"/>
                  <a:pt x="57" y="0"/>
                  <a:pt x="128" y="0"/>
                </a:cubicBezTo>
                <a:cubicBezTo>
                  <a:pt x="199" y="0"/>
                  <a:pt x="256" y="57"/>
                  <a:pt x="256" y="128"/>
                </a:cubicBezTo>
                <a:cubicBezTo>
                  <a:pt x="256" y="199"/>
                  <a:pt x="199" y="256"/>
                  <a:pt x="128" y="256"/>
                </a:cubicBezTo>
                <a:moveTo>
                  <a:pt x="200" y="53"/>
                </a:moveTo>
                <a:cubicBezTo>
                  <a:pt x="199" y="53"/>
                  <a:pt x="199" y="53"/>
                  <a:pt x="198" y="53"/>
                </a:cubicBezTo>
                <a:cubicBezTo>
                  <a:pt x="198" y="53"/>
                  <a:pt x="198" y="52"/>
                  <a:pt x="198" y="52"/>
                </a:cubicBezTo>
                <a:cubicBezTo>
                  <a:pt x="198" y="52"/>
                  <a:pt x="198" y="52"/>
                  <a:pt x="198" y="51"/>
                </a:cubicBezTo>
                <a:cubicBezTo>
                  <a:pt x="198" y="51"/>
                  <a:pt x="197" y="51"/>
                  <a:pt x="197" y="50"/>
                </a:cubicBezTo>
                <a:cubicBezTo>
                  <a:pt x="197" y="50"/>
                  <a:pt x="197" y="50"/>
                  <a:pt x="197" y="50"/>
                </a:cubicBezTo>
                <a:cubicBezTo>
                  <a:pt x="197" y="51"/>
                  <a:pt x="197" y="51"/>
                  <a:pt x="197" y="51"/>
                </a:cubicBezTo>
                <a:cubicBezTo>
                  <a:pt x="197" y="51"/>
                  <a:pt x="197" y="51"/>
                  <a:pt x="197" y="52"/>
                </a:cubicBezTo>
                <a:cubicBezTo>
                  <a:pt x="197" y="52"/>
                  <a:pt x="197" y="53"/>
                  <a:pt x="197" y="53"/>
                </a:cubicBezTo>
                <a:cubicBezTo>
                  <a:pt x="197" y="54"/>
                  <a:pt x="197" y="54"/>
                  <a:pt x="198" y="54"/>
                </a:cubicBezTo>
                <a:cubicBezTo>
                  <a:pt x="198" y="55"/>
                  <a:pt x="198" y="55"/>
                  <a:pt x="197" y="55"/>
                </a:cubicBezTo>
                <a:cubicBezTo>
                  <a:pt x="197" y="55"/>
                  <a:pt x="197" y="56"/>
                  <a:pt x="197" y="56"/>
                </a:cubicBezTo>
                <a:cubicBezTo>
                  <a:pt x="197" y="56"/>
                  <a:pt x="197" y="57"/>
                  <a:pt x="196" y="57"/>
                </a:cubicBezTo>
                <a:cubicBezTo>
                  <a:pt x="196" y="57"/>
                  <a:pt x="196" y="57"/>
                  <a:pt x="195" y="57"/>
                </a:cubicBezTo>
                <a:cubicBezTo>
                  <a:pt x="196" y="58"/>
                  <a:pt x="196" y="58"/>
                  <a:pt x="196" y="58"/>
                </a:cubicBezTo>
                <a:cubicBezTo>
                  <a:pt x="195" y="58"/>
                  <a:pt x="195" y="58"/>
                  <a:pt x="195" y="58"/>
                </a:cubicBezTo>
                <a:cubicBezTo>
                  <a:pt x="195" y="58"/>
                  <a:pt x="194" y="58"/>
                  <a:pt x="194" y="58"/>
                </a:cubicBezTo>
                <a:cubicBezTo>
                  <a:pt x="194" y="58"/>
                  <a:pt x="193" y="58"/>
                  <a:pt x="193" y="58"/>
                </a:cubicBezTo>
                <a:cubicBezTo>
                  <a:pt x="193" y="59"/>
                  <a:pt x="194" y="59"/>
                  <a:pt x="195" y="59"/>
                </a:cubicBezTo>
                <a:cubicBezTo>
                  <a:pt x="195" y="59"/>
                  <a:pt x="195" y="59"/>
                  <a:pt x="195" y="59"/>
                </a:cubicBezTo>
                <a:cubicBezTo>
                  <a:pt x="196" y="59"/>
                  <a:pt x="196" y="59"/>
                  <a:pt x="196" y="59"/>
                </a:cubicBezTo>
                <a:cubicBezTo>
                  <a:pt x="197" y="58"/>
                  <a:pt x="197" y="58"/>
                  <a:pt x="198" y="58"/>
                </a:cubicBezTo>
                <a:cubicBezTo>
                  <a:pt x="198" y="57"/>
                  <a:pt x="198" y="57"/>
                  <a:pt x="198" y="57"/>
                </a:cubicBezTo>
                <a:cubicBezTo>
                  <a:pt x="199" y="57"/>
                  <a:pt x="199" y="57"/>
                  <a:pt x="199" y="57"/>
                </a:cubicBezTo>
                <a:cubicBezTo>
                  <a:pt x="199" y="56"/>
                  <a:pt x="199" y="56"/>
                  <a:pt x="199" y="56"/>
                </a:cubicBezTo>
                <a:cubicBezTo>
                  <a:pt x="199" y="55"/>
                  <a:pt x="199" y="55"/>
                  <a:pt x="199" y="55"/>
                </a:cubicBezTo>
                <a:cubicBezTo>
                  <a:pt x="199" y="54"/>
                  <a:pt x="200" y="54"/>
                  <a:pt x="201" y="54"/>
                </a:cubicBezTo>
                <a:cubicBezTo>
                  <a:pt x="201" y="54"/>
                  <a:pt x="200" y="53"/>
                  <a:pt x="200" y="53"/>
                </a:cubicBezTo>
                <a:cubicBezTo>
                  <a:pt x="200" y="53"/>
                  <a:pt x="200" y="53"/>
                  <a:pt x="200" y="53"/>
                </a:cubicBezTo>
                <a:moveTo>
                  <a:pt x="203" y="56"/>
                </a:moveTo>
                <a:cubicBezTo>
                  <a:pt x="203" y="56"/>
                  <a:pt x="203" y="56"/>
                  <a:pt x="202" y="56"/>
                </a:cubicBezTo>
                <a:cubicBezTo>
                  <a:pt x="202" y="56"/>
                  <a:pt x="202" y="56"/>
                  <a:pt x="202" y="56"/>
                </a:cubicBezTo>
                <a:cubicBezTo>
                  <a:pt x="202" y="56"/>
                  <a:pt x="203" y="56"/>
                  <a:pt x="203" y="56"/>
                </a:cubicBezTo>
                <a:cubicBezTo>
                  <a:pt x="202" y="55"/>
                  <a:pt x="202" y="55"/>
                  <a:pt x="202" y="55"/>
                </a:cubicBezTo>
                <a:cubicBezTo>
                  <a:pt x="202" y="55"/>
                  <a:pt x="202" y="56"/>
                  <a:pt x="202" y="56"/>
                </a:cubicBezTo>
                <a:cubicBezTo>
                  <a:pt x="202" y="57"/>
                  <a:pt x="203" y="57"/>
                  <a:pt x="203" y="56"/>
                </a:cubicBezTo>
                <a:cubicBezTo>
                  <a:pt x="203" y="56"/>
                  <a:pt x="203" y="56"/>
                  <a:pt x="203" y="56"/>
                </a:cubicBezTo>
                <a:moveTo>
                  <a:pt x="231" y="143"/>
                </a:moveTo>
                <a:cubicBezTo>
                  <a:pt x="231" y="141"/>
                  <a:pt x="231" y="138"/>
                  <a:pt x="232" y="136"/>
                </a:cubicBezTo>
                <a:cubicBezTo>
                  <a:pt x="232" y="136"/>
                  <a:pt x="232" y="136"/>
                  <a:pt x="232" y="136"/>
                </a:cubicBezTo>
                <a:cubicBezTo>
                  <a:pt x="231" y="136"/>
                  <a:pt x="231" y="136"/>
                  <a:pt x="231" y="136"/>
                </a:cubicBezTo>
                <a:cubicBezTo>
                  <a:pt x="231" y="135"/>
                  <a:pt x="231" y="136"/>
                  <a:pt x="230" y="136"/>
                </a:cubicBezTo>
                <a:cubicBezTo>
                  <a:pt x="230" y="136"/>
                  <a:pt x="230" y="136"/>
                  <a:pt x="230" y="136"/>
                </a:cubicBezTo>
                <a:cubicBezTo>
                  <a:pt x="230" y="135"/>
                  <a:pt x="230" y="135"/>
                  <a:pt x="230" y="135"/>
                </a:cubicBezTo>
                <a:cubicBezTo>
                  <a:pt x="229" y="135"/>
                  <a:pt x="229" y="135"/>
                  <a:pt x="229" y="135"/>
                </a:cubicBezTo>
                <a:cubicBezTo>
                  <a:pt x="229" y="135"/>
                  <a:pt x="229" y="135"/>
                  <a:pt x="229" y="136"/>
                </a:cubicBezTo>
                <a:cubicBezTo>
                  <a:pt x="229" y="136"/>
                  <a:pt x="229" y="136"/>
                  <a:pt x="229" y="136"/>
                </a:cubicBezTo>
                <a:cubicBezTo>
                  <a:pt x="228" y="137"/>
                  <a:pt x="227" y="139"/>
                  <a:pt x="228" y="140"/>
                </a:cubicBezTo>
                <a:cubicBezTo>
                  <a:pt x="228" y="140"/>
                  <a:pt x="228" y="140"/>
                  <a:pt x="229" y="140"/>
                </a:cubicBezTo>
                <a:cubicBezTo>
                  <a:pt x="229" y="140"/>
                  <a:pt x="229" y="140"/>
                  <a:pt x="229" y="141"/>
                </a:cubicBezTo>
                <a:cubicBezTo>
                  <a:pt x="229" y="140"/>
                  <a:pt x="229" y="140"/>
                  <a:pt x="229" y="140"/>
                </a:cubicBezTo>
                <a:cubicBezTo>
                  <a:pt x="229" y="142"/>
                  <a:pt x="229" y="143"/>
                  <a:pt x="231" y="142"/>
                </a:cubicBezTo>
                <a:cubicBezTo>
                  <a:pt x="231" y="143"/>
                  <a:pt x="231" y="143"/>
                  <a:pt x="231" y="143"/>
                </a:cubicBezTo>
                <a:moveTo>
                  <a:pt x="28" y="153"/>
                </a:moveTo>
                <a:cubicBezTo>
                  <a:pt x="28" y="152"/>
                  <a:pt x="27" y="152"/>
                  <a:pt x="28" y="151"/>
                </a:cubicBezTo>
                <a:cubicBezTo>
                  <a:pt x="28" y="151"/>
                  <a:pt x="29" y="151"/>
                  <a:pt x="29" y="151"/>
                </a:cubicBezTo>
                <a:cubicBezTo>
                  <a:pt x="29" y="151"/>
                  <a:pt x="29" y="151"/>
                  <a:pt x="29" y="152"/>
                </a:cubicBezTo>
                <a:cubicBezTo>
                  <a:pt x="29" y="152"/>
                  <a:pt x="29" y="151"/>
                  <a:pt x="29" y="151"/>
                </a:cubicBezTo>
                <a:cubicBezTo>
                  <a:pt x="29" y="151"/>
                  <a:pt x="29" y="151"/>
                  <a:pt x="29" y="151"/>
                </a:cubicBezTo>
                <a:cubicBezTo>
                  <a:pt x="30" y="151"/>
                  <a:pt x="31" y="151"/>
                  <a:pt x="31" y="151"/>
                </a:cubicBezTo>
                <a:cubicBezTo>
                  <a:pt x="31" y="150"/>
                  <a:pt x="30" y="150"/>
                  <a:pt x="30" y="150"/>
                </a:cubicBezTo>
                <a:cubicBezTo>
                  <a:pt x="30" y="149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49"/>
                  <a:pt x="31" y="149"/>
                  <a:pt x="31" y="149"/>
                </a:cubicBezTo>
                <a:cubicBezTo>
                  <a:pt x="31" y="149"/>
                  <a:pt x="30" y="149"/>
                  <a:pt x="30" y="149"/>
                </a:cubicBezTo>
                <a:cubicBezTo>
                  <a:pt x="30" y="149"/>
                  <a:pt x="30" y="149"/>
                  <a:pt x="29" y="149"/>
                </a:cubicBezTo>
                <a:cubicBezTo>
                  <a:pt x="29" y="149"/>
                  <a:pt x="29" y="149"/>
                  <a:pt x="29" y="149"/>
                </a:cubicBezTo>
                <a:cubicBezTo>
                  <a:pt x="28" y="149"/>
                  <a:pt x="28" y="149"/>
                  <a:pt x="28" y="150"/>
                </a:cubicBezTo>
                <a:cubicBezTo>
                  <a:pt x="28" y="150"/>
                  <a:pt x="28" y="150"/>
                  <a:pt x="28" y="150"/>
                </a:cubicBezTo>
                <a:cubicBezTo>
                  <a:pt x="28" y="150"/>
                  <a:pt x="28" y="151"/>
                  <a:pt x="27" y="151"/>
                </a:cubicBezTo>
                <a:cubicBezTo>
                  <a:pt x="27" y="151"/>
                  <a:pt x="27" y="151"/>
                  <a:pt x="27" y="151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7" y="150"/>
                </a:cubicBezTo>
                <a:cubicBezTo>
                  <a:pt x="27" y="150"/>
                  <a:pt x="27" y="150"/>
                  <a:pt x="26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7" y="151"/>
                  <a:pt x="27" y="152"/>
                  <a:pt x="27" y="153"/>
                </a:cubicBezTo>
                <a:cubicBezTo>
                  <a:pt x="27" y="153"/>
                  <a:pt x="27" y="153"/>
                  <a:pt x="28" y="153"/>
                </a:cubicBezTo>
                <a:moveTo>
                  <a:pt x="32" y="112"/>
                </a:move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moveTo>
                  <a:pt x="30" y="94"/>
                </a:moveTo>
                <a:cubicBezTo>
                  <a:pt x="30" y="94"/>
                  <a:pt x="30" y="94"/>
                  <a:pt x="30" y="94"/>
                </a:cubicBezTo>
                <a:cubicBezTo>
                  <a:pt x="30" y="94"/>
                  <a:pt x="30" y="93"/>
                  <a:pt x="30" y="93"/>
                </a:cubicBezTo>
                <a:cubicBezTo>
                  <a:pt x="30" y="93"/>
                  <a:pt x="30" y="94"/>
                  <a:pt x="30" y="94"/>
                </a:cubicBezTo>
                <a:moveTo>
                  <a:pt x="59" y="53"/>
                </a:moveTo>
                <a:cubicBezTo>
                  <a:pt x="59" y="53"/>
                  <a:pt x="59" y="53"/>
                  <a:pt x="59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8" y="53"/>
                </a:cubicBezTo>
                <a:cubicBezTo>
                  <a:pt x="58" y="53"/>
                  <a:pt x="58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8" y="53"/>
                  <a:pt x="58" y="53"/>
                </a:cubicBezTo>
                <a:cubicBezTo>
                  <a:pt x="58" y="53"/>
                  <a:pt x="58" y="53"/>
                  <a:pt x="59" y="52"/>
                </a:cubicBezTo>
                <a:cubicBezTo>
                  <a:pt x="58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7" y="52"/>
                  <a:pt x="57" y="52"/>
                  <a:pt x="57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7" y="52"/>
                  <a:pt x="57" y="52"/>
                  <a:pt x="56" y="53"/>
                </a:cubicBezTo>
                <a:cubicBezTo>
                  <a:pt x="57" y="53"/>
                  <a:pt x="57" y="53"/>
                  <a:pt x="57" y="53"/>
                </a:cubicBezTo>
                <a:cubicBezTo>
                  <a:pt x="57" y="53"/>
                  <a:pt x="58" y="53"/>
                  <a:pt x="58" y="53"/>
                </a:cubicBezTo>
                <a:cubicBezTo>
                  <a:pt x="58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53"/>
                  <a:pt x="59" y="53"/>
                  <a:pt x="59" y="53"/>
                </a:cubicBezTo>
                <a:moveTo>
                  <a:pt x="54" y="55"/>
                </a:move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moveTo>
                  <a:pt x="83" y="34"/>
                </a:moveTo>
                <a:cubicBezTo>
                  <a:pt x="83" y="34"/>
                  <a:pt x="83" y="34"/>
                  <a:pt x="83" y="34"/>
                </a:cubicBezTo>
                <a:cubicBezTo>
                  <a:pt x="83" y="35"/>
                  <a:pt x="84" y="35"/>
                  <a:pt x="84" y="35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4"/>
                  <a:pt x="83" y="34"/>
                </a:cubicBezTo>
                <a:cubicBezTo>
                  <a:pt x="83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2" y="35"/>
                  <a:pt x="82" y="36"/>
                  <a:pt x="81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2" y="36"/>
                  <a:pt x="82" y="36"/>
                </a:cubicBezTo>
                <a:cubicBezTo>
                  <a:pt x="82" y="36"/>
                  <a:pt x="82" y="35"/>
                  <a:pt x="82" y="35"/>
                </a:cubicBezTo>
                <a:cubicBezTo>
                  <a:pt x="82" y="35"/>
                  <a:pt x="82" y="35"/>
                  <a:pt x="82" y="35"/>
                </a:cubicBezTo>
                <a:cubicBezTo>
                  <a:pt x="83" y="35"/>
                  <a:pt x="83" y="35"/>
                  <a:pt x="83" y="35"/>
                </a:cubicBezTo>
                <a:cubicBezTo>
                  <a:pt x="83" y="35"/>
                  <a:pt x="83" y="36"/>
                  <a:pt x="83" y="36"/>
                </a:cubicBezTo>
                <a:cubicBezTo>
                  <a:pt x="84" y="36"/>
                  <a:pt x="84" y="36"/>
                  <a:pt x="84" y="36"/>
                </a:cubicBezTo>
                <a:cubicBezTo>
                  <a:pt x="84" y="36"/>
                  <a:pt x="84" y="37"/>
                  <a:pt x="84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3" y="36"/>
                  <a:pt x="83" y="37"/>
                  <a:pt x="83" y="37"/>
                </a:cubicBezTo>
                <a:cubicBezTo>
                  <a:pt x="83" y="37"/>
                  <a:pt x="83" y="37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82" y="37"/>
                  <a:pt x="82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3" y="37"/>
                  <a:pt x="83" y="37"/>
                </a:cubicBezTo>
                <a:cubicBezTo>
                  <a:pt x="83" y="37"/>
                  <a:pt x="82" y="37"/>
                  <a:pt x="82" y="37"/>
                </a:cubicBezTo>
                <a:cubicBezTo>
                  <a:pt x="82" y="37"/>
                  <a:pt x="83" y="38"/>
                  <a:pt x="83" y="38"/>
                </a:cubicBezTo>
                <a:cubicBezTo>
                  <a:pt x="83" y="37"/>
                  <a:pt x="83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5" y="38"/>
                  <a:pt x="85" y="37"/>
                  <a:pt x="85" y="37"/>
                </a:cubicBezTo>
                <a:cubicBezTo>
                  <a:pt x="85" y="37"/>
                  <a:pt x="86" y="37"/>
                  <a:pt x="86" y="38"/>
                </a:cubicBezTo>
                <a:cubicBezTo>
                  <a:pt x="86" y="38"/>
                  <a:pt x="86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4" y="38"/>
                  <a:pt x="84" y="38"/>
                  <a:pt x="84" y="38"/>
                </a:cubicBezTo>
                <a:cubicBezTo>
                  <a:pt x="84" y="38"/>
                  <a:pt x="83" y="38"/>
                  <a:pt x="83" y="38"/>
                </a:cubicBezTo>
                <a:cubicBezTo>
                  <a:pt x="83" y="38"/>
                  <a:pt x="83" y="38"/>
                  <a:pt x="83" y="38"/>
                </a:cubicBezTo>
                <a:cubicBezTo>
                  <a:pt x="83" y="38"/>
                  <a:pt x="84" y="39"/>
                  <a:pt x="84" y="39"/>
                </a:cubicBezTo>
                <a:cubicBezTo>
                  <a:pt x="84" y="39"/>
                  <a:pt x="83" y="39"/>
                  <a:pt x="83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5" y="39"/>
                  <a:pt x="85" y="39"/>
                </a:cubicBezTo>
                <a:cubicBezTo>
                  <a:pt x="86" y="39"/>
                  <a:pt x="86" y="39"/>
                  <a:pt x="86" y="39"/>
                </a:cubicBezTo>
                <a:cubicBezTo>
                  <a:pt x="86" y="39"/>
                  <a:pt x="87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6" y="40"/>
                  <a:pt x="86" y="40"/>
                  <a:pt x="86" y="40"/>
                </a:cubicBezTo>
                <a:cubicBezTo>
                  <a:pt x="85" y="40"/>
                  <a:pt x="85" y="41"/>
                  <a:pt x="85" y="41"/>
                </a:cubicBezTo>
                <a:cubicBezTo>
                  <a:pt x="85" y="41"/>
                  <a:pt x="85" y="41"/>
                  <a:pt x="85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4" y="41"/>
                  <a:pt x="84" y="41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3" y="40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1"/>
                </a:cubicBezTo>
                <a:cubicBezTo>
                  <a:pt x="82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2" y="41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2"/>
                  <a:pt x="81" y="42"/>
                  <a:pt x="81" y="42"/>
                </a:cubicBezTo>
                <a:cubicBezTo>
                  <a:pt x="81" y="43"/>
                  <a:pt x="80" y="43"/>
                  <a:pt x="81" y="43"/>
                </a:cubicBezTo>
                <a:cubicBezTo>
                  <a:pt x="81" y="43"/>
                  <a:pt x="81" y="43"/>
                  <a:pt x="81" y="43"/>
                </a:cubicBezTo>
                <a:cubicBezTo>
                  <a:pt x="81" y="43"/>
                  <a:pt x="81" y="43"/>
                  <a:pt x="82" y="43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2"/>
                  <a:pt x="83" y="42"/>
                  <a:pt x="83" y="42"/>
                </a:cubicBezTo>
                <a:cubicBezTo>
                  <a:pt x="83" y="42"/>
                  <a:pt x="83" y="42"/>
                  <a:pt x="83" y="42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3" y="43"/>
                  <a:pt x="83" y="43"/>
                </a:cubicBezTo>
                <a:cubicBezTo>
                  <a:pt x="83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3"/>
                  <a:pt x="84" y="43"/>
                  <a:pt x="84" y="43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4" y="44"/>
                  <a:pt x="84" y="43"/>
                  <a:pt x="85" y="43"/>
                </a:cubicBezTo>
                <a:cubicBezTo>
                  <a:pt x="85" y="43"/>
                  <a:pt x="85" y="43"/>
                  <a:pt x="86" y="43"/>
                </a:cubicBezTo>
                <a:cubicBezTo>
                  <a:pt x="86" y="44"/>
                  <a:pt x="86" y="43"/>
                  <a:pt x="87" y="43"/>
                </a:cubicBezTo>
                <a:cubicBezTo>
                  <a:pt x="87" y="43"/>
                  <a:pt x="87" y="44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4"/>
                  <a:pt x="87" y="44"/>
                  <a:pt x="87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8" y="44"/>
                  <a:pt x="88" y="44"/>
                  <a:pt x="88" y="45"/>
                </a:cubicBezTo>
                <a:cubicBezTo>
                  <a:pt x="88" y="45"/>
                  <a:pt x="88" y="44"/>
                  <a:pt x="88" y="44"/>
                </a:cubicBezTo>
                <a:cubicBezTo>
                  <a:pt x="88" y="44"/>
                  <a:pt x="88" y="44"/>
                  <a:pt x="89" y="44"/>
                </a:cubicBezTo>
                <a:cubicBezTo>
                  <a:pt x="89" y="44"/>
                  <a:pt x="89" y="44"/>
                  <a:pt x="89" y="44"/>
                </a:cubicBezTo>
                <a:cubicBezTo>
                  <a:pt x="89" y="44"/>
                  <a:pt x="89" y="44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5"/>
                  <a:pt x="90" y="45"/>
                  <a:pt x="90" y="45"/>
                </a:cubicBezTo>
                <a:cubicBezTo>
                  <a:pt x="90" y="46"/>
                  <a:pt x="91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90" y="46"/>
                  <a:pt x="90" y="46"/>
                </a:cubicBezTo>
                <a:cubicBezTo>
                  <a:pt x="90" y="46"/>
                  <a:pt x="89" y="46"/>
                  <a:pt x="89" y="45"/>
                </a:cubicBezTo>
                <a:cubicBezTo>
                  <a:pt x="89" y="45"/>
                  <a:pt x="89" y="45"/>
                  <a:pt x="89" y="45"/>
                </a:cubicBezTo>
                <a:cubicBezTo>
                  <a:pt x="89" y="46"/>
                  <a:pt x="90" y="46"/>
                  <a:pt x="89" y="46"/>
                </a:cubicBezTo>
                <a:cubicBezTo>
                  <a:pt x="89" y="46"/>
                  <a:pt x="89" y="46"/>
                  <a:pt x="89" y="46"/>
                </a:cubicBezTo>
                <a:cubicBezTo>
                  <a:pt x="89" y="46"/>
                  <a:pt x="89" y="47"/>
                  <a:pt x="88" y="46"/>
                </a:cubicBezTo>
                <a:cubicBezTo>
                  <a:pt x="88" y="46"/>
                  <a:pt x="88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7" y="46"/>
                  <a:pt x="87" y="46"/>
                  <a:pt x="87" y="46"/>
                </a:cubicBezTo>
                <a:cubicBezTo>
                  <a:pt x="86" y="45"/>
                  <a:pt x="86" y="45"/>
                  <a:pt x="86" y="45"/>
                </a:cubicBezTo>
                <a:cubicBezTo>
                  <a:pt x="86" y="45"/>
                  <a:pt x="86" y="45"/>
                  <a:pt x="86" y="45"/>
                </a:cubicBezTo>
                <a:cubicBezTo>
                  <a:pt x="85" y="45"/>
                  <a:pt x="85" y="45"/>
                  <a:pt x="85" y="45"/>
                </a:cubicBezTo>
                <a:cubicBezTo>
                  <a:pt x="84" y="45"/>
                  <a:pt x="84" y="46"/>
                  <a:pt x="84" y="46"/>
                </a:cubicBezTo>
                <a:cubicBezTo>
                  <a:pt x="83" y="45"/>
                  <a:pt x="83" y="45"/>
                  <a:pt x="82" y="45"/>
                </a:cubicBezTo>
                <a:cubicBezTo>
                  <a:pt x="82" y="45"/>
                  <a:pt x="82" y="45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1" y="45"/>
                  <a:pt x="81" y="45"/>
                  <a:pt x="82" y="45"/>
                </a:cubicBezTo>
                <a:cubicBezTo>
                  <a:pt x="82" y="45"/>
                  <a:pt x="82" y="45"/>
                  <a:pt x="82" y="45"/>
                </a:cubicBezTo>
                <a:cubicBezTo>
                  <a:pt x="82" y="45"/>
                  <a:pt x="83" y="45"/>
                  <a:pt x="83" y="46"/>
                </a:cubicBezTo>
                <a:cubicBezTo>
                  <a:pt x="83" y="46"/>
                  <a:pt x="83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2" y="46"/>
                  <a:pt x="82" y="46"/>
                  <a:pt x="82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85" y="46"/>
                  <a:pt x="85" y="45"/>
                  <a:pt x="85" y="45"/>
                </a:cubicBezTo>
                <a:cubicBezTo>
                  <a:pt x="85" y="45"/>
                  <a:pt x="85" y="46"/>
                  <a:pt x="85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5" y="46"/>
                  <a:pt x="85" y="47"/>
                  <a:pt x="85" y="47"/>
                </a:cubicBezTo>
                <a:cubicBezTo>
                  <a:pt x="85" y="47"/>
                  <a:pt x="84" y="47"/>
                  <a:pt x="84" y="47"/>
                </a:cubicBezTo>
                <a:cubicBezTo>
                  <a:pt x="84" y="47"/>
                  <a:pt x="84" y="47"/>
                  <a:pt x="84" y="47"/>
                </a:cubicBezTo>
                <a:cubicBezTo>
                  <a:pt x="84" y="47"/>
                  <a:pt x="83" y="47"/>
                  <a:pt x="83" y="47"/>
                </a:cubicBezTo>
                <a:cubicBezTo>
                  <a:pt x="83" y="47"/>
                  <a:pt x="83" y="47"/>
                  <a:pt x="83" y="47"/>
                </a:cubicBezTo>
                <a:cubicBezTo>
                  <a:pt x="84" y="48"/>
                  <a:pt x="83" y="48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9"/>
                  <a:pt x="83" y="49"/>
                </a:cubicBezTo>
                <a:cubicBezTo>
                  <a:pt x="83" y="49"/>
                  <a:pt x="83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5" y="48"/>
                  <a:pt x="85" y="48"/>
                </a:cubicBezTo>
                <a:cubicBezTo>
                  <a:pt x="85" y="48"/>
                  <a:pt x="85" y="49"/>
                  <a:pt x="85" y="49"/>
                </a:cubicBezTo>
                <a:cubicBezTo>
                  <a:pt x="85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4" y="49"/>
                </a:cubicBezTo>
                <a:cubicBezTo>
                  <a:pt x="84" y="49"/>
                  <a:pt x="84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49"/>
                  <a:pt x="86" y="49"/>
                  <a:pt x="86" y="48"/>
                </a:cubicBezTo>
                <a:cubicBezTo>
                  <a:pt x="86" y="48"/>
                  <a:pt x="86" y="48"/>
                  <a:pt x="86" y="48"/>
                </a:cubicBezTo>
                <a:cubicBezTo>
                  <a:pt x="86" y="48"/>
                  <a:pt x="87" y="48"/>
                  <a:pt x="87" y="47"/>
                </a:cubicBezTo>
                <a:cubicBezTo>
                  <a:pt x="87" y="47"/>
                  <a:pt x="87" y="47"/>
                  <a:pt x="87" y="47"/>
                </a:cubicBezTo>
                <a:cubicBezTo>
                  <a:pt x="87" y="47"/>
                  <a:pt x="87" y="47"/>
                  <a:pt x="87" y="48"/>
                </a:cubicBezTo>
                <a:cubicBezTo>
                  <a:pt x="87" y="48"/>
                  <a:pt x="88" y="47"/>
                  <a:pt x="88" y="47"/>
                </a:cubicBezTo>
                <a:cubicBezTo>
                  <a:pt x="88" y="47"/>
                  <a:pt x="89" y="47"/>
                  <a:pt x="89" y="47"/>
                </a:cubicBezTo>
                <a:cubicBezTo>
                  <a:pt x="89" y="47"/>
                  <a:pt x="89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6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7"/>
                  <a:pt x="90" y="47"/>
                  <a:pt x="90" y="47"/>
                </a:cubicBezTo>
                <a:cubicBezTo>
                  <a:pt x="90" y="47"/>
                  <a:pt x="90" y="47"/>
                  <a:pt x="90" y="47"/>
                </a:cubicBezTo>
                <a:cubicBezTo>
                  <a:pt x="90" y="47"/>
                  <a:pt x="90" y="47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90" y="48"/>
                  <a:pt x="89" y="48"/>
                  <a:pt x="89" y="48"/>
                </a:cubicBezTo>
                <a:cubicBezTo>
                  <a:pt x="89" y="49"/>
                  <a:pt x="89" y="49"/>
                  <a:pt x="90" y="49"/>
                </a:cubicBezTo>
                <a:cubicBezTo>
                  <a:pt x="90" y="49"/>
                  <a:pt x="90" y="49"/>
                  <a:pt x="90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49"/>
                  <a:pt x="89" y="49"/>
                </a:cubicBezTo>
                <a:cubicBezTo>
                  <a:pt x="89" y="49"/>
                  <a:pt x="89" y="50"/>
                  <a:pt x="89" y="50"/>
                </a:cubicBezTo>
                <a:cubicBezTo>
                  <a:pt x="89" y="50"/>
                  <a:pt x="89" y="50"/>
                  <a:pt x="88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0"/>
                  <a:pt x="89" y="50"/>
                </a:cubicBezTo>
                <a:cubicBezTo>
                  <a:pt x="89" y="50"/>
                  <a:pt x="89" y="51"/>
                  <a:pt x="89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8" y="51"/>
                  <a:pt x="88" y="51"/>
                </a:cubicBezTo>
                <a:cubicBezTo>
                  <a:pt x="88" y="51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7" y="52"/>
                  <a:pt x="87" y="52"/>
                  <a:pt x="87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6" y="53"/>
                  <a:pt x="86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5" y="53"/>
                  <a:pt x="85" y="53"/>
                </a:cubicBezTo>
                <a:cubicBezTo>
                  <a:pt x="85" y="53"/>
                  <a:pt x="84" y="53"/>
                  <a:pt x="84" y="53"/>
                </a:cubicBezTo>
                <a:cubicBezTo>
                  <a:pt x="84" y="53"/>
                  <a:pt x="85" y="53"/>
                  <a:pt x="85" y="53"/>
                </a:cubicBezTo>
                <a:cubicBezTo>
                  <a:pt x="85" y="54"/>
                  <a:pt x="84" y="54"/>
                  <a:pt x="84" y="54"/>
                </a:cubicBezTo>
                <a:cubicBezTo>
                  <a:pt x="84" y="53"/>
                  <a:pt x="84" y="54"/>
                  <a:pt x="84" y="53"/>
                </a:cubicBezTo>
                <a:cubicBezTo>
                  <a:pt x="84" y="54"/>
                  <a:pt x="84" y="54"/>
                  <a:pt x="84" y="54"/>
                </a:cubicBezTo>
                <a:cubicBezTo>
                  <a:pt x="84" y="54"/>
                  <a:pt x="84" y="54"/>
                  <a:pt x="83" y="54"/>
                </a:cubicBezTo>
                <a:cubicBezTo>
                  <a:pt x="83" y="54"/>
                  <a:pt x="83" y="54"/>
                  <a:pt x="83" y="54"/>
                </a:cubicBezTo>
                <a:cubicBezTo>
                  <a:pt x="83" y="54"/>
                  <a:pt x="83" y="54"/>
                  <a:pt x="82" y="54"/>
                </a:cubicBezTo>
                <a:cubicBezTo>
                  <a:pt x="82" y="54"/>
                  <a:pt x="82" y="54"/>
                  <a:pt x="81" y="53"/>
                </a:cubicBezTo>
                <a:cubicBezTo>
                  <a:pt x="81" y="53"/>
                  <a:pt x="81" y="53"/>
                  <a:pt x="81" y="53"/>
                </a:cubicBezTo>
                <a:cubicBezTo>
                  <a:pt x="81" y="54"/>
                  <a:pt x="81" y="54"/>
                  <a:pt x="81" y="54"/>
                </a:cubicBezTo>
                <a:cubicBezTo>
                  <a:pt x="81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2" y="54"/>
                  <a:pt x="82" y="54"/>
                  <a:pt x="82" y="54"/>
                </a:cubicBezTo>
                <a:cubicBezTo>
                  <a:pt x="83" y="54"/>
                  <a:pt x="82" y="55"/>
                  <a:pt x="82" y="55"/>
                </a:cubicBezTo>
                <a:cubicBezTo>
                  <a:pt x="82" y="55"/>
                  <a:pt x="82" y="55"/>
                  <a:pt x="82" y="55"/>
                </a:cubicBezTo>
                <a:cubicBezTo>
                  <a:pt x="82" y="55"/>
                  <a:pt x="82" y="55"/>
                  <a:pt x="81" y="55"/>
                </a:cubicBezTo>
                <a:cubicBezTo>
                  <a:pt x="81" y="56"/>
                  <a:pt x="82" y="56"/>
                  <a:pt x="81" y="56"/>
                </a:cubicBezTo>
                <a:cubicBezTo>
                  <a:pt x="81" y="56"/>
                  <a:pt x="81" y="56"/>
                  <a:pt x="81" y="56"/>
                </a:cubicBezTo>
                <a:cubicBezTo>
                  <a:pt x="81" y="56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7"/>
                </a:cubicBezTo>
                <a:cubicBezTo>
                  <a:pt x="81" y="57"/>
                  <a:pt x="81" y="57"/>
                  <a:pt x="81" y="58"/>
                </a:cubicBezTo>
                <a:cubicBezTo>
                  <a:pt x="81" y="58"/>
                  <a:pt x="81" y="58"/>
                  <a:pt x="81" y="58"/>
                </a:cubicBezTo>
                <a:cubicBezTo>
                  <a:pt x="81" y="58"/>
                  <a:pt x="81" y="58"/>
                  <a:pt x="81" y="59"/>
                </a:cubicBezTo>
                <a:cubicBezTo>
                  <a:pt x="81" y="59"/>
                  <a:pt x="81" y="59"/>
                  <a:pt x="80" y="59"/>
                </a:cubicBezTo>
                <a:cubicBezTo>
                  <a:pt x="80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59"/>
                  <a:pt x="80" y="59"/>
                  <a:pt x="80" y="59"/>
                </a:cubicBezTo>
                <a:cubicBezTo>
                  <a:pt x="80" y="59"/>
                  <a:pt x="79" y="59"/>
                  <a:pt x="79" y="59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9" y="60"/>
                  <a:pt x="79" y="60"/>
                </a:cubicBezTo>
                <a:cubicBezTo>
                  <a:pt x="79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0"/>
                  <a:pt x="78" y="60"/>
                </a:cubicBezTo>
                <a:cubicBezTo>
                  <a:pt x="78" y="60"/>
                  <a:pt x="78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1"/>
                </a:cubicBezTo>
                <a:cubicBezTo>
                  <a:pt x="77" y="61"/>
                  <a:pt x="77" y="61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59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7" y="60"/>
                  <a:pt x="77" y="60"/>
                </a:cubicBezTo>
                <a:cubicBezTo>
                  <a:pt x="77" y="60"/>
                  <a:pt x="76" y="60"/>
                  <a:pt x="76" y="60"/>
                </a:cubicBezTo>
                <a:cubicBezTo>
                  <a:pt x="76" y="60"/>
                  <a:pt x="76" y="60"/>
                  <a:pt x="76" y="61"/>
                </a:cubicBezTo>
                <a:cubicBezTo>
                  <a:pt x="76" y="61"/>
                  <a:pt x="77" y="61"/>
                  <a:pt x="76" y="61"/>
                </a:cubicBezTo>
                <a:cubicBezTo>
                  <a:pt x="76" y="61"/>
                  <a:pt x="76" y="61"/>
                  <a:pt x="76" y="61"/>
                </a:cubicBezTo>
                <a:cubicBezTo>
                  <a:pt x="76" y="61"/>
                  <a:pt x="76" y="61"/>
                  <a:pt x="76" y="62"/>
                </a:cubicBezTo>
                <a:cubicBezTo>
                  <a:pt x="76" y="62"/>
                  <a:pt x="76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1"/>
                  <a:pt x="75" y="61"/>
                </a:cubicBezTo>
                <a:cubicBezTo>
                  <a:pt x="75" y="61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5" y="62"/>
                  <a:pt x="75" y="62"/>
                  <a:pt x="75" y="62"/>
                </a:cubicBezTo>
                <a:cubicBezTo>
                  <a:pt x="74" y="62"/>
                  <a:pt x="75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4" y="62"/>
                </a:cubicBezTo>
                <a:cubicBezTo>
                  <a:pt x="74" y="62"/>
                  <a:pt x="74" y="62"/>
                  <a:pt x="75" y="62"/>
                </a:cubicBezTo>
                <a:cubicBezTo>
                  <a:pt x="75" y="62"/>
                  <a:pt x="75" y="63"/>
                  <a:pt x="75" y="63"/>
                </a:cubicBezTo>
                <a:cubicBezTo>
                  <a:pt x="74" y="63"/>
                  <a:pt x="74" y="63"/>
                  <a:pt x="74" y="63"/>
                </a:cubicBezTo>
                <a:cubicBezTo>
                  <a:pt x="74" y="63"/>
                  <a:pt x="74" y="63"/>
                  <a:pt x="73" y="63"/>
                </a:cubicBezTo>
                <a:cubicBezTo>
                  <a:pt x="73" y="63"/>
                  <a:pt x="73" y="63"/>
                  <a:pt x="73" y="63"/>
                </a:cubicBezTo>
                <a:cubicBezTo>
                  <a:pt x="73" y="64"/>
                  <a:pt x="74" y="63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64"/>
                  <a:pt x="74" y="64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3" y="65"/>
                </a:cubicBezTo>
                <a:cubicBezTo>
                  <a:pt x="73" y="65"/>
                  <a:pt x="73" y="65"/>
                  <a:pt x="73" y="65"/>
                </a:cubicBezTo>
                <a:cubicBezTo>
                  <a:pt x="73" y="65"/>
                  <a:pt x="73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5"/>
                  <a:pt x="74" y="65"/>
                </a:cubicBezTo>
                <a:cubicBezTo>
                  <a:pt x="74" y="65"/>
                  <a:pt x="74" y="66"/>
                  <a:pt x="74" y="66"/>
                </a:cubicBezTo>
                <a:cubicBezTo>
                  <a:pt x="74" y="66"/>
                  <a:pt x="75" y="66"/>
                  <a:pt x="75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3" y="66"/>
                </a:cubicBezTo>
                <a:cubicBezTo>
                  <a:pt x="73" y="66"/>
                  <a:pt x="73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6"/>
                </a:cubicBezTo>
                <a:cubicBezTo>
                  <a:pt x="74" y="66"/>
                  <a:pt x="74" y="66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7"/>
                  <a:pt x="74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4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3" y="67"/>
                  <a:pt x="74" y="67"/>
                </a:cubicBezTo>
                <a:cubicBezTo>
                  <a:pt x="74" y="67"/>
                  <a:pt x="74" y="67"/>
                  <a:pt x="74" y="67"/>
                </a:cubicBezTo>
                <a:cubicBezTo>
                  <a:pt x="74" y="68"/>
                  <a:pt x="74" y="68"/>
                  <a:pt x="74" y="68"/>
                </a:cubicBezTo>
                <a:cubicBezTo>
                  <a:pt x="73" y="68"/>
                  <a:pt x="73" y="67"/>
                  <a:pt x="73" y="67"/>
                </a:cubicBezTo>
                <a:cubicBezTo>
                  <a:pt x="73" y="67"/>
                  <a:pt x="73" y="67"/>
                  <a:pt x="73" y="67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3" y="68"/>
                  <a:pt x="73" y="68"/>
                  <a:pt x="73" y="68"/>
                </a:cubicBezTo>
                <a:cubicBezTo>
                  <a:pt x="72" y="68"/>
                  <a:pt x="72" y="69"/>
                  <a:pt x="72" y="69"/>
                </a:cubicBezTo>
                <a:cubicBezTo>
                  <a:pt x="72" y="69"/>
                  <a:pt x="72" y="69"/>
                  <a:pt x="72" y="69"/>
                </a:cubicBezTo>
                <a:cubicBezTo>
                  <a:pt x="72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73" y="69"/>
                  <a:pt x="72" y="69"/>
                  <a:pt x="72" y="69"/>
                </a:cubicBezTo>
                <a:cubicBezTo>
                  <a:pt x="72" y="69"/>
                  <a:pt x="72" y="69"/>
                  <a:pt x="73" y="70"/>
                </a:cubicBezTo>
                <a:cubicBezTo>
                  <a:pt x="73" y="70"/>
                  <a:pt x="73" y="70"/>
                  <a:pt x="73" y="70"/>
                </a:cubicBezTo>
                <a:cubicBezTo>
                  <a:pt x="73" y="70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1"/>
                  <a:pt x="73" y="71"/>
                </a:cubicBezTo>
                <a:cubicBezTo>
                  <a:pt x="73" y="71"/>
                  <a:pt x="73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3" y="72"/>
                </a:cubicBezTo>
                <a:cubicBezTo>
                  <a:pt x="73" y="72"/>
                  <a:pt x="73" y="72"/>
                  <a:pt x="73" y="72"/>
                </a:cubicBezTo>
                <a:cubicBezTo>
                  <a:pt x="72" y="72"/>
                  <a:pt x="73" y="72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73"/>
                  <a:pt x="72" y="73"/>
                  <a:pt x="73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73" y="73"/>
                  <a:pt x="72" y="74"/>
                  <a:pt x="71" y="74"/>
                </a:cubicBezTo>
                <a:cubicBezTo>
                  <a:pt x="71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3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2" y="74"/>
                  <a:pt x="72" y="74"/>
                  <a:pt x="71" y="74"/>
                </a:cubicBezTo>
                <a:cubicBezTo>
                  <a:pt x="71" y="74"/>
                  <a:pt x="71" y="74"/>
                  <a:pt x="71" y="74"/>
                </a:cubicBezTo>
                <a:cubicBezTo>
                  <a:pt x="70" y="74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70" y="75"/>
                  <a:pt x="70" y="75"/>
                  <a:pt x="70" y="75"/>
                </a:cubicBezTo>
                <a:cubicBezTo>
                  <a:pt x="69" y="75"/>
                  <a:pt x="69" y="75"/>
                  <a:pt x="69" y="75"/>
                </a:cubicBezTo>
                <a:cubicBezTo>
                  <a:pt x="69" y="75"/>
                  <a:pt x="70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70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9" y="74"/>
                  <a:pt x="69" y="74"/>
                  <a:pt x="69" y="74"/>
                </a:cubicBezTo>
                <a:cubicBezTo>
                  <a:pt x="68" y="74"/>
                  <a:pt x="69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4"/>
                  <a:pt x="68" y="74"/>
                </a:cubicBezTo>
                <a:cubicBezTo>
                  <a:pt x="68" y="74"/>
                  <a:pt x="68" y="73"/>
                  <a:pt x="68" y="73"/>
                </a:cubicBezTo>
                <a:cubicBezTo>
                  <a:pt x="68" y="73"/>
                  <a:pt x="69" y="73"/>
                  <a:pt x="69" y="73"/>
                </a:cubicBezTo>
                <a:cubicBezTo>
                  <a:pt x="69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7" y="73"/>
                  <a:pt x="67" y="73"/>
                </a:cubicBezTo>
                <a:cubicBezTo>
                  <a:pt x="67" y="73"/>
                  <a:pt x="68" y="73"/>
                  <a:pt x="68" y="73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3"/>
                  <a:pt x="68" y="72"/>
                  <a:pt x="67" y="72"/>
                </a:cubicBezTo>
                <a:cubicBezTo>
                  <a:pt x="67" y="72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6" y="73"/>
                  <a:pt x="65" y="73"/>
                </a:cubicBezTo>
                <a:cubicBezTo>
                  <a:pt x="65" y="73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5" y="74"/>
                  <a:pt x="65" y="74"/>
                </a:cubicBezTo>
                <a:cubicBezTo>
                  <a:pt x="65" y="74"/>
                  <a:pt x="64" y="74"/>
                  <a:pt x="64" y="74"/>
                </a:cubicBezTo>
                <a:cubicBezTo>
                  <a:pt x="64" y="74"/>
                  <a:pt x="65" y="74"/>
                  <a:pt x="65" y="73"/>
                </a:cubicBezTo>
                <a:cubicBezTo>
                  <a:pt x="65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4" y="73"/>
                  <a:pt x="64" y="73"/>
                </a:cubicBezTo>
                <a:cubicBezTo>
                  <a:pt x="64" y="73"/>
                  <a:pt x="63" y="73"/>
                  <a:pt x="63" y="73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2"/>
                  <a:pt x="63" y="72"/>
                  <a:pt x="63" y="72"/>
                </a:cubicBezTo>
                <a:cubicBezTo>
                  <a:pt x="63" y="73"/>
                  <a:pt x="63" y="72"/>
                  <a:pt x="63" y="72"/>
                </a:cubicBezTo>
                <a:cubicBezTo>
                  <a:pt x="63" y="72"/>
                  <a:pt x="63" y="73"/>
                  <a:pt x="63" y="73"/>
                </a:cubicBezTo>
                <a:cubicBezTo>
                  <a:pt x="62" y="73"/>
                  <a:pt x="62" y="73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2" y="72"/>
                  <a:pt x="62" y="72"/>
                </a:cubicBezTo>
                <a:cubicBezTo>
                  <a:pt x="62" y="72"/>
                  <a:pt x="63" y="72"/>
                  <a:pt x="62" y="71"/>
                </a:cubicBezTo>
                <a:cubicBezTo>
                  <a:pt x="62" y="72"/>
                  <a:pt x="62" y="72"/>
                  <a:pt x="61" y="72"/>
                </a:cubicBezTo>
                <a:cubicBezTo>
                  <a:pt x="62" y="72"/>
                  <a:pt x="62" y="72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2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2" y="71"/>
                  <a:pt x="62" y="71"/>
                  <a:pt x="62" y="71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1"/>
                  <a:pt x="61" y="71"/>
                  <a:pt x="60" y="71"/>
                </a:cubicBezTo>
                <a:cubicBezTo>
                  <a:pt x="60" y="71"/>
                  <a:pt x="60" y="71"/>
                  <a:pt x="60" y="70"/>
                </a:cubicBezTo>
                <a:cubicBezTo>
                  <a:pt x="60" y="70"/>
                  <a:pt x="60" y="70"/>
                  <a:pt x="61" y="70"/>
                </a:cubicBezTo>
                <a:cubicBezTo>
                  <a:pt x="61" y="69"/>
                  <a:pt x="61" y="69"/>
                  <a:pt x="61" y="69"/>
                </a:cubicBezTo>
                <a:cubicBezTo>
                  <a:pt x="61" y="69"/>
                  <a:pt x="61" y="69"/>
                  <a:pt x="61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60" y="70"/>
                  <a:pt x="60" y="70"/>
                  <a:pt x="60" y="70"/>
                </a:cubicBezTo>
                <a:cubicBezTo>
                  <a:pt x="60" y="70"/>
                  <a:pt x="60" y="70"/>
                  <a:pt x="60" y="69"/>
                </a:cubicBezTo>
                <a:cubicBezTo>
                  <a:pt x="60" y="69"/>
                  <a:pt x="60" y="69"/>
                  <a:pt x="60" y="69"/>
                </a:cubicBezTo>
                <a:cubicBezTo>
                  <a:pt x="60" y="69"/>
                  <a:pt x="60" y="70"/>
                  <a:pt x="60" y="70"/>
                </a:cubicBezTo>
                <a:cubicBezTo>
                  <a:pt x="59" y="69"/>
                  <a:pt x="60" y="69"/>
                  <a:pt x="60" y="69"/>
                </a:cubicBezTo>
                <a:cubicBezTo>
                  <a:pt x="60" y="69"/>
                  <a:pt x="60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9"/>
                  <a:pt x="59" y="69"/>
                  <a:pt x="59" y="69"/>
                </a:cubicBezTo>
                <a:cubicBezTo>
                  <a:pt x="59" y="68"/>
                  <a:pt x="59" y="68"/>
                  <a:pt x="60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9" y="68"/>
                  <a:pt x="59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8"/>
                  <a:pt x="58" y="68"/>
                </a:cubicBezTo>
                <a:cubicBezTo>
                  <a:pt x="58" y="68"/>
                  <a:pt x="58" y="67"/>
                  <a:pt x="58" y="67"/>
                </a:cubicBezTo>
                <a:cubicBezTo>
                  <a:pt x="58" y="67"/>
                  <a:pt x="58" y="67"/>
                  <a:pt x="59" y="67"/>
                </a:cubicBezTo>
                <a:cubicBezTo>
                  <a:pt x="59" y="67"/>
                  <a:pt x="59" y="67"/>
                  <a:pt x="60" y="67"/>
                </a:cubicBezTo>
                <a:cubicBezTo>
                  <a:pt x="60" y="67"/>
                  <a:pt x="60" y="67"/>
                  <a:pt x="60" y="67"/>
                </a:cubicBezTo>
                <a:cubicBezTo>
                  <a:pt x="60" y="67"/>
                  <a:pt x="60" y="67"/>
                  <a:pt x="60" y="66"/>
                </a:cubicBezTo>
                <a:cubicBezTo>
                  <a:pt x="60" y="67"/>
                  <a:pt x="60" y="67"/>
                  <a:pt x="60" y="67"/>
                </a:cubicBezTo>
                <a:cubicBezTo>
                  <a:pt x="59" y="67"/>
                  <a:pt x="59" y="67"/>
                  <a:pt x="59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8" y="67"/>
                  <a:pt x="59" y="67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60" y="66"/>
                </a:cubicBezTo>
                <a:cubicBezTo>
                  <a:pt x="60" y="66"/>
                  <a:pt x="60" y="66"/>
                  <a:pt x="60" y="66"/>
                </a:cubicBezTo>
                <a:cubicBezTo>
                  <a:pt x="60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1" y="66"/>
                  <a:pt x="61" y="66"/>
                </a:cubicBezTo>
                <a:cubicBezTo>
                  <a:pt x="61" y="66"/>
                  <a:pt x="60" y="66"/>
                  <a:pt x="60" y="66"/>
                </a:cubicBezTo>
                <a:cubicBezTo>
                  <a:pt x="60" y="66"/>
                  <a:pt x="60" y="66"/>
                  <a:pt x="60" y="65"/>
                </a:cubicBezTo>
                <a:cubicBezTo>
                  <a:pt x="60" y="65"/>
                  <a:pt x="60" y="66"/>
                  <a:pt x="59" y="66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9" y="66"/>
                </a:cubicBezTo>
                <a:cubicBezTo>
                  <a:pt x="59" y="66"/>
                  <a:pt x="59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6"/>
                  <a:pt x="58" y="66"/>
                </a:cubicBezTo>
                <a:cubicBezTo>
                  <a:pt x="58" y="66"/>
                  <a:pt x="58" y="67"/>
                  <a:pt x="58" y="67"/>
                </a:cubicBezTo>
                <a:cubicBezTo>
                  <a:pt x="58" y="67"/>
                  <a:pt x="57" y="67"/>
                  <a:pt x="57" y="67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67"/>
                  <a:pt x="57" y="67"/>
                  <a:pt x="57" y="66"/>
                </a:cubicBezTo>
                <a:cubicBezTo>
                  <a:pt x="57" y="66"/>
                  <a:pt x="57" y="66"/>
                  <a:pt x="58" y="65"/>
                </a:cubicBezTo>
                <a:cubicBezTo>
                  <a:pt x="58" y="65"/>
                  <a:pt x="58" y="65"/>
                  <a:pt x="58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5"/>
                  <a:pt x="57" y="65"/>
                  <a:pt x="57" y="65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7" y="64"/>
                </a:cubicBezTo>
                <a:cubicBezTo>
                  <a:pt x="57" y="64"/>
                  <a:pt x="57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4"/>
                  <a:pt x="56" y="63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6" y="63"/>
                  <a:pt x="56" y="63"/>
                </a:cubicBezTo>
                <a:cubicBezTo>
                  <a:pt x="56" y="63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8" y="62"/>
                  <a:pt x="58" y="62"/>
                </a:cubicBezTo>
                <a:cubicBezTo>
                  <a:pt x="58" y="62"/>
                  <a:pt x="58" y="62"/>
                  <a:pt x="58" y="62"/>
                </a:cubicBezTo>
                <a:cubicBezTo>
                  <a:pt x="58" y="61"/>
                  <a:pt x="58" y="61"/>
                  <a:pt x="58" y="61"/>
                </a:cubicBezTo>
                <a:cubicBezTo>
                  <a:pt x="59" y="61"/>
                  <a:pt x="59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60" y="61"/>
                  <a:pt x="60" y="61"/>
                  <a:pt x="60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9" y="61"/>
                  <a:pt x="59" y="61"/>
                </a:cubicBezTo>
                <a:cubicBezTo>
                  <a:pt x="59" y="61"/>
                  <a:pt x="58" y="61"/>
                  <a:pt x="58" y="61"/>
                </a:cubicBezTo>
                <a:cubicBezTo>
                  <a:pt x="58" y="61"/>
                  <a:pt x="58" y="61"/>
                  <a:pt x="58" y="61"/>
                </a:cubicBezTo>
                <a:cubicBezTo>
                  <a:pt x="58" y="61"/>
                  <a:pt x="57" y="62"/>
                  <a:pt x="57" y="62"/>
                </a:cubicBezTo>
                <a:cubicBezTo>
                  <a:pt x="57" y="62"/>
                  <a:pt x="57" y="62"/>
                  <a:pt x="57" y="62"/>
                </a:cubicBezTo>
                <a:cubicBezTo>
                  <a:pt x="57" y="62"/>
                  <a:pt x="56" y="62"/>
                  <a:pt x="56" y="63"/>
                </a:cubicBezTo>
                <a:cubicBezTo>
                  <a:pt x="56" y="63"/>
                  <a:pt x="56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55" y="63"/>
                  <a:pt x="55" y="63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5" y="62"/>
                  <a:pt x="56" y="62"/>
                  <a:pt x="56" y="62"/>
                </a:cubicBezTo>
                <a:cubicBezTo>
                  <a:pt x="56" y="62"/>
                  <a:pt x="56" y="62"/>
                  <a:pt x="56" y="62"/>
                </a:cubicBezTo>
                <a:cubicBezTo>
                  <a:pt x="56" y="62"/>
                  <a:pt x="56" y="62"/>
                  <a:pt x="55" y="62"/>
                </a:cubicBezTo>
                <a:cubicBezTo>
                  <a:pt x="55" y="62"/>
                  <a:pt x="55" y="62"/>
                  <a:pt x="55" y="62"/>
                </a:cubicBezTo>
                <a:cubicBezTo>
                  <a:pt x="56" y="61"/>
                  <a:pt x="57" y="62"/>
                  <a:pt x="57" y="61"/>
                </a:cubicBezTo>
                <a:cubicBezTo>
                  <a:pt x="57" y="61"/>
                  <a:pt x="57" y="61"/>
                  <a:pt x="57" y="61"/>
                </a:cubicBezTo>
                <a:cubicBezTo>
                  <a:pt x="57" y="61"/>
                  <a:pt x="56" y="61"/>
                  <a:pt x="56" y="61"/>
                </a:cubicBezTo>
                <a:cubicBezTo>
                  <a:pt x="56" y="61"/>
                  <a:pt x="56" y="61"/>
                  <a:pt x="56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5" y="61"/>
                  <a:pt x="55" y="61"/>
                  <a:pt x="55" y="61"/>
                </a:cubicBezTo>
                <a:cubicBezTo>
                  <a:pt x="56" y="60"/>
                  <a:pt x="57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58" y="60"/>
                  <a:pt x="58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6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6" y="60"/>
                  <a:pt x="56" y="60"/>
                  <a:pt x="56" y="59"/>
                </a:cubicBezTo>
                <a:cubicBezTo>
                  <a:pt x="56" y="59"/>
                  <a:pt x="56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8" y="59"/>
                </a:cubicBezTo>
                <a:cubicBezTo>
                  <a:pt x="58" y="59"/>
                  <a:pt x="58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7" y="59"/>
                  <a:pt x="56" y="59"/>
                  <a:pt x="56" y="59"/>
                </a:cubicBezTo>
                <a:cubicBezTo>
                  <a:pt x="56" y="59"/>
                  <a:pt x="56" y="59"/>
                  <a:pt x="56" y="59"/>
                </a:cubicBezTo>
                <a:cubicBezTo>
                  <a:pt x="56" y="59"/>
                  <a:pt x="55" y="60"/>
                  <a:pt x="55" y="60"/>
                </a:cubicBezTo>
                <a:cubicBezTo>
                  <a:pt x="55" y="60"/>
                  <a:pt x="55" y="60"/>
                  <a:pt x="55" y="60"/>
                </a:cubicBezTo>
                <a:cubicBezTo>
                  <a:pt x="55" y="60"/>
                  <a:pt x="55" y="59"/>
                  <a:pt x="55" y="59"/>
                </a:cubicBezTo>
                <a:cubicBezTo>
                  <a:pt x="55" y="59"/>
                  <a:pt x="55" y="59"/>
                  <a:pt x="56" y="59"/>
                </a:cubicBezTo>
                <a:cubicBezTo>
                  <a:pt x="56" y="59"/>
                  <a:pt x="57" y="59"/>
                  <a:pt x="57" y="59"/>
                </a:cubicBezTo>
                <a:cubicBezTo>
                  <a:pt x="57" y="59"/>
                  <a:pt x="57" y="59"/>
                  <a:pt x="57" y="59"/>
                </a:cubicBezTo>
                <a:cubicBezTo>
                  <a:pt x="56" y="59"/>
                  <a:pt x="56" y="59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8"/>
                </a:cubicBezTo>
                <a:cubicBezTo>
                  <a:pt x="57" y="59"/>
                  <a:pt x="57" y="59"/>
                  <a:pt x="57" y="59"/>
                </a:cubicBezTo>
                <a:cubicBezTo>
                  <a:pt x="58" y="59"/>
                  <a:pt x="58" y="59"/>
                  <a:pt x="58" y="58"/>
                </a:cubicBezTo>
                <a:cubicBezTo>
                  <a:pt x="58" y="58"/>
                  <a:pt x="59" y="59"/>
                  <a:pt x="59" y="59"/>
                </a:cubicBezTo>
                <a:cubicBezTo>
                  <a:pt x="59" y="59"/>
                  <a:pt x="59" y="59"/>
                  <a:pt x="59" y="59"/>
                </a:cubicBezTo>
                <a:cubicBezTo>
                  <a:pt x="59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7" y="58"/>
                  <a:pt x="57" y="58"/>
                  <a:pt x="57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6" y="58"/>
                </a:cubicBezTo>
                <a:cubicBezTo>
                  <a:pt x="56" y="58"/>
                  <a:pt x="56" y="58"/>
                  <a:pt x="57" y="57"/>
                </a:cubicBezTo>
                <a:cubicBezTo>
                  <a:pt x="57" y="57"/>
                  <a:pt x="57" y="57"/>
                  <a:pt x="57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9" y="57"/>
                </a:cubicBezTo>
                <a:cubicBezTo>
                  <a:pt x="59" y="57"/>
                  <a:pt x="59" y="57"/>
                  <a:pt x="59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7"/>
                </a:cubicBezTo>
                <a:cubicBezTo>
                  <a:pt x="58" y="57"/>
                  <a:pt x="58" y="57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8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6"/>
                  <a:pt x="58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5"/>
                  <a:pt x="59" y="55"/>
                  <a:pt x="59" y="55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9" y="54"/>
                </a:cubicBezTo>
                <a:cubicBezTo>
                  <a:pt x="59" y="54"/>
                  <a:pt x="59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8" y="54"/>
                  <a:pt x="58" y="54"/>
                  <a:pt x="58" y="54"/>
                </a:cubicBezTo>
                <a:cubicBezTo>
                  <a:pt x="57" y="54"/>
                  <a:pt x="57" y="54"/>
                  <a:pt x="57" y="54"/>
                </a:cubicBezTo>
                <a:cubicBezTo>
                  <a:pt x="57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5" y="54"/>
                  <a:pt x="55" y="54"/>
                </a:cubicBezTo>
                <a:cubicBezTo>
                  <a:pt x="55" y="54"/>
                  <a:pt x="55" y="54"/>
                  <a:pt x="55" y="54"/>
                </a:cubicBezTo>
                <a:cubicBezTo>
                  <a:pt x="56" y="54"/>
                  <a:pt x="56" y="54"/>
                  <a:pt x="56" y="54"/>
                </a:cubicBezTo>
                <a:cubicBezTo>
                  <a:pt x="56" y="54"/>
                  <a:pt x="56" y="54"/>
                  <a:pt x="57" y="55"/>
                </a:cubicBezTo>
                <a:cubicBezTo>
                  <a:pt x="57" y="55"/>
                  <a:pt x="58" y="55"/>
                  <a:pt x="57" y="55"/>
                </a:cubicBezTo>
                <a:cubicBezTo>
                  <a:pt x="57" y="55"/>
                  <a:pt x="57" y="56"/>
                  <a:pt x="56" y="56"/>
                </a:cubicBezTo>
                <a:cubicBezTo>
                  <a:pt x="56" y="56"/>
                  <a:pt x="56" y="56"/>
                  <a:pt x="56" y="56"/>
                </a:cubicBezTo>
                <a:cubicBezTo>
                  <a:pt x="56" y="56"/>
                  <a:pt x="55" y="56"/>
                  <a:pt x="55" y="56"/>
                </a:cubicBezTo>
                <a:cubicBezTo>
                  <a:pt x="55" y="56"/>
                  <a:pt x="55" y="56"/>
                  <a:pt x="55" y="56"/>
                </a:cubicBezTo>
                <a:cubicBezTo>
                  <a:pt x="55" y="56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4" y="55"/>
                  <a:pt x="54" y="55"/>
                  <a:pt x="54" y="55"/>
                </a:cubicBezTo>
                <a:cubicBezTo>
                  <a:pt x="51" y="58"/>
                  <a:pt x="48" y="61"/>
                  <a:pt x="46" y="64"/>
                </a:cubicBezTo>
                <a:cubicBezTo>
                  <a:pt x="46" y="64"/>
                  <a:pt x="46" y="64"/>
                  <a:pt x="46" y="64"/>
                </a:cubicBezTo>
                <a:cubicBezTo>
                  <a:pt x="47" y="64"/>
                  <a:pt x="47" y="65"/>
                  <a:pt x="47" y="65"/>
                </a:cubicBezTo>
                <a:cubicBezTo>
                  <a:pt x="47" y="65"/>
                  <a:pt x="47" y="65"/>
                  <a:pt x="47" y="65"/>
                </a:cubicBezTo>
                <a:cubicBezTo>
                  <a:pt x="47" y="65"/>
                  <a:pt x="47" y="65"/>
                  <a:pt x="47" y="66"/>
                </a:cubicBezTo>
                <a:cubicBezTo>
                  <a:pt x="47" y="66"/>
                  <a:pt x="47" y="66"/>
                  <a:pt x="47" y="66"/>
                </a:cubicBezTo>
                <a:cubicBezTo>
                  <a:pt x="47" y="66"/>
                  <a:pt x="48" y="66"/>
                  <a:pt x="48" y="66"/>
                </a:cubicBezTo>
                <a:cubicBezTo>
                  <a:pt x="48" y="66"/>
                  <a:pt x="48" y="66"/>
                  <a:pt x="48" y="66"/>
                </a:cubicBezTo>
                <a:cubicBezTo>
                  <a:pt x="49" y="66"/>
                  <a:pt x="49" y="66"/>
                  <a:pt x="49" y="66"/>
                </a:cubicBezTo>
                <a:cubicBezTo>
                  <a:pt x="50" y="66"/>
                  <a:pt x="50" y="67"/>
                  <a:pt x="51" y="67"/>
                </a:cubicBezTo>
                <a:cubicBezTo>
                  <a:pt x="51" y="67"/>
                  <a:pt x="51" y="67"/>
                  <a:pt x="51" y="67"/>
                </a:cubicBezTo>
                <a:cubicBezTo>
                  <a:pt x="50" y="67"/>
                  <a:pt x="50" y="67"/>
                  <a:pt x="50" y="67"/>
                </a:cubicBezTo>
                <a:cubicBezTo>
                  <a:pt x="50" y="68"/>
                  <a:pt x="49" y="67"/>
                  <a:pt x="49" y="67"/>
                </a:cubicBezTo>
                <a:cubicBezTo>
                  <a:pt x="49" y="67"/>
                  <a:pt x="49" y="67"/>
                  <a:pt x="49" y="67"/>
                </a:cubicBezTo>
                <a:cubicBezTo>
                  <a:pt x="49" y="68"/>
                  <a:pt x="50" y="68"/>
                  <a:pt x="50" y="68"/>
                </a:cubicBezTo>
                <a:cubicBezTo>
                  <a:pt x="49" y="68"/>
                  <a:pt x="49" y="68"/>
                  <a:pt x="49" y="69"/>
                </a:cubicBezTo>
                <a:cubicBezTo>
                  <a:pt x="48" y="69"/>
                  <a:pt x="48" y="68"/>
                  <a:pt x="48" y="68"/>
                </a:cubicBezTo>
                <a:cubicBezTo>
                  <a:pt x="48" y="68"/>
                  <a:pt x="48" y="68"/>
                  <a:pt x="48" y="68"/>
                </a:cubicBezTo>
                <a:cubicBezTo>
                  <a:pt x="48" y="69"/>
                  <a:pt x="48" y="69"/>
                  <a:pt x="48" y="69"/>
                </a:cubicBezTo>
                <a:cubicBezTo>
                  <a:pt x="48" y="69"/>
                  <a:pt x="48" y="70"/>
                  <a:pt x="48" y="70"/>
                </a:cubicBezTo>
                <a:cubicBezTo>
                  <a:pt x="48" y="70"/>
                  <a:pt x="48" y="70"/>
                  <a:pt x="48" y="70"/>
                </a:cubicBezTo>
                <a:cubicBezTo>
                  <a:pt x="48" y="70"/>
                  <a:pt x="47" y="70"/>
                  <a:pt x="47" y="70"/>
                </a:cubicBezTo>
                <a:cubicBezTo>
                  <a:pt x="47" y="69"/>
                  <a:pt x="47" y="69"/>
                  <a:pt x="47" y="69"/>
                </a:cubicBezTo>
                <a:cubicBezTo>
                  <a:pt x="47" y="69"/>
                  <a:pt x="46" y="69"/>
                  <a:pt x="46" y="69"/>
                </a:cubicBezTo>
                <a:cubicBezTo>
                  <a:pt x="46" y="69"/>
                  <a:pt x="46" y="69"/>
                  <a:pt x="46" y="69"/>
                </a:cubicBezTo>
                <a:cubicBezTo>
                  <a:pt x="46" y="68"/>
                  <a:pt x="46" y="68"/>
                  <a:pt x="46" y="68"/>
                </a:cubicBezTo>
                <a:cubicBezTo>
                  <a:pt x="46" y="68"/>
                  <a:pt x="46" y="68"/>
                  <a:pt x="45" y="68"/>
                </a:cubicBezTo>
                <a:cubicBezTo>
                  <a:pt x="45" y="68"/>
                  <a:pt x="44" y="67"/>
                  <a:pt x="44" y="67"/>
                </a:cubicBezTo>
                <a:cubicBezTo>
                  <a:pt x="44" y="67"/>
                  <a:pt x="43" y="68"/>
                  <a:pt x="43" y="68"/>
                </a:cubicBezTo>
                <a:cubicBezTo>
                  <a:pt x="43" y="68"/>
                  <a:pt x="43" y="68"/>
                  <a:pt x="44" y="68"/>
                </a:cubicBezTo>
                <a:cubicBezTo>
                  <a:pt x="44" y="68"/>
                  <a:pt x="44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8"/>
                </a:cubicBezTo>
                <a:cubicBezTo>
                  <a:pt x="43" y="68"/>
                  <a:pt x="43" y="68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3" y="69"/>
                  <a:pt x="43" y="69"/>
                  <a:pt x="43" y="69"/>
                </a:cubicBezTo>
                <a:cubicBezTo>
                  <a:pt x="44" y="69"/>
                  <a:pt x="44" y="70"/>
                  <a:pt x="44" y="70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44" y="70"/>
                  <a:pt x="45" y="70"/>
                </a:cubicBezTo>
                <a:cubicBezTo>
                  <a:pt x="45" y="70"/>
                  <a:pt x="45" y="71"/>
                  <a:pt x="45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72"/>
                  <a:pt x="47" y="72"/>
                  <a:pt x="47" y="73"/>
                </a:cubicBezTo>
                <a:cubicBezTo>
                  <a:pt x="47" y="73"/>
                  <a:pt x="47" y="73"/>
                  <a:pt x="47" y="73"/>
                </a:cubicBezTo>
                <a:cubicBezTo>
                  <a:pt x="47" y="73"/>
                  <a:pt x="46" y="72"/>
                  <a:pt x="46" y="72"/>
                </a:cubicBezTo>
                <a:cubicBezTo>
                  <a:pt x="46" y="73"/>
                  <a:pt x="46" y="73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4"/>
                </a:cubicBezTo>
                <a:cubicBezTo>
                  <a:pt x="46" y="74"/>
                  <a:pt x="46" y="74"/>
                  <a:pt x="46" y="75"/>
                </a:cubicBezTo>
                <a:cubicBezTo>
                  <a:pt x="46" y="74"/>
                  <a:pt x="46" y="74"/>
                  <a:pt x="45" y="74"/>
                </a:cubicBezTo>
                <a:cubicBezTo>
                  <a:pt x="44" y="74"/>
                  <a:pt x="44" y="73"/>
                  <a:pt x="43" y="72"/>
                </a:cubicBezTo>
                <a:cubicBezTo>
                  <a:pt x="43" y="72"/>
                  <a:pt x="43" y="73"/>
                  <a:pt x="43" y="73"/>
                </a:cubicBezTo>
                <a:cubicBezTo>
                  <a:pt x="42" y="73"/>
                  <a:pt x="42" y="72"/>
                  <a:pt x="42" y="72"/>
                </a:cubicBezTo>
                <a:cubicBezTo>
                  <a:pt x="42" y="73"/>
                  <a:pt x="43" y="74"/>
                  <a:pt x="43" y="74"/>
                </a:cubicBezTo>
                <a:cubicBezTo>
                  <a:pt x="44" y="74"/>
                  <a:pt x="45" y="75"/>
                  <a:pt x="45" y="76"/>
                </a:cubicBezTo>
                <a:cubicBezTo>
                  <a:pt x="44" y="76"/>
                  <a:pt x="43" y="75"/>
                  <a:pt x="43" y="75"/>
                </a:cubicBezTo>
                <a:cubicBezTo>
                  <a:pt x="42" y="75"/>
                  <a:pt x="42" y="75"/>
                  <a:pt x="41" y="75"/>
                </a:cubicBezTo>
                <a:cubicBezTo>
                  <a:pt x="41" y="75"/>
                  <a:pt x="41" y="74"/>
                  <a:pt x="41" y="74"/>
                </a:cubicBezTo>
                <a:cubicBezTo>
                  <a:pt x="41" y="74"/>
                  <a:pt x="40" y="74"/>
                  <a:pt x="40" y="74"/>
                </a:cubicBezTo>
                <a:cubicBezTo>
                  <a:pt x="40" y="74"/>
                  <a:pt x="40" y="74"/>
                  <a:pt x="40" y="74"/>
                </a:cubicBezTo>
                <a:cubicBezTo>
                  <a:pt x="40" y="74"/>
                  <a:pt x="39" y="74"/>
                  <a:pt x="39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39" y="75"/>
                  <a:pt x="38" y="75"/>
                  <a:pt x="38" y="76"/>
                </a:cubicBezTo>
                <a:cubicBezTo>
                  <a:pt x="38" y="76"/>
                  <a:pt x="38" y="76"/>
                  <a:pt x="38" y="76"/>
                </a:cubicBezTo>
                <a:cubicBezTo>
                  <a:pt x="38" y="77"/>
                  <a:pt x="38" y="77"/>
                  <a:pt x="38" y="77"/>
                </a:cubicBezTo>
                <a:cubicBezTo>
                  <a:pt x="39" y="77"/>
                  <a:pt x="40" y="77"/>
                  <a:pt x="40" y="78"/>
                </a:cubicBezTo>
                <a:cubicBezTo>
                  <a:pt x="41" y="78"/>
                  <a:pt x="41" y="77"/>
                  <a:pt x="41" y="77"/>
                </a:cubicBezTo>
                <a:cubicBezTo>
                  <a:pt x="41" y="77"/>
                  <a:pt x="41" y="78"/>
                  <a:pt x="41" y="78"/>
                </a:cubicBezTo>
                <a:cubicBezTo>
                  <a:pt x="41" y="78"/>
                  <a:pt x="41" y="78"/>
                  <a:pt x="41" y="78"/>
                </a:cubicBezTo>
                <a:cubicBezTo>
                  <a:pt x="40" y="78"/>
                  <a:pt x="41" y="80"/>
                  <a:pt x="41" y="81"/>
                </a:cubicBezTo>
                <a:cubicBezTo>
                  <a:pt x="41" y="81"/>
                  <a:pt x="41" y="81"/>
                  <a:pt x="40" y="81"/>
                </a:cubicBezTo>
                <a:cubicBezTo>
                  <a:pt x="40" y="81"/>
                  <a:pt x="40" y="81"/>
                  <a:pt x="41" y="82"/>
                </a:cubicBezTo>
                <a:cubicBezTo>
                  <a:pt x="41" y="82"/>
                  <a:pt x="41" y="82"/>
                  <a:pt x="41" y="82"/>
                </a:cubicBezTo>
                <a:cubicBezTo>
                  <a:pt x="41" y="81"/>
                  <a:pt x="42" y="81"/>
                  <a:pt x="43" y="82"/>
                </a:cubicBezTo>
                <a:cubicBezTo>
                  <a:pt x="43" y="82"/>
                  <a:pt x="43" y="82"/>
                  <a:pt x="42" y="82"/>
                </a:cubicBezTo>
                <a:cubicBezTo>
                  <a:pt x="43" y="82"/>
                  <a:pt x="43" y="82"/>
                  <a:pt x="43" y="82"/>
                </a:cubicBezTo>
                <a:cubicBezTo>
                  <a:pt x="43" y="82"/>
                  <a:pt x="44" y="82"/>
                  <a:pt x="44" y="82"/>
                </a:cubicBezTo>
                <a:cubicBezTo>
                  <a:pt x="44" y="82"/>
                  <a:pt x="44" y="81"/>
                  <a:pt x="44" y="81"/>
                </a:cubicBezTo>
                <a:cubicBezTo>
                  <a:pt x="45" y="81"/>
                  <a:pt x="45" y="82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5" y="81"/>
                  <a:pt x="45" y="81"/>
                  <a:pt x="46" y="80"/>
                </a:cubicBezTo>
                <a:cubicBezTo>
                  <a:pt x="45" y="79"/>
                  <a:pt x="46" y="80"/>
                  <a:pt x="46" y="79"/>
                </a:cubicBezTo>
                <a:cubicBezTo>
                  <a:pt x="46" y="79"/>
                  <a:pt x="46" y="79"/>
                  <a:pt x="46" y="79"/>
                </a:cubicBezTo>
                <a:cubicBezTo>
                  <a:pt x="47" y="79"/>
                  <a:pt x="47" y="79"/>
                  <a:pt x="47" y="79"/>
                </a:cubicBezTo>
                <a:cubicBezTo>
                  <a:pt x="47" y="79"/>
                  <a:pt x="48" y="81"/>
                  <a:pt x="49" y="81"/>
                </a:cubicBezTo>
                <a:cubicBezTo>
                  <a:pt x="49" y="82"/>
                  <a:pt x="48" y="82"/>
                  <a:pt x="48" y="82"/>
                </a:cubicBezTo>
                <a:cubicBezTo>
                  <a:pt x="49" y="82"/>
                  <a:pt x="49" y="82"/>
                  <a:pt x="49" y="82"/>
                </a:cubicBezTo>
                <a:cubicBezTo>
                  <a:pt x="49" y="83"/>
                  <a:pt x="50" y="82"/>
                  <a:pt x="50" y="83"/>
                </a:cubicBezTo>
                <a:cubicBezTo>
                  <a:pt x="50" y="83"/>
                  <a:pt x="50" y="83"/>
                  <a:pt x="49" y="83"/>
                </a:cubicBezTo>
                <a:cubicBezTo>
                  <a:pt x="50" y="84"/>
                  <a:pt x="50" y="84"/>
                  <a:pt x="50" y="84"/>
                </a:cubicBezTo>
                <a:cubicBezTo>
                  <a:pt x="50" y="84"/>
                  <a:pt x="50" y="84"/>
                  <a:pt x="50" y="85"/>
                </a:cubicBezTo>
                <a:cubicBezTo>
                  <a:pt x="50" y="85"/>
                  <a:pt x="50" y="84"/>
                  <a:pt x="49" y="85"/>
                </a:cubicBezTo>
                <a:cubicBezTo>
                  <a:pt x="49" y="85"/>
                  <a:pt x="49" y="85"/>
                  <a:pt x="49" y="85"/>
                </a:cubicBezTo>
                <a:cubicBezTo>
                  <a:pt x="49" y="85"/>
                  <a:pt x="50" y="85"/>
                  <a:pt x="50" y="86"/>
                </a:cubicBezTo>
                <a:cubicBezTo>
                  <a:pt x="50" y="86"/>
                  <a:pt x="50" y="86"/>
                  <a:pt x="50" y="86"/>
                </a:cubicBezTo>
                <a:cubicBezTo>
                  <a:pt x="51" y="86"/>
                  <a:pt x="52" y="86"/>
                  <a:pt x="52" y="87"/>
                </a:cubicBezTo>
                <a:cubicBezTo>
                  <a:pt x="51" y="87"/>
                  <a:pt x="51" y="87"/>
                  <a:pt x="51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3" y="88"/>
                  <a:pt x="54" y="88"/>
                </a:cubicBezTo>
                <a:cubicBezTo>
                  <a:pt x="54" y="88"/>
                  <a:pt x="54" y="88"/>
                  <a:pt x="55" y="88"/>
                </a:cubicBezTo>
                <a:cubicBezTo>
                  <a:pt x="55" y="89"/>
                  <a:pt x="54" y="89"/>
                  <a:pt x="54" y="89"/>
                </a:cubicBezTo>
                <a:cubicBezTo>
                  <a:pt x="53" y="89"/>
                  <a:pt x="53" y="89"/>
                  <a:pt x="53" y="89"/>
                </a:cubicBezTo>
                <a:cubicBezTo>
                  <a:pt x="52" y="89"/>
                  <a:pt x="52" y="89"/>
                  <a:pt x="52" y="89"/>
                </a:cubicBezTo>
                <a:cubicBezTo>
                  <a:pt x="52" y="90"/>
                  <a:pt x="52" y="90"/>
                  <a:pt x="52" y="90"/>
                </a:cubicBezTo>
                <a:cubicBezTo>
                  <a:pt x="52" y="90"/>
                  <a:pt x="53" y="90"/>
                  <a:pt x="53" y="90"/>
                </a:cubicBezTo>
                <a:cubicBezTo>
                  <a:pt x="54" y="89"/>
                  <a:pt x="54" y="88"/>
                  <a:pt x="55" y="89"/>
                </a:cubicBezTo>
                <a:cubicBezTo>
                  <a:pt x="55" y="89"/>
                  <a:pt x="55" y="90"/>
                  <a:pt x="55" y="90"/>
                </a:cubicBezTo>
                <a:cubicBezTo>
                  <a:pt x="55" y="90"/>
                  <a:pt x="55" y="90"/>
                  <a:pt x="55" y="90"/>
                </a:cubicBezTo>
                <a:cubicBezTo>
                  <a:pt x="55" y="90"/>
                  <a:pt x="56" y="90"/>
                  <a:pt x="56" y="90"/>
                </a:cubicBezTo>
                <a:cubicBezTo>
                  <a:pt x="56" y="90"/>
                  <a:pt x="57" y="90"/>
                  <a:pt x="57" y="90"/>
                </a:cubicBezTo>
                <a:cubicBezTo>
                  <a:pt x="57" y="91"/>
                  <a:pt x="57" y="91"/>
                  <a:pt x="57" y="91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7" y="92"/>
                  <a:pt x="57" y="92"/>
                </a:cubicBezTo>
                <a:cubicBezTo>
                  <a:pt x="57" y="92"/>
                  <a:pt x="56" y="93"/>
                  <a:pt x="56" y="93"/>
                </a:cubicBezTo>
                <a:cubicBezTo>
                  <a:pt x="55" y="93"/>
                  <a:pt x="54" y="93"/>
                  <a:pt x="54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52" y="95"/>
                  <a:pt x="51" y="95"/>
                  <a:pt x="50" y="95"/>
                </a:cubicBezTo>
                <a:cubicBezTo>
                  <a:pt x="50" y="95"/>
                  <a:pt x="49" y="95"/>
                  <a:pt x="48" y="95"/>
                </a:cubicBezTo>
                <a:cubicBezTo>
                  <a:pt x="48" y="95"/>
                  <a:pt x="47" y="95"/>
                  <a:pt x="46" y="95"/>
                </a:cubicBezTo>
                <a:cubicBezTo>
                  <a:pt x="46" y="95"/>
                  <a:pt x="45" y="95"/>
                  <a:pt x="44" y="95"/>
                </a:cubicBezTo>
                <a:cubicBezTo>
                  <a:pt x="44" y="95"/>
                  <a:pt x="44" y="96"/>
                  <a:pt x="43" y="96"/>
                </a:cubicBezTo>
                <a:cubicBezTo>
                  <a:pt x="43" y="96"/>
                  <a:pt x="43" y="96"/>
                  <a:pt x="42" y="97"/>
                </a:cubicBezTo>
                <a:cubicBezTo>
                  <a:pt x="41" y="97"/>
                  <a:pt x="40" y="99"/>
                  <a:pt x="39" y="100"/>
                </a:cubicBezTo>
                <a:cubicBezTo>
                  <a:pt x="40" y="100"/>
                  <a:pt x="40" y="99"/>
                  <a:pt x="41" y="98"/>
                </a:cubicBezTo>
                <a:cubicBezTo>
                  <a:pt x="42" y="98"/>
                  <a:pt x="43" y="97"/>
                  <a:pt x="44" y="97"/>
                </a:cubicBezTo>
                <a:cubicBezTo>
                  <a:pt x="45" y="96"/>
                  <a:pt x="47" y="96"/>
                  <a:pt x="47" y="97"/>
                </a:cubicBezTo>
                <a:cubicBezTo>
                  <a:pt x="47" y="98"/>
                  <a:pt x="46" y="98"/>
                  <a:pt x="46" y="98"/>
                </a:cubicBezTo>
                <a:cubicBezTo>
                  <a:pt x="45" y="98"/>
                  <a:pt x="45" y="98"/>
                  <a:pt x="45" y="98"/>
                </a:cubicBezTo>
                <a:cubicBezTo>
                  <a:pt x="45" y="98"/>
                  <a:pt x="45" y="98"/>
                  <a:pt x="44" y="98"/>
                </a:cubicBezTo>
                <a:cubicBezTo>
                  <a:pt x="44" y="98"/>
                  <a:pt x="44" y="98"/>
                  <a:pt x="44" y="98"/>
                </a:cubicBezTo>
                <a:cubicBezTo>
                  <a:pt x="45" y="98"/>
                  <a:pt x="45" y="98"/>
                  <a:pt x="45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99"/>
                </a:cubicBezTo>
                <a:cubicBezTo>
                  <a:pt x="46" y="99"/>
                  <a:pt x="46" y="99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0"/>
                  <a:pt x="46" y="100"/>
                  <a:pt x="46" y="100"/>
                </a:cubicBezTo>
                <a:cubicBezTo>
                  <a:pt x="46" y="101"/>
                  <a:pt x="47" y="101"/>
                  <a:pt x="48" y="101"/>
                </a:cubicBezTo>
                <a:cubicBezTo>
                  <a:pt x="48" y="101"/>
                  <a:pt x="48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8" y="10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48" y="101"/>
                  <a:pt x="48" y="102"/>
                  <a:pt x="48" y="102"/>
                </a:cubicBezTo>
                <a:cubicBezTo>
                  <a:pt x="48" y="102"/>
                  <a:pt x="49" y="101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2"/>
                  <a:pt x="49" y="102"/>
                </a:cubicBezTo>
                <a:cubicBezTo>
                  <a:pt x="49" y="102"/>
                  <a:pt x="49" y="101"/>
                  <a:pt x="50" y="101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1" y="102"/>
                  <a:pt x="51" y="102"/>
                  <a:pt x="51" y="102"/>
                </a:cubicBezTo>
                <a:cubicBezTo>
                  <a:pt x="50" y="102"/>
                  <a:pt x="51" y="102"/>
                  <a:pt x="50" y="102"/>
                </a:cubicBezTo>
                <a:cubicBezTo>
                  <a:pt x="50" y="102"/>
                  <a:pt x="50" y="102"/>
                  <a:pt x="50" y="102"/>
                </a:cubicBezTo>
                <a:cubicBezTo>
                  <a:pt x="50" y="102"/>
                  <a:pt x="50" y="102"/>
                  <a:pt x="50" y="103"/>
                </a:cubicBezTo>
                <a:cubicBezTo>
                  <a:pt x="50" y="103"/>
                  <a:pt x="50" y="102"/>
                  <a:pt x="50" y="102"/>
                </a:cubicBezTo>
                <a:cubicBezTo>
                  <a:pt x="50" y="103"/>
                  <a:pt x="50" y="103"/>
                  <a:pt x="50" y="103"/>
                </a:cubicBezTo>
                <a:cubicBezTo>
                  <a:pt x="49" y="103"/>
                  <a:pt x="49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8" y="103"/>
                </a:cubicBezTo>
                <a:cubicBezTo>
                  <a:pt x="48" y="103"/>
                  <a:pt x="48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7" y="104"/>
                  <a:pt x="46" y="104"/>
                  <a:pt x="46" y="104"/>
                </a:cubicBezTo>
                <a:cubicBezTo>
                  <a:pt x="46" y="104"/>
                  <a:pt x="46" y="104"/>
                  <a:pt x="46" y="104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4"/>
                  <a:pt x="45" y="104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7" y="102"/>
                  <a:pt x="47" y="102"/>
                </a:cubicBezTo>
                <a:cubicBezTo>
                  <a:pt x="47" y="102"/>
                  <a:pt x="47" y="102"/>
                  <a:pt x="47" y="103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2"/>
                  <a:pt x="48" y="102"/>
                  <a:pt x="48" y="102"/>
                </a:cubicBezTo>
                <a:cubicBezTo>
                  <a:pt x="48" y="102"/>
                  <a:pt x="48" y="102"/>
                  <a:pt x="48" y="102"/>
                </a:cubicBezTo>
                <a:cubicBezTo>
                  <a:pt x="47" y="102"/>
                  <a:pt x="47" y="102"/>
                  <a:pt x="46" y="102"/>
                </a:cubicBezTo>
                <a:cubicBezTo>
                  <a:pt x="46" y="102"/>
                  <a:pt x="46" y="102"/>
                  <a:pt x="46" y="102"/>
                </a:cubicBezTo>
                <a:cubicBezTo>
                  <a:pt x="47" y="102"/>
                  <a:pt x="47" y="102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2"/>
                  <a:pt x="47" y="102"/>
                  <a:pt x="47" y="102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2"/>
                </a:cubicBezTo>
                <a:cubicBezTo>
                  <a:pt x="47" y="102"/>
                  <a:pt x="46" y="102"/>
                  <a:pt x="46" y="102"/>
                </a:cubicBezTo>
                <a:cubicBezTo>
                  <a:pt x="46" y="102"/>
                  <a:pt x="46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2"/>
                  <a:pt x="45" y="102"/>
                </a:cubicBezTo>
                <a:cubicBezTo>
                  <a:pt x="45" y="102"/>
                  <a:pt x="45" y="103"/>
                  <a:pt x="44" y="103"/>
                </a:cubicBezTo>
                <a:cubicBezTo>
                  <a:pt x="44" y="102"/>
                  <a:pt x="44" y="102"/>
                  <a:pt x="44" y="103"/>
                </a:cubicBezTo>
                <a:cubicBezTo>
                  <a:pt x="44" y="103"/>
                  <a:pt x="44" y="102"/>
                  <a:pt x="44" y="102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3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3" y="104"/>
                  <a:pt x="42" y="103"/>
                  <a:pt x="42" y="103"/>
                </a:cubicBezTo>
                <a:cubicBezTo>
                  <a:pt x="42" y="103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2" y="104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3"/>
                  <a:pt x="42" y="103"/>
                  <a:pt x="42" y="103"/>
                </a:cubicBezTo>
                <a:cubicBezTo>
                  <a:pt x="42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1" y="104"/>
                </a:cubicBezTo>
                <a:cubicBezTo>
                  <a:pt x="41" y="104"/>
                  <a:pt x="41" y="104"/>
                  <a:pt x="4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39" y="106"/>
                  <a:pt x="39" y="106"/>
                </a:cubicBezTo>
                <a:cubicBezTo>
                  <a:pt x="39" y="106"/>
                  <a:pt x="39" y="106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39" y="106"/>
                  <a:pt x="39" y="106"/>
                  <a:pt x="39" y="107"/>
                </a:cubicBezTo>
                <a:cubicBezTo>
                  <a:pt x="39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8"/>
                  <a:pt x="40" y="108"/>
                </a:cubicBezTo>
                <a:cubicBezTo>
                  <a:pt x="40" y="107"/>
                  <a:pt x="40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9" y="108"/>
                  <a:pt x="39" y="107"/>
                  <a:pt x="39" y="107"/>
                </a:cubicBezTo>
                <a:cubicBezTo>
                  <a:pt x="39" y="107"/>
                  <a:pt x="39" y="107"/>
                  <a:pt x="39" y="107"/>
                </a:cubicBezTo>
                <a:cubicBezTo>
                  <a:pt x="39" y="108"/>
                  <a:pt x="39" y="108"/>
                  <a:pt x="39" y="108"/>
                </a:cubicBezTo>
                <a:cubicBezTo>
                  <a:pt x="37" y="108"/>
                  <a:pt x="36" y="108"/>
                  <a:pt x="36" y="109"/>
                </a:cubicBezTo>
                <a:cubicBezTo>
                  <a:pt x="36" y="109"/>
                  <a:pt x="36" y="108"/>
                  <a:pt x="36" y="108"/>
                </a:cubicBezTo>
                <a:cubicBezTo>
                  <a:pt x="36" y="108"/>
                  <a:pt x="36" y="109"/>
                  <a:pt x="36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5" y="109"/>
                </a:cubicBezTo>
                <a:cubicBezTo>
                  <a:pt x="35" y="109"/>
                  <a:pt x="35" y="109"/>
                  <a:pt x="36" y="109"/>
                </a:cubicBezTo>
                <a:cubicBezTo>
                  <a:pt x="36" y="110"/>
                  <a:pt x="35" y="110"/>
                  <a:pt x="35" y="110"/>
                </a:cubicBezTo>
                <a:cubicBezTo>
                  <a:pt x="35" y="110"/>
                  <a:pt x="35" y="110"/>
                  <a:pt x="35" y="110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5" y="111"/>
                  <a:pt x="34" y="111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5" y="111"/>
                  <a:pt x="35" y="111"/>
                  <a:pt x="35" y="111"/>
                </a:cubicBezTo>
                <a:cubicBezTo>
                  <a:pt x="34" y="111"/>
                  <a:pt x="34" y="111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0"/>
                  <a:pt x="34" y="110"/>
                  <a:pt x="34" y="110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2"/>
                  <a:pt x="34" y="112"/>
                  <a:pt x="34" y="112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4" y="113"/>
                  <a:pt x="33" y="113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3"/>
                </a:cubicBezTo>
                <a:cubicBezTo>
                  <a:pt x="33" y="113"/>
                  <a:pt x="34" y="113"/>
                  <a:pt x="34" y="113"/>
                </a:cubicBezTo>
                <a:cubicBezTo>
                  <a:pt x="34" y="112"/>
                  <a:pt x="34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2"/>
                  <a:pt x="34" y="112"/>
                  <a:pt x="34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0"/>
                  <a:pt x="33" y="110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0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1"/>
                </a:cubicBezTo>
                <a:cubicBezTo>
                  <a:pt x="33" y="111"/>
                  <a:pt x="33" y="111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3" y="112"/>
                  <a:pt x="33" y="112"/>
                  <a:pt x="33" y="112"/>
                </a:cubicBezTo>
                <a:cubicBezTo>
                  <a:pt x="33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2" y="112"/>
                  <a:pt x="32" y="112"/>
                </a:cubicBezTo>
                <a:cubicBezTo>
                  <a:pt x="32" y="112"/>
                  <a:pt x="33" y="112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2" y="113"/>
                  <a:pt x="32" y="113"/>
                </a:cubicBezTo>
                <a:cubicBezTo>
                  <a:pt x="32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2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3"/>
                  <a:pt x="33" y="113"/>
                </a:cubicBezTo>
                <a:cubicBezTo>
                  <a:pt x="33" y="113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2" y="114"/>
                  <a:pt x="32" y="113"/>
                </a:cubicBezTo>
                <a:cubicBezTo>
                  <a:pt x="32" y="113"/>
                  <a:pt x="32" y="113"/>
                  <a:pt x="32" y="113"/>
                </a:cubicBezTo>
                <a:cubicBezTo>
                  <a:pt x="32" y="114"/>
                  <a:pt x="32" y="114"/>
                  <a:pt x="32" y="114"/>
                </a:cubicBezTo>
                <a:cubicBezTo>
                  <a:pt x="32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2" y="115"/>
                  <a:pt x="32" y="115"/>
                  <a:pt x="32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ubicBezTo>
                  <a:pt x="34" y="115"/>
                  <a:pt x="34" y="115"/>
                  <a:pt x="34" y="116"/>
                </a:cubicBezTo>
                <a:cubicBezTo>
                  <a:pt x="34" y="116"/>
                  <a:pt x="34" y="116"/>
                  <a:pt x="34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3" y="116"/>
                  <a:pt x="33" y="116"/>
                </a:cubicBezTo>
                <a:cubicBezTo>
                  <a:pt x="33" y="116"/>
                  <a:pt x="33" y="116"/>
                  <a:pt x="33" y="116"/>
                </a:cubicBezTo>
                <a:cubicBezTo>
                  <a:pt x="33" y="116"/>
                  <a:pt x="33" y="116"/>
                  <a:pt x="32" y="117"/>
                </a:cubicBezTo>
                <a:cubicBezTo>
                  <a:pt x="32" y="116"/>
                  <a:pt x="32" y="116"/>
                  <a:pt x="32" y="116"/>
                </a:cubicBezTo>
                <a:cubicBezTo>
                  <a:pt x="32" y="116"/>
                  <a:pt x="32" y="116"/>
                  <a:pt x="32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2" y="117"/>
                  <a:pt x="33" y="116"/>
                  <a:pt x="33" y="116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3" y="117"/>
                  <a:pt x="33" y="117"/>
                  <a:pt x="33" y="117"/>
                </a:cubicBezTo>
                <a:cubicBezTo>
                  <a:pt x="32" y="117"/>
                  <a:pt x="32" y="117"/>
                  <a:pt x="32" y="117"/>
                </a:cubicBezTo>
                <a:cubicBezTo>
                  <a:pt x="31" y="117"/>
                  <a:pt x="31" y="118"/>
                  <a:pt x="31" y="118"/>
                </a:cubicBezTo>
                <a:cubicBezTo>
                  <a:pt x="31" y="118"/>
                  <a:pt x="30" y="118"/>
                  <a:pt x="30" y="118"/>
                </a:cubicBezTo>
                <a:cubicBezTo>
                  <a:pt x="30" y="118"/>
                  <a:pt x="30" y="119"/>
                  <a:pt x="29" y="119"/>
                </a:cubicBezTo>
                <a:cubicBezTo>
                  <a:pt x="29" y="120"/>
                  <a:pt x="28" y="120"/>
                  <a:pt x="28" y="120"/>
                </a:cubicBezTo>
                <a:cubicBezTo>
                  <a:pt x="28" y="120"/>
                  <a:pt x="27" y="121"/>
                  <a:pt x="27" y="121"/>
                </a:cubicBezTo>
                <a:cubicBezTo>
                  <a:pt x="27" y="121"/>
                  <a:pt x="27" y="122"/>
                  <a:pt x="27" y="122"/>
                </a:cubicBezTo>
                <a:cubicBezTo>
                  <a:pt x="27" y="123"/>
                  <a:pt x="28" y="124"/>
                  <a:pt x="28" y="125"/>
                </a:cubicBezTo>
                <a:cubicBezTo>
                  <a:pt x="28" y="125"/>
                  <a:pt x="28" y="126"/>
                  <a:pt x="28" y="126"/>
                </a:cubicBezTo>
                <a:cubicBezTo>
                  <a:pt x="28" y="126"/>
                  <a:pt x="28" y="127"/>
                  <a:pt x="28" y="127"/>
                </a:cubicBezTo>
                <a:cubicBezTo>
                  <a:pt x="29" y="128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28" y="129"/>
                  <a:pt x="28" y="129"/>
                  <a:pt x="27" y="129"/>
                </a:cubicBezTo>
                <a:cubicBezTo>
                  <a:pt x="27" y="129"/>
                  <a:pt x="27" y="128"/>
                  <a:pt x="27" y="128"/>
                </a:cubicBezTo>
                <a:cubicBezTo>
                  <a:pt x="26" y="128"/>
                  <a:pt x="27" y="128"/>
                  <a:pt x="26" y="128"/>
                </a:cubicBezTo>
                <a:cubicBezTo>
                  <a:pt x="26" y="128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7"/>
                  <a:pt x="26" y="127"/>
                </a:cubicBezTo>
                <a:cubicBezTo>
                  <a:pt x="26" y="127"/>
                  <a:pt x="26" y="126"/>
                  <a:pt x="25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6" y="126"/>
                  <a:pt x="25" y="126"/>
                  <a:pt x="25" y="126"/>
                </a:cubicBezTo>
                <a:cubicBezTo>
                  <a:pt x="25" y="126"/>
                  <a:pt x="25" y="126"/>
                  <a:pt x="25" y="126"/>
                </a:cubicBezTo>
                <a:cubicBezTo>
                  <a:pt x="25" y="125"/>
                  <a:pt x="25" y="125"/>
                  <a:pt x="25" y="124"/>
                </a:cubicBezTo>
                <a:cubicBezTo>
                  <a:pt x="25" y="124"/>
                  <a:pt x="25" y="124"/>
                  <a:pt x="25" y="124"/>
                </a:cubicBezTo>
                <a:cubicBezTo>
                  <a:pt x="25" y="124"/>
                  <a:pt x="25" y="123"/>
                  <a:pt x="24" y="123"/>
                </a:cubicBezTo>
                <a:cubicBezTo>
                  <a:pt x="24" y="125"/>
                  <a:pt x="24" y="126"/>
                  <a:pt x="24" y="128"/>
                </a:cubicBezTo>
                <a:cubicBezTo>
                  <a:pt x="24" y="129"/>
                  <a:pt x="24" y="131"/>
                  <a:pt x="24" y="132"/>
                </a:cubicBezTo>
                <a:cubicBezTo>
                  <a:pt x="24" y="132"/>
                  <a:pt x="25" y="132"/>
                  <a:pt x="25" y="132"/>
                </a:cubicBezTo>
                <a:cubicBezTo>
                  <a:pt x="25" y="132"/>
                  <a:pt x="26" y="132"/>
                  <a:pt x="26" y="132"/>
                </a:cubicBezTo>
                <a:cubicBezTo>
                  <a:pt x="27" y="132"/>
                  <a:pt x="27" y="132"/>
                  <a:pt x="28" y="132"/>
                </a:cubicBezTo>
                <a:cubicBezTo>
                  <a:pt x="28" y="132"/>
                  <a:pt x="28" y="132"/>
                  <a:pt x="28" y="132"/>
                </a:cubicBezTo>
                <a:cubicBezTo>
                  <a:pt x="29" y="132"/>
                  <a:pt x="29" y="132"/>
                  <a:pt x="29" y="133"/>
                </a:cubicBezTo>
                <a:cubicBezTo>
                  <a:pt x="30" y="133"/>
                  <a:pt x="31" y="133"/>
                  <a:pt x="31" y="133"/>
                </a:cubicBezTo>
                <a:cubicBezTo>
                  <a:pt x="31" y="133"/>
                  <a:pt x="31" y="134"/>
                  <a:pt x="32" y="134"/>
                </a:cubicBezTo>
                <a:cubicBezTo>
                  <a:pt x="32" y="134"/>
                  <a:pt x="33" y="134"/>
                  <a:pt x="34" y="134"/>
                </a:cubicBezTo>
                <a:cubicBezTo>
                  <a:pt x="33" y="134"/>
                  <a:pt x="33" y="135"/>
                  <a:pt x="33" y="135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4" y="135"/>
                  <a:pt x="35" y="135"/>
                  <a:pt x="35" y="135"/>
                </a:cubicBezTo>
                <a:cubicBezTo>
                  <a:pt x="35" y="135"/>
                  <a:pt x="35" y="135"/>
                  <a:pt x="35" y="135"/>
                </a:cubicBezTo>
                <a:cubicBezTo>
                  <a:pt x="35" y="135"/>
                  <a:pt x="34" y="136"/>
                  <a:pt x="34" y="136"/>
                </a:cubicBezTo>
                <a:cubicBezTo>
                  <a:pt x="33" y="136"/>
                  <a:pt x="33" y="136"/>
                  <a:pt x="33" y="135"/>
                </a:cubicBezTo>
                <a:cubicBezTo>
                  <a:pt x="32" y="135"/>
                  <a:pt x="32" y="136"/>
                  <a:pt x="31" y="136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31" y="136"/>
                  <a:pt x="31" y="135"/>
                  <a:pt x="31" y="135"/>
                </a:cubicBezTo>
                <a:cubicBezTo>
                  <a:pt x="32" y="135"/>
                  <a:pt x="32" y="135"/>
                  <a:pt x="32" y="135"/>
                </a:cubicBezTo>
                <a:cubicBezTo>
                  <a:pt x="31" y="135"/>
                  <a:pt x="31" y="135"/>
                  <a:pt x="30" y="134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0" y="133"/>
                  <a:pt x="29" y="134"/>
                  <a:pt x="29" y="134"/>
                </a:cubicBezTo>
                <a:cubicBezTo>
                  <a:pt x="28" y="133"/>
                  <a:pt x="28" y="133"/>
                  <a:pt x="28" y="133"/>
                </a:cubicBezTo>
                <a:cubicBezTo>
                  <a:pt x="27" y="133"/>
                  <a:pt x="26" y="133"/>
                  <a:pt x="26" y="133"/>
                </a:cubicBezTo>
                <a:cubicBezTo>
                  <a:pt x="26" y="133"/>
                  <a:pt x="26" y="133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6" y="132"/>
                  <a:pt x="26" y="132"/>
                  <a:pt x="26" y="132"/>
                </a:cubicBezTo>
                <a:cubicBezTo>
                  <a:pt x="25" y="132"/>
                  <a:pt x="25" y="132"/>
                  <a:pt x="24" y="133"/>
                </a:cubicBezTo>
                <a:cubicBezTo>
                  <a:pt x="24" y="133"/>
                  <a:pt x="24" y="133"/>
                  <a:pt x="24" y="133"/>
                </a:cubicBezTo>
                <a:cubicBezTo>
                  <a:pt x="24" y="138"/>
                  <a:pt x="25" y="144"/>
                  <a:pt x="26" y="149"/>
                </a:cubicBezTo>
                <a:cubicBezTo>
                  <a:pt x="26" y="149"/>
                  <a:pt x="26" y="149"/>
                  <a:pt x="27" y="149"/>
                </a:cubicBezTo>
                <a:cubicBezTo>
                  <a:pt x="27" y="149"/>
                  <a:pt x="27" y="149"/>
                  <a:pt x="28" y="148"/>
                </a:cubicBezTo>
                <a:cubicBezTo>
                  <a:pt x="28" y="148"/>
                  <a:pt x="28" y="148"/>
                  <a:pt x="28" y="148"/>
                </a:cubicBezTo>
                <a:cubicBezTo>
                  <a:pt x="29" y="148"/>
                  <a:pt x="29" y="148"/>
                  <a:pt x="29" y="148"/>
                </a:cubicBezTo>
                <a:cubicBezTo>
                  <a:pt x="29" y="148"/>
                  <a:pt x="29" y="148"/>
                  <a:pt x="30" y="148"/>
                </a:cubicBezTo>
                <a:cubicBezTo>
                  <a:pt x="30" y="148"/>
                  <a:pt x="30" y="148"/>
                  <a:pt x="30" y="148"/>
                </a:cubicBezTo>
                <a:cubicBezTo>
                  <a:pt x="31" y="148"/>
                  <a:pt x="31" y="149"/>
                  <a:pt x="32" y="150"/>
                </a:cubicBezTo>
                <a:cubicBezTo>
                  <a:pt x="32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1" y="150"/>
                  <a:pt x="31" y="150"/>
                  <a:pt x="31" y="151"/>
                </a:cubicBezTo>
                <a:cubicBezTo>
                  <a:pt x="31" y="150"/>
                  <a:pt x="31" y="150"/>
                  <a:pt x="31" y="150"/>
                </a:cubicBezTo>
                <a:cubicBezTo>
                  <a:pt x="32" y="150"/>
                  <a:pt x="32" y="149"/>
                  <a:pt x="32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3" y="150"/>
                  <a:pt x="33" y="150"/>
                  <a:pt x="33" y="150"/>
                </a:cubicBezTo>
                <a:cubicBezTo>
                  <a:pt x="32" y="150"/>
                  <a:pt x="32" y="150"/>
                  <a:pt x="32" y="151"/>
                </a:cubicBezTo>
                <a:cubicBezTo>
                  <a:pt x="32" y="151"/>
                  <a:pt x="32" y="151"/>
                  <a:pt x="32" y="152"/>
                </a:cubicBezTo>
                <a:cubicBezTo>
                  <a:pt x="32" y="152"/>
                  <a:pt x="32" y="152"/>
                  <a:pt x="32" y="153"/>
                </a:cubicBezTo>
                <a:cubicBezTo>
                  <a:pt x="32" y="153"/>
                  <a:pt x="32" y="153"/>
                  <a:pt x="32" y="154"/>
                </a:cubicBezTo>
                <a:cubicBezTo>
                  <a:pt x="33" y="154"/>
                  <a:pt x="33" y="153"/>
                  <a:pt x="33" y="153"/>
                </a:cubicBezTo>
                <a:cubicBezTo>
                  <a:pt x="33" y="153"/>
                  <a:pt x="33" y="152"/>
                  <a:pt x="32" y="152"/>
                </a:cubicBezTo>
                <a:cubicBezTo>
                  <a:pt x="32" y="152"/>
                  <a:pt x="32" y="152"/>
                  <a:pt x="32" y="151"/>
                </a:cubicBezTo>
                <a:cubicBezTo>
                  <a:pt x="32" y="151"/>
                  <a:pt x="32" y="151"/>
                  <a:pt x="32" y="151"/>
                </a:cubicBezTo>
                <a:cubicBezTo>
                  <a:pt x="33" y="151"/>
                  <a:pt x="34" y="151"/>
                  <a:pt x="34" y="151"/>
                </a:cubicBezTo>
                <a:cubicBezTo>
                  <a:pt x="34" y="151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4" y="150"/>
                </a:cubicBezTo>
                <a:cubicBezTo>
                  <a:pt x="34" y="150"/>
                  <a:pt x="34" y="150"/>
                  <a:pt x="35" y="151"/>
                </a:cubicBezTo>
                <a:cubicBezTo>
                  <a:pt x="35" y="151"/>
                  <a:pt x="36" y="151"/>
                  <a:pt x="36" y="151"/>
                </a:cubicBezTo>
                <a:cubicBezTo>
                  <a:pt x="36" y="152"/>
                  <a:pt x="36" y="152"/>
                  <a:pt x="36" y="152"/>
                </a:cubicBezTo>
                <a:cubicBezTo>
                  <a:pt x="37" y="152"/>
                  <a:pt x="38" y="152"/>
                  <a:pt x="38" y="152"/>
                </a:cubicBezTo>
                <a:cubicBezTo>
                  <a:pt x="39" y="152"/>
                  <a:pt x="39" y="153"/>
                  <a:pt x="40" y="152"/>
                </a:cubicBezTo>
                <a:cubicBezTo>
                  <a:pt x="41" y="152"/>
                  <a:pt x="41" y="152"/>
                  <a:pt x="41" y="152"/>
                </a:cubicBezTo>
                <a:cubicBezTo>
                  <a:pt x="42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3" y="152"/>
                  <a:pt x="42" y="152"/>
                </a:cubicBezTo>
                <a:cubicBezTo>
                  <a:pt x="42" y="152"/>
                  <a:pt x="42" y="152"/>
                  <a:pt x="42" y="152"/>
                </a:cubicBezTo>
                <a:cubicBezTo>
                  <a:pt x="43" y="152"/>
                  <a:pt x="43" y="152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3" y="153"/>
                  <a:pt x="43" y="153"/>
                  <a:pt x="43" y="152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4" y="153"/>
                  <a:pt x="44" y="153"/>
                </a:cubicBezTo>
                <a:cubicBezTo>
                  <a:pt x="44" y="153"/>
                  <a:pt x="45" y="153"/>
                  <a:pt x="45" y="153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4" y="153"/>
                  <a:pt x="45" y="154"/>
                  <a:pt x="44" y="154"/>
                </a:cubicBezTo>
                <a:cubicBezTo>
                  <a:pt x="44" y="154"/>
                  <a:pt x="44" y="154"/>
                  <a:pt x="44" y="154"/>
                </a:cubicBezTo>
                <a:cubicBezTo>
                  <a:pt x="44" y="154"/>
                  <a:pt x="44" y="154"/>
                  <a:pt x="45" y="154"/>
                </a:cubicBezTo>
                <a:cubicBezTo>
                  <a:pt x="45" y="154"/>
                  <a:pt x="45" y="154"/>
                  <a:pt x="46" y="154"/>
                </a:cubicBezTo>
                <a:cubicBezTo>
                  <a:pt x="46" y="154"/>
                  <a:pt x="47" y="155"/>
                  <a:pt x="47" y="155"/>
                </a:cubicBezTo>
                <a:cubicBezTo>
                  <a:pt x="48" y="156"/>
                  <a:pt x="48" y="156"/>
                  <a:pt x="48" y="157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48" y="156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49" y="157"/>
                  <a:pt x="49" y="157"/>
                  <a:pt x="49" y="157"/>
                </a:cubicBezTo>
                <a:cubicBezTo>
                  <a:pt x="50" y="157"/>
                  <a:pt x="50" y="157"/>
                  <a:pt x="51" y="157"/>
                </a:cubicBezTo>
                <a:cubicBezTo>
                  <a:pt x="51" y="157"/>
                  <a:pt x="51" y="157"/>
                  <a:pt x="51" y="157"/>
                </a:cubicBezTo>
                <a:cubicBezTo>
                  <a:pt x="51" y="157"/>
                  <a:pt x="52" y="157"/>
                  <a:pt x="53" y="157"/>
                </a:cubicBezTo>
                <a:cubicBezTo>
                  <a:pt x="53" y="158"/>
                  <a:pt x="54" y="158"/>
                  <a:pt x="54" y="158"/>
                </a:cubicBezTo>
                <a:cubicBezTo>
                  <a:pt x="54" y="158"/>
                  <a:pt x="56" y="159"/>
                  <a:pt x="56" y="159"/>
                </a:cubicBezTo>
                <a:cubicBezTo>
                  <a:pt x="56" y="159"/>
                  <a:pt x="56" y="159"/>
                  <a:pt x="56" y="159"/>
                </a:cubicBezTo>
                <a:cubicBezTo>
                  <a:pt x="56" y="159"/>
                  <a:pt x="56" y="160"/>
                  <a:pt x="56" y="160"/>
                </a:cubicBezTo>
                <a:cubicBezTo>
                  <a:pt x="56" y="161"/>
                  <a:pt x="57" y="162"/>
                  <a:pt x="58" y="162"/>
                </a:cubicBezTo>
                <a:cubicBezTo>
                  <a:pt x="58" y="162"/>
                  <a:pt x="58" y="163"/>
                  <a:pt x="58" y="163"/>
                </a:cubicBezTo>
                <a:cubicBezTo>
                  <a:pt x="57" y="163"/>
                  <a:pt x="57" y="164"/>
                  <a:pt x="57" y="164"/>
                </a:cubicBezTo>
                <a:cubicBezTo>
                  <a:pt x="57" y="164"/>
                  <a:pt x="56" y="164"/>
                  <a:pt x="56" y="165"/>
                </a:cubicBezTo>
                <a:cubicBezTo>
                  <a:pt x="55" y="165"/>
                  <a:pt x="55" y="166"/>
                  <a:pt x="55" y="166"/>
                </a:cubicBezTo>
                <a:cubicBezTo>
                  <a:pt x="55" y="166"/>
                  <a:pt x="55" y="166"/>
                  <a:pt x="55" y="166"/>
                </a:cubicBezTo>
                <a:cubicBezTo>
                  <a:pt x="56" y="166"/>
                  <a:pt x="56" y="166"/>
                  <a:pt x="56" y="166"/>
                </a:cubicBezTo>
                <a:cubicBezTo>
                  <a:pt x="57" y="166"/>
                  <a:pt x="57" y="166"/>
                  <a:pt x="57" y="166"/>
                </a:cubicBezTo>
                <a:cubicBezTo>
                  <a:pt x="57" y="167"/>
                  <a:pt x="58" y="166"/>
                  <a:pt x="58" y="166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59" y="166"/>
                  <a:pt x="59" y="166"/>
                  <a:pt x="59" y="166"/>
                </a:cubicBezTo>
                <a:cubicBezTo>
                  <a:pt x="60" y="166"/>
                  <a:pt x="60" y="165"/>
                  <a:pt x="60" y="165"/>
                </a:cubicBezTo>
                <a:cubicBezTo>
                  <a:pt x="60" y="165"/>
                  <a:pt x="61" y="165"/>
                  <a:pt x="61" y="165"/>
                </a:cubicBezTo>
                <a:cubicBezTo>
                  <a:pt x="61" y="165"/>
                  <a:pt x="61" y="165"/>
                  <a:pt x="61" y="165"/>
                </a:cubicBezTo>
                <a:cubicBezTo>
                  <a:pt x="62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3" y="166"/>
                  <a:pt x="63" y="166"/>
                  <a:pt x="63" y="166"/>
                </a:cubicBezTo>
                <a:cubicBezTo>
                  <a:pt x="64" y="166"/>
                  <a:pt x="64" y="167"/>
                  <a:pt x="64" y="167"/>
                </a:cubicBezTo>
                <a:cubicBezTo>
                  <a:pt x="64" y="167"/>
                  <a:pt x="64" y="167"/>
                  <a:pt x="64" y="168"/>
                </a:cubicBezTo>
                <a:cubicBezTo>
                  <a:pt x="64" y="168"/>
                  <a:pt x="65" y="167"/>
                  <a:pt x="65" y="167"/>
                </a:cubicBezTo>
                <a:cubicBezTo>
                  <a:pt x="66" y="167"/>
                  <a:pt x="66" y="167"/>
                  <a:pt x="67" y="168"/>
                </a:cubicBezTo>
                <a:cubicBezTo>
                  <a:pt x="67" y="168"/>
                  <a:pt x="67" y="168"/>
                  <a:pt x="68" y="168"/>
                </a:cubicBezTo>
                <a:cubicBezTo>
                  <a:pt x="68" y="168"/>
                  <a:pt x="69" y="167"/>
                  <a:pt x="70" y="168"/>
                </a:cubicBezTo>
                <a:cubicBezTo>
                  <a:pt x="71" y="168"/>
                  <a:pt x="71" y="169"/>
                  <a:pt x="72" y="170"/>
                </a:cubicBezTo>
                <a:cubicBezTo>
                  <a:pt x="73" y="170"/>
                  <a:pt x="74" y="170"/>
                  <a:pt x="74" y="170"/>
                </a:cubicBezTo>
                <a:cubicBezTo>
                  <a:pt x="75" y="170"/>
                  <a:pt x="75" y="173"/>
                  <a:pt x="75" y="173"/>
                </a:cubicBezTo>
                <a:cubicBezTo>
                  <a:pt x="75" y="175"/>
                  <a:pt x="74" y="176"/>
                  <a:pt x="73" y="177"/>
                </a:cubicBezTo>
                <a:cubicBezTo>
                  <a:pt x="73" y="177"/>
                  <a:pt x="73" y="177"/>
                  <a:pt x="72" y="177"/>
                </a:cubicBezTo>
                <a:cubicBezTo>
                  <a:pt x="72" y="177"/>
                  <a:pt x="72" y="177"/>
                  <a:pt x="72" y="178"/>
                </a:cubicBezTo>
                <a:cubicBezTo>
                  <a:pt x="72" y="178"/>
                  <a:pt x="72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79"/>
                  <a:pt x="71" y="179"/>
                  <a:pt x="71" y="179"/>
                </a:cubicBezTo>
                <a:cubicBezTo>
                  <a:pt x="71" y="180"/>
                  <a:pt x="70" y="180"/>
                  <a:pt x="70" y="181"/>
                </a:cubicBezTo>
                <a:cubicBezTo>
                  <a:pt x="70" y="182"/>
                  <a:pt x="70" y="182"/>
                  <a:pt x="70" y="183"/>
                </a:cubicBezTo>
                <a:cubicBezTo>
                  <a:pt x="71" y="183"/>
                  <a:pt x="70" y="184"/>
                  <a:pt x="70" y="184"/>
                </a:cubicBezTo>
                <a:cubicBezTo>
                  <a:pt x="70" y="185"/>
                  <a:pt x="70" y="185"/>
                  <a:pt x="70" y="185"/>
                </a:cubicBezTo>
                <a:cubicBezTo>
                  <a:pt x="70" y="185"/>
                  <a:pt x="69" y="186"/>
                  <a:pt x="69" y="187"/>
                </a:cubicBezTo>
                <a:cubicBezTo>
                  <a:pt x="70" y="187"/>
                  <a:pt x="70" y="187"/>
                  <a:pt x="70" y="187"/>
                </a:cubicBezTo>
                <a:cubicBezTo>
                  <a:pt x="69" y="188"/>
                  <a:pt x="69" y="188"/>
                  <a:pt x="69" y="188"/>
                </a:cubicBezTo>
                <a:cubicBezTo>
                  <a:pt x="69" y="188"/>
                  <a:pt x="69" y="188"/>
                  <a:pt x="69" y="189"/>
                </a:cubicBezTo>
                <a:cubicBezTo>
                  <a:pt x="68" y="189"/>
                  <a:pt x="68" y="189"/>
                  <a:pt x="68" y="190"/>
                </a:cubicBezTo>
                <a:cubicBezTo>
                  <a:pt x="68" y="190"/>
                  <a:pt x="68" y="190"/>
                  <a:pt x="68" y="190"/>
                </a:cubicBezTo>
                <a:cubicBezTo>
                  <a:pt x="67" y="191"/>
                  <a:pt x="67" y="191"/>
                  <a:pt x="67" y="191"/>
                </a:cubicBezTo>
                <a:cubicBezTo>
                  <a:pt x="66" y="192"/>
                  <a:pt x="66" y="192"/>
                  <a:pt x="65" y="192"/>
                </a:cubicBezTo>
                <a:cubicBezTo>
                  <a:pt x="65" y="192"/>
                  <a:pt x="64" y="192"/>
                  <a:pt x="64" y="192"/>
                </a:cubicBezTo>
                <a:cubicBezTo>
                  <a:pt x="64" y="192"/>
                  <a:pt x="64" y="192"/>
                  <a:pt x="63" y="192"/>
                </a:cubicBezTo>
                <a:cubicBezTo>
                  <a:pt x="63" y="192"/>
                  <a:pt x="63" y="192"/>
                  <a:pt x="63" y="193"/>
                </a:cubicBezTo>
                <a:cubicBezTo>
                  <a:pt x="63" y="193"/>
                  <a:pt x="63" y="192"/>
                  <a:pt x="62" y="192"/>
                </a:cubicBezTo>
                <a:cubicBezTo>
                  <a:pt x="62" y="193"/>
                  <a:pt x="60" y="194"/>
                  <a:pt x="60" y="194"/>
                </a:cubicBezTo>
                <a:cubicBezTo>
                  <a:pt x="60" y="194"/>
                  <a:pt x="60" y="195"/>
                  <a:pt x="59" y="195"/>
                </a:cubicBezTo>
                <a:cubicBezTo>
                  <a:pt x="59" y="195"/>
                  <a:pt x="59" y="195"/>
                  <a:pt x="59" y="195"/>
                </a:cubicBezTo>
                <a:cubicBezTo>
                  <a:pt x="60" y="195"/>
                  <a:pt x="59" y="196"/>
                  <a:pt x="59" y="196"/>
                </a:cubicBezTo>
                <a:cubicBezTo>
                  <a:pt x="59" y="196"/>
                  <a:pt x="59" y="196"/>
                  <a:pt x="59" y="196"/>
                </a:cubicBezTo>
                <a:cubicBezTo>
                  <a:pt x="60" y="199"/>
                  <a:pt x="58" y="199"/>
                  <a:pt x="58" y="200"/>
                </a:cubicBezTo>
                <a:cubicBezTo>
                  <a:pt x="57" y="200"/>
                  <a:pt x="57" y="201"/>
                  <a:pt x="57" y="201"/>
                </a:cubicBezTo>
                <a:cubicBezTo>
                  <a:pt x="57" y="202"/>
                  <a:pt x="56" y="202"/>
                  <a:pt x="56" y="203"/>
                </a:cubicBezTo>
                <a:cubicBezTo>
                  <a:pt x="56" y="202"/>
                  <a:pt x="57" y="201"/>
                  <a:pt x="57" y="201"/>
                </a:cubicBezTo>
                <a:cubicBezTo>
                  <a:pt x="57" y="201"/>
                  <a:pt x="57" y="201"/>
                  <a:pt x="57" y="201"/>
                </a:cubicBezTo>
                <a:cubicBezTo>
                  <a:pt x="57" y="201"/>
                  <a:pt x="56" y="201"/>
                  <a:pt x="56" y="201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56" y="201"/>
                  <a:pt x="56" y="201"/>
                  <a:pt x="56" y="202"/>
                </a:cubicBezTo>
                <a:cubicBezTo>
                  <a:pt x="56" y="202"/>
                  <a:pt x="55" y="202"/>
                  <a:pt x="55" y="202"/>
                </a:cubicBezTo>
                <a:cubicBezTo>
                  <a:pt x="74" y="221"/>
                  <a:pt x="100" y="232"/>
                  <a:pt x="128" y="232"/>
                </a:cubicBezTo>
                <a:cubicBezTo>
                  <a:pt x="179" y="232"/>
                  <a:pt x="221" y="195"/>
                  <a:pt x="230" y="147"/>
                </a:cubicBezTo>
                <a:cubicBezTo>
                  <a:pt x="230" y="147"/>
                  <a:pt x="230" y="146"/>
                  <a:pt x="230" y="146"/>
                </a:cubicBezTo>
                <a:cubicBezTo>
                  <a:pt x="230" y="146"/>
                  <a:pt x="230" y="146"/>
                  <a:pt x="230" y="146"/>
                </a:cubicBezTo>
                <a:cubicBezTo>
                  <a:pt x="229" y="146"/>
                  <a:pt x="230" y="145"/>
                  <a:pt x="230" y="145"/>
                </a:cubicBezTo>
                <a:cubicBezTo>
                  <a:pt x="229" y="145"/>
                  <a:pt x="229" y="145"/>
                  <a:pt x="229" y="145"/>
                </a:cubicBezTo>
                <a:cubicBezTo>
                  <a:pt x="229" y="144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29" y="143"/>
                  <a:pt x="228" y="143"/>
                  <a:pt x="228" y="143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2"/>
                  <a:pt x="228" y="142"/>
                  <a:pt x="228" y="142"/>
                </a:cubicBezTo>
                <a:cubicBezTo>
                  <a:pt x="228" y="141"/>
                  <a:pt x="227" y="141"/>
                  <a:pt x="227" y="141"/>
                </a:cubicBezTo>
                <a:cubicBezTo>
                  <a:pt x="227" y="141"/>
                  <a:pt x="227" y="141"/>
                  <a:pt x="227" y="141"/>
                </a:cubicBezTo>
                <a:cubicBezTo>
                  <a:pt x="227" y="140"/>
                  <a:pt x="227" y="139"/>
                  <a:pt x="227" y="139"/>
                </a:cubicBezTo>
                <a:cubicBezTo>
                  <a:pt x="227" y="139"/>
                  <a:pt x="227" y="139"/>
                  <a:pt x="227" y="138"/>
                </a:cubicBezTo>
                <a:cubicBezTo>
                  <a:pt x="227" y="138"/>
                  <a:pt x="227" y="137"/>
                  <a:pt x="228" y="137"/>
                </a:cubicBezTo>
                <a:cubicBezTo>
                  <a:pt x="227" y="137"/>
                  <a:pt x="227" y="137"/>
                  <a:pt x="227" y="137"/>
                </a:cubicBezTo>
                <a:cubicBezTo>
                  <a:pt x="227" y="136"/>
                  <a:pt x="227" y="136"/>
                  <a:pt x="227" y="135"/>
                </a:cubicBezTo>
                <a:cubicBezTo>
                  <a:pt x="227" y="134"/>
                  <a:pt x="226" y="134"/>
                  <a:pt x="226" y="133"/>
                </a:cubicBezTo>
                <a:cubicBezTo>
                  <a:pt x="226" y="133"/>
                  <a:pt x="226" y="132"/>
                  <a:pt x="226" y="131"/>
                </a:cubicBezTo>
                <a:cubicBezTo>
                  <a:pt x="226" y="131"/>
                  <a:pt x="226" y="130"/>
                  <a:pt x="225" y="130"/>
                </a:cubicBezTo>
                <a:cubicBezTo>
                  <a:pt x="225" y="130"/>
                  <a:pt x="225" y="130"/>
                  <a:pt x="225" y="130"/>
                </a:cubicBezTo>
                <a:cubicBezTo>
                  <a:pt x="225" y="131"/>
                  <a:pt x="225" y="131"/>
                  <a:pt x="224" y="131"/>
                </a:cubicBezTo>
                <a:cubicBezTo>
                  <a:pt x="224" y="132"/>
                  <a:pt x="224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2"/>
                  <a:pt x="223" y="132"/>
                </a:cubicBezTo>
                <a:cubicBezTo>
                  <a:pt x="223" y="132"/>
                  <a:pt x="223" y="131"/>
                  <a:pt x="223" y="131"/>
                </a:cubicBezTo>
                <a:cubicBezTo>
                  <a:pt x="222" y="131"/>
                  <a:pt x="222" y="132"/>
                  <a:pt x="222" y="132"/>
                </a:cubicBezTo>
                <a:cubicBezTo>
                  <a:pt x="222" y="132"/>
                  <a:pt x="222" y="132"/>
                  <a:pt x="222" y="132"/>
                </a:cubicBezTo>
                <a:cubicBezTo>
                  <a:pt x="222" y="131"/>
                  <a:pt x="222" y="131"/>
                  <a:pt x="222" y="130"/>
                </a:cubicBezTo>
                <a:cubicBezTo>
                  <a:pt x="223" y="129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1" y="128"/>
                  <a:pt x="221" y="128"/>
                  <a:pt x="221" y="128"/>
                </a:cubicBezTo>
                <a:cubicBezTo>
                  <a:pt x="221" y="128"/>
                  <a:pt x="221" y="128"/>
                  <a:pt x="222" y="128"/>
                </a:cubicBezTo>
                <a:cubicBezTo>
                  <a:pt x="222" y="128"/>
                  <a:pt x="222" y="128"/>
                  <a:pt x="222" y="128"/>
                </a:cubicBezTo>
                <a:cubicBezTo>
                  <a:pt x="222" y="127"/>
                  <a:pt x="221" y="127"/>
                  <a:pt x="221" y="127"/>
                </a:cubicBezTo>
                <a:cubicBezTo>
                  <a:pt x="221" y="127"/>
                  <a:pt x="221" y="127"/>
                  <a:pt x="221" y="127"/>
                </a:cubicBezTo>
                <a:cubicBezTo>
                  <a:pt x="221" y="126"/>
                  <a:pt x="221" y="126"/>
                  <a:pt x="221" y="126"/>
                </a:cubicBezTo>
                <a:cubicBezTo>
                  <a:pt x="220" y="126"/>
                  <a:pt x="220" y="126"/>
                  <a:pt x="220" y="126"/>
                </a:cubicBezTo>
                <a:cubicBezTo>
                  <a:pt x="219" y="126"/>
                  <a:pt x="220" y="124"/>
                  <a:pt x="219" y="123"/>
                </a:cubicBezTo>
                <a:cubicBezTo>
                  <a:pt x="219" y="124"/>
                  <a:pt x="219" y="124"/>
                  <a:pt x="218" y="124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8" y="123"/>
                  <a:pt x="218" y="123"/>
                  <a:pt x="218" y="124"/>
                </a:cubicBezTo>
                <a:cubicBezTo>
                  <a:pt x="218" y="124"/>
                  <a:pt x="218" y="124"/>
                  <a:pt x="218" y="124"/>
                </a:cubicBezTo>
                <a:cubicBezTo>
                  <a:pt x="218" y="124"/>
                  <a:pt x="218" y="124"/>
                  <a:pt x="218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4"/>
                  <a:pt x="217" y="124"/>
                </a:cubicBezTo>
                <a:cubicBezTo>
                  <a:pt x="217" y="124"/>
                  <a:pt x="217" y="124"/>
                  <a:pt x="217" y="124"/>
                </a:cubicBezTo>
                <a:cubicBezTo>
                  <a:pt x="217" y="124"/>
                  <a:pt x="217" y="125"/>
                  <a:pt x="217" y="125"/>
                </a:cubicBezTo>
                <a:cubicBezTo>
                  <a:pt x="217" y="125"/>
                  <a:pt x="217" y="125"/>
                  <a:pt x="217" y="125"/>
                </a:cubicBezTo>
                <a:cubicBezTo>
                  <a:pt x="217" y="125"/>
                  <a:pt x="217" y="125"/>
                  <a:pt x="217" y="124"/>
                </a:cubicBezTo>
                <a:cubicBezTo>
                  <a:pt x="217" y="124"/>
                  <a:pt x="217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5" y="125"/>
                  <a:pt x="215" y="125"/>
                  <a:pt x="215" y="124"/>
                </a:cubicBezTo>
                <a:cubicBezTo>
                  <a:pt x="215" y="125"/>
                  <a:pt x="215" y="125"/>
                  <a:pt x="215" y="125"/>
                </a:cubicBezTo>
                <a:cubicBezTo>
                  <a:pt x="214" y="125"/>
                  <a:pt x="214" y="125"/>
                  <a:pt x="213" y="125"/>
                </a:cubicBezTo>
                <a:cubicBezTo>
                  <a:pt x="213" y="126"/>
                  <a:pt x="214" y="126"/>
                  <a:pt x="214" y="126"/>
                </a:cubicBezTo>
                <a:cubicBezTo>
                  <a:pt x="213" y="126"/>
                  <a:pt x="213" y="127"/>
                  <a:pt x="213" y="127"/>
                </a:cubicBezTo>
                <a:cubicBezTo>
                  <a:pt x="212" y="127"/>
                  <a:pt x="212" y="127"/>
                  <a:pt x="212" y="127"/>
                </a:cubicBezTo>
                <a:cubicBezTo>
                  <a:pt x="211" y="128"/>
                  <a:pt x="211" y="128"/>
                  <a:pt x="210" y="129"/>
                </a:cubicBezTo>
                <a:cubicBezTo>
                  <a:pt x="210" y="129"/>
                  <a:pt x="210" y="129"/>
                  <a:pt x="210" y="129"/>
                </a:cubicBezTo>
                <a:cubicBezTo>
                  <a:pt x="210" y="129"/>
                  <a:pt x="209" y="130"/>
                  <a:pt x="209" y="130"/>
                </a:cubicBezTo>
                <a:cubicBezTo>
                  <a:pt x="209" y="130"/>
                  <a:pt x="209" y="130"/>
                  <a:pt x="208" y="130"/>
                </a:cubicBezTo>
                <a:cubicBezTo>
                  <a:pt x="208" y="130"/>
                  <a:pt x="208" y="131"/>
                  <a:pt x="208" y="131"/>
                </a:cubicBezTo>
                <a:cubicBezTo>
                  <a:pt x="208" y="131"/>
                  <a:pt x="207" y="131"/>
                  <a:pt x="207" y="131"/>
                </a:cubicBezTo>
                <a:cubicBezTo>
                  <a:pt x="207" y="132"/>
                  <a:pt x="207" y="132"/>
                  <a:pt x="207" y="132"/>
                </a:cubicBezTo>
                <a:cubicBezTo>
                  <a:pt x="206" y="132"/>
                  <a:pt x="206" y="132"/>
                  <a:pt x="206" y="132"/>
                </a:cubicBezTo>
                <a:cubicBezTo>
                  <a:pt x="206" y="132"/>
                  <a:pt x="206" y="132"/>
                  <a:pt x="206" y="133"/>
                </a:cubicBezTo>
                <a:cubicBezTo>
                  <a:pt x="205" y="133"/>
                  <a:pt x="206" y="134"/>
                  <a:pt x="206" y="134"/>
                </a:cubicBezTo>
                <a:cubicBezTo>
                  <a:pt x="206" y="135"/>
                  <a:pt x="205" y="136"/>
                  <a:pt x="205" y="137"/>
                </a:cubicBezTo>
                <a:cubicBezTo>
                  <a:pt x="205" y="137"/>
                  <a:pt x="205" y="138"/>
                  <a:pt x="205" y="138"/>
                </a:cubicBezTo>
                <a:cubicBezTo>
                  <a:pt x="205" y="138"/>
                  <a:pt x="205" y="138"/>
                  <a:pt x="205" y="139"/>
                </a:cubicBezTo>
                <a:cubicBezTo>
                  <a:pt x="204" y="139"/>
                  <a:pt x="204" y="139"/>
                  <a:pt x="204" y="139"/>
                </a:cubicBezTo>
                <a:cubicBezTo>
                  <a:pt x="204" y="139"/>
                  <a:pt x="204" y="140"/>
                  <a:pt x="204" y="140"/>
                </a:cubicBezTo>
                <a:cubicBezTo>
                  <a:pt x="204" y="140"/>
                  <a:pt x="204" y="140"/>
                  <a:pt x="204" y="140"/>
                </a:cubicBezTo>
                <a:cubicBezTo>
                  <a:pt x="203" y="140"/>
                  <a:pt x="203" y="140"/>
                  <a:pt x="203" y="141"/>
                </a:cubicBezTo>
                <a:cubicBezTo>
                  <a:pt x="203" y="141"/>
                  <a:pt x="203" y="141"/>
                  <a:pt x="202" y="141"/>
                </a:cubicBezTo>
                <a:cubicBezTo>
                  <a:pt x="202" y="141"/>
                  <a:pt x="202" y="141"/>
                  <a:pt x="202" y="140"/>
                </a:cubicBezTo>
                <a:cubicBezTo>
                  <a:pt x="202" y="140"/>
                  <a:pt x="201" y="139"/>
                  <a:pt x="201" y="139"/>
                </a:cubicBezTo>
                <a:cubicBezTo>
                  <a:pt x="200" y="137"/>
                  <a:pt x="200" y="137"/>
                  <a:pt x="200" y="137"/>
                </a:cubicBezTo>
                <a:cubicBezTo>
                  <a:pt x="200" y="137"/>
                  <a:pt x="200" y="137"/>
                  <a:pt x="200" y="136"/>
                </a:cubicBezTo>
                <a:cubicBezTo>
                  <a:pt x="200" y="136"/>
                  <a:pt x="200" y="136"/>
                  <a:pt x="200" y="135"/>
                </a:cubicBezTo>
                <a:cubicBezTo>
                  <a:pt x="199" y="135"/>
                  <a:pt x="199" y="134"/>
                  <a:pt x="199" y="134"/>
                </a:cubicBezTo>
                <a:cubicBezTo>
                  <a:pt x="199" y="133"/>
                  <a:pt x="198" y="132"/>
                  <a:pt x="198" y="131"/>
                </a:cubicBezTo>
                <a:cubicBezTo>
                  <a:pt x="198" y="130"/>
                  <a:pt x="198" y="129"/>
                  <a:pt x="197" y="128"/>
                </a:cubicBezTo>
                <a:cubicBezTo>
                  <a:pt x="197" y="128"/>
                  <a:pt x="197" y="127"/>
                  <a:pt x="197" y="127"/>
                </a:cubicBezTo>
                <a:cubicBezTo>
                  <a:pt x="197" y="126"/>
                  <a:pt x="197" y="126"/>
                  <a:pt x="197" y="126"/>
                </a:cubicBezTo>
                <a:cubicBezTo>
                  <a:pt x="198" y="126"/>
                  <a:pt x="197" y="126"/>
                  <a:pt x="197" y="125"/>
                </a:cubicBezTo>
                <a:cubicBezTo>
                  <a:pt x="197" y="125"/>
                  <a:pt x="197" y="125"/>
                  <a:pt x="197" y="124"/>
                </a:cubicBezTo>
                <a:cubicBezTo>
                  <a:pt x="197" y="124"/>
                  <a:pt x="197" y="124"/>
                  <a:pt x="196" y="124"/>
                </a:cubicBezTo>
                <a:cubicBezTo>
                  <a:pt x="196" y="124"/>
                  <a:pt x="196" y="125"/>
                  <a:pt x="196" y="125"/>
                </a:cubicBezTo>
                <a:cubicBezTo>
                  <a:pt x="197" y="125"/>
                  <a:pt x="196" y="126"/>
                  <a:pt x="195" y="126"/>
                </a:cubicBezTo>
                <a:cubicBezTo>
                  <a:pt x="195" y="126"/>
                  <a:pt x="195" y="126"/>
                  <a:pt x="195" y="126"/>
                </a:cubicBezTo>
                <a:cubicBezTo>
                  <a:pt x="194" y="126"/>
                  <a:pt x="193" y="124"/>
                  <a:pt x="193" y="124"/>
                </a:cubicBezTo>
                <a:cubicBezTo>
                  <a:pt x="193" y="124"/>
                  <a:pt x="193" y="124"/>
                  <a:pt x="193" y="124"/>
                </a:cubicBezTo>
                <a:cubicBezTo>
                  <a:pt x="193" y="124"/>
                  <a:pt x="194" y="124"/>
                  <a:pt x="194" y="124"/>
                </a:cubicBezTo>
                <a:cubicBezTo>
                  <a:pt x="194" y="124"/>
                  <a:pt x="194" y="124"/>
                  <a:pt x="194" y="123"/>
                </a:cubicBezTo>
                <a:cubicBezTo>
                  <a:pt x="193" y="124"/>
                  <a:pt x="192" y="123"/>
                  <a:pt x="192" y="123"/>
                </a:cubicBezTo>
                <a:cubicBezTo>
                  <a:pt x="192" y="123"/>
                  <a:pt x="192" y="122"/>
                  <a:pt x="192" y="122"/>
                </a:cubicBezTo>
                <a:cubicBezTo>
                  <a:pt x="191" y="122"/>
                  <a:pt x="191" y="122"/>
                  <a:pt x="191" y="122"/>
                </a:cubicBezTo>
                <a:cubicBezTo>
                  <a:pt x="191" y="122"/>
                  <a:pt x="191" y="121"/>
                  <a:pt x="190" y="121"/>
                </a:cubicBezTo>
                <a:cubicBezTo>
                  <a:pt x="190" y="121"/>
                  <a:pt x="190" y="121"/>
                  <a:pt x="190" y="121"/>
                </a:cubicBezTo>
                <a:cubicBezTo>
                  <a:pt x="190" y="120"/>
                  <a:pt x="190" y="120"/>
                  <a:pt x="190" y="120"/>
                </a:cubicBezTo>
                <a:cubicBezTo>
                  <a:pt x="189" y="120"/>
                  <a:pt x="187" y="121"/>
                  <a:pt x="187" y="120"/>
                </a:cubicBezTo>
                <a:cubicBezTo>
                  <a:pt x="187" y="120"/>
                  <a:pt x="186" y="120"/>
                  <a:pt x="186" y="120"/>
                </a:cubicBezTo>
                <a:cubicBezTo>
                  <a:pt x="185" y="120"/>
                  <a:pt x="185" y="120"/>
                  <a:pt x="185" y="120"/>
                </a:cubicBezTo>
                <a:cubicBezTo>
                  <a:pt x="185" y="121"/>
                  <a:pt x="184" y="121"/>
                  <a:pt x="184" y="121"/>
                </a:cubicBezTo>
                <a:cubicBezTo>
                  <a:pt x="183" y="121"/>
                  <a:pt x="183" y="120"/>
                  <a:pt x="183" y="120"/>
                </a:cubicBezTo>
                <a:cubicBezTo>
                  <a:pt x="182" y="120"/>
                  <a:pt x="182" y="120"/>
                  <a:pt x="181" y="120"/>
                </a:cubicBezTo>
                <a:cubicBezTo>
                  <a:pt x="181" y="120"/>
                  <a:pt x="181" y="120"/>
                  <a:pt x="181" y="120"/>
                </a:cubicBezTo>
                <a:cubicBezTo>
                  <a:pt x="180" y="120"/>
                  <a:pt x="180" y="120"/>
                  <a:pt x="180" y="120"/>
                </a:cubicBezTo>
                <a:cubicBezTo>
                  <a:pt x="179" y="120"/>
                  <a:pt x="179" y="120"/>
                  <a:pt x="179" y="120"/>
                </a:cubicBezTo>
                <a:cubicBezTo>
                  <a:pt x="179" y="119"/>
                  <a:pt x="179" y="119"/>
                  <a:pt x="179" y="119"/>
                </a:cubicBezTo>
                <a:cubicBezTo>
                  <a:pt x="178" y="119"/>
                  <a:pt x="178" y="118"/>
                  <a:pt x="178" y="118"/>
                </a:cubicBezTo>
                <a:cubicBezTo>
                  <a:pt x="178" y="118"/>
                  <a:pt x="178" y="118"/>
                  <a:pt x="178" y="118"/>
                </a:cubicBezTo>
                <a:cubicBezTo>
                  <a:pt x="178" y="118"/>
                  <a:pt x="177" y="118"/>
                  <a:pt x="177" y="118"/>
                </a:cubicBezTo>
                <a:cubicBezTo>
                  <a:pt x="177" y="118"/>
                  <a:pt x="176" y="119"/>
                  <a:pt x="176" y="119"/>
                </a:cubicBezTo>
                <a:cubicBezTo>
                  <a:pt x="176" y="119"/>
                  <a:pt x="175" y="119"/>
                  <a:pt x="175" y="119"/>
                </a:cubicBezTo>
                <a:cubicBezTo>
                  <a:pt x="175" y="118"/>
                  <a:pt x="174" y="118"/>
                  <a:pt x="174" y="118"/>
                </a:cubicBezTo>
                <a:cubicBezTo>
                  <a:pt x="174" y="118"/>
                  <a:pt x="173" y="118"/>
                  <a:pt x="173" y="117"/>
                </a:cubicBezTo>
                <a:cubicBezTo>
                  <a:pt x="173" y="117"/>
                  <a:pt x="172" y="117"/>
                  <a:pt x="172" y="117"/>
                </a:cubicBezTo>
                <a:cubicBezTo>
                  <a:pt x="172" y="117"/>
                  <a:pt x="171" y="116"/>
                  <a:pt x="171" y="116"/>
                </a:cubicBezTo>
                <a:cubicBezTo>
                  <a:pt x="171" y="115"/>
                  <a:pt x="171" y="115"/>
                  <a:pt x="171" y="115"/>
                </a:cubicBezTo>
                <a:cubicBezTo>
                  <a:pt x="171" y="115"/>
                  <a:pt x="171" y="115"/>
                  <a:pt x="171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70" y="114"/>
                  <a:pt x="170" y="114"/>
                  <a:pt x="170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9" y="114"/>
                  <a:pt x="169" y="114"/>
                </a:cubicBezTo>
                <a:cubicBezTo>
                  <a:pt x="169" y="114"/>
                  <a:pt x="168" y="114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8" y="116"/>
                  <a:pt x="169" y="117"/>
                  <a:pt x="169" y="117"/>
                </a:cubicBezTo>
                <a:cubicBezTo>
                  <a:pt x="169" y="117"/>
                  <a:pt x="169" y="117"/>
                  <a:pt x="170" y="118"/>
                </a:cubicBezTo>
                <a:cubicBezTo>
                  <a:pt x="170" y="118"/>
                  <a:pt x="169" y="118"/>
                  <a:pt x="170" y="118"/>
                </a:cubicBezTo>
                <a:cubicBezTo>
                  <a:pt x="170" y="118"/>
                  <a:pt x="170" y="118"/>
                  <a:pt x="171" y="118"/>
                </a:cubicBezTo>
                <a:cubicBezTo>
                  <a:pt x="171" y="119"/>
                  <a:pt x="171" y="119"/>
                  <a:pt x="170" y="119"/>
                </a:cubicBezTo>
                <a:cubicBezTo>
                  <a:pt x="170" y="119"/>
                  <a:pt x="171" y="119"/>
                  <a:pt x="171" y="119"/>
                </a:cubicBezTo>
                <a:cubicBezTo>
                  <a:pt x="170" y="119"/>
                  <a:pt x="171" y="120"/>
                  <a:pt x="171" y="120"/>
                </a:cubicBezTo>
                <a:cubicBezTo>
                  <a:pt x="171" y="120"/>
                  <a:pt x="171" y="120"/>
                  <a:pt x="171" y="120"/>
                </a:cubicBezTo>
                <a:cubicBezTo>
                  <a:pt x="171" y="120"/>
                  <a:pt x="171" y="121"/>
                  <a:pt x="171" y="121"/>
                </a:cubicBezTo>
                <a:cubicBezTo>
                  <a:pt x="172" y="121"/>
                  <a:pt x="172" y="121"/>
                  <a:pt x="172" y="121"/>
                </a:cubicBezTo>
                <a:cubicBezTo>
                  <a:pt x="171" y="120"/>
                  <a:pt x="172" y="120"/>
                  <a:pt x="172" y="119"/>
                </a:cubicBezTo>
                <a:cubicBezTo>
                  <a:pt x="172" y="119"/>
                  <a:pt x="172" y="119"/>
                  <a:pt x="172" y="119"/>
                </a:cubicBezTo>
                <a:cubicBezTo>
                  <a:pt x="172" y="120"/>
                  <a:pt x="172" y="119"/>
                  <a:pt x="172" y="120"/>
                </a:cubicBezTo>
                <a:cubicBezTo>
                  <a:pt x="172" y="120"/>
                  <a:pt x="172" y="121"/>
                  <a:pt x="172" y="121"/>
                </a:cubicBezTo>
                <a:cubicBezTo>
                  <a:pt x="172" y="121"/>
                  <a:pt x="172" y="121"/>
                  <a:pt x="172" y="122"/>
                </a:cubicBezTo>
                <a:cubicBezTo>
                  <a:pt x="172" y="122"/>
                  <a:pt x="172" y="122"/>
                  <a:pt x="172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3" y="122"/>
                  <a:pt x="173" y="122"/>
                  <a:pt x="173" y="122"/>
                </a:cubicBezTo>
                <a:cubicBezTo>
                  <a:pt x="174" y="122"/>
                  <a:pt x="175" y="122"/>
                  <a:pt x="175" y="122"/>
                </a:cubicBezTo>
                <a:cubicBezTo>
                  <a:pt x="175" y="122"/>
                  <a:pt x="175" y="122"/>
                  <a:pt x="175" y="122"/>
                </a:cubicBezTo>
                <a:cubicBezTo>
                  <a:pt x="175" y="122"/>
                  <a:pt x="175" y="122"/>
                  <a:pt x="176" y="122"/>
                </a:cubicBezTo>
                <a:cubicBezTo>
                  <a:pt x="176" y="122"/>
                  <a:pt x="176" y="122"/>
                  <a:pt x="176" y="121"/>
                </a:cubicBezTo>
                <a:cubicBezTo>
                  <a:pt x="176" y="121"/>
                  <a:pt x="176" y="121"/>
                  <a:pt x="176" y="121"/>
                </a:cubicBezTo>
                <a:cubicBezTo>
                  <a:pt x="177" y="120"/>
                  <a:pt x="177" y="120"/>
                  <a:pt x="177" y="120"/>
                </a:cubicBezTo>
                <a:cubicBezTo>
                  <a:pt x="178" y="120"/>
                  <a:pt x="178" y="119"/>
                  <a:pt x="178" y="119"/>
                </a:cubicBezTo>
                <a:cubicBezTo>
                  <a:pt x="178" y="119"/>
                  <a:pt x="178" y="119"/>
                  <a:pt x="178" y="119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0"/>
                  <a:pt x="178" y="120"/>
                </a:cubicBezTo>
                <a:cubicBezTo>
                  <a:pt x="178" y="120"/>
                  <a:pt x="178" y="121"/>
                  <a:pt x="178" y="121"/>
                </a:cubicBezTo>
                <a:cubicBezTo>
                  <a:pt x="178" y="121"/>
                  <a:pt x="179" y="122"/>
                  <a:pt x="179" y="122"/>
                </a:cubicBezTo>
                <a:cubicBezTo>
                  <a:pt x="179" y="122"/>
                  <a:pt x="180" y="122"/>
                  <a:pt x="180" y="123"/>
                </a:cubicBezTo>
                <a:cubicBezTo>
                  <a:pt x="180" y="123"/>
                  <a:pt x="180" y="122"/>
                  <a:pt x="181" y="123"/>
                </a:cubicBezTo>
                <a:cubicBezTo>
                  <a:pt x="181" y="123"/>
                  <a:pt x="181" y="123"/>
                  <a:pt x="181" y="124"/>
                </a:cubicBezTo>
                <a:cubicBezTo>
                  <a:pt x="181" y="124"/>
                  <a:pt x="182" y="124"/>
                  <a:pt x="182" y="124"/>
                </a:cubicBezTo>
                <a:cubicBezTo>
                  <a:pt x="182" y="124"/>
                  <a:pt x="182" y="125"/>
                  <a:pt x="181" y="125"/>
                </a:cubicBezTo>
                <a:cubicBezTo>
                  <a:pt x="181" y="125"/>
                  <a:pt x="181" y="125"/>
                  <a:pt x="181" y="125"/>
                </a:cubicBezTo>
                <a:cubicBezTo>
                  <a:pt x="181" y="126"/>
                  <a:pt x="181" y="126"/>
                  <a:pt x="180" y="126"/>
                </a:cubicBezTo>
                <a:cubicBezTo>
                  <a:pt x="180" y="126"/>
                  <a:pt x="180" y="126"/>
                  <a:pt x="180" y="126"/>
                </a:cubicBezTo>
                <a:cubicBezTo>
                  <a:pt x="180" y="127"/>
                  <a:pt x="180" y="128"/>
                  <a:pt x="180" y="128"/>
                </a:cubicBezTo>
                <a:cubicBezTo>
                  <a:pt x="179" y="128"/>
                  <a:pt x="178" y="128"/>
                  <a:pt x="178" y="129"/>
                </a:cubicBezTo>
                <a:cubicBezTo>
                  <a:pt x="178" y="129"/>
                  <a:pt x="178" y="129"/>
                  <a:pt x="178" y="129"/>
                </a:cubicBezTo>
                <a:cubicBezTo>
                  <a:pt x="178" y="129"/>
                  <a:pt x="177" y="129"/>
                  <a:pt x="177" y="129"/>
                </a:cubicBezTo>
                <a:cubicBezTo>
                  <a:pt x="177" y="129"/>
                  <a:pt x="177" y="130"/>
                  <a:pt x="177" y="130"/>
                </a:cubicBezTo>
                <a:cubicBezTo>
                  <a:pt x="176" y="130"/>
                  <a:pt x="176" y="130"/>
                  <a:pt x="176" y="130"/>
                </a:cubicBezTo>
                <a:cubicBezTo>
                  <a:pt x="176" y="130"/>
                  <a:pt x="176" y="130"/>
                  <a:pt x="175" y="130"/>
                </a:cubicBezTo>
                <a:cubicBezTo>
                  <a:pt x="175" y="131"/>
                  <a:pt x="174" y="131"/>
                  <a:pt x="174" y="131"/>
                </a:cubicBezTo>
                <a:cubicBezTo>
                  <a:pt x="174" y="131"/>
                  <a:pt x="173" y="131"/>
                  <a:pt x="173" y="132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72" y="133"/>
                  <a:pt x="171" y="133"/>
                  <a:pt x="170" y="133"/>
                </a:cubicBezTo>
                <a:cubicBezTo>
                  <a:pt x="169" y="133"/>
                  <a:pt x="169" y="134"/>
                  <a:pt x="169" y="134"/>
                </a:cubicBezTo>
                <a:cubicBezTo>
                  <a:pt x="169" y="134"/>
                  <a:pt x="168" y="134"/>
                  <a:pt x="168" y="134"/>
                </a:cubicBezTo>
                <a:cubicBezTo>
                  <a:pt x="168" y="134"/>
                  <a:pt x="167" y="134"/>
                  <a:pt x="167" y="135"/>
                </a:cubicBezTo>
                <a:cubicBezTo>
                  <a:pt x="166" y="135"/>
                  <a:pt x="166" y="135"/>
                  <a:pt x="166" y="135"/>
                </a:cubicBezTo>
                <a:cubicBezTo>
                  <a:pt x="165" y="135"/>
                  <a:pt x="165" y="135"/>
                  <a:pt x="165" y="135"/>
                </a:cubicBezTo>
                <a:cubicBezTo>
                  <a:pt x="164" y="136"/>
                  <a:pt x="163" y="136"/>
                  <a:pt x="163" y="135"/>
                </a:cubicBezTo>
                <a:cubicBezTo>
                  <a:pt x="163" y="134"/>
                  <a:pt x="163" y="134"/>
                  <a:pt x="163" y="134"/>
                </a:cubicBezTo>
                <a:cubicBezTo>
                  <a:pt x="162" y="134"/>
                  <a:pt x="162" y="133"/>
                  <a:pt x="162" y="132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62" y="131"/>
                  <a:pt x="162" y="131"/>
                  <a:pt x="162" y="131"/>
                </a:cubicBezTo>
                <a:cubicBezTo>
                  <a:pt x="162" y="130"/>
                  <a:pt x="161" y="130"/>
                  <a:pt x="161" y="129"/>
                </a:cubicBezTo>
                <a:cubicBezTo>
                  <a:pt x="161" y="129"/>
                  <a:pt x="161" y="129"/>
                  <a:pt x="161" y="129"/>
                </a:cubicBezTo>
                <a:cubicBezTo>
                  <a:pt x="160" y="128"/>
                  <a:pt x="160" y="128"/>
                  <a:pt x="160" y="127"/>
                </a:cubicBezTo>
                <a:cubicBezTo>
                  <a:pt x="159" y="127"/>
                  <a:pt x="159" y="127"/>
                  <a:pt x="158" y="126"/>
                </a:cubicBezTo>
                <a:cubicBezTo>
                  <a:pt x="158" y="126"/>
                  <a:pt x="158" y="126"/>
                  <a:pt x="158" y="125"/>
                </a:cubicBezTo>
                <a:cubicBezTo>
                  <a:pt x="158" y="125"/>
                  <a:pt x="158" y="124"/>
                  <a:pt x="158" y="123"/>
                </a:cubicBezTo>
                <a:cubicBezTo>
                  <a:pt x="157" y="123"/>
                  <a:pt x="157" y="123"/>
                  <a:pt x="157" y="122"/>
                </a:cubicBezTo>
                <a:cubicBezTo>
                  <a:pt x="156" y="122"/>
                  <a:pt x="156" y="122"/>
                  <a:pt x="156" y="121"/>
                </a:cubicBezTo>
                <a:cubicBezTo>
                  <a:pt x="156" y="120"/>
                  <a:pt x="155" y="120"/>
                  <a:pt x="155" y="119"/>
                </a:cubicBezTo>
                <a:cubicBezTo>
                  <a:pt x="154" y="119"/>
                  <a:pt x="154" y="118"/>
                  <a:pt x="154" y="118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7"/>
                  <a:pt x="153" y="117"/>
                  <a:pt x="153" y="117"/>
                </a:cubicBezTo>
                <a:cubicBezTo>
                  <a:pt x="153" y="116"/>
                  <a:pt x="153" y="116"/>
                  <a:pt x="153" y="115"/>
                </a:cubicBezTo>
                <a:cubicBezTo>
                  <a:pt x="153" y="115"/>
                  <a:pt x="153" y="115"/>
                  <a:pt x="153" y="115"/>
                </a:cubicBezTo>
                <a:cubicBezTo>
                  <a:pt x="153" y="114"/>
                  <a:pt x="152" y="114"/>
                  <a:pt x="152" y="113"/>
                </a:cubicBezTo>
                <a:cubicBezTo>
                  <a:pt x="152" y="112"/>
                  <a:pt x="152" y="112"/>
                  <a:pt x="153" y="111"/>
                </a:cubicBezTo>
                <a:cubicBezTo>
                  <a:pt x="153" y="111"/>
                  <a:pt x="153" y="111"/>
                  <a:pt x="153" y="111"/>
                </a:cubicBezTo>
                <a:cubicBezTo>
                  <a:pt x="153" y="110"/>
                  <a:pt x="153" y="109"/>
                  <a:pt x="154" y="109"/>
                </a:cubicBezTo>
                <a:cubicBezTo>
                  <a:pt x="154" y="108"/>
                  <a:pt x="154" y="108"/>
                  <a:pt x="154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4" y="107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4" y="106"/>
                </a:cubicBezTo>
                <a:cubicBezTo>
                  <a:pt x="154" y="106"/>
                  <a:pt x="154" y="106"/>
                  <a:pt x="153" y="106"/>
                </a:cubicBezTo>
                <a:cubicBezTo>
                  <a:pt x="153" y="106"/>
                  <a:pt x="153" y="106"/>
                  <a:pt x="152" y="106"/>
                </a:cubicBezTo>
                <a:cubicBezTo>
                  <a:pt x="152" y="106"/>
                  <a:pt x="152" y="106"/>
                  <a:pt x="152" y="106"/>
                </a:cubicBezTo>
                <a:cubicBezTo>
                  <a:pt x="151" y="106"/>
                  <a:pt x="151" y="107"/>
                  <a:pt x="150" y="107"/>
                </a:cubicBezTo>
                <a:cubicBezTo>
                  <a:pt x="150" y="106"/>
                  <a:pt x="150" y="106"/>
                  <a:pt x="149" y="106"/>
                </a:cubicBezTo>
                <a:cubicBezTo>
                  <a:pt x="149" y="106"/>
                  <a:pt x="148" y="105"/>
                  <a:pt x="148" y="106"/>
                </a:cubicBezTo>
                <a:cubicBezTo>
                  <a:pt x="148" y="106"/>
                  <a:pt x="148" y="106"/>
                  <a:pt x="148" y="106"/>
                </a:cubicBezTo>
                <a:cubicBezTo>
                  <a:pt x="148" y="106"/>
                  <a:pt x="148" y="106"/>
                  <a:pt x="147" y="106"/>
                </a:cubicBezTo>
                <a:cubicBezTo>
                  <a:pt x="147" y="106"/>
                  <a:pt x="147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6" y="106"/>
                  <a:pt x="146" y="106"/>
                  <a:pt x="146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6"/>
                  <a:pt x="145" y="106"/>
                  <a:pt x="145" y="106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5" y="105"/>
                  <a:pt x="145" y="105"/>
                </a:cubicBezTo>
                <a:cubicBezTo>
                  <a:pt x="145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5"/>
                  <a:pt x="144" y="105"/>
                  <a:pt x="144" y="105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4"/>
                  <a:pt x="143" y="104"/>
                  <a:pt x="143" y="104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4" y="103"/>
                  <a:pt x="144" y="103"/>
                  <a:pt x="143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3"/>
                  <a:pt x="144" y="103"/>
                  <a:pt x="144" y="103"/>
                </a:cubicBezTo>
                <a:cubicBezTo>
                  <a:pt x="144" y="103"/>
                  <a:pt x="144" y="103"/>
                  <a:pt x="144" y="103"/>
                </a:cubicBezTo>
                <a:cubicBezTo>
                  <a:pt x="143" y="103"/>
                  <a:pt x="143" y="103"/>
                  <a:pt x="143" y="103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2"/>
                  <a:pt x="144" y="102"/>
                </a:cubicBezTo>
                <a:cubicBezTo>
                  <a:pt x="144" y="102"/>
                  <a:pt x="144" y="102"/>
                  <a:pt x="144" y="102"/>
                </a:cubicBezTo>
                <a:cubicBezTo>
                  <a:pt x="143" y="102"/>
                  <a:pt x="143" y="102"/>
                  <a:pt x="143" y="102"/>
                </a:cubicBezTo>
                <a:cubicBezTo>
                  <a:pt x="143" y="102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4" y="101"/>
                  <a:pt x="144" y="100"/>
                </a:cubicBezTo>
                <a:cubicBezTo>
                  <a:pt x="144" y="101"/>
                  <a:pt x="144" y="101"/>
                  <a:pt x="145" y="101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4" y="101"/>
                  <a:pt x="144" y="101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5" y="101"/>
                  <a:pt x="145" y="101"/>
                  <a:pt x="145" y="101"/>
                </a:cubicBezTo>
                <a:cubicBezTo>
                  <a:pt x="145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1"/>
                  <a:pt x="146" y="101"/>
                  <a:pt x="146" y="101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7" y="100"/>
                  <a:pt x="147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00"/>
                  <a:pt x="147" y="100"/>
                  <a:pt x="146" y="100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6" y="100"/>
                  <a:pt x="146" y="100"/>
                  <a:pt x="146" y="99"/>
                </a:cubicBezTo>
                <a:cubicBezTo>
                  <a:pt x="146" y="99"/>
                  <a:pt x="147" y="100"/>
                  <a:pt x="147" y="100"/>
                </a:cubicBezTo>
                <a:cubicBezTo>
                  <a:pt x="147" y="100"/>
                  <a:pt x="147" y="99"/>
                  <a:pt x="147" y="99"/>
                </a:cubicBezTo>
                <a:cubicBezTo>
                  <a:pt x="148" y="100"/>
                  <a:pt x="148" y="100"/>
                  <a:pt x="149" y="100"/>
                </a:cubicBezTo>
                <a:cubicBezTo>
                  <a:pt x="149" y="99"/>
                  <a:pt x="149" y="99"/>
                  <a:pt x="149" y="99"/>
                </a:cubicBezTo>
                <a:cubicBezTo>
                  <a:pt x="149" y="99"/>
                  <a:pt x="150" y="99"/>
                  <a:pt x="151" y="98"/>
                </a:cubicBezTo>
                <a:cubicBezTo>
                  <a:pt x="152" y="98"/>
                  <a:pt x="152" y="99"/>
                  <a:pt x="153" y="98"/>
                </a:cubicBezTo>
                <a:cubicBezTo>
                  <a:pt x="153" y="98"/>
                  <a:pt x="153" y="99"/>
                  <a:pt x="153" y="99"/>
                </a:cubicBezTo>
                <a:cubicBezTo>
                  <a:pt x="154" y="99"/>
                  <a:pt x="154" y="99"/>
                  <a:pt x="154" y="99"/>
                </a:cubicBezTo>
                <a:cubicBezTo>
                  <a:pt x="154" y="99"/>
                  <a:pt x="154" y="99"/>
                  <a:pt x="155" y="99"/>
                </a:cubicBezTo>
                <a:cubicBezTo>
                  <a:pt x="155" y="99"/>
                  <a:pt x="155" y="100"/>
                  <a:pt x="156" y="100"/>
                </a:cubicBezTo>
                <a:cubicBezTo>
                  <a:pt x="156" y="100"/>
                  <a:pt x="157" y="100"/>
                  <a:pt x="157" y="100"/>
                </a:cubicBezTo>
                <a:cubicBezTo>
                  <a:pt x="157" y="100"/>
                  <a:pt x="158" y="100"/>
                  <a:pt x="158" y="100"/>
                </a:cubicBezTo>
                <a:cubicBezTo>
                  <a:pt x="158" y="100"/>
                  <a:pt x="159" y="100"/>
                  <a:pt x="159" y="100"/>
                </a:cubicBezTo>
                <a:cubicBezTo>
                  <a:pt x="160" y="100"/>
                  <a:pt x="161" y="99"/>
                  <a:pt x="161" y="98"/>
                </a:cubicBezTo>
                <a:cubicBezTo>
                  <a:pt x="161" y="98"/>
                  <a:pt x="160" y="98"/>
                  <a:pt x="160" y="97"/>
                </a:cubicBezTo>
                <a:cubicBezTo>
                  <a:pt x="160" y="97"/>
                  <a:pt x="159" y="97"/>
                  <a:pt x="159" y="97"/>
                </a:cubicBezTo>
                <a:cubicBezTo>
                  <a:pt x="159" y="96"/>
                  <a:pt x="159" y="96"/>
                  <a:pt x="159" y="96"/>
                </a:cubicBezTo>
                <a:cubicBezTo>
                  <a:pt x="159" y="96"/>
                  <a:pt x="158" y="96"/>
                  <a:pt x="158" y="96"/>
                </a:cubicBezTo>
                <a:cubicBezTo>
                  <a:pt x="158" y="95"/>
                  <a:pt x="158" y="95"/>
                  <a:pt x="157" y="95"/>
                </a:cubicBezTo>
                <a:cubicBezTo>
                  <a:pt x="157" y="95"/>
                  <a:pt x="157" y="95"/>
                  <a:pt x="157" y="95"/>
                </a:cubicBezTo>
                <a:cubicBezTo>
                  <a:pt x="156" y="95"/>
                  <a:pt x="156" y="94"/>
                  <a:pt x="156" y="94"/>
                </a:cubicBezTo>
                <a:cubicBezTo>
                  <a:pt x="156" y="94"/>
                  <a:pt x="156" y="94"/>
                  <a:pt x="156" y="94"/>
                </a:cubicBezTo>
                <a:cubicBezTo>
                  <a:pt x="156" y="94"/>
                  <a:pt x="155" y="94"/>
                  <a:pt x="155" y="94"/>
                </a:cubicBezTo>
                <a:cubicBezTo>
                  <a:pt x="155" y="94"/>
                  <a:pt x="156" y="94"/>
                  <a:pt x="156" y="93"/>
                </a:cubicBezTo>
                <a:cubicBezTo>
                  <a:pt x="156" y="93"/>
                  <a:pt x="156" y="93"/>
                  <a:pt x="156" y="93"/>
                </a:cubicBezTo>
                <a:cubicBezTo>
                  <a:pt x="157" y="93"/>
                  <a:pt x="157" y="93"/>
                  <a:pt x="157" y="92"/>
                </a:cubicBezTo>
                <a:cubicBezTo>
                  <a:pt x="157" y="92"/>
                  <a:pt x="156" y="92"/>
                  <a:pt x="156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7" y="92"/>
                  <a:pt x="157" y="91"/>
                  <a:pt x="158" y="91"/>
                </a:cubicBezTo>
                <a:cubicBezTo>
                  <a:pt x="158" y="91"/>
                  <a:pt x="158" y="91"/>
                  <a:pt x="158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7" y="91"/>
                  <a:pt x="157" y="91"/>
                  <a:pt x="157" y="91"/>
                </a:cubicBezTo>
                <a:cubicBezTo>
                  <a:pt x="156" y="91"/>
                  <a:pt x="156" y="91"/>
                  <a:pt x="156" y="91"/>
                </a:cubicBezTo>
                <a:cubicBezTo>
                  <a:pt x="156" y="91"/>
                  <a:pt x="156" y="91"/>
                  <a:pt x="155" y="91"/>
                </a:cubicBezTo>
                <a:cubicBezTo>
                  <a:pt x="155" y="92"/>
                  <a:pt x="154" y="92"/>
                  <a:pt x="154" y="92"/>
                </a:cubicBezTo>
                <a:cubicBezTo>
                  <a:pt x="154" y="92"/>
                  <a:pt x="154" y="92"/>
                  <a:pt x="154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3" y="92"/>
                  <a:pt x="153" y="92"/>
                  <a:pt x="153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2"/>
                  <a:pt x="152" y="92"/>
                  <a:pt x="152" y="92"/>
                </a:cubicBezTo>
                <a:cubicBezTo>
                  <a:pt x="152" y="93"/>
                  <a:pt x="153" y="93"/>
                  <a:pt x="153" y="94"/>
                </a:cubicBezTo>
                <a:cubicBezTo>
                  <a:pt x="153" y="94"/>
                  <a:pt x="154" y="94"/>
                  <a:pt x="154" y="94"/>
                </a:cubicBezTo>
                <a:cubicBezTo>
                  <a:pt x="154" y="94"/>
                  <a:pt x="154" y="94"/>
                  <a:pt x="155" y="94"/>
                </a:cubicBezTo>
                <a:cubicBezTo>
                  <a:pt x="155" y="94"/>
                  <a:pt x="154" y="94"/>
                  <a:pt x="154" y="94"/>
                </a:cubicBezTo>
                <a:cubicBezTo>
                  <a:pt x="154" y="94"/>
                  <a:pt x="154" y="94"/>
                  <a:pt x="154" y="94"/>
                </a:cubicBezTo>
                <a:cubicBezTo>
                  <a:pt x="154" y="94"/>
                  <a:pt x="154" y="94"/>
                  <a:pt x="153" y="94"/>
                </a:cubicBezTo>
                <a:cubicBezTo>
                  <a:pt x="153" y="94"/>
                  <a:pt x="153" y="94"/>
                  <a:pt x="153" y="94"/>
                </a:cubicBezTo>
                <a:cubicBezTo>
                  <a:pt x="153" y="94"/>
                  <a:pt x="153" y="94"/>
                  <a:pt x="152" y="94"/>
                </a:cubicBezTo>
                <a:cubicBezTo>
                  <a:pt x="152" y="95"/>
                  <a:pt x="152" y="95"/>
                  <a:pt x="151" y="95"/>
                </a:cubicBezTo>
                <a:cubicBezTo>
                  <a:pt x="151" y="95"/>
                  <a:pt x="151" y="95"/>
                  <a:pt x="151" y="95"/>
                </a:cubicBezTo>
                <a:cubicBezTo>
                  <a:pt x="151" y="94"/>
                  <a:pt x="151" y="94"/>
                  <a:pt x="150" y="94"/>
                </a:cubicBezTo>
                <a:cubicBezTo>
                  <a:pt x="150" y="94"/>
                  <a:pt x="150" y="94"/>
                  <a:pt x="150" y="94"/>
                </a:cubicBezTo>
                <a:cubicBezTo>
                  <a:pt x="150" y="93"/>
                  <a:pt x="151" y="93"/>
                  <a:pt x="151" y="93"/>
                </a:cubicBezTo>
                <a:cubicBezTo>
                  <a:pt x="151" y="93"/>
                  <a:pt x="151" y="93"/>
                  <a:pt x="151" y="92"/>
                </a:cubicBezTo>
                <a:cubicBezTo>
                  <a:pt x="150" y="92"/>
                  <a:pt x="150" y="93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9" y="92"/>
                  <a:pt x="149" y="92"/>
                  <a:pt x="150" y="92"/>
                </a:cubicBezTo>
                <a:cubicBezTo>
                  <a:pt x="150" y="92"/>
                  <a:pt x="150" y="92"/>
                  <a:pt x="150" y="92"/>
                </a:cubicBezTo>
                <a:cubicBezTo>
                  <a:pt x="149" y="92"/>
                  <a:pt x="149" y="92"/>
                  <a:pt x="149" y="91"/>
                </a:cubicBezTo>
                <a:cubicBezTo>
                  <a:pt x="149" y="91"/>
                  <a:pt x="149" y="92"/>
                  <a:pt x="149" y="92"/>
                </a:cubicBezTo>
                <a:cubicBezTo>
                  <a:pt x="149" y="92"/>
                  <a:pt x="149" y="92"/>
                  <a:pt x="149" y="92"/>
                </a:cubicBezTo>
                <a:cubicBezTo>
                  <a:pt x="148" y="92"/>
                  <a:pt x="148" y="92"/>
                  <a:pt x="147" y="93"/>
                </a:cubicBezTo>
                <a:cubicBezTo>
                  <a:pt x="147" y="93"/>
                  <a:pt x="146" y="93"/>
                  <a:pt x="147" y="93"/>
                </a:cubicBezTo>
                <a:cubicBezTo>
                  <a:pt x="147" y="94"/>
                  <a:pt x="147" y="94"/>
                  <a:pt x="147" y="94"/>
                </a:cubicBezTo>
                <a:cubicBezTo>
                  <a:pt x="147" y="94"/>
                  <a:pt x="147" y="94"/>
                  <a:pt x="146" y="94"/>
                </a:cubicBezTo>
                <a:cubicBezTo>
                  <a:pt x="146" y="94"/>
                  <a:pt x="145" y="95"/>
                  <a:pt x="145" y="96"/>
                </a:cubicBezTo>
                <a:cubicBezTo>
                  <a:pt x="145" y="96"/>
                  <a:pt x="145" y="96"/>
                  <a:pt x="145" y="96"/>
                </a:cubicBezTo>
                <a:cubicBezTo>
                  <a:pt x="145" y="96"/>
                  <a:pt x="145" y="96"/>
                  <a:pt x="145" y="97"/>
                </a:cubicBezTo>
                <a:cubicBezTo>
                  <a:pt x="145" y="97"/>
                  <a:pt x="145" y="97"/>
                  <a:pt x="145" y="97"/>
                </a:cubicBezTo>
                <a:cubicBezTo>
                  <a:pt x="144" y="97"/>
                  <a:pt x="144" y="98"/>
                  <a:pt x="144" y="98"/>
                </a:cubicBezTo>
                <a:cubicBezTo>
                  <a:pt x="144" y="98"/>
                  <a:pt x="144" y="98"/>
                  <a:pt x="144" y="98"/>
                </a:cubicBezTo>
                <a:cubicBezTo>
                  <a:pt x="144" y="98"/>
                  <a:pt x="145" y="99"/>
                  <a:pt x="145" y="99"/>
                </a:cubicBezTo>
                <a:cubicBezTo>
                  <a:pt x="145" y="99"/>
                  <a:pt x="146" y="99"/>
                  <a:pt x="146" y="99"/>
                </a:cubicBezTo>
                <a:cubicBezTo>
                  <a:pt x="146" y="100"/>
                  <a:pt x="146" y="100"/>
                  <a:pt x="146" y="100"/>
                </a:cubicBezTo>
                <a:cubicBezTo>
                  <a:pt x="145" y="100"/>
                  <a:pt x="145" y="100"/>
                  <a:pt x="145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4" y="100"/>
                  <a:pt x="144" y="100"/>
                </a:cubicBezTo>
                <a:cubicBezTo>
                  <a:pt x="144" y="100"/>
                  <a:pt x="143" y="100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43" y="101"/>
                  <a:pt x="143" y="101"/>
                  <a:pt x="143" y="100"/>
                </a:cubicBezTo>
                <a:cubicBezTo>
                  <a:pt x="143" y="100"/>
                  <a:pt x="143" y="100"/>
                  <a:pt x="143" y="100"/>
                </a:cubicBezTo>
                <a:cubicBezTo>
                  <a:pt x="143" y="100"/>
                  <a:pt x="143" y="100"/>
                  <a:pt x="142" y="100"/>
                </a:cubicBezTo>
                <a:cubicBezTo>
                  <a:pt x="142" y="100"/>
                  <a:pt x="142" y="100"/>
                  <a:pt x="142" y="100"/>
                </a:cubicBezTo>
                <a:cubicBezTo>
                  <a:pt x="142" y="100"/>
                  <a:pt x="141" y="100"/>
                  <a:pt x="141" y="100"/>
                </a:cubicBezTo>
                <a:cubicBezTo>
                  <a:pt x="141" y="100"/>
                  <a:pt x="141" y="100"/>
                  <a:pt x="141" y="100"/>
                </a:cubicBezTo>
                <a:cubicBezTo>
                  <a:pt x="141" y="100"/>
                  <a:pt x="141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0"/>
                  <a:pt x="140" y="100"/>
                  <a:pt x="140" y="100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40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40" y="101"/>
                </a:cubicBezTo>
                <a:cubicBezTo>
                  <a:pt x="140" y="101"/>
                  <a:pt x="140" y="101"/>
                  <a:pt x="140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1"/>
                  <a:pt x="139" y="101"/>
                </a:cubicBezTo>
                <a:cubicBezTo>
                  <a:pt x="139" y="101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9" y="100"/>
                  <a:pt x="139" y="100"/>
                </a:cubicBezTo>
                <a:cubicBezTo>
                  <a:pt x="139" y="100"/>
                  <a:pt x="138" y="100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1"/>
                  <a:pt x="138" y="101"/>
                  <a:pt x="138" y="101"/>
                </a:cubicBezTo>
                <a:cubicBezTo>
                  <a:pt x="138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2"/>
                </a:cubicBezTo>
                <a:cubicBezTo>
                  <a:pt x="139" y="102"/>
                  <a:pt x="139" y="102"/>
                  <a:pt x="139" y="103"/>
                </a:cubicBezTo>
                <a:cubicBezTo>
                  <a:pt x="139" y="103"/>
                  <a:pt x="138" y="103"/>
                  <a:pt x="138" y="103"/>
                </a:cubicBezTo>
                <a:cubicBezTo>
                  <a:pt x="138" y="103"/>
                  <a:pt x="138" y="103"/>
                  <a:pt x="138" y="103"/>
                </a:cubicBezTo>
                <a:cubicBezTo>
                  <a:pt x="139" y="103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40" y="104"/>
                </a:cubicBezTo>
                <a:cubicBezTo>
                  <a:pt x="140" y="104"/>
                  <a:pt x="140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9" y="105"/>
                </a:cubicBezTo>
                <a:cubicBezTo>
                  <a:pt x="139" y="105"/>
                  <a:pt x="139" y="105"/>
                  <a:pt x="138" y="105"/>
                </a:cubicBezTo>
                <a:cubicBezTo>
                  <a:pt x="138" y="105"/>
                  <a:pt x="138" y="105"/>
                  <a:pt x="138" y="105"/>
                </a:cubicBezTo>
                <a:cubicBezTo>
                  <a:pt x="139" y="105"/>
                  <a:pt x="139" y="105"/>
                  <a:pt x="139" y="106"/>
                </a:cubicBezTo>
                <a:cubicBezTo>
                  <a:pt x="139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6"/>
                  <a:pt x="138" y="106"/>
                </a:cubicBezTo>
                <a:cubicBezTo>
                  <a:pt x="138" y="106"/>
                  <a:pt x="138" y="105"/>
                  <a:pt x="138" y="105"/>
                </a:cubicBezTo>
                <a:cubicBezTo>
                  <a:pt x="138" y="105"/>
                  <a:pt x="138" y="105"/>
                  <a:pt x="137" y="106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5"/>
                  <a:pt x="137" y="105"/>
                </a:cubicBezTo>
                <a:cubicBezTo>
                  <a:pt x="137" y="105"/>
                  <a:pt x="137" y="104"/>
                  <a:pt x="137" y="104"/>
                </a:cubicBezTo>
                <a:cubicBezTo>
                  <a:pt x="137" y="104"/>
                  <a:pt x="137" y="104"/>
                  <a:pt x="137" y="104"/>
                </a:cubicBezTo>
                <a:cubicBezTo>
                  <a:pt x="137" y="104"/>
                  <a:pt x="138" y="104"/>
                  <a:pt x="138" y="104"/>
                </a:cubicBezTo>
                <a:cubicBezTo>
                  <a:pt x="138" y="104"/>
                  <a:pt x="139" y="104"/>
                  <a:pt x="139" y="104"/>
                </a:cubicBezTo>
                <a:cubicBezTo>
                  <a:pt x="139" y="104"/>
                  <a:pt x="139" y="104"/>
                  <a:pt x="139" y="104"/>
                </a:cubicBezTo>
                <a:cubicBezTo>
                  <a:pt x="139" y="104"/>
                  <a:pt x="138" y="103"/>
                  <a:pt x="138" y="103"/>
                </a:cubicBezTo>
                <a:cubicBezTo>
                  <a:pt x="138" y="103"/>
                  <a:pt x="137" y="103"/>
                  <a:pt x="137" y="103"/>
                </a:cubicBezTo>
                <a:cubicBezTo>
                  <a:pt x="137" y="103"/>
                  <a:pt x="136" y="103"/>
                  <a:pt x="136" y="103"/>
                </a:cubicBezTo>
                <a:cubicBezTo>
                  <a:pt x="136" y="103"/>
                  <a:pt x="136" y="103"/>
                  <a:pt x="136" y="103"/>
                </a:cubicBezTo>
                <a:cubicBezTo>
                  <a:pt x="136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3"/>
                </a:cubicBezTo>
                <a:cubicBezTo>
                  <a:pt x="137" y="103"/>
                  <a:pt x="137" y="103"/>
                  <a:pt x="137" y="102"/>
                </a:cubicBezTo>
                <a:cubicBezTo>
                  <a:pt x="136" y="103"/>
                  <a:pt x="136" y="102"/>
                  <a:pt x="135" y="102"/>
                </a:cubicBezTo>
                <a:cubicBezTo>
                  <a:pt x="135" y="102"/>
                  <a:pt x="135" y="102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1"/>
                </a:cubicBezTo>
                <a:cubicBezTo>
                  <a:pt x="135" y="101"/>
                  <a:pt x="135" y="101"/>
                  <a:pt x="135" y="100"/>
                </a:cubicBezTo>
                <a:cubicBezTo>
                  <a:pt x="135" y="100"/>
                  <a:pt x="135" y="100"/>
                  <a:pt x="135" y="100"/>
                </a:cubicBezTo>
                <a:cubicBezTo>
                  <a:pt x="135" y="100"/>
                  <a:pt x="135" y="99"/>
                  <a:pt x="135" y="99"/>
                </a:cubicBezTo>
                <a:cubicBezTo>
                  <a:pt x="135" y="99"/>
                  <a:pt x="135" y="99"/>
                  <a:pt x="135" y="99"/>
                </a:cubicBezTo>
                <a:cubicBezTo>
                  <a:pt x="135" y="99"/>
                  <a:pt x="135" y="99"/>
                  <a:pt x="134" y="99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8"/>
                  <a:pt x="133" y="98"/>
                  <a:pt x="132" y="97"/>
                </a:cubicBezTo>
                <a:cubicBezTo>
                  <a:pt x="132" y="97"/>
                  <a:pt x="132" y="97"/>
                  <a:pt x="132" y="97"/>
                </a:cubicBezTo>
                <a:cubicBezTo>
                  <a:pt x="132" y="97"/>
                  <a:pt x="131" y="96"/>
                  <a:pt x="131" y="96"/>
                </a:cubicBezTo>
                <a:cubicBezTo>
                  <a:pt x="131" y="96"/>
                  <a:pt x="131" y="96"/>
                  <a:pt x="131" y="96"/>
                </a:cubicBezTo>
                <a:cubicBezTo>
                  <a:pt x="130" y="96"/>
                  <a:pt x="130" y="96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30" y="95"/>
                  <a:pt x="130" y="95"/>
                  <a:pt x="130" y="95"/>
                </a:cubicBezTo>
                <a:cubicBezTo>
                  <a:pt x="129" y="95"/>
                  <a:pt x="130" y="94"/>
                  <a:pt x="129" y="94"/>
                </a:cubicBezTo>
                <a:cubicBezTo>
                  <a:pt x="129" y="94"/>
                  <a:pt x="129" y="94"/>
                  <a:pt x="129" y="94"/>
                </a:cubicBezTo>
                <a:cubicBezTo>
                  <a:pt x="128" y="94"/>
                  <a:pt x="128" y="94"/>
                  <a:pt x="128" y="95"/>
                </a:cubicBezTo>
                <a:cubicBezTo>
                  <a:pt x="128" y="94"/>
                  <a:pt x="128" y="94"/>
                  <a:pt x="128" y="94"/>
                </a:cubicBezTo>
                <a:cubicBezTo>
                  <a:pt x="128" y="94"/>
                  <a:pt x="128" y="93"/>
                  <a:pt x="128" y="93"/>
                </a:cubicBezTo>
                <a:cubicBezTo>
                  <a:pt x="128" y="93"/>
                  <a:pt x="128" y="93"/>
                  <a:pt x="128" y="93"/>
                </a:cubicBezTo>
                <a:cubicBezTo>
                  <a:pt x="128" y="93"/>
                  <a:pt x="128" y="93"/>
                  <a:pt x="127" y="93"/>
                </a:cubicBezTo>
                <a:cubicBezTo>
                  <a:pt x="127" y="93"/>
                  <a:pt x="127" y="93"/>
                  <a:pt x="127" y="93"/>
                </a:cubicBezTo>
                <a:cubicBezTo>
                  <a:pt x="127" y="93"/>
                  <a:pt x="127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6" y="94"/>
                  <a:pt x="126" y="94"/>
                </a:cubicBezTo>
                <a:cubicBezTo>
                  <a:pt x="126" y="94"/>
                  <a:pt x="127" y="94"/>
                  <a:pt x="127" y="94"/>
                </a:cubicBezTo>
                <a:cubicBezTo>
                  <a:pt x="127" y="95"/>
                  <a:pt x="126" y="95"/>
                  <a:pt x="126" y="95"/>
                </a:cubicBezTo>
                <a:cubicBezTo>
                  <a:pt x="127" y="95"/>
                  <a:pt x="127" y="96"/>
                  <a:pt x="127" y="96"/>
                </a:cubicBezTo>
                <a:cubicBezTo>
                  <a:pt x="128" y="96"/>
                  <a:pt x="128" y="96"/>
                  <a:pt x="128" y="96"/>
                </a:cubicBezTo>
                <a:cubicBezTo>
                  <a:pt x="128" y="97"/>
                  <a:pt x="128" y="97"/>
                  <a:pt x="128" y="97"/>
                </a:cubicBezTo>
                <a:cubicBezTo>
                  <a:pt x="128" y="98"/>
                  <a:pt x="129" y="98"/>
                  <a:pt x="129" y="98"/>
                </a:cubicBezTo>
                <a:cubicBezTo>
                  <a:pt x="130" y="99"/>
                  <a:pt x="131" y="98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1" y="99"/>
                  <a:pt x="131" y="99"/>
                  <a:pt x="131" y="99"/>
                </a:cubicBezTo>
                <a:cubicBezTo>
                  <a:pt x="132" y="100"/>
                  <a:pt x="133" y="100"/>
                  <a:pt x="134" y="101"/>
                </a:cubicBezTo>
                <a:cubicBezTo>
                  <a:pt x="134" y="101"/>
                  <a:pt x="134" y="101"/>
                  <a:pt x="133" y="102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3" y="101"/>
                  <a:pt x="132" y="101"/>
                  <a:pt x="132" y="101"/>
                </a:cubicBezTo>
                <a:cubicBezTo>
                  <a:pt x="132" y="100"/>
                  <a:pt x="131" y="101"/>
                  <a:pt x="131" y="102"/>
                </a:cubicBezTo>
                <a:cubicBezTo>
                  <a:pt x="132" y="102"/>
                  <a:pt x="132" y="102"/>
                  <a:pt x="132" y="102"/>
                </a:cubicBezTo>
                <a:cubicBezTo>
                  <a:pt x="132" y="102"/>
                  <a:pt x="132" y="102"/>
                  <a:pt x="132" y="103"/>
                </a:cubicBezTo>
                <a:cubicBezTo>
                  <a:pt x="132" y="103"/>
                  <a:pt x="132" y="103"/>
                  <a:pt x="132" y="103"/>
                </a:cubicBezTo>
                <a:cubicBezTo>
                  <a:pt x="132" y="103"/>
                  <a:pt x="132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4"/>
                  <a:pt x="131" y="104"/>
                  <a:pt x="131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1" y="104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1" y="103"/>
                  <a:pt x="131" y="103"/>
                </a:cubicBezTo>
                <a:cubicBezTo>
                  <a:pt x="131" y="103"/>
                  <a:pt x="130" y="101"/>
                  <a:pt x="130" y="101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0" y="101"/>
                  <a:pt x="130" y="101"/>
                  <a:pt x="129" y="101"/>
                </a:cubicBezTo>
                <a:cubicBezTo>
                  <a:pt x="129" y="101"/>
                  <a:pt x="130" y="101"/>
                  <a:pt x="129" y="101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29" y="100"/>
                  <a:pt x="129" y="100"/>
                  <a:pt x="128" y="100"/>
                </a:cubicBezTo>
                <a:cubicBezTo>
                  <a:pt x="128" y="99"/>
                  <a:pt x="128" y="100"/>
                  <a:pt x="127" y="99"/>
                </a:cubicBezTo>
                <a:cubicBezTo>
                  <a:pt x="126" y="99"/>
                  <a:pt x="126" y="98"/>
                  <a:pt x="125" y="98"/>
                </a:cubicBezTo>
                <a:cubicBezTo>
                  <a:pt x="124" y="97"/>
                  <a:pt x="124" y="96"/>
                  <a:pt x="123" y="95"/>
                </a:cubicBezTo>
                <a:cubicBezTo>
                  <a:pt x="123" y="95"/>
                  <a:pt x="122" y="95"/>
                  <a:pt x="122" y="95"/>
                </a:cubicBezTo>
                <a:cubicBezTo>
                  <a:pt x="122" y="95"/>
                  <a:pt x="121" y="96"/>
                  <a:pt x="121" y="96"/>
                </a:cubicBezTo>
                <a:cubicBezTo>
                  <a:pt x="121" y="96"/>
                  <a:pt x="121" y="96"/>
                  <a:pt x="121" y="96"/>
                </a:cubicBezTo>
                <a:cubicBezTo>
                  <a:pt x="120" y="96"/>
                  <a:pt x="120" y="97"/>
                  <a:pt x="119" y="97"/>
                </a:cubicBezTo>
                <a:cubicBezTo>
                  <a:pt x="118" y="97"/>
                  <a:pt x="118" y="97"/>
                  <a:pt x="118" y="97"/>
                </a:cubicBezTo>
                <a:cubicBezTo>
                  <a:pt x="118" y="96"/>
                  <a:pt x="118" y="97"/>
                  <a:pt x="117" y="97"/>
                </a:cubicBezTo>
                <a:cubicBezTo>
                  <a:pt x="117" y="97"/>
                  <a:pt x="117" y="96"/>
                  <a:pt x="116" y="97"/>
                </a:cubicBezTo>
                <a:cubicBezTo>
                  <a:pt x="115" y="97"/>
                  <a:pt x="116" y="98"/>
                  <a:pt x="116" y="99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99"/>
                  <a:pt x="114" y="99"/>
                  <a:pt x="114" y="99"/>
                </a:cubicBezTo>
                <a:cubicBezTo>
                  <a:pt x="114" y="100"/>
                  <a:pt x="113" y="99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112" y="100"/>
                  <a:pt x="112" y="101"/>
                  <a:pt x="112" y="102"/>
                </a:cubicBezTo>
                <a:cubicBezTo>
                  <a:pt x="112" y="102"/>
                  <a:pt x="112" y="102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2" y="103"/>
                  <a:pt x="112" y="103"/>
                </a:cubicBezTo>
                <a:cubicBezTo>
                  <a:pt x="112" y="103"/>
                  <a:pt x="111" y="104"/>
                  <a:pt x="111" y="104"/>
                </a:cubicBezTo>
                <a:cubicBezTo>
                  <a:pt x="111" y="104"/>
                  <a:pt x="111" y="104"/>
                  <a:pt x="111" y="105"/>
                </a:cubicBezTo>
                <a:cubicBezTo>
                  <a:pt x="111" y="105"/>
                  <a:pt x="110" y="105"/>
                  <a:pt x="110" y="105"/>
                </a:cubicBezTo>
                <a:cubicBezTo>
                  <a:pt x="110" y="105"/>
                  <a:pt x="110" y="105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9" y="106"/>
                  <a:pt x="109" y="106"/>
                  <a:pt x="109" y="106"/>
                </a:cubicBezTo>
                <a:cubicBezTo>
                  <a:pt x="108" y="106"/>
                  <a:pt x="107" y="106"/>
                  <a:pt x="107" y="106"/>
                </a:cubicBezTo>
                <a:cubicBezTo>
                  <a:pt x="107" y="106"/>
                  <a:pt x="107" y="106"/>
                  <a:pt x="106" y="106"/>
                </a:cubicBezTo>
                <a:cubicBezTo>
                  <a:pt x="106" y="106"/>
                  <a:pt x="106" y="106"/>
                  <a:pt x="106" y="107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6" y="107"/>
                  <a:pt x="106" y="106"/>
                  <a:pt x="106" y="106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6" y="107"/>
                  <a:pt x="106" y="107"/>
                  <a:pt x="106" y="107"/>
                </a:cubicBezTo>
                <a:cubicBezTo>
                  <a:pt x="105" y="107"/>
                  <a:pt x="105" y="106"/>
                  <a:pt x="105" y="106"/>
                </a:cubicBezTo>
                <a:cubicBezTo>
                  <a:pt x="105" y="106"/>
                  <a:pt x="105" y="106"/>
                  <a:pt x="104" y="106"/>
                </a:cubicBezTo>
                <a:cubicBezTo>
                  <a:pt x="104" y="105"/>
                  <a:pt x="104" y="105"/>
                  <a:pt x="103" y="105"/>
                </a:cubicBezTo>
                <a:cubicBezTo>
                  <a:pt x="103" y="105"/>
                  <a:pt x="103" y="105"/>
                  <a:pt x="103" y="105"/>
                </a:cubicBezTo>
                <a:cubicBezTo>
                  <a:pt x="103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1" y="105"/>
                  <a:pt x="102" y="105"/>
                  <a:pt x="102" y="105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4"/>
                </a:cubicBezTo>
                <a:cubicBezTo>
                  <a:pt x="102" y="104"/>
                  <a:pt x="102" y="104"/>
                  <a:pt x="102" y="103"/>
                </a:cubicBezTo>
                <a:cubicBezTo>
                  <a:pt x="102" y="103"/>
                  <a:pt x="102" y="103"/>
                  <a:pt x="102" y="103"/>
                </a:cubicBezTo>
                <a:cubicBezTo>
                  <a:pt x="102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2" y="103"/>
                </a:cubicBezTo>
                <a:cubicBezTo>
                  <a:pt x="102" y="103"/>
                  <a:pt x="102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3"/>
                  <a:pt x="101" y="103"/>
                </a:cubicBezTo>
                <a:cubicBezTo>
                  <a:pt x="101" y="103"/>
                  <a:pt x="101" y="102"/>
                  <a:pt x="101" y="102"/>
                </a:cubicBezTo>
                <a:cubicBezTo>
                  <a:pt x="102" y="102"/>
                  <a:pt x="102" y="100"/>
                  <a:pt x="102" y="99"/>
                </a:cubicBezTo>
                <a:cubicBezTo>
                  <a:pt x="102" y="99"/>
                  <a:pt x="102" y="98"/>
                  <a:pt x="102" y="98"/>
                </a:cubicBezTo>
                <a:cubicBezTo>
                  <a:pt x="102" y="98"/>
                  <a:pt x="102" y="97"/>
                  <a:pt x="101" y="97"/>
                </a:cubicBezTo>
                <a:cubicBezTo>
                  <a:pt x="101" y="97"/>
                  <a:pt x="101" y="97"/>
                  <a:pt x="101" y="97"/>
                </a:cubicBezTo>
                <a:cubicBezTo>
                  <a:pt x="101" y="97"/>
                  <a:pt x="102" y="97"/>
                  <a:pt x="102" y="97"/>
                </a:cubicBezTo>
                <a:cubicBezTo>
                  <a:pt x="102" y="97"/>
                  <a:pt x="102" y="97"/>
                  <a:pt x="102" y="97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103" y="96"/>
                  <a:pt x="103" y="96"/>
                  <a:pt x="104" y="96"/>
                </a:cubicBezTo>
                <a:cubicBezTo>
                  <a:pt x="104" y="96"/>
                  <a:pt x="105" y="96"/>
                  <a:pt x="105" y="96"/>
                </a:cubicBezTo>
                <a:cubicBezTo>
                  <a:pt x="105" y="96"/>
                  <a:pt x="106" y="96"/>
                  <a:pt x="106" y="96"/>
                </a:cubicBezTo>
                <a:cubicBezTo>
                  <a:pt x="107" y="96"/>
                  <a:pt x="108" y="97"/>
                  <a:pt x="109" y="96"/>
                </a:cubicBezTo>
                <a:cubicBezTo>
                  <a:pt x="109" y="96"/>
                  <a:pt x="109" y="97"/>
                  <a:pt x="110" y="97"/>
                </a:cubicBezTo>
                <a:cubicBezTo>
                  <a:pt x="110" y="96"/>
                  <a:pt x="110" y="95"/>
                  <a:pt x="110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1" y="95"/>
                </a:cubicBezTo>
                <a:cubicBezTo>
                  <a:pt x="111" y="95"/>
                  <a:pt x="111" y="95"/>
                  <a:pt x="110" y="95"/>
                </a:cubicBezTo>
                <a:cubicBezTo>
                  <a:pt x="110" y="94"/>
                  <a:pt x="111" y="94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1" y="94"/>
                  <a:pt x="111" y="94"/>
                  <a:pt x="111" y="94"/>
                </a:cubicBezTo>
                <a:cubicBezTo>
                  <a:pt x="111" y="94"/>
                  <a:pt x="111" y="93"/>
                  <a:pt x="111" y="93"/>
                </a:cubicBezTo>
                <a:cubicBezTo>
                  <a:pt x="111" y="93"/>
                  <a:pt x="111" y="93"/>
                  <a:pt x="111" y="93"/>
                </a:cubicBezTo>
                <a:cubicBezTo>
                  <a:pt x="110" y="92"/>
                  <a:pt x="111" y="92"/>
                  <a:pt x="110" y="92"/>
                </a:cubicBezTo>
                <a:cubicBezTo>
                  <a:pt x="110" y="92"/>
                  <a:pt x="110" y="92"/>
                  <a:pt x="110" y="91"/>
                </a:cubicBezTo>
                <a:cubicBezTo>
                  <a:pt x="110" y="91"/>
                  <a:pt x="110" y="91"/>
                  <a:pt x="110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1"/>
                  <a:pt x="109" y="91"/>
                  <a:pt x="109" y="91"/>
                </a:cubicBezTo>
                <a:cubicBezTo>
                  <a:pt x="109" y="90"/>
                  <a:pt x="109" y="90"/>
                  <a:pt x="109" y="90"/>
                </a:cubicBezTo>
                <a:cubicBezTo>
                  <a:pt x="109" y="90"/>
                  <a:pt x="109" y="91"/>
                  <a:pt x="109" y="91"/>
                </a:cubicBezTo>
                <a:cubicBezTo>
                  <a:pt x="108" y="90"/>
                  <a:pt x="108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90"/>
                </a:cubicBezTo>
                <a:cubicBezTo>
                  <a:pt x="107" y="90"/>
                  <a:pt x="107" y="90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6" y="89"/>
                </a:cubicBezTo>
                <a:cubicBezTo>
                  <a:pt x="106" y="89"/>
                  <a:pt x="106" y="89"/>
                  <a:pt x="106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7" y="89"/>
                  <a:pt x="107" y="89"/>
                </a:cubicBezTo>
                <a:cubicBezTo>
                  <a:pt x="107" y="89"/>
                  <a:pt x="108" y="89"/>
                  <a:pt x="108" y="89"/>
                </a:cubicBezTo>
                <a:cubicBezTo>
                  <a:pt x="108" y="89"/>
                  <a:pt x="108" y="89"/>
                  <a:pt x="108" y="89"/>
                </a:cubicBezTo>
                <a:cubicBezTo>
                  <a:pt x="108" y="89"/>
                  <a:pt x="108" y="88"/>
                  <a:pt x="108" y="88"/>
                </a:cubicBezTo>
                <a:cubicBezTo>
                  <a:pt x="109" y="89"/>
                  <a:pt x="109" y="89"/>
                  <a:pt x="109" y="89"/>
                </a:cubicBezTo>
                <a:cubicBezTo>
                  <a:pt x="109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9"/>
                  <a:pt x="110" y="89"/>
                </a:cubicBezTo>
                <a:cubicBezTo>
                  <a:pt x="110" y="89"/>
                  <a:pt x="110" y="88"/>
                  <a:pt x="110" y="88"/>
                </a:cubicBezTo>
                <a:cubicBezTo>
                  <a:pt x="110" y="88"/>
                  <a:pt x="110" y="88"/>
                  <a:pt x="110" y="87"/>
                </a:cubicBezTo>
                <a:cubicBezTo>
                  <a:pt x="110" y="87"/>
                  <a:pt x="110" y="87"/>
                  <a:pt x="111" y="87"/>
                </a:cubicBezTo>
                <a:cubicBezTo>
                  <a:pt x="111" y="87"/>
                  <a:pt x="111" y="88"/>
                  <a:pt x="111" y="88"/>
                </a:cubicBezTo>
                <a:cubicBezTo>
                  <a:pt x="111" y="87"/>
                  <a:pt x="112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12" y="87"/>
                  <a:pt x="113" y="87"/>
                  <a:pt x="114" y="87"/>
                </a:cubicBezTo>
                <a:cubicBezTo>
                  <a:pt x="114" y="86"/>
                  <a:pt x="114" y="86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5" y="85"/>
                  <a:pt x="115" y="85"/>
                  <a:pt x="115" y="85"/>
                </a:cubicBezTo>
                <a:cubicBezTo>
                  <a:pt x="115" y="85"/>
                  <a:pt x="115" y="85"/>
                  <a:pt x="116" y="85"/>
                </a:cubicBezTo>
                <a:cubicBezTo>
                  <a:pt x="116" y="85"/>
                  <a:pt x="116" y="85"/>
                  <a:pt x="116" y="85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16" y="84"/>
                  <a:pt x="117" y="84"/>
                  <a:pt x="117" y="84"/>
                </a:cubicBezTo>
                <a:cubicBezTo>
                  <a:pt x="117" y="83"/>
                  <a:pt x="117" y="83"/>
                  <a:pt x="117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8" y="83"/>
                  <a:pt x="118" y="83"/>
                  <a:pt x="118" y="83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83"/>
                  <a:pt x="119" y="83"/>
                  <a:pt x="118" y="83"/>
                </a:cubicBezTo>
                <a:cubicBezTo>
                  <a:pt x="118" y="83"/>
                  <a:pt x="119" y="83"/>
                  <a:pt x="119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8" y="82"/>
                  <a:pt x="118" y="82"/>
                  <a:pt x="118" y="82"/>
                </a:cubicBezTo>
                <a:cubicBezTo>
                  <a:pt x="119" y="82"/>
                  <a:pt x="119" y="81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2"/>
                </a:cubicBezTo>
                <a:cubicBezTo>
                  <a:pt x="120" y="82"/>
                  <a:pt x="120" y="82"/>
                  <a:pt x="120" y="81"/>
                </a:cubicBezTo>
                <a:cubicBezTo>
                  <a:pt x="120" y="81"/>
                  <a:pt x="120" y="81"/>
                  <a:pt x="120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1" y="81"/>
                  <a:pt x="121" y="81"/>
                  <a:pt x="121" y="82"/>
                </a:cubicBezTo>
                <a:cubicBezTo>
                  <a:pt x="121" y="82"/>
                  <a:pt x="121" y="82"/>
                  <a:pt x="122" y="82"/>
                </a:cubicBezTo>
                <a:cubicBezTo>
                  <a:pt x="122" y="82"/>
                  <a:pt x="122" y="82"/>
                  <a:pt x="122" y="82"/>
                </a:cubicBezTo>
                <a:cubicBezTo>
                  <a:pt x="122" y="82"/>
                  <a:pt x="122" y="82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3" y="81"/>
                </a:cubicBezTo>
                <a:cubicBezTo>
                  <a:pt x="123" y="81"/>
                  <a:pt x="122" y="81"/>
                  <a:pt x="122" y="81"/>
                </a:cubicBezTo>
                <a:cubicBezTo>
                  <a:pt x="122" y="81"/>
                  <a:pt x="122" y="81"/>
                  <a:pt x="122" y="81"/>
                </a:cubicBezTo>
                <a:cubicBezTo>
                  <a:pt x="122" y="81"/>
                  <a:pt x="122" y="81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80"/>
                  <a:pt x="122" y="80"/>
                </a:cubicBezTo>
                <a:cubicBezTo>
                  <a:pt x="122" y="80"/>
                  <a:pt x="122" y="79"/>
                  <a:pt x="122" y="79"/>
                </a:cubicBezTo>
                <a:cubicBezTo>
                  <a:pt x="122" y="79"/>
                  <a:pt x="122" y="79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2" y="78"/>
                  <a:pt x="122" y="78"/>
                </a:cubicBezTo>
                <a:cubicBezTo>
                  <a:pt x="122" y="78"/>
                  <a:pt x="121" y="78"/>
                  <a:pt x="121" y="78"/>
                </a:cubicBezTo>
                <a:cubicBezTo>
                  <a:pt x="121" y="78"/>
                  <a:pt x="122" y="78"/>
                  <a:pt x="122" y="78"/>
                </a:cubicBezTo>
                <a:cubicBezTo>
                  <a:pt x="122" y="77"/>
                  <a:pt x="121" y="77"/>
                  <a:pt x="122" y="77"/>
                </a:cubicBezTo>
                <a:cubicBezTo>
                  <a:pt x="122" y="77"/>
                  <a:pt x="122" y="77"/>
                  <a:pt x="122" y="77"/>
                </a:cubicBezTo>
                <a:cubicBezTo>
                  <a:pt x="122" y="77"/>
                  <a:pt x="122" y="76"/>
                  <a:pt x="123" y="76"/>
                </a:cubicBezTo>
                <a:cubicBezTo>
                  <a:pt x="123" y="76"/>
                  <a:pt x="123" y="76"/>
                  <a:pt x="123" y="77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3" y="76"/>
                  <a:pt x="124" y="76"/>
                  <a:pt x="124" y="76"/>
                </a:cubicBezTo>
                <a:cubicBezTo>
                  <a:pt x="124" y="76"/>
                  <a:pt x="124" y="76"/>
                  <a:pt x="124" y="76"/>
                </a:cubicBezTo>
                <a:cubicBezTo>
                  <a:pt x="124" y="76"/>
                  <a:pt x="124" y="77"/>
                  <a:pt x="125" y="77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7"/>
                  <a:pt x="124" y="77"/>
                  <a:pt x="124" y="77"/>
                </a:cubicBezTo>
                <a:cubicBezTo>
                  <a:pt x="124" y="78"/>
                  <a:pt x="124" y="78"/>
                  <a:pt x="124" y="78"/>
                </a:cubicBezTo>
                <a:cubicBezTo>
                  <a:pt x="124" y="78"/>
                  <a:pt x="123" y="78"/>
                  <a:pt x="123" y="78"/>
                </a:cubicBezTo>
                <a:cubicBezTo>
                  <a:pt x="123" y="78"/>
                  <a:pt x="123" y="78"/>
                  <a:pt x="123" y="78"/>
                </a:cubicBezTo>
                <a:cubicBezTo>
                  <a:pt x="123" y="78"/>
                  <a:pt x="123" y="79"/>
                  <a:pt x="123" y="79"/>
                </a:cubicBezTo>
                <a:cubicBezTo>
                  <a:pt x="123" y="79"/>
                  <a:pt x="124" y="79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25" y="80"/>
                  <a:pt x="125" y="80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5" y="80"/>
                  <a:pt x="127" y="80"/>
                  <a:pt x="127" y="80"/>
                </a:cubicBezTo>
                <a:cubicBezTo>
                  <a:pt x="127" y="81"/>
                  <a:pt x="128" y="80"/>
                  <a:pt x="128" y="80"/>
                </a:cubicBezTo>
                <a:cubicBezTo>
                  <a:pt x="128" y="81"/>
                  <a:pt x="128" y="81"/>
                  <a:pt x="128" y="81"/>
                </a:cubicBezTo>
                <a:cubicBezTo>
                  <a:pt x="128" y="81"/>
                  <a:pt x="129" y="81"/>
                  <a:pt x="129" y="81"/>
                </a:cubicBezTo>
                <a:cubicBezTo>
                  <a:pt x="129" y="81"/>
                  <a:pt x="129" y="81"/>
                  <a:pt x="129" y="81"/>
                </a:cubicBezTo>
                <a:cubicBezTo>
                  <a:pt x="130" y="81"/>
                  <a:pt x="131" y="80"/>
                  <a:pt x="132" y="79"/>
                </a:cubicBezTo>
                <a:cubicBezTo>
                  <a:pt x="133" y="79"/>
                  <a:pt x="133" y="79"/>
                  <a:pt x="133" y="80"/>
                </a:cubicBezTo>
                <a:cubicBezTo>
                  <a:pt x="134" y="80"/>
                  <a:pt x="134" y="80"/>
                  <a:pt x="134" y="80"/>
                </a:cubicBezTo>
                <a:cubicBezTo>
                  <a:pt x="134" y="80"/>
                  <a:pt x="135" y="80"/>
                  <a:pt x="135" y="80"/>
                </a:cubicBezTo>
                <a:cubicBezTo>
                  <a:pt x="135" y="79"/>
                  <a:pt x="135" y="79"/>
                  <a:pt x="135" y="79"/>
                </a:cubicBezTo>
                <a:cubicBezTo>
                  <a:pt x="136" y="79"/>
                  <a:pt x="136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9"/>
                  <a:pt x="137" y="79"/>
                  <a:pt x="137" y="79"/>
                </a:cubicBezTo>
                <a:cubicBezTo>
                  <a:pt x="137" y="78"/>
                  <a:pt x="137" y="79"/>
                  <a:pt x="137" y="78"/>
                </a:cubicBezTo>
                <a:cubicBezTo>
                  <a:pt x="137" y="78"/>
                  <a:pt x="136" y="77"/>
                  <a:pt x="137" y="76"/>
                </a:cubicBezTo>
                <a:cubicBezTo>
                  <a:pt x="137" y="76"/>
                  <a:pt x="137" y="76"/>
                  <a:pt x="137" y="76"/>
                </a:cubicBezTo>
                <a:cubicBezTo>
                  <a:pt x="137" y="76"/>
                  <a:pt x="137" y="75"/>
                  <a:pt x="137" y="75"/>
                </a:cubicBezTo>
                <a:cubicBezTo>
                  <a:pt x="137" y="75"/>
                  <a:pt x="137" y="75"/>
                  <a:pt x="137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8" y="75"/>
                  <a:pt x="138" y="75"/>
                  <a:pt x="138" y="75"/>
                </a:cubicBezTo>
                <a:cubicBezTo>
                  <a:pt x="139" y="75"/>
                  <a:pt x="139" y="75"/>
                  <a:pt x="139" y="75"/>
                </a:cubicBezTo>
                <a:cubicBezTo>
                  <a:pt x="139" y="75"/>
                  <a:pt x="139" y="75"/>
                  <a:pt x="139" y="76"/>
                </a:cubicBezTo>
                <a:cubicBezTo>
                  <a:pt x="140" y="76"/>
                  <a:pt x="140" y="76"/>
                  <a:pt x="140" y="75"/>
                </a:cubicBezTo>
                <a:cubicBezTo>
                  <a:pt x="140" y="75"/>
                  <a:pt x="140" y="74"/>
                  <a:pt x="141" y="74"/>
                </a:cubicBezTo>
                <a:cubicBezTo>
                  <a:pt x="141" y="74"/>
                  <a:pt x="140" y="73"/>
                  <a:pt x="140" y="73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4"/>
                  <a:pt x="140" y="74"/>
                  <a:pt x="140" y="74"/>
                </a:cubicBezTo>
                <a:cubicBezTo>
                  <a:pt x="140" y="73"/>
                  <a:pt x="140" y="73"/>
                  <a:pt x="140" y="73"/>
                </a:cubicBezTo>
                <a:cubicBezTo>
                  <a:pt x="140" y="73"/>
                  <a:pt x="140" y="73"/>
                  <a:pt x="139" y="73"/>
                </a:cubicBezTo>
                <a:cubicBezTo>
                  <a:pt x="139" y="73"/>
                  <a:pt x="139" y="73"/>
                  <a:pt x="139" y="72"/>
                </a:cubicBezTo>
                <a:cubicBezTo>
                  <a:pt x="139" y="72"/>
                  <a:pt x="139" y="72"/>
                  <a:pt x="139" y="72"/>
                </a:cubicBezTo>
                <a:cubicBezTo>
                  <a:pt x="140" y="72"/>
                  <a:pt x="140" y="72"/>
                  <a:pt x="140" y="72"/>
                </a:cubicBezTo>
                <a:cubicBezTo>
                  <a:pt x="141" y="72"/>
                  <a:pt x="141" y="72"/>
                  <a:pt x="141" y="72"/>
                </a:cubicBezTo>
                <a:cubicBezTo>
                  <a:pt x="141" y="72"/>
                  <a:pt x="141" y="71"/>
                  <a:pt x="141" y="71"/>
                </a:cubicBezTo>
                <a:cubicBezTo>
                  <a:pt x="141" y="71"/>
                  <a:pt x="141" y="72"/>
                  <a:pt x="142" y="72"/>
                </a:cubicBezTo>
                <a:cubicBezTo>
                  <a:pt x="142" y="71"/>
                  <a:pt x="142" y="71"/>
                  <a:pt x="142" y="71"/>
                </a:cubicBezTo>
                <a:cubicBezTo>
                  <a:pt x="142" y="71"/>
                  <a:pt x="142" y="71"/>
                  <a:pt x="143" y="71"/>
                </a:cubicBezTo>
                <a:cubicBezTo>
                  <a:pt x="143" y="72"/>
                  <a:pt x="144" y="72"/>
                  <a:pt x="144" y="72"/>
                </a:cubicBezTo>
                <a:cubicBezTo>
                  <a:pt x="145" y="72"/>
                  <a:pt x="145" y="71"/>
                  <a:pt x="145" y="71"/>
                </a:cubicBezTo>
                <a:cubicBezTo>
                  <a:pt x="145" y="71"/>
                  <a:pt x="145" y="71"/>
                  <a:pt x="145" y="72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5" y="71"/>
                  <a:pt x="145" y="71"/>
                  <a:pt x="146" y="71"/>
                </a:cubicBezTo>
                <a:cubicBezTo>
                  <a:pt x="146" y="71"/>
                  <a:pt x="146" y="71"/>
                  <a:pt x="146" y="70"/>
                </a:cubicBezTo>
                <a:cubicBezTo>
                  <a:pt x="146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0"/>
                  <a:pt x="146" y="71"/>
                  <a:pt x="145" y="70"/>
                </a:cubicBezTo>
                <a:cubicBezTo>
                  <a:pt x="145" y="70"/>
                  <a:pt x="145" y="69"/>
                  <a:pt x="145" y="69"/>
                </a:cubicBezTo>
                <a:cubicBezTo>
                  <a:pt x="145" y="69"/>
                  <a:pt x="145" y="69"/>
                  <a:pt x="145" y="69"/>
                </a:cubicBezTo>
                <a:cubicBezTo>
                  <a:pt x="145" y="69"/>
                  <a:pt x="144" y="70"/>
                  <a:pt x="144" y="70"/>
                </a:cubicBezTo>
                <a:cubicBezTo>
                  <a:pt x="144" y="70"/>
                  <a:pt x="144" y="70"/>
                  <a:pt x="144" y="70"/>
                </a:cubicBezTo>
                <a:cubicBezTo>
                  <a:pt x="144" y="70"/>
                  <a:pt x="144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3" y="70"/>
                  <a:pt x="143" y="70"/>
                </a:cubicBezTo>
                <a:cubicBezTo>
                  <a:pt x="143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2" y="70"/>
                  <a:pt x="142" y="70"/>
                </a:cubicBezTo>
                <a:cubicBezTo>
                  <a:pt x="142" y="70"/>
                  <a:pt x="141" y="70"/>
                  <a:pt x="141" y="70"/>
                </a:cubicBezTo>
                <a:cubicBezTo>
                  <a:pt x="141" y="70"/>
                  <a:pt x="141" y="70"/>
                  <a:pt x="141" y="70"/>
                </a:cubicBezTo>
                <a:cubicBezTo>
                  <a:pt x="141" y="70"/>
                  <a:pt x="141" y="70"/>
                  <a:pt x="141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71"/>
                  <a:pt x="139" y="71"/>
                  <a:pt x="139" y="71"/>
                </a:cubicBezTo>
                <a:cubicBezTo>
                  <a:pt x="139" y="71"/>
                  <a:pt x="139" y="71"/>
                  <a:pt x="139" y="70"/>
                </a:cubicBezTo>
                <a:cubicBezTo>
                  <a:pt x="139" y="70"/>
                  <a:pt x="139" y="70"/>
                  <a:pt x="139" y="70"/>
                </a:cubicBezTo>
                <a:cubicBezTo>
                  <a:pt x="139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8" y="70"/>
                  <a:pt x="138" y="70"/>
                  <a:pt x="138" y="70"/>
                </a:cubicBezTo>
                <a:cubicBezTo>
                  <a:pt x="137" y="70"/>
                  <a:pt x="137" y="69"/>
                  <a:pt x="137" y="68"/>
                </a:cubicBezTo>
                <a:cubicBezTo>
                  <a:pt x="137" y="68"/>
                  <a:pt x="137" y="68"/>
                  <a:pt x="137" y="68"/>
                </a:cubicBezTo>
                <a:cubicBezTo>
                  <a:pt x="137" y="68"/>
                  <a:pt x="137" y="67"/>
                  <a:pt x="137" y="67"/>
                </a:cubicBezTo>
                <a:cubicBezTo>
                  <a:pt x="137" y="67"/>
                  <a:pt x="137" y="67"/>
                  <a:pt x="137" y="66"/>
                </a:cubicBezTo>
                <a:cubicBezTo>
                  <a:pt x="137" y="66"/>
                  <a:pt x="137" y="66"/>
                  <a:pt x="137" y="66"/>
                </a:cubicBezTo>
                <a:cubicBezTo>
                  <a:pt x="137" y="66"/>
                  <a:pt x="137" y="65"/>
                  <a:pt x="137" y="65"/>
                </a:cubicBezTo>
                <a:cubicBezTo>
                  <a:pt x="137" y="65"/>
                  <a:pt x="137" y="65"/>
                  <a:pt x="137" y="65"/>
                </a:cubicBezTo>
                <a:cubicBezTo>
                  <a:pt x="137" y="65"/>
                  <a:pt x="138" y="65"/>
                  <a:pt x="138" y="65"/>
                </a:cubicBezTo>
                <a:cubicBezTo>
                  <a:pt x="138" y="65"/>
                  <a:pt x="138" y="64"/>
                  <a:pt x="138" y="64"/>
                </a:cubicBezTo>
                <a:cubicBezTo>
                  <a:pt x="138" y="64"/>
                  <a:pt x="138" y="64"/>
                  <a:pt x="138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39" y="64"/>
                  <a:pt x="139" y="64"/>
                </a:cubicBezTo>
                <a:cubicBezTo>
                  <a:pt x="139" y="64"/>
                  <a:pt x="141" y="62"/>
                  <a:pt x="141" y="62"/>
                </a:cubicBezTo>
                <a:cubicBezTo>
                  <a:pt x="141" y="62"/>
                  <a:pt x="141" y="62"/>
                  <a:pt x="142" y="62"/>
                </a:cubicBezTo>
                <a:cubicBezTo>
                  <a:pt x="142" y="62"/>
                  <a:pt x="142" y="62"/>
                  <a:pt x="142" y="61"/>
                </a:cubicBezTo>
                <a:cubicBezTo>
                  <a:pt x="142" y="61"/>
                  <a:pt x="141" y="61"/>
                  <a:pt x="141" y="61"/>
                </a:cubicBezTo>
                <a:cubicBezTo>
                  <a:pt x="141" y="61"/>
                  <a:pt x="142" y="61"/>
                  <a:pt x="141" y="61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1" y="60"/>
                  <a:pt x="141" y="60"/>
                  <a:pt x="140" y="60"/>
                </a:cubicBezTo>
                <a:cubicBezTo>
                  <a:pt x="140" y="60"/>
                  <a:pt x="139" y="60"/>
                  <a:pt x="139" y="60"/>
                </a:cubicBezTo>
                <a:cubicBezTo>
                  <a:pt x="139" y="60"/>
                  <a:pt x="139" y="60"/>
                  <a:pt x="138" y="60"/>
                </a:cubicBezTo>
                <a:cubicBezTo>
                  <a:pt x="138" y="60"/>
                  <a:pt x="138" y="60"/>
                  <a:pt x="138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1"/>
                  <a:pt x="137" y="61"/>
                  <a:pt x="137" y="61"/>
                </a:cubicBezTo>
                <a:cubicBezTo>
                  <a:pt x="137" y="62"/>
                  <a:pt x="137" y="62"/>
                  <a:pt x="136" y="62"/>
                </a:cubicBezTo>
                <a:cubicBezTo>
                  <a:pt x="136" y="62"/>
                  <a:pt x="136" y="62"/>
                  <a:pt x="137" y="62"/>
                </a:cubicBezTo>
                <a:cubicBezTo>
                  <a:pt x="137" y="62"/>
                  <a:pt x="137" y="62"/>
                  <a:pt x="137" y="63"/>
                </a:cubicBezTo>
                <a:cubicBezTo>
                  <a:pt x="137" y="63"/>
                  <a:pt x="137" y="63"/>
                  <a:pt x="137" y="63"/>
                </a:cubicBezTo>
                <a:cubicBezTo>
                  <a:pt x="137" y="63"/>
                  <a:pt x="136" y="63"/>
                  <a:pt x="136" y="64"/>
                </a:cubicBezTo>
                <a:cubicBezTo>
                  <a:pt x="136" y="64"/>
                  <a:pt x="135" y="64"/>
                  <a:pt x="135" y="64"/>
                </a:cubicBezTo>
                <a:cubicBezTo>
                  <a:pt x="135" y="64"/>
                  <a:pt x="135" y="64"/>
                  <a:pt x="135" y="64"/>
                </a:cubicBezTo>
                <a:cubicBezTo>
                  <a:pt x="134" y="64"/>
                  <a:pt x="134" y="65"/>
                  <a:pt x="134" y="65"/>
                </a:cubicBezTo>
                <a:cubicBezTo>
                  <a:pt x="134" y="65"/>
                  <a:pt x="134" y="65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3" y="66"/>
                  <a:pt x="133" y="66"/>
                </a:cubicBezTo>
                <a:cubicBezTo>
                  <a:pt x="133" y="66"/>
                  <a:pt x="132" y="66"/>
                  <a:pt x="132" y="66"/>
                </a:cubicBezTo>
                <a:cubicBezTo>
                  <a:pt x="132" y="67"/>
                  <a:pt x="133" y="67"/>
                  <a:pt x="132" y="68"/>
                </a:cubicBezTo>
                <a:cubicBezTo>
                  <a:pt x="132" y="68"/>
                  <a:pt x="132" y="68"/>
                  <a:pt x="132" y="68"/>
                </a:cubicBezTo>
                <a:cubicBezTo>
                  <a:pt x="132" y="68"/>
                  <a:pt x="132" y="69"/>
                  <a:pt x="132" y="69"/>
                </a:cubicBezTo>
                <a:cubicBezTo>
                  <a:pt x="132" y="69"/>
                  <a:pt x="132" y="69"/>
                  <a:pt x="132" y="69"/>
                </a:cubicBezTo>
                <a:cubicBezTo>
                  <a:pt x="132" y="69"/>
                  <a:pt x="133" y="69"/>
                  <a:pt x="133" y="69"/>
                </a:cubicBezTo>
                <a:cubicBezTo>
                  <a:pt x="133" y="69"/>
                  <a:pt x="133" y="69"/>
                  <a:pt x="133" y="69"/>
                </a:cubicBezTo>
                <a:cubicBezTo>
                  <a:pt x="133" y="70"/>
                  <a:pt x="133" y="70"/>
                  <a:pt x="134" y="70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4" y="71"/>
                  <a:pt x="134" y="71"/>
                </a:cubicBezTo>
                <a:cubicBezTo>
                  <a:pt x="134" y="71"/>
                  <a:pt x="133" y="72"/>
                  <a:pt x="133" y="72"/>
                </a:cubicBezTo>
                <a:cubicBezTo>
                  <a:pt x="133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1" y="71"/>
                  <a:pt x="131" y="71"/>
                  <a:pt x="131" y="71"/>
                </a:cubicBezTo>
                <a:cubicBezTo>
                  <a:pt x="132" y="71"/>
                  <a:pt x="132" y="72"/>
                  <a:pt x="132" y="72"/>
                </a:cubicBezTo>
                <a:cubicBezTo>
                  <a:pt x="133" y="72"/>
                  <a:pt x="133" y="71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4" y="72"/>
                  <a:pt x="134" y="72"/>
                </a:cubicBezTo>
                <a:cubicBezTo>
                  <a:pt x="134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3" y="72"/>
                  <a:pt x="133" y="72"/>
                  <a:pt x="133" y="72"/>
                </a:cubicBezTo>
                <a:cubicBezTo>
                  <a:pt x="132" y="72"/>
                  <a:pt x="133" y="73"/>
                  <a:pt x="132" y="73"/>
                </a:cubicBezTo>
                <a:cubicBezTo>
                  <a:pt x="132" y="73"/>
                  <a:pt x="132" y="73"/>
                  <a:pt x="132" y="73"/>
                </a:cubicBezTo>
                <a:cubicBezTo>
                  <a:pt x="132" y="73"/>
                  <a:pt x="131" y="73"/>
                  <a:pt x="131" y="73"/>
                </a:cubicBezTo>
                <a:cubicBezTo>
                  <a:pt x="131" y="73"/>
                  <a:pt x="132" y="74"/>
                  <a:pt x="132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31" y="74"/>
                  <a:pt x="131" y="74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5"/>
                  <a:pt x="131" y="75"/>
                  <a:pt x="131" y="75"/>
                </a:cubicBezTo>
                <a:cubicBezTo>
                  <a:pt x="131" y="76"/>
                  <a:pt x="131" y="76"/>
                  <a:pt x="131" y="76"/>
                </a:cubicBezTo>
                <a:cubicBezTo>
                  <a:pt x="131" y="76"/>
                  <a:pt x="131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30" y="77"/>
                </a:cubicBezTo>
                <a:cubicBezTo>
                  <a:pt x="130" y="77"/>
                  <a:pt x="130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29" y="77"/>
                  <a:pt x="129" y="78"/>
                  <a:pt x="129" y="78"/>
                </a:cubicBezTo>
                <a:cubicBezTo>
                  <a:pt x="129" y="78"/>
                  <a:pt x="129" y="78"/>
                  <a:pt x="129" y="78"/>
                </a:cubicBezTo>
                <a:cubicBezTo>
                  <a:pt x="129" y="78"/>
                  <a:pt x="129" y="78"/>
                  <a:pt x="128" y="78"/>
                </a:cubicBezTo>
                <a:cubicBezTo>
                  <a:pt x="128" y="78"/>
                  <a:pt x="128" y="78"/>
                  <a:pt x="127" y="78"/>
                </a:cubicBezTo>
                <a:cubicBezTo>
                  <a:pt x="127" y="78"/>
                  <a:pt x="127" y="78"/>
                  <a:pt x="127" y="78"/>
                </a:cubicBezTo>
                <a:cubicBezTo>
                  <a:pt x="127" y="78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7"/>
                  <a:pt x="127" y="77"/>
                </a:cubicBezTo>
                <a:cubicBezTo>
                  <a:pt x="127" y="77"/>
                  <a:pt x="127" y="76"/>
                  <a:pt x="127" y="76"/>
                </a:cubicBezTo>
                <a:cubicBezTo>
                  <a:pt x="127" y="76"/>
                  <a:pt x="126" y="76"/>
                  <a:pt x="126" y="75"/>
                </a:cubicBezTo>
                <a:cubicBezTo>
                  <a:pt x="126" y="75"/>
                  <a:pt x="126" y="75"/>
                  <a:pt x="126" y="75"/>
                </a:cubicBezTo>
                <a:cubicBezTo>
                  <a:pt x="126" y="75"/>
                  <a:pt x="126" y="74"/>
                  <a:pt x="126" y="74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26" y="74"/>
                  <a:pt x="126" y="74"/>
                  <a:pt x="125" y="74"/>
                </a:cubicBezTo>
                <a:cubicBezTo>
                  <a:pt x="125" y="74"/>
                  <a:pt x="125" y="73"/>
                  <a:pt x="125" y="73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5" y="73"/>
                  <a:pt x="125" y="73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5" y="72"/>
                  <a:pt x="125" y="72"/>
                  <a:pt x="124" y="72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1"/>
                  <a:pt x="124" y="71"/>
                  <a:pt x="124" y="71"/>
                </a:cubicBezTo>
                <a:cubicBezTo>
                  <a:pt x="124" y="72"/>
                  <a:pt x="124" y="72"/>
                  <a:pt x="124" y="72"/>
                </a:cubicBezTo>
                <a:cubicBezTo>
                  <a:pt x="124" y="72"/>
                  <a:pt x="123" y="72"/>
                  <a:pt x="123" y="72"/>
                </a:cubicBezTo>
                <a:cubicBezTo>
                  <a:pt x="123" y="72"/>
                  <a:pt x="123" y="73"/>
                  <a:pt x="123" y="73"/>
                </a:cubicBezTo>
                <a:cubicBezTo>
                  <a:pt x="122" y="73"/>
                  <a:pt x="122" y="73"/>
                  <a:pt x="121" y="74"/>
                </a:cubicBezTo>
                <a:cubicBezTo>
                  <a:pt x="121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20" y="74"/>
                  <a:pt x="120" y="74"/>
                  <a:pt x="120" y="74"/>
                </a:cubicBezTo>
                <a:cubicBezTo>
                  <a:pt x="119" y="73"/>
                  <a:pt x="119" y="73"/>
                  <a:pt x="119" y="73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3"/>
                  <a:pt x="118" y="72"/>
                  <a:pt x="118" y="72"/>
                </a:cubicBezTo>
                <a:cubicBezTo>
                  <a:pt x="118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3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2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9" y="72"/>
                  <a:pt x="119" y="72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2"/>
                  <a:pt x="119" y="72"/>
                </a:cubicBezTo>
                <a:cubicBezTo>
                  <a:pt x="119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2"/>
                  <a:pt x="118" y="72"/>
                </a:cubicBezTo>
                <a:cubicBezTo>
                  <a:pt x="118" y="72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8" y="71"/>
                  <a:pt x="118" y="71"/>
                </a:cubicBezTo>
                <a:cubicBezTo>
                  <a:pt x="118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1"/>
                  <a:pt x="118" y="71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1"/>
                  <a:pt x="119" y="70"/>
                  <a:pt x="119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70"/>
                  <a:pt x="118" y="70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70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9"/>
                  <a:pt x="118" y="69"/>
                </a:cubicBezTo>
                <a:cubicBezTo>
                  <a:pt x="118" y="69"/>
                  <a:pt x="118" y="68"/>
                  <a:pt x="118" y="68"/>
                </a:cubicBezTo>
                <a:cubicBezTo>
                  <a:pt x="118" y="68"/>
                  <a:pt x="118" y="68"/>
                  <a:pt x="118" y="67"/>
                </a:cubicBezTo>
                <a:cubicBezTo>
                  <a:pt x="118" y="67"/>
                  <a:pt x="119" y="67"/>
                  <a:pt x="119" y="67"/>
                </a:cubicBezTo>
                <a:cubicBezTo>
                  <a:pt x="119" y="67"/>
                  <a:pt x="119" y="67"/>
                  <a:pt x="119" y="67"/>
                </a:cubicBezTo>
                <a:cubicBezTo>
                  <a:pt x="119" y="67"/>
                  <a:pt x="118" y="67"/>
                  <a:pt x="118" y="67"/>
                </a:cubicBezTo>
                <a:cubicBezTo>
                  <a:pt x="118" y="67"/>
                  <a:pt x="118" y="67"/>
                  <a:pt x="118" y="67"/>
                </a:cubicBezTo>
                <a:cubicBezTo>
                  <a:pt x="119" y="67"/>
                  <a:pt x="119" y="66"/>
                  <a:pt x="119" y="66"/>
                </a:cubicBezTo>
                <a:cubicBezTo>
                  <a:pt x="120" y="66"/>
                  <a:pt x="120" y="66"/>
                  <a:pt x="120" y="66"/>
                </a:cubicBezTo>
                <a:cubicBezTo>
                  <a:pt x="120" y="66"/>
                  <a:pt x="121" y="66"/>
                  <a:pt x="121" y="66"/>
                </a:cubicBezTo>
                <a:cubicBezTo>
                  <a:pt x="121" y="66"/>
                  <a:pt x="120" y="66"/>
                  <a:pt x="120" y="65"/>
                </a:cubicBezTo>
                <a:cubicBezTo>
                  <a:pt x="120" y="65"/>
                  <a:pt x="120" y="65"/>
                  <a:pt x="120" y="65"/>
                </a:cubicBezTo>
                <a:cubicBezTo>
                  <a:pt x="121" y="65"/>
                  <a:pt x="121" y="65"/>
                  <a:pt x="122" y="65"/>
                </a:cubicBezTo>
                <a:cubicBezTo>
                  <a:pt x="122" y="65"/>
                  <a:pt x="122" y="64"/>
                  <a:pt x="123" y="64"/>
                </a:cubicBezTo>
                <a:cubicBezTo>
                  <a:pt x="123" y="64"/>
                  <a:pt x="123" y="65"/>
                  <a:pt x="123" y="65"/>
                </a:cubicBezTo>
                <a:cubicBezTo>
                  <a:pt x="123" y="65"/>
                  <a:pt x="123" y="65"/>
                  <a:pt x="123" y="65"/>
                </a:cubicBezTo>
                <a:cubicBezTo>
                  <a:pt x="123" y="64"/>
                  <a:pt x="123" y="64"/>
                  <a:pt x="123" y="64"/>
                </a:cubicBezTo>
                <a:cubicBezTo>
                  <a:pt x="123" y="64"/>
                  <a:pt x="124" y="64"/>
                  <a:pt x="124" y="63"/>
                </a:cubicBezTo>
                <a:cubicBezTo>
                  <a:pt x="124" y="63"/>
                  <a:pt x="124" y="63"/>
                  <a:pt x="125" y="62"/>
                </a:cubicBezTo>
                <a:cubicBezTo>
                  <a:pt x="125" y="62"/>
                  <a:pt x="125" y="63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5" y="62"/>
                  <a:pt x="125" y="62"/>
                  <a:pt x="125" y="62"/>
                </a:cubicBezTo>
                <a:cubicBezTo>
                  <a:pt x="126" y="62"/>
                  <a:pt x="126" y="61"/>
                  <a:pt x="126" y="61"/>
                </a:cubicBezTo>
                <a:cubicBezTo>
                  <a:pt x="126" y="61"/>
                  <a:pt x="126" y="61"/>
                  <a:pt x="127" y="61"/>
                </a:cubicBezTo>
                <a:cubicBezTo>
                  <a:pt x="127" y="61"/>
                  <a:pt x="127" y="61"/>
                  <a:pt x="127" y="61"/>
                </a:cubicBezTo>
                <a:cubicBezTo>
                  <a:pt x="127" y="61"/>
                  <a:pt x="126" y="61"/>
                  <a:pt x="126" y="61"/>
                </a:cubicBezTo>
                <a:cubicBezTo>
                  <a:pt x="127" y="60"/>
                  <a:pt x="127" y="60"/>
                  <a:pt x="127" y="60"/>
                </a:cubicBezTo>
                <a:cubicBezTo>
                  <a:pt x="127" y="60"/>
                  <a:pt x="127" y="59"/>
                  <a:pt x="127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8" y="59"/>
                </a:cubicBezTo>
                <a:cubicBezTo>
                  <a:pt x="128" y="59"/>
                  <a:pt x="128" y="59"/>
                  <a:pt x="127" y="59"/>
                </a:cubicBezTo>
                <a:cubicBezTo>
                  <a:pt x="127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7"/>
                  <a:pt x="129" y="57"/>
                  <a:pt x="129" y="57"/>
                </a:cubicBezTo>
                <a:cubicBezTo>
                  <a:pt x="129" y="57"/>
                  <a:pt x="129" y="57"/>
                  <a:pt x="129" y="57"/>
                </a:cubicBezTo>
                <a:cubicBezTo>
                  <a:pt x="129" y="57"/>
                  <a:pt x="129" y="57"/>
                  <a:pt x="129" y="56"/>
                </a:cubicBezTo>
                <a:cubicBezTo>
                  <a:pt x="130" y="56"/>
                  <a:pt x="130" y="57"/>
                  <a:pt x="130" y="57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0" y="56"/>
                  <a:pt x="130" y="56"/>
                </a:cubicBezTo>
                <a:cubicBezTo>
                  <a:pt x="130" y="56"/>
                  <a:pt x="131" y="55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31" y="56"/>
                  <a:pt x="131" y="56"/>
                  <a:pt x="131" y="55"/>
                </a:cubicBezTo>
                <a:cubicBezTo>
                  <a:pt x="131" y="55"/>
                  <a:pt x="131" y="55"/>
                  <a:pt x="131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5"/>
                </a:cubicBezTo>
                <a:cubicBezTo>
                  <a:pt x="132" y="55"/>
                  <a:pt x="132" y="55"/>
                  <a:pt x="132" y="54"/>
                </a:cubicBezTo>
                <a:cubicBezTo>
                  <a:pt x="132" y="54"/>
                  <a:pt x="132" y="54"/>
                  <a:pt x="132" y="54"/>
                </a:cubicBezTo>
                <a:cubicBezTo>
                  <a:pt x="132" y="54"/>
                  <a:pt x="132" y="54"/>
                  <a:pt x="133" y="54"/>
                </a:cubicBezTo>
                <a:cubicBezTo>
                  <a:pt x="133" y="53"/>
                  <a:pt x="133" y="54"/>
                  <a:pt x="133" y="53"/>
                </a:cubicBezTo>
                <a:cubicBezTo>
                  <a:pt x="133" y="53"/>
                  <a:pt x="134" y="53"/>
                  <a:pt x="134" y="53"/>
                </a:cubicBezTo>
                <a:cubicBezTo>
                  <a:pt x="134" y="53"/>
                  <a:pt x="134" y="53"/>
                  <a:pt x="135" y="53"/>
                </a:cubicBezTo>
                <a:cubicBezTo>
                  <a:pt x="135" y="53"/>
                  <a:pt x="135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36" y="52"/>
                  <a:pt x="136" y="53"/>
                  <a:pt x="136" y="53"/>
                </a:cubicBezTo>
                <a:cubicBezTo>
                  <a:pt x="136" y="53"/>
                  <a:pt x="136" y="52"/>
                  <a:pt x="136" y="52"/>
                </a:cubicBezTo>
                <a:cubicBezTo>
                  <a:pt x="137" y="52"/>
                  <a:pt x="137" y="52"/>
                  <a:pt x="137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52"/>
                  <a:pt x="137" y="52"/>
                  <a:pt x="138" y="52"/>
                </a:cubicBezTo>
                <a:cubicBezTo>
                  <a:pt x="138" y="50"/>
                  <a:pt x="138" y="51"/>
                  <a:pt x="139" y="51"/>
                </a:cubicBezTo>
                <a:cubicBezTo>
                  <a:pt x="139" y="51"/>
                  <a:pt x="140" y="51"/>
                  <a:pt x="140" y="50"/>
                </a:cubicBezTo>
                <a:cubicBezTo>
                  <a:pt x="140" y="50"/>
                  <a:pt x="140" y="50"/>
                  <a:pt x="140" y="50"/>
                </a:cubicBezTo>
                <a:cubicBezTo>
                  <a:pt x="141" y="50"/>
                  <a:pt x="141" y="49"/>
                  <a:pt x="142" y="50"/>
                </a:cubicBezTo>
                <a:cubicBezTo>
                  <a:pt x="142" y="50"/>
                  <a:pt x="141" y="50"/>
                  <a:pt x="141" y="51"/>
                </a:cubicBezTo>
                <a:cubicBezTo>
                  <a:pt x="141" y="51"/>
                  <a:pt x="141" y="51"/>
                  <a:pt x="142" y="51"/>
                </a:cubicBezTo>
                <a:cubicBezTo>
                  <a:pt x="142" y="51"/>
                  <a:pt x="143" y="50"/>
                  <a:pt x="143" y="49"/>
                </a:cubicBezTo>
                <a:cubicBezTo>
                  <a:pt x="143" y="50"/>
                  <a:pt x="143" y="50"/>
                  <a:pt x="143" y="51"/>
                </a:cubicBezTo>
                <a:cubicBezTo>
                  <a:pt x="144" y="50"/>
                  <a:pt x="144" y="50"/>
                  <a:pt x="144" y="49"/>
                </a:cubicBezTo>
                <a:cubicBezTo>
                  <a:pt x="144" y="49"/>
                  <a:pt x="145" y="49"/>
                  <a:pt x="145" y="49"/>
                </a:cubicBezTo>
                <a:cubicBezTo>
                  <a:pt x="145" y="50"/>
                  <a:pt x="145" y="50"/>
                  <a:pt x="145" y="51"/>
                </a:cubicBezTo>
                <a:cubicBezTo>
                  <a:pt x="145" y="51"/>
                  <a:pt x="145" y="51"/>
                  <a:pt x="145" y="51"/>
                </a:cubicBezTo>
                <a:cubicBezTo>
                  <a:pt x="145" y="50"/>
                  <a:pt x="145" y="50"/>
                  <a:pt x="146" y="50"/>
                </a:cubicBezTo>
                <a:cubicBezTo>
                  <a:pt x="146" y="50"/>
                  <a:pt x="146" y="50"/>
                  <a:pt x="147" y="50"/>
                </a:cubicBezTo>
                <a:cubicBezTo>
                  <a:pt x="147" y="50"/>
                  <a:pt x="147" y="50"/>
                  <a:pt x="148" y="50"/>
                </a:cubicBezTo>
                <a:cubicBezTo>
                  <a:pt x="148" y="50"/>
                  <a:pt x="148" y="50"/>
                  <a:pt x="148" y="50"/>
                </a:cubicBezTo>
                <a:cubicBezTo>
                  <a:pt x="148" y="51"/>
                  <a:pt x="148" y="51"/>
                  <a:pt x="148" y="51"/>
                </a:cubicBezTo>
                <a:cubicBezTo>
                  <a:pt x="147" y="51"/>
                  <a:pt x="147" y="51"/>
                  <a:pt x="146" y="51"/>
                </a:cubicBezTo>
                <a:cubicBezTo>
                  <a:pt x="146" y="52"/>
                  <a:pt x="146" y="52"/>
                  <a:pt x="147" y="52"/>
                </a:cubicBezTo>
                <a:cubicBezTo>
                  <a:pt x="147" y="52"/>
                  <a:pt x="148" y="52"/>
                  <a:pt x="148" y="52"/>
                </a:cubicBezTo>
                <a:cubicBezTo>
                  <a:pt x="148" y="52"/>
                  <a:pt x="149" y="52"/>
                  <a:pt x="149" y="52"/>
                </a:cubicBezTo>
                <a:cubicBezTo>
                  <a:pt x="149" y="52"/>
                  <a:pt x="149" y="52"/>
                  <a:pt x="150" y="52"/>
                </a:cubicBezTo>
                <a:cubicBezTo>
                  <a:pt x="150" y="52"/>
                  <a:pt x="150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2" y="53"/>
                  <a:pt x="153" y="53"/>
                  <a:pt x="153" y="53"/>
                </a:cubicBezTo>
                <a:cubicBezTo>
                  <a:pt x="154" y="53"/>
                  <a:pt x="154" y="53"/>
                  <a:pt x="155" y="54"/>
                </a:cubicBezTo>
                <a:cubicBezTo>
                  <a:pt x="155" y="54"/>
                  <a:pt x="155" y="54"/>
                  <a:pt x="156" y="54"/>
                </a:cubicBezTo>
                <a:cubicBezTo>
                  <a:pt x="156" y="54"/>
                  <a:pt x="157" y="55"/>
                  <a:pt x="157" y="55"/>
                </a:cubicBezTo>
                <a:cubicBezTo>
                  <a:pt x="158" y="55"/>
                  <a:pt x="158" y="55"/>
                  <a:pt x="159" y="55"/>
                </a:cubicBezTo>
                <a:cubicBezTo>
                  <a:pt x="159" y="56"/>
                  <a:pt x="160" y="56"/>
                  <a:pt x="160" y="56"/>
                </a:cubicBezTo>
                <a:cubicBezTo>
                  <a:pt x="160" y="57"/>
                  <a:pt x="160" y="57"/>
                  <a:pt x="160" y="57"/>
                </a:cubicBezTo>
                <a:cubicBezTo>
                  <a:pt x="160" y="58"/>
                  <a:pt x="160" y="58"/>
                  <a:pt x="159" y="59"/>
                </a:cubicBezTo>
                <a:cubicBezTo>
                  <a:pt x="157" y="60"/>
                  <a:pt x="154" y="59"/>
                  <a:pt x="152" y="58"/>
                </a:cubicBezTo>
                <a:cubicBezTo>
                  <a:pt x="152" y="58"/>
                  <a:pt x="151" y="58"/>
                  <a:pt x="151" y="58"/>
                </a:cubicBezTo>
                <a:cubicBezTo>
                  <a:pt x="151" y="58"/>
                  <a:pt x="151" y="57"/>
                  <a:pt x="150" y="57"/>
                </a:cubicBezTo>
                <a:cubicBezTo>
                  <a:pt x="150" y="58"/>
                  <a:pt x="151" y="58"/>
                  <a:pt x="151" y="59"/>
                </a:cubicBezTo>
                <a:cubicBezTo>
                  <a:pt x="151" y="59"/>
                  <a:pt x="152" y="59"/>
                  <a:pt x="152" y="59"/>
                </a:cubicBezTo>
                <a:cubicBezTo>
                  <a:pt x="153" y="60"/>
                  <a:pt x="153" y="60"/>
                  <a:pt x="152" y="60"/>
                </a:cubicBezTo>
                <a:cubicBezTo>
                  <a:pt x="152" y="61"/>
                  <a:pt x="153" y="62"/>
                  <a:pt x="153" y="63"/>
                </a:cubicBezTo>
                <a:cubicBezTo>
                  <a:pt x="153" y="63"/>
                  <a:pt x="154" y="63"/>
                  <a:pt x="154" y="63"/>
                </a:cubicBezTo>
                <a:cubicBezTo>
                  <a:pt x="154" y="63"/>
                  <a:pt x="154" y="63"/>
                  <a:pt x="154" y="63"/>
                </a:cubicBezTo>
                <a:cubicBezTo>
                  <a:pt x="155" y="63"/>
                  <a:pt x="155" y="63"/>
                  <a:pt x="155" y="63"/>
                </a:cubicBezTo>
                <a:cubicBezTo>
                  <a:pt x="156" y="64"/>
                  <a:pt x="157" y="64"/>
                  <a:pt x="156" y="63"/>
                </a:cubicBezTo>
                <a:cubicBezTo>
                  <a:pt x="156" y="63"/>
                  <a:pt x="156" y="63"/>
                  <a:pt x="156" y="63"/>
                </a:cubicBezTo>
                <a:cubicBezTo>
                  <a:pt x="155" y="62"/>
                  <a:pt x="155" y="62"/>
                  <a:pt x="155" y="62"/>
                </a:cubicBezTo>
                <a:cubicBezTo>
                  <a:pt x="155" y="61"/>
                  <a:pt x="155" y="61"/>
                  <a:pt x="155" y="61"/>
                </a:cubicBezTo>
                <a:cubicBezTo>
                  <a:pt x="156" y="62"/>
                  <a:pt x="157" y="62"/>
                  <a:pt x="158" y="62"/>
                </a:cubicBezTo>
                <a:cubicBezTo>
                  <a:pt x="158" y="62"/>
                  <a:pt x="158" y="62"/>
                  <a:pt x="159" y="62"/>
                </a:cubicBezTo>
                <a:cubicBezTo>
                  <a:pt x="159" y="62"/>
                  <a:pt x="159" y="62"/>
                  <a:pt x="159" y="62"/>
                </a:cubicBezTo>
                <a:cubicBezTo>
                  <a:pt x="160" y="61"/>
                  <a:pt x="159" y="61"/>
                  <a:pt x="159" y="60"/>
                </a:cubicBezTo>
                <a:cubicBezTo>
                  <a:pt x="159" y="59"/>
                  <a:pt x="161" y="60"/>
                  <a:pt x="161" y="59"/>
                </a:cubicBezTo>
                <a:cubicBezTo>
                  <a:pt x="162" y="58"/>
                  <a:pt x="163" y="59"/>
                  <a:pt x="163" y="59"/>
                </a:cubicBezTo>
                <a:cubicBezTo>
                  <a:pt x="163" y="59"/>
                  <a:pt x="163" y="59"/>
                  <a:pt x="163" y="59"/>
                </a:cubicBezTo>
                <a:cubicBezTo>
                  <a:pt x="163" y="59"/>
                  <a:pt x="164" y="59"/>
                  <a:pt x="164" y="59"/>
                </a:cubicBezTo>
                <a:cubicBezTo>
                  <a:pt x="164" y="58"/>
                  <a:pt x="164" y="58"/>
                  <a:pt x="164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7"/>
                  <a:pt x="163" y="57"/>
                  <a:pt x="163" y="57"/>
                </a:cubicBezTo>
                <a:cubicBezTo>
                  <a:pt x="163" y="56"/>
                  <a:pt x="164" y="56"/>
                  <a:pt x="164" y="56"/>
                </a:cubicBezTo>
                <a:cubicBezTo>
                  <a:pt x="164" y="55"/>
                  <a:pt x="163" y="55"/>
                  <a:pt x="163" y="54"/>
                </a:cubicBezTo>
                <a:cubicBezTo>
                  <a:pt x="164" y="54"/>
                  <a:pt x="164" y="55"/>
                  <a:pt x="164" y="55"/>
                </a:cubicBezTo>
                <a:cubicBezTo>
                  <a:pt x="164" y="55"/>
                  <a:pt x="165" y="55"/>
                  <a:pt x="165" y="54"/>
                </a:cubicBezTo>
                <a:cubicBezTo>
                  <a:pt x="166" y="55"/>
                  <a:pt x="166" y="56"/>
                  <a:pt x="166" y="56"/>
                </a:cubicBezTo>
                <a:cubicBezTo>
                  <a:pt x="166" y="56"/>
                  <a:pt x="165" y="56"/>
                  <a:pt x="164" y="57"/>
                </a:cubicBezTo>
                <a:cubicBezTo>
                  <a:pt x="165" y="57"/>
                  <a:pt x="166" y="58"/>
                  <a:pt x="167" y="58"/>
                </a:cubicBezTo>
                <a:cubicBezTo>
                  <a:pt x="167" y="58"/>
                  <a:pt x="167" y="58"/>
                  <a:pt x="168" y="58"/>
                </a:cubicBezTo>
                <a:cubicBezTo>
                  <a:pt x="168" y="57"/>
                  <a:pt x="168" y="57"/>
                  <a:pt x="168" y="56"/>
                </a:cubicBezTo>
                <a:cubicBezTo>
                  <a:pt x="168" y="56"/>
                  <a:pt x="169" y="56"/>
                  <a:pt x="169" y="56"/>
                </a:cubicBezTo>
                <a:cubicBezTo>
                  <a:pt x="170" y="56"/>
                  <a:pt x="171" y="55"/>
                  <a:pt x="171" y="55"/>
                </a:cubicBezTo>
                <a:cubicBezTo>
                  <a:pt x="172" y="55"/>
                  <a:pt x="173" y="55"/>
                  <a:pt x="173" y="54"/>
                </a:cubicBezTo>
                <a:cubicBezTo>
                  <a:pt x="173" y="54"/>
                  <a:pt x="173" y="55"/>
                  <a:pt x="173" y="55"/>
                </a:cubicBezTo>
                <a:cubicBezTo>
                  <a:pt x="173" y="55"/>
                  <a:pt x="173" y="55"/>
                  <a:pt x="173" y="55"/>
                </a:cubicBezTo>
                <a:cubicBezTo>
                  <a:pt x="174" y="55"/>
                  <a:pt x="173" y="54"/>
                  <a:pt x="175" y="54"/>
                </a:cubicBezTo>
                <a:cubicBezTo>
                  <a:pt x="175" y="54"/>
                  <a:pt x="175" y="54"/>
                  <a:pt x="175" y="55"/>
                </a:cubicBezTo>
                <a:cubicBezTo>
                  <a:pt x="175" y="55"/>
                  <a:pt x="175" y="55"/>
                  <a:pt x="174" y="55"/>
                </a:cubicBezTo>
                <a:cubicBezTo>
                  <a:pt x="174" y="55"/>
                  <a:pt x="174" y="55"/>
                  <a:pt x="174" y="55"/>
                </a:cubicBezTo>
                <a:cubicBezTo>
                  <a:pt x="175" y="55"/>
                  <a:pt x="175" y="55"/>
                  <a:pt x="176" y="55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6" y="55"/>
                  <a:pt x="176" y="55"/>
                  <a:pt x="177" y="54"/>
                </a:cubicBezTo>
                <a:cubicBezTo>
                  <a:pt x="177" y="54"/>
                  <a:pt x="178" y="54"/>
                  <a:pt x="178" y="54"/>
                </a:cubicBezTo>
                <a:cubicBezTo>
                  <a:pt x="178" y="54"/>
                  <a:pt x="179" y="55"/>
                  <a:pt x="179" y="54"/>
                </a:cubicBezTo>
                <a:cubicBezTo>
                  <a:pt x="179" y="54"/>
                  <a:pt x="179" y="54"/>
                  <a:pt x="180" y="54"/>
                </a:cubicBezTo>
                <a:cubicBezTo>
                  <a:pt x="180" y="54"/>
                  <a:pt x="181" y="54"/>
                  <a:pt x="181" y="54"/>
                </a:cubicBezTo>
                <a:cubicBezTo>
                  <a:pt x="181" y="54"/>
                  <a:pt x="181" y="54"/>
                  <a:pt x="181" y="54"/>
                </a:cubicBezTo>
                <a:cubicBezTo>
                  <a:pt x="181" y="55"/>
                  <a:pt x="181" y="55"/>
                  <a:pt x="182" y="55"/>
                </a:cubicBezTo>
                <a:cubicBezTo>
                  <a:pt x="182" y="55"/>
                  <a:pt x="182" y="54"/>
                  <a:pt x="182" y="54"/>
                </a:cubicBezTo>
                <a:cubicBezTo>
                  <a:pt x="183" y="54"/>
                  <a:pt x="183" y="54"/>
                  <a:pt x="183" y="53"/>
                </a:cubicBezTo>
                <a:cubicBezTo>
                  <a:pt x="183" y="53"/>
                  <a:pt x="183" y="53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3" y="52"/>
                  <a:pt x="183" y="52"/>
                  <a:pt x="183" y="52"/>
                </a:cubicBezTo>
                <a:cubicBezTo>
                  <a:pt x="184" y="52"/>
                  <a:pt x="185" y="52"/>
                  <a:pt x="186" y="52"/>
                </a:cubicBezTo>
                <a:cubicBezTo>
                  <a:pt x="188" y="53"/>
                  <a:pt x="190" y="54"/>
                  <a:pt x="192" y="55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192" y="55"/>
                  <a:pt x="193" y="54"/>
                  <a:pt x="193" y="54"/>
                </a:cubicBezTo>
                <a:cubicBezTo>
                  <a:pt x="192" y="54"/>
                  <a:pt x="192" y="54"/>
                  <a:pt x="192" y="53"/>
                </a:cubicBezTo>
                <a:cubicBezTo>
                  <a:pt x="191" y="53"/>
                  <a:pt x="192" y="53"/>
                  <a:pt x="192" y="52"/>
                </a:cubicBezTo>
                <a:cubicBezTo>
                  <a:pt x="191" y="52"/>
                  <a:pt x="190" y="52"/>
                  <a:pt x="190" y="52"/>
                </a:cubicBezTo>
                <a:cubicBezTo>
                  <a:pt x="190" y="51"/>
                  <a:pt x="191" y="51"/>
                  <a:pt x="191" y="50"/>
                </a:cubicBezTo>
                <a:cubicBezTo>
                  <a:pt x="190" y="50"/>
                  <a:pt x="190" y="50"/>
                  <a:pt x="190" y="50"/>
                </a:cubicBezTo>
                <a:cubicBezTo>
                  <a:pt x="190" y="49"/>
                  <a:pt x="191" y="48"/>
                  <a:pt x="192" y="48"/>
                </a:cubicBezTo>
                <a:cubicBezTo>
                  <a:pt x="192" y="47"/>
                  <a:pt x="192" y="47"/>
                  <a:pt x="192" y="47"/>
                </a:cubicBezTo>
                <a:cubicBezTo>
                  <a:pt x="192" y="47"/>
                  <a:pt x="192" y="47"/>
                  <a:pt x="192" y="46"/>
                </a:cubicBezTo>
                <a:cubicBezTo>
                  <a:pt x="189" y="44"/>
                  <a:pt x="186" y="42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0"/>
                  <a:pt x="183" y="40"/>
                </a:cubicBezTo>
                <a:cubicBezTo>
                  <a:pt x="183" y="40"/>
                  <a:pt x="183" y="41"/>
                  <a:pt x="183" y="41"/>
                </a:cubicBezTo>
                <a:cubicBezTo>
                  <a:pt x="182" y="41"/>
                  <a:pt x="182" y="41"/>
                  <a:pt x="182" y="41"/>
                </a:cubicBezTo>
                <a:cubicBezTo>
                  <a:pt x="182" y="41"/>
                  <a:pt x="181" y="41"/>
                  <a:pt x="181" y="41"/>
                </a:cubicBezTo>
                <a:cubicBezTo>
                  <a:pt x="181" y="41"/>
                  <a:pt x="181" y="41"/>
                  <a:pt x="181" y="41"/>
                </a:cubicBezTo>
                <a:cubicBezTo>
                  <a:pt x="181" y="41"/>
                  <a:pt x="180" y="41"/>
                  <a:pt x="181" y="41"/>
                </a:cubicBezTo>
                <a:cubicBezTo>
                  <a:pt x="181" y="41"/>
                  <a:pt x="181" y="42"/>
                  <a:pt x="181" y="42"/>
                </a:cubicBezTo>
                <a:cubicBezTo>
                  <a:pt x="181" y="42"/>
                  <a:pt x="181" y="42"/>
                  <a:pt x="181" y="42"/>
                </a:cubicBezTo>
                <a:cubicBezTo>
                  <a:pt x="181" y="42"/>
                  <a:pt x="180" y="42"/>
                  <a:pt x="180" y="42"/>
                </a:cubicBezTo>
                <a:cubicBezTo>
                  <a:pt x="180" y="42"/>
                  <a:pt x="180" y="42"/>
                  <a:pt x="179" y="42"/>
                </a:cubicBezTo>
                <a:cubicBezTo>
                  <a:pt x="179" y="42"/>
                  <a:pt x="179" y="42"/>
                  <a:pt x="179" y="42"/>
                </a:cubicBezTo>
                <a:cubicBezTo>
                  <a:pt x="179" y="42"/>
                  <a:pt x="179" y="42"/>
                  <a:pt x="179" y="43"/>
                </a:cubicBezTo>
                <a:cubicBezTo>
                  <a:pt x="179" y="43"/>
                  <a:pt x="179" y="43"/>
                  <a:pt x="180" y="43"/>
                </a:cubicBezTo>
                <a:cubicBezTo>
                  <a:pt x="180" y="43"/>
                  <a:pt x="180" y="43"/>
                  <a:pt x="180" y="43"/>
                </a:cubicBezTo>
                <a:cubicBezTo>
                  <a:pt x="179" y="43"/>
                  <a:pt x="179" y="44"/>
                  <a:pt x="179" y="44"/>
                </a:cubicBezTo>
                <a:cubicBezTo>
                  <a:pt x="178" y="44"/>
                  <a:pt x="178" y="44"/>
                  <a:pt x="177" y="44"/>
                </a:cubicBezTo>
                <a:cubicBezTo>
                  <a:pt x="176" y="43"/>
                  <a:pt x="176" y="44"/>
                  <a:pt x="175" y="43"/>
                </a:cubicBezTo>
                <a:cubicBezTo>
                  <a:pt x="175" y="43"/>
                  <a:pt x="175" y="43"/>
                  <a:pt x="175" y="43"/>
                </a:cubicBezTo>
                <a:cubicBezTo>
                  <a:pt x="176" y="43"/>
                  <a:pt x="176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2"/>
                  <a:pt x="177" y="42"/>
                  <a:pt x="177" y="42"/>
                </a:cubicBezTo>
                <a:cubicBezTo>
                  <a:pt x="177" y="41"/>
                  <a:pt x="178" y="41"/>
                  <a:pt x="178" y="41"/>
                </a:cubicBezTo>
                <a:cubicBezTo>
                  <a:pt x="178" y="41"/>
                  <a:pt x="178" y="41"/>
                  <a:pt x="178" y="41"/>
                </a:cubicBezTo>
                <a:cubicBezTo>
                  <a:pt x="178" y="40"/>
                  <a:pt x="178" y="40"/>
                  <a:pt x="178" y="40"/>
                </a:cubicBezTo>
                <a:cubicBezTo>
                  <a:pt x="178" y="40"/>
                  <a:pt x="179" y="40"/>
                  <a:pt x="179" y="39"/>
                </a:cubicBezTo>
                <a:cubicBezTo>
                  <a:pt x="179" y="39"/>
                  <a:pt x="179" y="40"/>
                  <a:pt x="179" y="40"/>
                </a:cubicBezTo>
                <a:cubicBezTo>
                  <a:pt x="180" y="39"/>
                  <a:pt x="180" y="39"/>
                  <a:pt x="181" y="38"/>
                </a:cubicBezTo>
                <a:cubicBezTo>
                  <a:pt x="165" y="29"/>
                  <a:pt x="147" y="24"/>
                  <a:pt x="128" y="24"/>
                </a:cubicBezTo>
                <a:cubicBezTo>
                  <a:pt x="112" y="24"/>
                  <a:pt x="97" y="28"/>
                  <a:pt x="83" y="34"/>
                </a:cubicBezTo>
                <a:moveTo>
                  <a:pt x="84" y="39"/>
                </a:move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cubicBezTo>
                  <a:pt x="84" y="39"/>
                  <a:pt x="84" y="39"/>
                  <a:pt x="84" y="39"/>
                </a:cubicBezTo>
                <a:moveTo>
                  <a:pt x="174" y="99"/>
                </a:moveTo>
                <a:cubicBezTo>
                  <a:pt x="174" y="99"/>
                  <a:pt x="174" y="99"/>
                  <a:pt x="173" y="99"/>
                </a:cubicBezTo>
                <a:cubicBezTo>
                  <a:pt x="173" y="99"/>
                  <a:pt x="173" y="98"/>
                  <a:pt x="173" y="98"/>
                </a:cubicBezTo>
                <a:cubicBezTo>
                  <a:pt x="174" y="98"/>
                  <a:pt x="174" y="98"/>
                  <a:pt x="174" y="97"/>
                </a:cubicBezTo>
                <a:cubicBezTo>
                  <a:pt x="174" y="97"/>
                  <a:pt x="173" y="97"/>
                  <a:pt x="173" y="97"/>
                </a:cubicBezTo>
                <a:cubicBezTo>
                  <a:pt x="173" y="97"/>
                  <a:pt x="173" y="97"/>
                  <a:pt x="172" y="97"/>
                </a:cubicBezTo>
                <a:cubicBezTo>
                  <a:pt x="172" y="97"/>
                  <a:pt x="172" y="97"/>
                  <a:pt x="172" y="97"/>
                </a:cubicBezTo>
                <a:cubicBezTo>
                  <a:pt x="172" y="96"/>
                  <a:pt x="172" y="96"/>
                  <a:pt x="172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1" y="95"/>
                  <a:pt x="171" y="95"/>
                </a:cubicBezTo>
                <a:cubicBezTo>
                  <a:pt x="171" y="95"/>
                  <a:pt x="172" y="95"/>
                  <a:pt x="172" y="95"/>
                </a:cubicBezTo>
                <a:cubicBezTo>
                  <a:pt x="172" y="95"/>
                  <a:pt x="172" y="95"/>
                  <a:pt x="172" y="95"/>
                </a:cubicBezTo>
                <a:cubicBezTo>
                  <a:pt x="172" y="95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4"/>
                  <a:pt x="172" y="94"/>
                </a:cubicBezTo>
                <a:cubicBezTo>
                  <a:pt x="172" y="94"/>
                  <a:pt x="172" y="93"/>
                  <a:pt x="173" y="93"/>
                </a:cubicBezTo>
                <a:cubicBezTo>
                  <a:pt x="173" y="93"/>
                  <a:pt x="174" y="94"/>
                  <a:pt x="174" y="94"/>
                </a:cubicBezTo>
                <a:cubicBezTo>
                  <a:pt x="174" y="94"/>
                  <a:pt x="174" y="94"/>
                  <a:pt x="174" y="94"/>
                </a:cubicBezTo>
                <a:cubicBezTo>
                  <a:pt x="174" y="93"/>
                  <a:pt x="174" y="93"/>
                  <a:pt x="174" y="93"/>
                </a:cubicBezTo>
                <a:cubicBezTo>
                  <a:pt x="174" y="93"/>
                  <a:pt x="174" y="92"/>
                  <a:pt x="174" y="92"/>
                </a:cubicBezTo>
                <a:cubicBezTo>
                  <a:pt x="174" y="92"/>
                  <a:pt x="174" y="92"/>
                  <a:pt x="174" y="92"/>
                </a:cubicBezTo>
                <a:cubicBezTo>
                  <a:pt x="174" y="92"/>
                  <a:pt x="174" y="91"/>
                  <a:pt x="174" y="91"/>
                </a:cubicBezTo>
                <a:cubicBezTo>
                  <a:pt x="174" y="91"/>
                  <a:pt x="174" y="91"/>
                  <a:pt x="173" y="91"/>
                </a:cubicBezTo>
                <a:cubicBezTo>
                  <a:pt x="173" y="91"/>
                  <a:pt x="173" y="91"/>
                  <a:pt x="173" y="91"/>
                </a:cubicBezTo>
                <a:cubicBezTo>
                  <a:pt x="173" y="91"/>
                  <a:pt x="172" y="91"/>
                  <a:pt x="172" y="91"/>
                </a:cubicBezTo>
                <a:cubicBezTo>
                  <a:pt x="171" y="91"/>
                  <a:pt x="171" y="92"/>
                  <a:pt x="170" y="92"/>
                </a:cubicBezTo>
                <a:cubicBezTo>
                  <a:pt x="170" y="92"/>
                  <a:pt x="170" y="92"/>
                  <a:pt x="170" y="92"/>
                </a:cubicBezTo>
                <a:cubicBezTo>
                  <a:pt x="170" y="92"/>
                  <a:pt x="169" y="92"/>
                  <a:pt x="169" y="92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9" y="93"/>
                  <a:pt x="169" y="93"/>
                </a:cubicBezTo>
                <a:cubicBezTo>
                  <a:pt x="169" y="93"/>
                  <a:pt x="168" y="93"/>
                  <a:pt x="168" y="93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8" y="93"/>
                  <a:pt x="167" y="94"/>
                  <a:pt x="167" y="94"/>
                </a:cubicBezTo>
                <a:cubicBezTo>
                  <a:pt x="167" y="94"/>
                  <a:pt x="167" y="94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7" y="95"/>
                  <a:pt x="167" y="95"/>
                </a:cubicBezTo>
                <a:cubicBezTo>
                  <a:pt x="167" y="95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8" y="96"/>
                  <a:pt x="168" y="96"/>
                </a:cubicBezTo>
                <a:cubicBezTo>
                  <a:pt x="168" y="96"/>
                  <a:pt x="167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7"/>
                  <a:pt x="168" y="97"/>
                  <a:pt x="168" y="97"/>
                </a:cubicBezTo>
                <a:cubicBezTo>
                  <a:pt x="168" y="98"/>
                  <a:pt x="168" y="98"/>
                  <a:pt x="169" y="98"/>
                </a:cubicBezTo>
                <a:cubicBezTo>
                  <a:pt x="169" y="98"/>
                  <a:pt x="169" y="98"/>
                  <a:pt x="169" y="98"/>
                </a:cubicBezTo>
                <a:cubicBezTo>
                  <a:pt x="169" y="99"/>
                  <a:pt x="169" y="99"/>
                  <a:pt x="169" y="99"/>
                </a:cubicBezTo>
                <a:cubicBezTo>
                  <a:pt x="170" y="99"/>
                  <a:pt x="170" y="99"/>
                  <a:pt x="170" y="100"/>
                </a:cubicBezTo>
                <a:cubicBezTo>
                  <a:pt x="170" y="100"/>
                  <a:pt x="170" y="100"/>
                  <a:pt x="170" y="100"/>
                </a:cubicBezTo>
                <a:cubicBezTo>
                  <a:pt x="170" y="100"/>
                  <a:pt x="171" y="100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1" y="101"/>
                  <a:pt x="171" y="101"/>
                  <a:pt x="171" y="101"/>
                </a:cubicBezTo>
                <a:cubicBezTo>
                  <a:pt x="170" y="100"/>
                  <a:pt x="170" y="101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70" y="102"/>
                </a:cubicBezTo>
                <a:cubicBezTo>
                  <a:pt x="170" y="102"/>
                  <a:pt x="170" y="102"/>
                  <a:pt x="169" y="102"/>
                </a:cubicBezTo>
                <a:cubicBezTo>
                  <a:pt x="169" y="102"/>
                  <a:pt x="169" y="102"/>
                  <a:pt x="169" y="102"/>
                </a:cubicBezTo>
                <a:cubicBezTo>
                  <a:pt x="169" y="103"/>
                  <a:pt x="169" y="104"/>
                  <a:pt x="169" y="105"/>
                </a:cubicBezTo>
                <a:cubicBezTo>
                  <a:pt x="170" y="105"/>
                  <a:pt x="170" y="105"/>
                  <a:pt x="171" y="105"/>
                </a:cubicBezTo>
                <a:cubicBezTo>
                  <a:pt x="171" y="106"/>
                  <a:pt x="173" y="106"/>
                  <a:pt x="174" y="106"/>
                </a:cubicBezTo>
                <a:cubicBezTo>
                  <a:pt x="174" y="106"/>
                  <a:pt x="175" y="106"/>
                  <a:pt x="175" y="106"/>
                </a:cubicBezTo>
                <a:cubicBezTo>
                  <a:pt x="175" y="105"/>
                  <a:pt x="175" y="104"/>
                  <a:pt x="175" y="104"/>
                </a:cubicBezTo>
                <a:cubicBezTo>
                  <a:pt x="175" y="104"/>
                  <a:pt x="175" y="104"/>
                  <a:pt x="175" y="103"/>
                </a:cubicBezTo>
                <a:cubicBezTo>
                  <a:pt x="175" y="103"/>
                  <a:pt x="175" y="103"/>
                  <a:pt x="175" y="103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4" y="102"/>
                  <a:pt x="174" y="102"/>
                  <a:pt x="174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2"/>
                  <a:pt x="175" y="102"/>
                  <a:pt x="175" y="102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5" y="101"/>
                  <a:pt x="175" y="101"/>
                  <a:pt x="175" y="101"/>
                </a:cubicBezTo>
                <a:cubicBezTo>
                  <a:pt x="174" y="101"/>
                  <a:pt x="174" y="101"/>
                  <a:pt x="174" y="101"/>
                </a:cubicBezTo>
                <a:cubicBezTo>
                  <a:pt x="174" y="101"/>
                  <a:pt x="174" y="100"/>
                  <a:pt x="174" y="100"/>
                </a:cubicBezTo>
                <a:cubicBezTo>
                  <a:pt x="174" y="100"/>
                  <a:pt x="174" y="100"/>
                  <a:pt x="174" y="100"/>
                </a:cubicBezTo>
                <a:cubicBezTo>
                  <a:pt x="174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5" y="100"/>
                  <a:pt x="175" y="100"/>
                  <a:pt x="175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100"/>
                  <a:pt x="176" y="100"/>
                  <a:pt x="176" y="100"/>
                </a:cubicBezTo>
                <a:cubicBezTo>
                  <a:pt x="176" y="99"/>
                  <a:pt x="176" y="99"/>
                  <a:pt x="175" y="99"/>
                </a:cubicBezTo>
                <a:cubicBezTo>
                  <a:pt x="175" y="99"/>
                  <a:pt x="175" y="98"/>
                  <a:pt x="175" y="98"/>
                </a:cubicBezTo>
                <a:cubicBezTo>
                  <a:pt x="175" y="98"/>
                  <a:pt x="174" y="98"/>
                  <a:pt x="174" y="98"/>
                </a:cubicBezTo>
                <a:cubicBezTo>
                  <a:pt x="174" y="99"/>
                  <a:pt x="174" y="99"/>
                  <a:pt x="174" y="100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cubicBezTo>
                  <a:pt x="174" y="99"/>
                  <a:pt x="174" y="99"/>
                  <a:pt x="174" y="99"/>
                </a:cubicBezTo>
                <a:moveTo>
                  <a:pt x="143" y="99"/>
                </a:move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99"/>
                  <a:pt x="143" y="99"/>
                  <a:pt x="143" y="99"/>
                </a:cubicBezTo>
                <a:moveTo>
                  <a:pt x="177" y="44"/>
                </a:moveTo>
                <a:cubicBezTo>
                  <a:pt x="178" y="44"/>
                  <a:pt x="178" y="44"/>
                  <a:pt x="178" y="44"/>
                </a:cubicBezTo>
                <a:cubicBezTo>
                  <a:pt x="178" y="46"/>
                  <a:pt x="177" y="45"/>
                  <a:pt x="177" y="47"/>
                </a:cubicBezTo>
                <a:cubicBezTo>
                  <a:pt x="177" y="48"/>
                  <a:pt x="177" y="49"/>
                  <a:pt x="178" y="49"/>
                </a:cubicBezTo>
                <a:cubicBezTo>
                  <a:pt x="178" y="49"/>
                  <a:pt x="179" y="49"/>
                  <a:pt x="179" y="50"/>
                </a:cubicBezTo>
                <a:cubicBezTo>
                  <a:pt x="178" y="50"/>
                  <a:pt x="178" y="50"/>
                  <a:pt x="177" y="50"/>
                </a:cubicBezTo>
                <a:cubicBezTo>
                  <a:pt x="177" y="50"/>
                  <a:pt x="177" y="50"/>
                  <a:pt x="176" y="50"/>
                </a:cubicBezTo>
                <a:cubicBezTo>
                  <a:pt x="176" y="50"/>
                  <a:pt x="176" y="50"/>
                  <a:pt x="176" y="50"/>
                </a:cubicBezTo>
                <a:cubicBezTo>
                  <a:pt x="175" y="50"/>
                  <a:pt x="175" y="50"/>
                  <a:pt x="175" y="50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5" y="49"/>
                  <a:pt x="175" y="49"/>
                  <a:pt x="176" y="49"/>
                </a:cubicBezTo>
                <a:cubicBezTo>
                  <a:pt x="175" y="49"/>
                  <a:pt x="174" y="48"/>
                  <a:pt x="174" y="48"/>
                </a:cubicBezTo>
                <a:cubicBezTo>
                  <a:pt x="173" y="48"/>
                  <a:pt x="173" y="48"/>
                  <a:pt x="172" y="48"/>
                </a:cubicBezTo>
                <a:cubicBezTo>
                  <a:pt x="172" y="48"/>
                  <a:pt x="172" y="48"/>
                  <a:pt x="172" y="48"/>
                </a:cubicBezTo>
                <a:cubicBezTo>
                  <a:pt x="172" y="47"/>
                  <a:pt x="172" y="47"/>
                  <a:pt x="172" y="47"/>
                </a:cubicBezTo>
                <a:cubicBezTo>
                  <a:pt x="173" y="47"/>
                  <a:pt x="173" y="47"/>
                  <a:pt x="173" y="47"/>
                </a:cubicBezTo>
                <a:cubicBezTo>
                  <a:pt x="174" y="47"/>
                  <a:pt x="174" y="46"/>
                  <a:pt x="174" y="46"/>
                </a:cubicBezTo>
                <a:cubicBezTo>
                  <a:pt x="174" y="46"/>
                  <a:pt x="174" y="46"/>
                  <a:pt x="173" y="45"/>
                </a:cubicBezTo>
                <a:cubicBezTo>
                  <a:pt x="173" y="45"/>
                  <a:pt x="174" y="45"/>
                  <a:pt x="174" y="45"/>
                </a:cubicBezTo>
                <a:cubicBezTo>
                  <a:pt x="174" y="45"/>
                  <a:pt x="174" y="45"/>
                  <a:pt x="174" y="45"/>
                </a:cubicBezTo>
                <a:cubicBezTo>
                  <a:pt x="175" y="44"/>
                  <a:pt x="175" y="44"/>
                  <a:pt x="175" y="44"/>
                </a:cubicBezTo>
                <a:cubicBezTo>
                  <a:pt x="176" y="44"/>
                  <a:pt x="177" y="44"/>
                  <a:pt x="177" y="44"/>
                </a:cubicBezTo>
                <a:moveTo>
                  <a:pt x="143" y="29"/>
                </a:moveTo>
                <a:cubicBezTo>
                  <a:pt x="142" y="29"/>
                  <a:pt x="142" y="29"/>
                  <a:pt x="142" y="30"/>
                </a:cubicBezTo>
                <a:cubicBezTo>
                  <a:pt x="141" y="30"/>
                  <a:pt x="141" y="30"/>
                  <a:pt x="141" y="30"/>
                </a:cubicBezTo>
                <a:cubicBezTo>
                  <a:pt x="140" y="30"/>
                  <a:pt x="140" y="30"/>
                  <a:pt x="140" y="30"/>
                </a:cubicBezTo>
                <a:cubicBezTo>
                  <a:pt x="139" y="30"/>
                  <a:pt x="138" y="30"/>
                  <a:pt x="137" y="30"/>
                </a:cubicBezTo>
                <a:cubicBezTo>
                  <a:pt x="137" y="30"/>
                  <a:pt x="137" y="30"/>
                  <a:pt x="137" y="30"/>
                </a:cubicBezTo>
                <a:cubicBezTo>
                  <a:pt x="137" y="29"/>
                  <a:pt x="137" y="29"/>
                  <a:pt x="138" y="28"/>
                </a:cubicBezTo>
                <a:cubicBezTo>
                  <a:pt x="138" y="28"/>
                  <a:pt x="138" y="28"/>
                  <a:pt x="138" y="28"/>
                </a:cubicBezTo>
                <a:cubicBezTo>
                  <a:pt x="136" y="28"/>
                  <a:pt x="134" y="29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4" y="28"/>
                  <a:pt x="134" y="28"/>
                  <a:pt x="134" y="27"/>
                </a:cubicBezTo>
                <a:cubicBezTo>
                  <a:pt x="135" y="27"/>
                  <a:pt x="135" y="27"/>
                  <a:pt x="135" y="26"/>
                </a:cubicBezTo>
                <a:cubicBezTo>
                  <a:pt x="135" y="26"/>
                  <a:pt x="136" y="27"/>
                  <a:pt x="136" y="27"/>
                </a:cubicBezTo>
                <a:cubicBezTo>
                  <a:pt x="137" y="28"/>
                  <a:pt x="137" y="27"/>
                  <a:pt x="138" y="28"/>
                </a:cubicBezTo>
                <a:cubicBezTo>
                  <a:pt x="138" y="28"/>
                  <a:pt x="138" y="27"/>
                  <a:pt x="138" y="27"/>
                </a:cubicBezTo>
                <a:cubicBezTo>
                  <a:pt x="139" y="27"/>
                  <a:pt x="139" y="27"/>
                  <a:pt x="139" y="26"/>
                </a:cubicBezTo>
                <a:cubicBezTo>
                  <a:pt x="139" y="27"/>
                  <a:pt x="139" y="27"/>
                  <a:pt x="139" y="28"/>
                </a:cubicBezTo>
                <a:cubicBezTo>
                  <a:pt x="139" y="28"/>
                  <a:pt x="139" y="28"/>
                  <a:pt x="139" y="28"/>
                </a:cubicBezTo>
                <a:cubicBezTo>
                  <a:pt x="140" y="27"/>
                  <a:pt x="140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1" y="27"/>
                  <a:pt x="141" y="27"/>
                  <a:pt x="141" y="27"/>
                </a:cubicBezTo>
                <a:cubicBezTo>
                  <a:pt x="142" y="27"/>
                  <a:pt x="142" y="27"/>
                  <a:pt x="143" y="27"/>
                </a:cubicBezTo>
                <a:cubicBezTo>
                  <a:pt x="143" y="27"/>
                  <a:pt x="143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cubicBezTo>
                  <a:pt x="144" y="28"/>
                  <a:pt x="144" y="28"/>
                  <a:pt x="144" y="28"/>
                </a:cubicBezTo>
                <a:lnTo>
                  <a:pt x="143" y="29"/>
                </a:lnTo>
                <a:close/>
                <a:moveTo>
                  <a:pt x="134" y="30"/>
                </a:moveTo>
                <a:cubicBezTo>
                  <a:pt x="135" y="30"/>
                  <a:pt x="135" y="30"/>
                  <a:pt x="135" y="30"/>
                </a:cubicBezTo>
                <a:cubicBezTo>
                  <a:pt x="136" y="30"/>
                  <a:pt x="136" y="31"/>
                  <a:pt x="136" y="31"/>
                </a:cubicBezTo>
                <a:cubicBezTo>
                  <a:pt x="136" y="31"/>
                  <a:pt x="136" y="31"/>
                  <a:pt x="136" y="31"/>
                </a:cubicBezTo>
                <a:cubicBezTo>
                  <a:pt x="135" y="31"/>
                  <a:pt x="135" y="32"/>
                  <a:pt x="135" y="32"/>
                </a:cubicBezTo>
                <a:cubicBezTo>
                  <a:pt x="134" y="32"/>
                  <a:pt x="134" y="33"/>
                  <a:pt x="134" y="33"/>
                </a:cubicBezTo>
                <a:cubicBezTo>
                  <a:pt x="134" y="34"/>
                  <a:pt x="134" y="34"/>
                  <a:pt x="134" y="34"/>
                </a:cubicBezTo>
                <a:cubicBezTo>
                  <a:pt x="133" y="34"/>
                  <a:pt x="133" y="34"/>
                  <a:pt x="133" y="34"/>
                </a:cubicBezTo>
                <a:cubicBezTo>
                  <a:pt x="132" y="35"/>
                  <a:pt x="132" y="35"/>
                  <a:pt x="132" y="36"/>
                </a:cubicBezTo>
                <a:cubicBezTo>
                  <a:pt x="132" y="36"/>
                  <a:pt x="132" y="36"/>
                  <a:pt x="132" y="36"/>
                </a:cubicBezTo>
                <a:cubicBezTo>
                  <a:pt x="131" y="36"/>
                  <a:pt x="129" y="35"/>
                  <a:pt x="129" y="35"/>
                </a:cubicBezTo>
                <a:cubicBezTo>
                  <a:pt x="129" y="35"/>
                  <a:pt x="129" y="35"/>
                  <a:pt x="129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30" y="34"/>
                  <a:pt x="131" y="34"/>
                  <a:pt x="132" y="34"/>
                </a:cubicBezTo>
                <a:cubicBezTo>
                  <a:pt x="131" y="34"/>
                  <a:pt x="131" y="33"/>
                  <a:pt x="131" y="33"/>
                </a:cubicBezTo>
                <a:cubicBezTo>
                  <a:pt x="130" y="33"/>
                  <a:pt x="130" y="34"/>
                  <a:pt x="129" y="34"/>
                </a:cubicBezTo>
                <a:cubicBezTo>
                  <a:pt x="128" y="34"/>
                  <a:pt x="128" y="33"/>
                  <a:pt x="128" y="33"/>
                </a:cubicBezTo>
                <a:cubicBezTo>
                  <a:pt x="128" y="33"/>
                  <a:pt x="128" y="33"/>
                  <a:pt x="128" y="33"/>
                </a:cubicBezTo>
                <a:cubicBezTo>
                  <a:pt x="129" y="33"/>
                  <a:pt x="131" y="33"/>
                  <a:pt x="131" y="32"/>
                </a:cubicBezTo>
                <a:cubicBezTo>
                  <a:pt x="131" y="32"/>
                  <a:pt x="131" y="32"/>
                  <a:pt x="131" y="32"/>
                </a:cubicBezTo>
                <a:cubicBezTo>
                  <a:pt x="131" y="32"/>
                  <a:pt x="130" y="31"/>
                  <a:pt x="130" y="31"/>
                </a:cubicBezTo>
                <a:cubicBezTo>
                  <a:pt x="129" y="31"/>
                  <a:pt x="129" y="32"/>
                  <a:pt x="128" y="32"/>
                </a:cubicBezTo>
                <a:cubicBezTo>
                  <a:pt x="127" y="33"/>
                  <a:pt x="126" y="31"/>
                  <a:pt x="126" y="31"/>
                </a:cubicBezTo>
                <a:cubicBezTo>
                  <a:pt x="126" y="31"/>
                  <a:pt x="126" y="31"/>
                  <a:pt x="127" y="30"/>
                </a:cubicBezTo>
                <a:cubicBezTo>
                  <a:pt x="127" y="30"/>
                  <a:pt x="126" y="30"/>
                  <a:pt x="126" y="30"/>
                </a:cubicBezTo>
                <a:cubicBezTo>
                  <a:pt x="126" y="30"/>
                  <a:pt x="126" y="30"/>
                  <a:pt x="125" y="30"/>
                </a:cubicBezTo>
                <a:cubicBezTo>
                  <a:pt x="125" y="30"/>
                  <a:pt x="125" y="29"/>
                  <a:pt x="125" y="29"/>
                </a:cubicBezTo>
                <a:cubicBezTo>
                  <a:pt x="125" y="29"/>
                  <a:pt x="125" y="29"/>
                  <a:pt x="126" y="29"/>
                </a:cubicBezTo>
                <a:cubicBezTo>
                  <a:pt x="126" y="29"/>
                  <a:pt x="126" y="29"/>
                  <a:pt x="127" y="29"/>
                </a:cubicBezTo>
                <a:cubicBezTo>
                  <a:pt x="127" y="29"/>
                  <a:pt x="127" y="28"/>
                  <a:pt x="128" y="28"/>
                </a:cubicBezTo>
                <a:cubicBezTo>
                  <a:pt x="128" y="29"/>
                  <a:pt x="128" y="29"/>
                  <a:pt x="128" y="29"/>
                </a:cubicBezTo>
                <a:cubicBezTo>
                  <a:pt x="128" y="29"/>
                  <a:pt x="128" y="30"/>
                  <a:pt x="129" y="30"/>
                </a:cubicBezTo>
                <a:cubicBezTo>
                  <a:pt x="129" y="30"/>
                  <a:pt x="129" y="30"/>
                  <a:pt x="129" y="30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9" y="28"/>
                  <a:pt x="129" y="28"/>
                  <a:pt x="129" y="29"/>
                </a:cubicBezTo>
                <a:cubicBezTo>
                  <a:pt x="130" y="29"/>
                  <a:pt x="130" y="30"/>
                  <a:pt x="131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31" y="30"/>
                  <a:pt x="130" y="29"/>
                  <a:pt x="131" y="28"/>
                </a:cubicBezTo>
                <a:cubicBezTo>
                  <a:pt x="131" y="28"/>
                  <a:pt x="131" y="28"/>
                  <a:pt x="131" y="28"/>
                </a:cubicBezTo>
                <a:cubicBezTo>
                  <a:pt x="131" y="28"/>
                  <a:pt x="132" y="28"/>
                  <a:pt x="132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29"/>
                  <a:pt x="133" y="29"/>
                  <a:pt x="133" y="29"/>
                </a:cubicBezTo>
                <a:cubicBezTo>
                  <a:pt x="133" y="30"/>
                  <a:pt x="133" y="30"/>
                  <a:pt x="133" y="30"/>
                </a:cubicBezTo>
                <a:cubicBezTo>
                  <a:pt x="133" y="29"/>
                  <a:pt x="133" y="29"/>
                  <a:pt x="134" y="29"/>
                </a:cubicBezTo>
                <a:cubicBezTo>
                  <a:pt x="134" y="29"/>
                  <a:pt x="134" y="30"/>
                  <a:pt x="134" y="30"/>
                </a:cubicBezTo>
                <a:moveTo>
                  <a:pt x="112" y="85"/>
                </a:moveTo>
                <a:cubicBezTo>
                  <a:pt x="112" y="85"/>
                  <a:pt x="112" y="85"/>
                  <a:pt x="112" y="85"/>
                </a:cubicBezTo>
                <a:cubicBezTo>
                  <a:pt x="113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4" y="85"/>
                  <a:pt x="114" y="85"/>
                  <a:pt x="114" y="85"/>
                </a:cubicBezTo>
                <a:cubicBezTo>
                  <a:pt x="113" y="85"/>
                  <a:pt x="113" y="85"/>
                  <a:pt x="113" y="85"/>
                </a:cubicBezTo>
                <a:cubicBezTo>
                  <a:pt x="113" y="85"/>
                  <a:pt x="113" y="86"/>
                  <a:pt x="112" y="86"/>
                </a:cubicBezTo>
                <a:cubicBezTo>
                  <a:pt x="112" y="86"/>
                  <a:pt x="112" y="86"/>
                  <a:pt x="112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1" y="86"/>
                  <a:pt x="111" y="86"/>
                  <a:pt x="111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10" y="86"/>
                  <a:pt x="110" y="86"/>
                  <a:pt x="110" y="86"/>
                </a:cubicBezTo>
                <a:cubicBezTo>
                  <a:pt x="109" y="86"/>
                  <a:pt x="109" y="86"/>
                  <a:pt x="108" y="86"/>
                </a:cubicBezTo>
                <a:cubicBezTo>
                  <a:pt x="108" y="87"/>
                  <a:pt x="108" y="86"/>
                  <a:pt x="107" y="86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06" y="86"/>
                  <a:pt x="106" y="87"/>
                  <a:pt x="106" y="87"/>
                </a:cubicBezTo>
                <a:cubicBezTo>
                  <a:pt x="106" y="87"/>
                  <a:pt x="106" y="87"/>
                  <a:pt x="106" y="87"/>
                </a:cubicBezTo>
                <a:cubicBezTo>
                  <a:pt x="106" y="87"/>
                  <a:pt x="105" y="87"/>
                  <a:pt x="105" y="87"/>
                </a:cubicBezTo>
                <a:cubicBezTo>
                  <a:pt x="105" y="87"/>
                  <a:pt x="105" y="87"/>
                  <a:pt x="105" y="86"/>
                </a:cubicBezTo>
                <a:cubicBezTo>
                  <a:pt x="106" y="86"/>
                  <a:pt x="107" y="86"/>
                  <a:pt x="107" y="85"/>
                </a:cubicBezTo>
                <a:cubicBezTo>
                  <a:pt x="107" y="85"/>
                  <a:pt x="107" y="85"/>
                  <a:pt x="107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9" y="84"/>
                  <a:pt x="109" y="84"/>
                </a:cubicBezTo>
                <a:cubicBezTo>
                  <a:pt x="109" y="84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5"/>
                  <a:pt x="108" y="85"/>
                  <a:pt x="108" y="85"/>
                </a:cubicBezTo>
                <a:cubicBezTo>
                  <a:pt x="108" y="84"/>
                  <a:pt x="107" y="84"/>
                  <a:pt x="107" y="84"/>
                </a:cubicBezTo>
                <a:cubicBezTo>
                  <a:pt x="107" y="84"/>
                  <a:pt x="107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6" y="84"/>
                  <a:pt x="106" y="84"/>
                </a:cubicBezTo>
                <a:cubicBezTo>
                  <a:pt x="106" y="84"/>
                  <a:pt x="107" y="84"/>
                  <a:pt x="107" y="83"/>
                </a:cubicBezTo>
                <a:cubicBezTo>
                  <a:pt x="107" y="83"/>
                  <a:pt x="107" y="83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7" y="82"/>
                  <a:pt x="107" y="82"/>
                </a:cubicBezTo>
                <a:cubicBezTo>
                  <a:pt x="107" y="82"/>
                  <a:pt x="108" y="82"/>
                  <a:pt x="109" y="82"/>
                </a:cubicBezTo>
                <a:cubicBezTo>
                  <a:pt x="109" y="82"/>
                  <a:pt x="109" y="82"/>
                  <a:pt x="109" y="82"/>
                </a:cubicBezTo>
                <a:cubicBezTo>
                  <a:pt x="108" y="81"/>
                  <a:pt x="109" y="81"/>
                  <a:pt x="109" y="80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80"/>
                  <a:pt x="108" y="80"/>
                </a:cubicBezTo>
                <a:cubicBezTo>
                  <a:pt x="108" y="80"/>
                  <a:pt x="108" y="79"/>
                  <a:pt x="108" y="79"/>
                </a:cubicBezTo>
                <a:cubicBezTo>
                  <a:pt x="108" y="79"/>
                  <a:pt x="108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7" y="79"/>
                  <a:pt x="107" y="79"/>
                  <a:pt x="107" y="79"/>
                </a:cubicBezTo>
                <a:cubicBezTo>
                  <a:pt x="106" y="79"/>
                  <a:pt x="106" y="79"/>
                  <a:pt x="106" y="79"/>
                </a:cubicBezTo>
                <a:cubicBezTo>
                  <a:pt x="106" y="79"/>
                  <a:pt x="107" y="78"/>
                  <a:pt x="107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7" y="78"/>
                  <a:pt x="107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6" y="77"/>
                  <a:pt x="106" y="77"/>
                  <a:pt x="106" y="77"/>
                </a:cubicBezTo>
                <a:cubicBezTo>
                  <a:pt x="106" y="77"/>
                  <a:pt x="106" y="77"/>
                  <a:pt x="106" y="78"/>
                </a:cubicBezTo>
                <a:cubicBezTo>
                  <a:pt x="106" y="78"/>
                  <a:pt x="106" y="78"/>
                  <a:pt x="106" y="78"/>
                </a:cubicBezTo>
                <a:cubicBezTo>
                  <a:pt x="105" y="77"/>
                  <a:pt x="106" y="77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6" y="76"/>
                  <a:pt x="106" y="76"/>
                  <a:pt x="106" y="76"/>
                </a:cubicBezTo>
                <a:cubicBezTo>
                  <a:pt x="105" y="76"/>
                  <a:pt x="105" y="76"/>
                  <a:pt x="105" y="77"/>
                </a:cubicBezTo>
                <a:cubicBezTo>
                  <a:pt x="105" y="77"/>
                  <a:pt x="105" y="77"/>
                  <a:pt x="105" y="76"/>
                </a:cubicBezTo>
                <a:cubicBezTo>
                  <a:pt x="105" y="76"/>
                  <a:pt x="105" y="76"/>
                  <a:pt x="105" y="76"/>
                </a:cubicBezTo>
                <a:cubicBezTo>
                  <a:pt x="105" y="75"/>
                  <a:pt x="105" y="75"/>
                  <a:pt x="105" y="75"/>
                </a:cubicBezTo>
                <a:cubicBezTo>
                  <a:pt x="105" y="75"/>
                  <a:pt x="106" y="75"/>
                  <a:pt x="106" y="75"/>
                </a:cubicBezTo>
                <a:cubicBezTo>
                  <a:pt x="106" y="75"/>
                  <a:pt x="105" y="75"/>
                  <a:pt x="105" y="75"/>
                </a:cubicBezTo>
                <a:cubicBezTo>
                  <a:pt x="105" y="74"/>
                  <a:pt x="105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4"/>
                  <a:pt x="106" y="74"/>
                  <a:pt x="106" y="74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6" y="73"/>
                  <a:pt x="106" y="73"/>
                </a:cubicBezTo>
                <a:cubicBezTo>
                  <a:pt x="106" y="73"/>
                  <a:pt x="107" y="73"/>
                  <a:pt x="107" y="73"/>
                </a:cubicBezTo>
                <a:cubicBezTo>
                  <a:pt x="107" y="73"/>
                  <a:pt x="108" y="73"/>
                  <a:pt x="108" y="73"/>
                </a:cubicBezTo>
                <a:cubicBezTo>
                  <a:pt x="108" y="73"/>
                  <a:pt x="109" y="73"/>
                  <a:pt x="108" y="73"/>
                </a:cubicBezTo>
                <a:cubicBezTo>
                  <a:pt x="108" y="74"/>
                  <a:pt x="107" y="74"/>
                  <a:pt x="107" y="75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108" y="75"/>
                  <a:pt x="109" y="74"/>
                  <a:pt x="110" y="75"/>
                </a:cubicBezTo>
                <a:cubicBezTo>
                  <a:pt x="110" y="75"/>
                  <a:pt x="110" y="75"/>
                  <a:pt x="110" y="75"/>
                </a:cubicBezTo>
                <a:cubicBezTo>
                  <a:pt x="109" y="76"/>
                  <a:pt x="109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9" y="77"/>
                  <a:pt x="109" y="77"/>
                </a:cubicBezTo>
                <a:cubicBezTo>
                  <a:pt x="109" y="77"/>
                  <a:pt x="108" y="77"/>
                  <a:pt x="108" y="77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8" y="78"/>
                  <a:pt x="108" y="77"/>
                  <a:pt x="109" y="77"/>
                </a:cubicBezTo>
                <a:cubicBezTo>
                  <a:pt x="109" y="77"/>
                  <a:pt x="110" y="78"/>
                  <a:pt x="110" y="78"/>
                </a:cubicBezTo>
                <a:cubicBezTo>
                  <a:pt x="110" y="79"/>
                  <a:pt x="110" y="79"/>
                  <a:pt x="110" y="79"/>
                </a:cubicBezTo>
                <a:cubicBezTo>
                  <a:pt x="111" y="80"/>
                  <a:pt x="111" y="79"/>
                  <a:pt x="111" y="80"/>
                </a:cubicBezTo>
                <a:cubicBezTo>
                  <a:pt x="111" y="80"/>
                  <a:pt x="111" y="80"/>
                  <a:pt x="112" y="80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82"/>
                  <a:pt x="113" y="82"/>
                  <a:pt x="112" y="82"/>
                </a:cubicBezTo>
                <a:cubicBezTo>
                  <a:pt x="112" y="82"/>
                  <a:pt x="112" y="83"/>
                  <a:pt x="112" y="83"/>
                </a:cubicBezTo>
                <a:cubicBezTo>
                  <a:pt x="113" y="82"/>
                  <a:pt x="114" y="82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14" y="84"/>
                  <a:pt x="113" y="84"/>
                  <a:pt x="112" y="85"/>
                </a:cubicBezTo>
                <a:moveTo>
                  <a:pt x="106" y="78"/>
                </a:moveTo>
                <a:cubicBezTo>
                  <a:pt x="106" y="78"/>
                  <a:pt x="106" y="78"/>
                  <a:pt x="106" y="78"/>
                </a:cubicBezTo>
                <a:cubicBezTo>
                  <a:pt x="106" y="78"/>
                  <a:pt x="106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5" y="78"/>
                </a:cubicBezTo>
                <a:cubicBezTo>
                  <a:pt x="105" y="78"/>
                  <a:pt x="105" y="78"/>
                  <a:pt x="106" y="78"/>
                </a:cubicBezTo>
                <a:moveTo>
                  <a:pt x="105" y="80"/>
                </a:moveTo>
                <a:cubicBezTo>
                  <a:pt x="105" y="80"/>
                  <a:pt x="105" y="81"/>
                  <a:pt x="104" y="81"/>
                </a:cubicBezTo>
                <a:cubicBezTo>
                  <a:pt x="105" y="81"/>
                  <a:pt x="105" y="82"/>
                  <a:pt x="105" y="82"/>
                </a:cubicBezTo>
                <a:cubicBezTo>
                  <a:pt x="105" y="83"/>
                  <a:pt x="105" y="83"/>
                  <a:pt x="105" y="83"/>
                </a:cubicBezTo>
                <a:cubicBezTo>
                  <a:pt x="104" y="83"/>
                  <a:pt x="104" y="83"/>
                  <a:pt x="104" y="83"/>
                </a:cubicBezTo>
                <a:cubicBezTo>
                  <a:pt x="104" y="83"/>
                  <a:pt x="104" y="83"/>
                  <a:pt x="104" y="84"/>
                </a:cubicBezTo>
                <a:cubicBezTo>
                  <a:pt x="104" y="84"/>
                  <a:pt x="103" y="84"/>
                  <a:pt x="103" y="84"/>
                </a:cubicBezTo>
                <a:cubicBezTo>
                  <a:pt x="103" y="84"/>
                  <a:pt x="102" y="84"/>
                  <a:pt x="102" y="84"/>
                </a:cubicBezTo>
                <a:cubicBezTo>
                  <a:pt x="102" y="84"/>
                  <a:pt x="102" y="84"/>
                  <a:pt x="102" y="84"/>
                </a:cubicBezTo>
                <a:cubicBezTo>
                  <a:pt x="101" y="84"/>
                  <a:pt x="101" y="85"/>
                  <a:pt x="101" y="85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00" y="83"/>
                  <a:pt x="100" y="83"/>
                  <a:pt x="100" y="83"/>
                </a:cubicBezTo>
                <a:cubicBezTo>
                  <a:pt x="100" y="83"/>
                  <a:pt x="100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3"/>
                  <a:pt x="101" y="83"/>
                </a:cubicBezTo>
                <a:cubicBezTo>
                  <a:pt x="101" y="83"/>
                  <a:pt x="101" y="82"/>
                  <a:pt x="101" y="82"/>
                </a:cubicBezTo>
                <a:cubicBezTo>
                  <a:pt x="101" y="82"/>
                  <a:pt x="101" y="82"/>
                  <a:pt x="101" y="82"/>
                </a:cubicBezTo>
                <a:cubicBezTo>
                  <a:pt x="101" y="82"/>
                  <a:pt x="101" y="82"/>
                  <a:pt x="102" y="82"/>
                </a:cubicBezTo>
                <a:cubicBezTo>
                  <a:pt x="102" y="82"/>
                  <a:pt x="102" y="82"/>
                  <a:pt x="102" y="82"/>
                </a:cubicBezTo>
                <a:cubicBezTo>
                  <a:pt x="101" y="82"/>
                  <a:pt x="100" y="82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1" y="81"/>
                </a:cubicBezTo>
                <a:cubicBezTo>
                  <a:pt x="100" y="81"/>
                  <a:pt x="101" y="81"/>
                  <a:pt x="101" y="81"/>
                </a:cubicBezTo>
                <a:cubicBezTo>
                  <a:pt x="101" y="81"/>
                  <a:pt x="101" y="81"/>
                  <a:pt x="101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1"/>
                  <a:pt x="100" y="81"/>
                  <a:pt x="100" y="81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101" y="80"/>
                  <a:pt x="101" y="80"/>
                  <a:pt x="102" y="80"/>
                </a:cubicBezTo>
                <a:cubicBezTo>
                  <a:pt x="102" y="80"/>
                  <a:pt x="102" y="80"/>
                  <a:pt x="102" y="80"/>
                </a:cubicBezTo>
                <a:cubicBezTo>
                  <a:pt x="102" y="80"/>
                  <a:pt x="102" y="80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2" y="79"/>
                </a:cubicBezTo>
                <a:cubicBezTo>
                  <a:pt x="102" y="79"/>
                  <a:pt x="102" y="79"/>
                  <a:pt x="103" y="78"/>
                </a:cubicBezTo>
                <a:cubicBezTo>
                  <a:pt x="103" y="79"/>
                  <a:pt x="103" y="79"/>
                  <a:pt x="103" y="79"/>
                </a:cubicBezTo>
                <a:cubicBezTo>
                  <a:pt x="104" y="79"/>
                  <a:pt x="105" y="78"/>
                  <a:pt x="105" y="79"/>
                </a:cubicBezTo>
                <a:cubicBezTo>
                  <a:pt x="105" y="79"/>
                  <a:pt x="105" y="80"/>
                  <a:pt x="105" y="80"/>
                </a:cubicBezTo>
                <a:moveTo>
                  <a:pt x="100" y="113"/>
                </a:moveTo>
                <a:cubicBezTo>
                  <a:pt x="101" y="112"/>
                  <a:pt x="101" y="112"/>
                  <a:pt x="101" y="112"/>
                </a:cubicBezTo>
                <a:cubicBezTo>
                  <a:pt x="101" y="112"/>
                  <a:pt x="101" y="111"/>
                  <a:pt x="101" y="111"/>
                </a:cubicBezTo>
                <a:cubicBezTo>
                  <a:pt x="101" y="111"/>
                  <a:pt x="102" y="110"/>
                  <a:pt x="102" y="110"/>
                </a:cubicBezTo>
                <a:cubicBezTo>
                  <a:pt x="103" y="110"/>
                  <a:pt x="104" y="110"/>
                  <a:pt x="104" y="109"/>
                </a:cubicBezTo>
                <a:cubicBezTo>
                  <a:pt x="104" y="109"/>
                  <a:pt x="105" y="107"/>
                  <a:pt x="105" y="107"/>
                </a:cubicBezTo>
                <a:cubicBezTo>
                  <a:pt x="105" y="107"/>
                  <a:pt x="105" y="107"/>
                  <a:pt x="105" y="107"/>
                </a:cubicBezTo>
                <a:cubicBezTo>
                  <a:pt x="106" y="107"/>
                  <a:pt x="106" y="108"/>
                  <a:pt x="107" y="108"/>
                </a:cubicBezTo>
                <a:cubicBezTo>
                  <a:pt x="107" y="108"/>
                  <a:pt x="108" y="107"/>
                  <a:pt x="109" y="107"/>
                </a:cubicBezTo>
                <a:cubicBezTo>
                  <a:pt x="109" y="108"/>
                  <a:pt x="109" y="108"/>
                  <a:pt x="110" y="108"/>
                </a:cubicBezTo>
                <a:cubicBezTo>
                  <a:pt x="110" y="108"/>
                  <a:pt x="110" y="107"/>
                  <a:pt x="111" y="107"/>
                </a:cubicBezTo>
                <a:cubicBezTo>
                  <a:pt x="111" y="107"/>
                  <a:pt x="111" y="107"/>
                  <a:pt x="112" y="107"/>
                </a:cubicBezTo>
                <a:cubicBezTo>
                  <a:pt x="112" y="107"/>
                  <a:pt x="112" y="107"/>
                  <a:pt x="112" y="107"/>
                </a:cubicBezTo>
                <a:cubicBezTo>
                  <a:pt x="112" y="107"/>
                  <a:pt x="112" y="106"/>
                  <a:pt x="113" y="106"/>
                </a:cubicBezTo>
                <a:cubicBezTo>
                  <a:pt x="113" y="106"/>
                  <a:pt x="114" y="106"/>
                  <a:pt x="115" y="106"/>
                </a:cubicBezTo>
                <a:cubicBezTo>
                  <a:pt x="115" y="106"/>
                  <a:pt x="115" y="106"/>
                  <a:pt x="115" y="106"/>
                </a:cubicBezTo>
                <a:cubicBezTo>
                  <a:pt x="115" y="106"/>
                  <a:pt x="116" y="106"/>
                  <a:pt x="116" y="106"/>
                </a:cubicBezTo>
                <a:cubicBezTo>
                  <a:pt x="116" y="106"/>
                  <a:pt x="116" y="106"/>
                  <a:pt x="116" y="105"/>
                </a:cubicBezTo>
                <a:cubicBezTo>
                  <a:pt x="117" y="105"/>
                  <a:pt x="118" y="106"/>
                  <a:pt x="118" y="106"/>
                </a:cubicBezTo>
                <a:cubicBezTo>
                  <a:pt x="119" y="106"/>
                  <a:pt x="119" y="105"/>
                  <a:pt x="119" y="105"/>
                </a:cubicBezTo>
                <a:cubicBezTo>
                  <a:pt x="120" y="105"/>
                  <a:pt x="120" y="105"/>
                  <a:pt x="120" y="105"/>
                </a:cubicBezTo>
                <a:cubicBezTo>
                  <a:pt x="120" y="105"/>
                  <a:pt x="120" y="105"/>
                  <a:pt x="121" y="105"/>
                </a:cubicBezTo>
                <a:cubicBezTo>
                  <a:pt x="121" y="105"/>
                  <a:pt x="121" y="106"/>
                  <a:pt x="121" y="106"/>
                </a:cubicBezTo>
                <a:cubicBezTo>
                  <a:pt x="122" y="106"/>
                  <a:pt x="123" y="105"/>
                  <a:pt x="123" y="105"/>
                </a:cubicBezTo>
                <a:cubicBezTo>
                  <a:pt x="123" y="105"/>
                  <a:pt x="123" y="105"/>
                  <a:pt x="123" y="105"/>
                </a:cubicBezTo>
                <a:cubicBezTo>
                  <a:pt x="123" y="105"/>
                  <a:pt x="124" y="105"/>
                  <a:pt x="124" y="105"/>
                </a:cubicBezTo>
                <a:cubicBezTo>
                  <a:pt x="124" y="105"/>
                  <a:pt x="124" y="105"/>
                  <a:pt x="124" y="106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105"/>
                  <a:pt x="125" y="105"/>
                  <a:pt x="125" y="105"/>
                </a:cubicBezTo>
                <a:cubicBezTo>
                  <a:pt x="125" y="106"/>
                  <a:pt x="123" y="106"/>
                  <a:pt x="125" y="107"/>
                </a:cubicBezTo>
                <a:cubicBezTo>
                  <a:pt x="125" y="107"/>
                  <a:pt x="125" y="107"/>
                  <a:pt x="125" y="108"/>
                </a:cubicBezTo>
                <a:cubicBezTo>
                  <a:pt x="125" y="108"/>
                  <a:pt x="124" y="109"/>
                  <a:pt x="124" y="109"/>
                </a:cubicBezTo>
                <a:cubicBezTo>
                  <a:pt x="124" y="109"/>
                  <a:pt x="124" y="110"/>
                  <a:pt x="124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5" y="110"/>
                  <a:pt x="125" y="110"/>
                  <a:pt x="125" y="110"/>
                </a:cubicBezTo>
                <a:cubicBezTo>
                  <a:pt x="126" y="110"/>
                  <a:pt x="126" y="111"/>
                  <a:pt x="127" y="111"/>
                </a:cubicBezTo>
                <a:cubicBezTo>
                  <a:pt x="127" y="111"/>
                  <a:pt x="127" y="111"/>
                  <a:pt x="128" y="111"/>
                </a:cubicBezTo>
                <a:cubicBezTo>
                  <a:pt x="128" y="111"/>
                  <a:pt x="128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29" y="111"/>
                  <a:pt x="129" y="111"/>
                  <a:pt x="129" y="111"/>
                </a:cubicBezTo>
                <a:cubicBezTo>
                  <a:pt x="130" y="112"/>
                  <a:pt x="130" y="113"/>
                  <a:pt x="130" y="113"/>
                </a:cubicBezTo>
                <a:cubicBezTo>
                  <a:pt x="131" y="113"/>
                  <a:pt x="132" y="113"/>
                  <a:pt x="133" y="113"/>
                </a:cubicBezTo>
                <a:cubicBezTo>
                  <a:pt x="133" y="113"/>
                  <a:pt x="134" y="114"/>
                  <a:pt x="134" y="114"/>
                </a:cubicBezTo>
                <a:cubicBezTo>
                  <a:pt x="134" y="114"/>
                  <a:pt x="135" y="114"/>
                  <a:pt x="135" y="114"/>
                </a:cubicBezTo>
                <a:cubicBezTo>
                  <a:pt x="136" y="113"/>
                  <a:pt x="135" y="113"/>
                  <a:pt x="135" y="112"/>
                </a:cubicBezTo>
                <a:cubicBezTo>
                  <a:pt x="136" y="111"/>
                  <a:pt x="137" y="111"/>
                  <a:pt x="139" y="111"/>
                </a:cubicBezTo>
                <a:cubicBezTo>
                  <a:pt x="139" y="111"/>
                  <a:pt x="139" y="112"/>
                  <a:pt x="139" y="112"/>
                </a:cubicBezTo>
                <a:cubicBezTo>
                  <a:pt x="139" y="112"/>
                  <a:pt x="140" y="112"/>
                  <a:pt x="140" y="112"/>
                </a:cubicBezTo>
                <a:cubicBezTo>
                  <a:pt x="141" y="112"/>
                  <a:pt x="141" y="112"/>
                  <a:pt x="141" y="112"/>
                </a:cubicBezTo>
                <a:cubicBezTo>
                  <a:pt x="141" y="112"/>
                  <a:pt x="141" y="112"/>
                  <a:pt x="141" y="113"/>
                </a:cubicBezTo>
                <a:cubicBezTo>
                  <a:pt x="143" y="113"/>
                  <a:pt x="143" y="113"/>
                  <a:pt x="143" y="113"/>
                </a:cubicBezTo>
                <a:cubicBezTo>
                  <a:pt x="143" y="113"/>
                  <a:pt x="144" y="113"/>
                  <a:pt x="144" y="113"/>
                </a:cubicBezTo>
                <a:cubicBezTo>
                  <a:pt x="144" y="113"/>
                  <a:pt x="145" y="113"/>
                  <a:pt x="145" y="113"/>
                </a:cubicBezTo>
                <a:cubicBezTo>
                  <a:pt x="145" y="113"/>
                  <a:pt x="145" y="113"/>
                  <a:pt x="145" y="113"/>
                </a:cubicBezTo>
                <a:cubicBezTo>
                  <a:pt x="146" y="113"/>
                  <a:pt x="146" y="114"/>
                  <a:pt x="146" y="113"/>
                </a:cubicBezTo>
                <a:cubicBezTo>
                  <a:pt x="146" y="113"/>
                  <a:pt x="146" y="113"/>
                  <a:pt x="147" y="113"/>
                </a:cubicBezTo>
                <a:cubicBezTo>
                  <a:pt x="147" y="113"/>
                  <a:pt x="148" y="112"/>
                  <a:pt x="149" y="113"/>
                </a:cubicBezTo>
                <a:cubicBezTo>
                  <a:pt x="149" y="113"/>
                  <a:pt x="149" y="113"/>
                  <a:pt x="149" y="113"/>
                </a:cubicBezTo>
                <a:cubicBezTo>
                  <a:pt x="150" y="113"/>
                  <a:pt x="150" y="113"/>
                  <a:pt x="151" y="113"/>
                </a:cubicBezTo>
                <a:cubicBezTo>
                  <a:pt x="151" y="113"/>
                  <a:pt x="151" y="113"/>
                  <a:pt x="152" y="113"/>
                </a:cubicBezTo>
                <a:cubicBezTo>
                  <a:pt x="152" y="114"/>
                  <a:pt x="152" y="114"/>
                  <a:pt x="153" y="115"/>
                </a:cubicBezTo>
                <a:cubicBezTo>
                  <a:pt x="152" y="116"/>
                  <a:pt x="152" y="117"/>
                  <a:pt x="152" y="117"/>
                </a:cubicBezTo>
                <a:cubicBezTo>
                  <a:pt x="152" y="117"/>
                  <a:pt x="152" y="117"/>
                  <a:pt x="152" y="117"/>
                </a:cubicBezTo>
                <a:cubicBezTo>
                  <a:pt x="151" y="117"/>
                  <a:pt x="150" y="116"/>
                  <a:pt x="150" y="115"/>
                </a:cubicBezTo>
                <a:cubicBezTo>
                  <a:pt x="150" y="115"/>
                  <a:pt x="150" y="115"/>
                  <a:pt x="150" y="115"/>
                </a:cubicBezTo>
                <a:cubicBezTo>
                  <a:pt x="150" y="116"/>
                  <a:pt x="151" y="116"/>
                  <a:pt x="151" y="117"/>
                </a:cubicBezTo>
                <a:cubicBezTo>
                  <a:pt x="151" y="118"/>
                  <a:pt x="151" y="118"/>
                  <a:pt x="152" y="119"/>
                </a:cubicBezTo>
                <a:cubicBezTo>
                  <a:pt x="152" y="120"/>
                  <a:pt x="153" y="121"/>
                  <a:pt x="153" y="121"/>
                </a:cubicBezTo>
                <a:cubicBezTo>
                  <a:pt x="153" y="122"/>
                  <a:pt x="153" y="122"/>
                  <a:pt x="154" y="122"/>
                </a:cubicBezTo>
                <a:cubicBezTo>
                  <a:pt x="154" y="122"/>
                  <a:pt x="154" y="122"/>
                  <a:pt x="153" y="122"/>
                </a:cubicBezTo>
                <a:cubicBezTo>
                  <a:pt x="154" y="123"/>
                  <a:pt x="154" y="123"/>
                  <a:pt x="154" y="123"/>
                </a:cubicBezTo>
                <a:cubicBezTo>
                  <a:pt x="154" y="123"/>
                  <a:pt x="154" y="124"/>
                  <a:pt x="154" y="124"/>
                </a:cubicBezTo>
                <a:cubicBezTo>
                  <a:pt x="155" y="124"/>
                  <a:pt x="155" y="125"/>
                  <a:pt x="155" y="125"/>
                </a:cubicBezTo>
                <a:cubicBezTo>
                  <a:pt x="156" y="126"/>
                  <a:pt x="155" y="128"/>
                  <a:pt x="156" y="128"/>
                </a:cubicBezTo>
                <a:cubicBezTo>
                  <a:pt x="156" y="129"/>
                  <a:pt x="157" y="129"/>
                  <a:pt x="157" y="129"/>
                </a:cubicBezTo>
                <a:cubicBezTo>
                  <a:pt x="158" y="130"/>
                  <a:pt x="158" y="132"/>
                  <a:pt x="159" y="133"/>
                </a:cubicBezTo>
                <a:cubicBezTo>
                  <a:pt x="159" y="133"/>
                  <a:pt x="159" y="133"/>
                  <a:pt x="159" y="133"/>
                </a:cubicBezTo>
                <a:cubicBezTo>
                  <a:pt x="159" y="133"/>
                  <a:pt x="159" y="132"/>
                  <a:pt x="159" y="132"/>
                </a:cubicBezTo>
                <a:cubicBezTo>
                  <a:pt x="159" y="132"/>
                  <a:pt x="159" y="133"/>
                  <a:pt x="159" y="133"/>
                </a:cubicBezTo>
                <a:cubicBezTo>
                  <a:pt x="159" y="133"/>
                  <a:pt x="160" y="133"/>
                  <a:pt x="160" y="133"/>
                </a:cubicBezTo>
                <a:cubicBezTo>
                  <a:pt x="160" y="133"/>
                  <a:pt x="160" y="134"/>
                  <a:pt x="161" y="134"/>
                </a:cubicBezTo>
                <a:cubicBezTo>
                  <a:pt x="161" y="134"/>
                  <a:pt x="161" y="134"/>
                  <a:pt x="161" y="134"/>
                </a:cubicBezTo>
                <a:cubicBezTo>
                  <a:pt x="161" y="134"/>
                  <a:pt x="161" y="135"/>
                  <a:pt x="162" y="135"/>
                </a:cubicBezTo>
                <a:cubicBezTo>
                  <a:pt x="162" y="135"/>
                  <a:pt x="163" y="136"/>
                  <a:pt x="163" y="136"/>
                </a:cubicBezTo>
                <a:cubicBezTo>
                  <a:pt x="163" y="136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2" y="137"/>
                </a:cubicBezTo>
                <a:cubicBezTo>
                  <a:pt x="162" y="137"/>
                  <a:pt x="162" y="137"/>
                  <a:pt x="163" y="137"/>
                </a:cubicBezTo>
                <a:cubicBezTo>
                  <a:pt x="163" y="137"/>
                  <a:pt x="163" y="138"/>
                  <a:pt x="164" y="138"/>
                </a:cubicBezTo>
                <a:cubicBezTo>
                  <a:pt x="164" y="138"/>
                  <a:pt x="164" y="138"/>
                  <a:pt x="164" y="138"/>
                </a:cubicBezTo>
                <a:cubicBezTo>
                  <a:pt x="165" y="138"/>
                  <a:pt x="165" y="138"/>
                  <a:pt x="166" y="138"/>
                </a:cubicBezTo>
                <a:cubicBezTo>
                  <a:pt x="166" y="138"/>
                  <a:pt x="166" y="138"/>
                  <a:pt x="166" y="138"/>
                </a:cubicBezTo>
                <a:cubicBezTo>
                  <a:pt x="167" y="138"/>
                  <a:pt x="167" y="138"/>
                  <a:pt x="167" y="137"/>
                </a:cubicBezTo>
                <a:cubicBezTo>
                  <a:pt x="167" y="137"/>
                  <a:pt x="167" y="137"/>
                  <a:pt x="167" y="137"/>
                </a:cubicBezTo>
                <a:cubicBezTo>
                  <a:pt x="168" y="137"/>
                  <a:pt x="168" y="137"/>
                  <a:pt x="168" y="138"/>
                </a:cubicBezTo>
                <a:cubicBezTo>
                  <a:pt x="168" y="137"/>
                  <a:pt x="169" y="137"/>
                  <a:pt x="169" y="137"/>
                </a:cubicBezTo>
                <a:cubicBezTo>
                  <a:pt x="169" y="137"/>
                  <a:pt x="169" y="137"/>
                  <a:pt x="170" y="137"/>
                </a:cubicBezTo>
                <a:cubicBezTo>
                  <a:pt x="170" y="137"/>
                  <a:pt x="171" y="137"/>
                  <a:pt x="171" y="136"/>
                </a:cubicBezTo>
                <a:cubicBezTo>
                  <a:pt x="171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7"/>
                  <a:pt x="172" y="137"/>
                  <a:pt x="172" y="137"/>
                </a:cubicBezTo>
                <a:cubicBezTo>
                  <a:pt x="172" y="138"/>
                  <a:pt x="172" y="138"/>
                  <a:pt x="172" y="138"/>
                </a:cubicBezTo>
                <a:cubicBezTo>
                  <a:pt x="172" y="138"/>
                  <a:pt x="171" y="138"/>
                  <a:pt x="171" y="139"/>
                </a:cubicBezTo>
                <a:cubicBezTo>
                  <a:pt x="171" y="139"/>
                  <a:pt x="171" y="139"/>
                  <a:pt x="171" y="140"/>
                </a:cubicBezTo>
                <a:cubicBezTo>
                  <a:pt x="171" y="140"/>
                  <a:pt x="171" y="140"/>
                  <a:pt x="171" y="141"/>
                </a:cubicBezTo>
                <a:cubicBezTo>
                  <a:pt x="170" y="141"/>
                  <a:pt x="170" y="141"/>
                  <a:pt x="170" y="141"/>
                </a:cubicBezTo>
                <a:cubicBezTo>
                  <a:pt x="170" y="141"/>
                  <a:pt x="170" y="141"/>
                  <a:pt x="170" y="142"/>
                </a:cubicBezTo>
                <a:cubicBezTo>
                  <a:pt x="170" y="142"/>
                  <a:pt x="170" y="142"/>
                  <a:pt x="169" y="143"/>
                </a:cubicBezTo>
                <a:cubicBezTo>
                  <a:pt x="169" y="143"/>
                  <a:pt x="169" y="143"/>
                  <a:pt x="169" y="144"/>
                </a:cubicBezTo>
                <a:cubicBezTo>
                  <a:pt x="169" y="145"/>
                  <a:pt x="168" y="145"/>
                  <a:pt x="167" y="146"/>
                </a:cubicBezTo>
                <a:cubicBezTo>
                  <a:pt x="167" y="147"/>
                  <a:pt x="166" y="147"/>
                  <a:pt x="166" y="148"/>
                </a:cubicBezTo>
                <a:cubicBezTo>
                  <a:pt x="165" y="148"/>
                  <a:pt x="164" y="149"/>
                  <a:pt x="163" y="150"/>
                </a:cubicBezTo>
                <a:cubicBezTo>
                  <a:pt x="162" y="151"/>
                  <a:pt x="161" y="151"/>
                  <a:pt x="161" y="152"/>
                </a:cubicBezTo>
                <a:cubicBezTo>
                  <a:pt x="161" y="153"/>
                  <a:pt x="161" y="153"/>
                  <a:pt x="161" y="153"/>
                </a:cubicBezTo>
                <a:cubicBezTo>
                  <a:pt x="160" y="153"/>
                  <a:pt x="160" y="153"/>
                  <a:pt x="160" y="153"/>
                </a:cubicBezTo>
                <a:cubicBezTo>
                  <a:pt x="160" y="154"/>
                  <a:pt x="159" y="154"/>
                  <a:pt x="159" y="154"/>
                </a:cubicBezTo>
                <a:cubicBezTo>
                  <a:pt x="159" y="155"/>
                  <a:pt x="158" y="155"/>
                  <a:pt x="158" y="155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8" y="156"/>
                  <a:pt x="158" y="156"/>
                </a:cubicBezTo>
                <a:cubicBezTo>
                  <a:pt x="158" y="156"/>
                  <a:pt x="157" y="158"/>
                  <a:pt x="157" y="158"/>
                </a:cubicBezTo>
                <a:cubicBezTo>
                  <a:pt x="158" y="158"/>
                  <a:pt x="158" y="159"/>
                  <a:pt x="158" y="159"/>
                </a:cubicBezTo>
                <a:cubicBezTo>
                  <a:pt x="158" y="159"/>
                  <a:pt x="158" y="159"/>
                  <a:pt x="158" y="160"/>
                </a:cubicBezTo>
                <a:cubicBezTo>
                  <a:pt x="158" y="160"/>
                  <a:pt x="158" y="160"/>
                  <a:pt x="158" y="160"/>
                </a:cubicBezTo>
                <a:cubicBezTo>
                  <a:pt x="158" y="161"/>
                  <a:pt x="158" y="162"/>
                  <a:pt x="158" y="162"/>
                </a:cubicBezTo>
                <a:cubicBezTo>
                  <a:pt x="159" y="163"/>
                  <a:pt x="159" y="163"/>
                  <a:pt x="159" y="163"/>
                </a:cubicBezTo>
                <a:cubicBezTo>
                  <a:pt x="159" y="163"/>
                  <a:pt x="159" y="164"/>
                  <a:pt x="159" y="164"/>
                </a:cubicBezTo>
                <a:cubicBezTo>
                  <a:pt x="159" y="164"/>
                  <a:pt x="159" y="165"/>
                  <a:pt x="159" y="165"/>
                </a:cubicBezTo>
                <a:cubicBezTo>
                  <a:pt x="159" y="166"/>
                  <a:pt x="159" y="166"/>
                  <a:pt x="159" y="166"/>
                </a:cubicBezTo>
                <a:cubicBezTo>
                  <a:pt x="159" y="166"/>
                  <a:pt x="159" y="167"/>
                  <a:pt x="159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ubicBezTo>
                  <a:pt x="160" y="168"/>
                  <a:pt x="160" y="168"/>
                  <a:pt x="159" y="168"/>
                </a:cubicBezTo>
                <a:cubicBezTo>
                  <a:pt x="159" y="168"/>
                  <a:pt x="159" y="169"/>
                  <a:pt x="159" y="169"/>
                </a:cubicBezTo>
                <a:cubicBezTo>
                  <a:pt x="159" y="169"/>
                  <a:pt x="159" y="170"/>
                  <a:pt x="158" y="170"/>
                </a:cubicBezTo>
                <a:cubicBezTo>
                  <a:pt x="157" y="171"/>
                  <a:pt x="156" y="171"/>
                  <a:pt x="156" y="171"/>
                </a:cubicBezTo>
                <a:cubicBezTo>
                  <a:pt x="155" y="172"/>
                  <a:pt x="155" y="173"/>
                  <a:pt x="154" y="173"/>
                </a:cubicBezTo>
                <a:cubicBezTo>
                  <a:pt x="153" y="173"/>
                  <a:pt x="153" y="174"/>
                  <a:pt x="153" y="174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5"/>
                  <a:pt x="153" y="175"/>
                  <a:pt x="153" y="175"/>
                </a:cubicBezTo>
                <a:cubicBezTo>
                  <a:pt x="153" y="176"/>
                  <a:pt x="153" y="176"/>
                  <a:pt x="153" y="177"/>
                </a:cubicBezTo>
                <a:cubicBezTo>
                  <a:pt x="153" y="177"/>
                  <a:pt x="153" y="177"/>
                  <a:pt x="153" y="177"/>
                </a:cubicBezTo>
                <a:cubicBezTo>
                  <a:pt x="153" y="177"/>
                  <a:pt x="154" y="178"/>
                  <a:pt x="153" y="178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79"/>
                  <a:pt x="153" y="179"/>
                  <a:pt x="153" y="179"/>
                </a:cubicBezTo>
                <a:cubicBezTo>
                  <a:pt x="153" y="180"/>
                  <a:pt x="152" y="180"/>
                  <a:pt x="151" y="181"/>
                </a:cubicBezTo>
                <a:cubicBezTo>
                  <a:pt x="150" y="181"/>
                  <a:pt x="150" y="181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0" y="182"/>
                  <a:pt x="150" y="182"/>
                  <a:pt x="150" y="182"/>
                </a:cubicBezTo>
                <a:cubicBezTo>
                  <a:pt x="151" y="183"/>
                  <a:pt x="150" y="184"/>
                  <a:pt x="150" y="184"/>
                </a:cubicBezTo>
                <a:cubicBezTo>
                  <a:pt x="150" y="184"/>
                  <a:pt x="150" y="184"/>
                  <a:pt x="150" y="184"/>
                </a:cubicBezTo>
                <a:cubicBezTo>
                  <a:pt x="150" y="184"/>
                  <a:pt x="150" y="185"/>
                  <a:pt x="150" y="185"/>
                </a:cubicBezTo>
                <a:cubicBezTo>
                  <a:pt x="150" y="185"/>
                  <a:pt x="149" y="186"/>
                  <a:pt x="149" y="186"/>
                </a:cubicBezTo>
                <a:cubicBezTo>
                  <a:pt x="147" y="188"/>
                  <a:pt x="146" y="189"/>
                  <a:pt x="144" y="191"/>
                </a:cubicBezTo>
                <a:cubicBezTo>
                  <a:pt x="144" y="191"/>
                  <a:pt x="144" y="191"/>
                  <a:pt x="144" y="191"/>
                </a:cubicBezTo>
                <a:cubicBezTo>
                  <a:pt x="143" y="192"/>
                  <a:pt x="142" y="192"/>
                  <a:pt x="142" y="192"/>
                </a:cubicBezTo>
                <a:cubicBezTo>
                  <a:pt x="142" y="192"/>
                  <a:pt x="142" y="192"/>
                  <a:pt x="142" y="192"/>
                </a:cubicBezTo>
                <a:cubicBezTo>
                  <a:pt x="142" y="192"/>
                  <a:pt x="141" y="192"/>
                  <a:pt x="141" y="192"/>
                </a:cubicBezTo>
                <a:cubicBezTo>
                  <a:pt x="141" y="192"/>
                  <a:pt x="141" y="192"/>
                  <a:pt x="141" y="192"/>
                </a:cubicBezTo>
                <a:cubicBezTo>
                  <a:pt x="140" y="192"/>
                  <a:pt x="140" y="192"/>
                  <a:pt x="139" y="192"/>
                </a:cubicBezTo>
                <a:cubicBezTo>
                  <a:pt x="139" y="192"/>
                  <a:pt x="139" y="192"/>
                  <a:pt x="139" y="192"/>
                </a:cubicBezTo>
                <a:cubicBezTo>
                  <a:pt x="139" y="192"/>
                  <a:pt x="138" y="192"/>
                  <a:pt x="138" y="192"/>
                </a:cubicBezTo>
                <a:cubicBezTo>
                  <a:pt x="138" y="192"/>
                  <a:pt x="137" y="192"/>
                  <a:pt x="137" y="192"/>
                </a:cubicBezTo>
                <a:cubicBezTo>
                  <a:pt x="137" y="193"/>
                  <a:pt x="136" y="192"/>
                  <a:pt x="136" y="192"/>
                </a:cubicBezTo>
                <a:cubicBezTo>
                  <a:pt x="136" y="193"/>
                  <a:pt x="135" y="193"/>
                  <a:pt x="135" y="193"/>
                </a:cubicBezTo>
                <a:cubicBezTo>
                  <a:pt x="135" y="193"/>
                  <a:pt x="135" y="193"/>
                  <a:pt x="135" y="193"/>
                </a:cubicBezTo>
                <a:cubicBezTo>
                  <a:pt x="134" y="193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4" y="192"/>
                  <a:pt x="134" y="192"/>
                </a:cubicBezTo>
                <a:cubicBezTo>
                  <a:pt x="134" y="192"/>
                  <a:pt x="133" y="192"/>
                  <a:pt x="133" y="192"/>
                </a:cubicBezTo>
                <a:cubicBezTo>
                  <a:pt x="133" y="192"/>
                  <a:pt x="133" y="192"/>
                  <a:pt x="133" y="192"/>
                </a:cubicBezTo>
                <a:cubicBezTo>
                  <a:pt x="133" y="192"/>
                  <a:pt x="133" y="192"/>
                  <a:pt x="134" y="192"/>
                </a:cubicBezTo>
                <a:cubicBezTo>
                  <a:pt x="133" y="191"/>
                  <a:pt x="133" y="191"/>
                  <a:pt x="133" y="190"/>
                </a:cubicBezTo>
                <a:cubicBezTo>
                  <a:pt x="133" y="190"/>
                  <a:pt x="133" y="190"/>
                  <a:pt x="133" y="190"/>
                </a:cubicBezTo>
                <a:cubicBezTo>
                  <a:pt x="134" y="189"/>
                  <a:pt x="133" y="188"/>
                  <a:pt x="132" y="188"/>
                </a:cubicBezTo>
                <a:cubicBezTo>
                  <a:pt x="132" y="187"/>
                  <a:pt x="132" y="186"/>
                  <a:pt x="131" y="185"/>
                </a:cubicBezTo>
                <a:cubicBezTo>
                  <a:pt x="131" y="185"/>
                  <a:pt x="130" y="184"/>
                  <a:pt x="130" y="184"/>
                </a:cubicBezTo>
                <a:cubicBezTo>
                  <a:pt x="130" y="183"/>
                  <a:pt x="130" y="183"/>
                  <a:pt x="130" y="182"/>
                </a:cubicBezTo>
                <a:cubicBezTo>
                  <a:pt x="130" y="182"/>
                  <a:pt x="130" y="182"/>
                  <a:pt x="130" y="182"/>
                </a:cubicBezTo>
                <a:cubicBezTo>
                  <a:pt x="130" y="182"/>
                  <a:pt x="129" y="181"/>
                  <a:pt x="129" y="181"/>
                </a:cubicBezTo>
                <a:cubicBezTo>
                  <a:pt x="129" y="181"/>
                  <a:pt x="129" y="181"/>
                  <a:pt x="129" y="180"/>
                </a:cubicBezTo>
                <a:cubicBezTo>
                  <a:pt x="129" y="180"/>
                  <a:pt x="129" y="180"/>
                  <a:pt x="129" y="180"/>
                </a:cubicBezTo>
                <a:cubicBezTo>
                  <a:pt x="129" y="179"/>
                  <a:pt x="129" y="179"/>
                  <a:pt x="129" y="178"/>
                </a:cubicBezTo>
                <a:cubicBezTo>
                  <a:pt x="129" y="177"/>
                  <a:pt x="128" y="176"/>
                  <a:pt x="128" y="176"/>
                </a:cubicBezTo>
                <a:cubicBezTo>
                  <a:pt x="128" y="175"/>
                  <a:pt x="127" y="174"/>
                  <a:pt x="127" y="173"/>
                </a:cubicBezTo>
                <a:cubicBezTo>
                  <a:pt x="126" y="173"/>
                  <a:pt x="126" y="172"/>
                  <a:pt x="126" y="172"/>
                </a:cubicBezTo>
                <a:cubicBezTo>
                  <a:pt x="126" y="171"/>
                  <a:pt x="126" y="170"/>
                  <a:pt x="126" y="169"/>
                </a:cubicBezTo>
                <a:cubicBezTo>
                  <a:pt x="126" y="169"/>
                  <a:pt x="126" y="167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6"/>
                  <a:pt x="127" y="166"/>
                  <a:pt x="127" y="166"/>
                </a:cubicBezTo>
                <a:cubicBezTo>
                  <a:pt x="127" y="165"/>
                  <a:pt x="127" y="165"/>
                  <a:pt x="128" y="165"/>
                </a:cubicBezTo>
                <a:cubicBezTo>
                  <a:pt x="128" y="165"/>
                  <a:pt x="128" y="164"/>
                  <a:pt x="128" y="164"/>
                </a:cubicBezTo>
                <a:cubicBezTo>
                  <a:pt x="128" y="164"/>
                  <a:pt x="128" y="163"/>
                  <a:pt x="128" y="163"/>
                </a:cubicBezTo>
                <a:cubicBezTo>
                  <a:pt x="128" y="162"/>
                  <a:pt x="127" y="161"/>
                  <a:pt x="128" y="161"/>
                </a:cubicBezTo>
                <a:cubicBezTo>
                  <a:pt x="128" y="160"/>
                  <a:pt x="127" y="160"/>
                  <a:pt x="127" y="159"/>
                </a:cubicBezTo>
                <a:cubicBezTo>
                  <a:pt x="127" y="159"/>
                  <a:pt x="127" y="159"/>
                  <a:pt x="127" y="159"/>
                </a:cubicBezTo>
                <a:cubicBezTo>
                  <a:pt x="127" y="158"/>
                  <a:pt x="127" y="158"/>
                  <a:pt x="126" y="158"/>
                </a:cubicBezTo>
                <a:cubicBezTo>
                  <a:pt x="126" y="157"/>
                  <a:pt x="126" y="157"/>
                  <a:pt x="126" y="157"/>
                </a:cubicBezTo>
                <a:cubicBezTo>
                  <a:pt x="126" y="157"/>
                  <a:pt x="126" y="156"/>
                  <a:pt x="126" y="156"/>
                </a:cubicBezTo>
                <a:cubicBezTo>
                  <a:pt x="125" y="155"/>
                  <a:pt x="125" y="155"/>
                  <a:pt x="124" y="155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4"/>
                  <a:pt x="124" y="154"/>
                  <a:pt x="124" y="154"/>
                </a:cubicBezTo>
                <a:cubicBezTo>
                  <a:pt x="124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3"/>
                  <a:pt x="123" y="153"/>
                </a:cubicBezTo>
                <a:cubicBezTo>
                  <a:pt x="123" y="153"/>
                  <a:pt x="123" y="152"/>
                  <a:pt x="123" y="152"/>
                </a:cubicBezTo>
                <a:cubicBezTo>
                  <a:pt x="123" y="152"/>
                  <a:pt x="123" y="152"/>
                  <a:pt x="123" y="152"/>
                </a:cubicBezTo>
                <a:cubicBezTo>
                  <a:pt x="122" y="152"/>
                  <a:pt x="122" y="152"/>
                  <a:pt x="122" y="152"/>
                </a:cubicBezTo>
                <a:cubicBezTo>
                  <a:pt x="123" y="151"/>
                  <a:pt x="123" y="151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50"/>
                </a:cubicBezTo>
                <a:cubicBezTo>
                  <a:pt x="123" y="150"/>
                  <a:pt x="123" y="150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9"/>
                  <a:pt x="123" y="149"/>
                </a:cubicBezTo>
                <a:cubicBezTo>
                  <a:pt x="123" y="149"/>
                  <a:pt x="123" y="148"/>
                  <a:pt x="124" y="148"/>
                </a:cubicBezTo>
                <a:cubicBezTo>
                  <a:pt x="124" y="148"/>
                  <a:pt x="123" y="148"/>
                  <a:pt x="123" y="148"/>
                </a:cubicBezTo>
                <a:cubicBezTo>
                  <a:pt x="123" y="148"/>
                  <a:pt x="124" y="147"/>
                  <a:pt x="124" y="147"/>
                </a:cubicBezTo>
                <a:cubicBezTo>
                  <a:pt x="124" y="147"/>
                  <a:pt x="123" y="147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2" y="146"/>
                  <a:pt x="123" y="146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2" y="145"/>
                  <a:pt x="122" y="145"/>
                  <a:pt x="122" y="145"/>
                </a:cubicBezTo>
                <a:cubicBezTo>
                  <a:pt x="121" y="145"/>
                  <a:pt x="121" y="145"/>
                  <a:pt x="120" y="145"/>
                </a:cubicBezTo>
                <a:cubicBezTo>
                  <a:pt x="120" y="146"/>
                  <a:pt x="118" y="145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4"/>
                  <a:pt x="118" y="144"/>
                  <a:pt x="118" y="144"/>
                </a:cubicBezTo>
                <a:cubicBezTo>
                  <a:pt x="118" y="143"/>
                  <a:pt x="117" y="143"/>
                  <a:pt x="116" y="143"/>
                </a:cubicBezTo>
                <a:cubicBezTo>
                  <a:pt x="116" y="143"/>
                  <a:pt x="116" y="143"/>
                  <a:pt x="116" y="143"/>
                </a:cubicBezTo>
                <a:cubicBezTo>
                  <a:pt x="115" y="143"/>
                  <a:pt x="114" y="143"/>
                  <a:pt x="114" y="143"/>
                </a:cubicBezTo>
                <a:cubicBezTo>
                  <a:pt x="113" y="143"/>
                  <a:pt x="113" y="144"/>
                  <a:pt x="113" y="144"/>
                </a:cubicBezTo>
                <a:cubicBezTo>
                  <a:pt x="113" y="144"/>
                  <a:pt x="112" y="144"/>
                  <a:pt x="112" y="144"/>
                </a:cubicBezTo>
                <a:cubicBezTo>
                  <a:pt x="111" y="144"/>
                  <a:pt x="110" y="145"/>
                  <a:pt x="110" y="145"/>
                </a:cubicBezTo>
                <a:cubicBezTo>
                  <a:pt x="109" y="145"/>
                  <a:pt x="109" y="144"/>
                  <a:pt x="108" y="144"/>
                </a:cubicBezTo>
                <a:cubicBezTo>
                  <a:pt x="108" y="144"/>
                  <a:pt x="108" y="144"/>
                  <a:pt x="108" y="145"/>
                </a:cubicBezTo>
                <a:cubicBezTo>
                  <a:pt x="108" y="145"/>
                  <a:pt x="108" y="144"/>
                  <a:pt x="107" y="144"/>
                </a:cubicBezTo>
                <a:cubicBezTo>
                  <a:pt x="107" y="144"/>
                  <a:pt x="106" y="144"/>
                  <a:pt x="106" y="144"/>
                </a:cubicBezTo>
                <a:cubicBezTo>
                  <a:pt x="105" y="145"/>
                  <a:pt x="105" y="145"/>
                  <a:pt x="105" y="145"/>
                </a:cubicBezTo>
                <a:cubicBezTo>
                  <a:pt x="104" y="145"/>
                  <a:pt x="104" y="145"/>
                  <a:pt x="103" y="145"/>
                </a:cubicBezTo>
                <a:cubicBezTo>
                  <a:pt x="103" y="146"/>
                  <a:pt x="102" y="145"/>
                  <a:pt x="102" y="145"/>
                </a:cubicBezTo>
                <a:cubicBezTo>
                  <a:pt x="101" y="144"/>
                  <a:pt x="101" y="144"/>
                  <a:pt x="100" y="143"/>
                </a:cubicBezTo>
                <a:cubicBezTo>
                  <a:pt x="100" y="143"/>
                  <a:pt x="99" y="143"/>
                  <a:pt x="99" y="143"/>
                </a:cubicBezTo>
                <a:cubicBezTo>
                  <a:pt x="98" y="143"/>
                  <a:pt x="98" y="142"/>
                  <a:pt x="98" y="142"/>
                </a:cubicBezTo>
                <a:cubicBezTo>
                  <a:pt x="98" y="142"/>
                  <a:pt x="98" y="142"/>
                  <a:pt x="98" y="142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97" y="140"/>
                  <a:pt x="96" y="140"/>
                  <a:pt x="96" y="139"/>
                </a:cubicBezTo>
                <a:cubicBezTo>
                  <a:pt x="96" y="139"/>
                  <a:pt x="96" y="139"/>
                  <a:pt x="96" y="139"/>
                </a:cubicBezTo>
                <a:cubicBezTo>
                  <a:pt x="96" y="139"/>
                  <a:pt x="95" y="139"/>
                  <a:pt x="95" y="138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95" y="138"/>
                  <a:pt x="95" y="138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7"/>
                  <a:pt x="94" y="137"/>
                  <a:pt x="94" y="137"/>
                </a:cubicBezTo>
                <a:cubicBezTo>
                  <a:pt x="94" y="136"/>
                  <a:pt x="94" y="137"/>
                  <a:pt x="93" y="137"/>
                </a:cubicBezTo>
                <a:cubicBezTo>
                  <a:pt x="93" y="137"/>
                  <a:pt x="93" y="136"/>
                  <a:pt x="93" y="136"/>
                </a:cubicBezTo>
                <a:cubicBezTo>
                  <a:pt x="93" y="136"/>
                  <a:pt x="93" y="136"/>
                  <a:pt x="93" y="136"/>
                </a:cubicBezTo>
                <a:cubicBezTo>
                  <a:pt x="93" y="136"/>
                  <a:pt x="93" y="136"/>
                  <a:pt x="92" y="136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3" y="135"/>
                  <a:pt x="93" y="135"/>
                  <a:pt x="93" y="135"/>
                </a:cubicBezTo>
                <a:cubicBezTo>
                  <a:pt x="93" y="135"/>
                  <a:pt x="93" y="134"/>
                  <a:pt x="93" y="134"/>
                </a:cubicBezTo>
                <a:cubicBezTo>
                  <a:pt x="92" y="134"/>
                  <a:pt x="92" y="133"/>
                  <a:pt x="92" y="133"/>
                </a:cubicBezTo>
                <a:cubicBezTo>
                  <a:pt x="92" y="133"/>
                  <a:pt x="92" y="133"/>
                  <a:pt x="92" y="133"/>
                </a:cubicBezTo>
                <a:cubicBezTo>
                  <a:pt x="92" y="133"/>
                  <a:pt x="93" y="132"/>
                  <a:pt x="93" y="132"/>
                </a:cubicBezTo>
                <a:cubicBezTo>
                  <a:pt x="93" y="131"/>
                  <a:pt x="93" y="131"/>
                  <a:pt x="93" y="131"/>
                </a:cubicBezTo>
                <a:cubicBezTo>
                  <a:pt x="93" y="130"/>
                  <a:pt x="94" y="128"/>
                  <a:pt x="93" y="128"/>
                </a:cubicBezTo>
                <a:cubicBezTo>
                  <a:pt x="93" y="127"/>
                  <a:pt x="93" y="126"/>
                  <a:pt x="92" y="126"/>
                </a:cubicBezTo>
                <a:cubicBezTo>
                  <a:pt x="92" y="126"/>
                  <a:pt x="92" y="126"/>
                  <a:pt x="92" y="126"/>
                </a:cubicBezTo>
                <a:cubicBezTo>
                  <a:pt x="92" y="125"/>
                  <a:pt x="92" y="125"/>
                  <a:pt x="92" y="124"/>
                </a:cubicBezTo>
                <a:cubicBezTo>
                  <a:pt x="93" y="124"/>
                  <a:pt x="93" y="124"/>
                  <a:pt x="93" y="124"/>
                </a:cubicBezTo>
                <a:cubicBezTo>
                  <a:pt x="93" y="123"/>
                  <a:pt x="93" y="123"/>
                  <a:pt x="94" y="122"/>
                </a:cubicBezTo>
                <a:cubicBezTo>
                  <a:pt x="94" y="122"/>
                  <a:pt x="94" y="121"/>
                  <a:pt x="95" y="121"/>
                </a:cubicBezTo>
                <a:cubicBezTo>
                  <a:pt x="95" y="121"/>
                  <a:pt x="95" y="121"/>
                  <a:pt x="95" y="121"/>
                </a:cubicBezTo>
                <a:cubicBezTo>
                  <a:pt x="95" y="120"/>
                  <a:pt x="95" y="120"/>
                  <a:pt x="95" y="119"/>
                </a:cubicBezTo>
                <a:cubicBezTo>
                  <a:pt x="95" y="119"/>
                  <a:pt x="96" y="119"/>
                  <a:pt x="96" y="119"/>
                </a:cubicBezTo>
                <a:cubicBezTo>
                  <a:pt x="96" y="118"/>
                  <a:pt x="96" y="117"/>
                  <a:pt x="97" y="117"/>
                </a:cubicBezTo>
                <a:cubicBezTo>
                  <a:pt x="97" y="117"/>
                  <a:pt x="98" y="117"/>
                  <a:pt x="98" y="117"/>
                </a:cubicBezTo>
                <a:cubicBezTo>
                  <a:pt x="99" y="117"/>
                  <a:pt x="100" y="115"/>
                  <a:pt x="100" y="115"/>
                </a:cubicBezTo>
                <a:cubicBezTo>
                  <a:pt x="101" y="114"/>
                  <a:pt x="100" y="114"/>
                  <a:pt x="100" y="113"/>
                </a:cubicBezTo>
                <a:moveTo>
                  <a:pt x="95" y="62"/>
                </a:moveTo>
                <a:cubicBezTo>
                  <a:pt x="95" y="62"/>
                  <a:pt x="95" y="62"/>
                  <a:pt x="95" y="62"/>
                </a:cubicBezTo>
                <a:cubicBezTo>
                  <a:pt x="95" y="63"/>
                  <a:pt x="95" y="63"/>
                  <a:pt x="94" y="63"/>
                </a:cubicBezTo>
                <a:cubicBezTo>
                  <a:pt x="94" y="63"/>
                  <a:pt x="93" y="63"/>
                  <a:pt x="93" y="64"/>
                </a:cubicBezTo>
                <a:cubicBezTo>
                  <a:pt x="92" y="64"/>
                  <a:pt x="92" y="64"/>
                  <a:pt x="92" y="64"/>
                </a:cubicBezTo>
                <a:cubicBezTo>
                  <a:pt x="91" y="64"/>
                  <a:pt x="91" y="65"/>
                  <a:pt x="90" y="65"/>
                </a:cubicBezTo>
                <a:cubicBezTo>
                  <a:pt x="90" y="64"/>
                  <a:pt x="89" y="64"/>
                  <a:pt x="89" y="64"/>
                </a:cubicBezTo>
                <a:cubicBezTo>
                  <a:pt x="89" y="64"/>
                  <a:pt x="88" y="64"/>
                  <a:pt x="88" y="64"/>
                </a:cubicBezTo>
                <a:cubicBezTo>
                  <a:pt x="88" y="64"/>
                  <a:pt x="86" y="64"/>
                  <a:pt x="86" y="64"/>
                </a:cubicBezTo>
                <a:cubicBezTo>
                  <a:pt x="86" y="63"/>
                  <a:pt x="87" y="63"/>
                  <a:pt x="87" y="63"/>
                </a:cubicBezTo>
                <a:cubicBezTo>
                  <a:pt x="86" y="63"/>
                  <a:pt x="86" y="62"/>
                  <a:pt x="86" y="62"/>
                </a:cubicBezTo>
                <a:cubicBezTo>
                  <a:pt x="86" y="62"/>
                  <a:pt x="85" y="62"/>
                  <a:pt x="85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4" y="62"/>
                  <a:pt x="84" y="62"/>
                  <a:pt x="84" y="62"/>
                </a:cubicBezTo>
                <a:cubicBezTo>
                  <a:pt x="85" y="62"/>
                  <a:pt x="86" y="62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7" y="61"/>
                  <a:pt x="87" y="61"/>
                  <a:pt x="87" y="61"/>
                </a:cubicBezTo>
                <a:cubicBezTo>
                  <a:pt x="86" y="61"/>
                  <a:pt x="86" y="61"/>
                  <a:pt x="86" y="60"/>
                </a:cubicBezTo>
                <a:cubicBezTo>
                  <a:pt x="85" y="60"/>
                  <a:pt x="84" y="61"/>
                  <a:pt x="84" y="60"/>
                </a:cubicBezTo>
                <a:cubicBezTo>
                  <a:pt x="84" y="60"/>
                  <a:pt x="84" y="60"/>
                  <a:pt x="84" y="60"/>
                </a:cubicBezTo>
                <a:cubicBezTo>
                  <a:pt x="84" y="60"/>
                  <a:pt x="85" y="60"/>
                  <a:pt x="85" y="60"/>
                </a:cubicBezTo>
                <a:cubicBezTo>
                  <a:pt x="85" y="60"/>
                  <a:pt x="85" y="60"/>
                  <a:pt x="85" y="60"/>
                </a:cubicBezTo>
                <a:cubicBezTo>
                  <a:pt x="85" y="60"/>
                  <a:pt x="85" y="60"/>
                  <a:pt x="84" y="60"/>
                </a:cubicBezTo>
                <a:cubicBezTo>
                  <a:pt x="85" y="59"/>
                  <a:pt x="85" y="60"/>
                  <a:pt x="86" y="59"/>
                </a:cubicBezTo>
                <a:cubicBezTo>
                  <a:pt x="86" y="59"/>
                  <a:pt x="86" y="59"/>
                  <a:pt x="86" y="59"/>
                </a:cubicBezTo>
                <a:cubicBezTo>
                  <a:pt x="86" y="59"/>
                  <a:pt x="86" y="59"/>
                  <a:pt x="85" y="59"/>
                </a:cubicBezTo>
                <a:cubicBezTo>
                  <a:pt x="85" y="59"/>
                  <a:pt x="85" y="59"/>
                  <a:pt x="85" y="59"/>
                </a:cubicBezTo>
                <a:cubicBezTo>
                  <a:pt x="85" y="59"/>
                  <a:pt x="86" y="59"/>
                  <a:pt x="86" y="59"/>
                </a:cubicBezTo>
                <a:cubicBezTo>
                  <a:pt x="86" y="59"/>
                  <a:pt x="87" y="59"/>
                  <a:pt x="87" y="60"/>
                </a:cubicBezTo>
                <a:cubicBezTo>
                  <a:pt x="87" y="60"/>
                  <a:pt x="87" y="60"/>
                  <a:pt x="87" y="60"/>
                </a:cubicBezTo>
                <a:cubicBezTo>
                  <a:pt x="87" y="61"/>
                  <a:pt x="87" y="61"/>
                  <a:pt x="87" y="61"/>
                </a:cubicBezTo>
                <a:cubicBezTo>
                  <a:pt x="88" y="61"/>
                  <a:pt x="88" y="61"/>
                  <a:pt x="88" y="61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60"/>
                  <a:pt x="88" y="60"/>
                  <a:pt x="88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60"/>
                  <a:pt x="89" y="60"/>
                  <a:pt x="89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60"/>
                  <a:pt x="90" y="60"/>
                  <a:pt x="90" y="60"/>
                </a:cubicBezTo>
                <a:cubicBezTo>
                  <a:pt x="90" y="59"/>
                  <a:pt x="90" y="59"/>
                  <a:pt x="90" y="59"/>
                </a:cubicBezTo>
                <a:cubicBezTo>
                  <a:pt x="90" y="60"/>
                  <a:pt x="91" y="60"/>
                  <a:pt x="91" y="60"/>
                </a:cubicBezTo>
                <a:cubicBezTo>
                  <a:pt x="91" y="60"/>
                  <a:pt x="91" y="60"/>
                  <a:pt x="91" y="59"/>
                </a:cubicBezTo>
                <a:cubicBezTo>
                  <a:pt x="92" y="59"/>
                  <a:pt x="92" y="60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4" y="59"/>
                </a:cubicBezTo>
                <a:cubicBezTo>
                  <a:pt x="94" y="59"/>
                  <a:pt x="94" y="59"/>
                  <a:pt x="95" y="59"/>
                </a:cubicBezTo>
                <a:cubicBezTo>
                  <a:pt x="95" y="59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5" y="60"/>
                  <a:pt x="95" y="60"/>
                </a:cubicBezTo>
                <a:cubicBezTo>
                  <a:pt x="95" y="60"/>
                  <a:pt x="96" y="60"/>
                  <a:pt x="96" y="60"/>
                </a:cubicBezTo>
                <a:cubicBezTo>
                  <a:pt x="96" y="61"/>
                  <a:pt x="96" y="62"/>
                  <a:pt x="96" y="62"/>
                </a:cubicBezTo>
                <a:cubicBezTo>
                  <a:pt x="96" y="62"/>
                  <a:pt x="96" y="62"/>
                  <a:pt x="95" y="62"/>
                </a:cubicBezTo>
                <a:moveTo>
                  <a:pt x="122" y="146"/>
                </a:move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7"/>
                  <a:pt x="122" y="147"/>
                </a:cubicBezTo>
                <a:cubicBezTo>
                  <a:pt x="122" y="147"/>
                  <a:pt x="122" y="146"/>
                  <a:pt x="122" y="146"/>
                </a:cubicBezTo>
                <a:cubicBezTo>
                  <a:pt x="122" y="146"/>
                  <a:pt x="122" y="146"/>
                  <a:pt x="122" y="146"/>
                </a:cubicBezTo>
                <a:moveTo>
                  <a:pt x="163" y="176"/>
                </a:moveTo>
                <a:cubicBezTo>
                  <a:pt x="163" y="176"/>
                  <a:pt x="163" y="176"/>
                  <a:pt x="163" y="176"/>
                </a:cubicBezTo>
                <a:cubicBezTo>
                  <a:pt x="163" y="176"/>
                  <a:pt x="164" y="174"/>
                  <a:pt x="164" y="174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72"/>
                  <a:pt x="163" y="172"/>
                  <a:pt x="163" y="171"/>
                </a:cubicBezTo>
                <a:cubicBezTo>
                  <a:pt x="164" y="171"/>
                  <a:pt x="164" y="170"/>
                  <a:pt x="164" y="170"/>
                </a:cubicBezTo>
                <a:cubicBezTo>
                  <a:pt x="164" y="170"/>
                  <a:pt x="164" y="170"/>
                  <a:pt x="164" y="170"/>
                </a:cubicBezTo>
                <a:cubicBezTo>
                  <a:pt x="165" y="170"/>
                  <a:pt x="165" y="169"/>
                  <a:pt x="165" y="169"/>
                </a:cubicBezTo>
                <a:cubicBezTo>
                  <a:pt x="165" y="169"/>
                  <a:pt x="165" y="170"/>
                  <a:pt x="165" y="169"/>
                </a:cubicBezTo>
                <a:cubicBezTo>
                  <a:pt x="165" y="169"/>
                  <a:pt x="165" y="169"/>
                  <a:pt x="165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6" y="169"/>
                  <a:pt x="166" y="169"/>
                </a:cubicBezTo>
                <a:cubicBezTo>
                  <a:pt x="166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9"/>
                  <a:pt x="167" y="169"/>
                  <a:pt x="167" y="169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7" y="168"/>
                </a:cubicBezTo>
                <a:cubicBezTo>
                  <a:pt x="167" y="168"/>
                  <a:pt x="167" y="168"/>
                  <a:pt x="168" y="168"/>
                </a:cubicBezTo>
                <a:cubicBezTo>
                  <a:pt x="168" y="168"/>
                  <a:pt x="168" y="168"/>
                  <a:pt x="168" y="168"/>
                </a:cubicBezTo>
                <a:cubicBezTo>
                  <a:pt x="168" y="168"/>
                  <a:pt x="168" y="168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67"/>
                  <a:pt x="168" y="167"/>
                  <a:pt x="168" y="166"/>
                </a:cubicBezTo>
                <a:cubicBezTo>
                  <a:pt x="168" y="166"/>
                  <a:pt x="168" y="166"/>
                  <a:pt x="168" y="166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9" y="167"/>
                  <a:pt x="169" y="167"/>
                  <a:pt x="169" y="166"/>
                </a:cubicBezTo>
                <a:cubicBezTo>
                  <a:pt x="169" y="166"/>
                  <a:pt x="169" y="166"/>
                  <a:pt x="169" y="165"/>
                </a:cubicBezTo>
                <a:cubicBezTo>
                  <a:pt x="169" y="165"/>
                  <a:pt x="169" y="165"/>
                  <a:pt x="170" y="165"/>
                </a:cubicBezTo>
                <a:cubicBezTo>
                  <a:pt x="170" y="165"/>
                  <a:pt x="170" y="165"/>
                  <a:pt x="170" y="166"/>
                </a:cubicBezTo>
                <a:cubicBezTo>
                  <a:pt x="171" y="166"/>
                  <a:pt x="170" y="167"/>
                  <a:pt x="171" y="168"/>
                </a:cubicBezTo>
                <a:cubicBezTo>
                  <a:pt x="171" y="168"/>
                  <a:pt x="171" y="168"/>
                  <a:pt x="171" y="169"/>
                </a:cubicBezTo>
                <a:cubicBezTo>
                  <a:pt x="171" y="169"/>
                  <a:pt x="171" y="169"/>
                  <a:pt x="171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70" y="169"/>
                  <a:pt x="170" y="170"/>
                  <a:pt x="170" y="170"/>
                </a:cubicBezTo>
                <a:cubicBezTo>
                  <a:pt x="170" y="170"/>
                  <a:pt x="170" y="170"/>
                  <a:pt x="170" y="171"/>
                </a:cubicBezTo>
                <a:cubicBezTo>
                  <a:pt x="170" y="171"/>
                  <a:pt x="170" y="172"/>
                  <a:pt x="170" y="172"/>
                </a:cubicBezTo>
                <a:cubicBezTo>
                  <a:pt x="169" y="174"/>
                  <a:pt x="168" y="176"/>
                  <a:pt x="168" y="178"/>
                </a:cubicBezTo>
                <a:cubicBezTo>
                  <a:pt x="168" y="179"/>
                  <a:pt x="167" y="180"/>
                  <a:pt x="167" y="181"/>
                </a:cubicBezTo>
                <a:cubicBezTo>
                  <a:pt x="167" y="181"/>
                  <a:pt x="166" y="181"/>
                  <a:pt x="166" y="181"/>
                </a:cubicBezTo>
                <a:cubicBezTo>
                  <a:pt x="165" y="181"/>
                  <a:pt x="165" y="181"/>
                  <a:pt x="165" y="181"/>
                </a:cubicBezTo>
                <a:cubicBezTo>
                  <a:pt x="164" y="181"/>
                  <a:pt x="164" y="181"/>
                  <a:pt x="163" y="180"/>
                </a:cubicBezTo>
                <a:cubicBezTo>
                  <a:pt x="163" y="180"/>
                  <a:pt x="163" y="180"/>
                  <a:pt x="163" y="180"/>
                </a:cubicBezTo>
                <a:cubicBezTo>
                  <a:pt x="163" y="180"/>
                  <a:pt x="163" y="179"/>
                  <a:pt x="163" y="179"/>
                </a:cubicBezTo>
                <a:cubicBezTo>
                  <a:pt x="163" y="179"/>
                  <a:pt x="163" y="179"/>
                  <a:pt x="163" y="178"/>
                </a:cubicBezTo>
                <a:cubicBezTo>
                  <a:pt x="163" y="178"/>
                  <a:pt x="163" y="178"/>
                  <a:pt x="163" y="177"/>
                </a:cubicBezTo>
                <a:cubicBezTo>
                  <a:pt x="162" y="177"/>
                  <a:pt x="163" y="176"/>
                  <a:pt x="163" y="176"/>
                </a:cubicBezTo>
                <a:moveTo>
                  <a:pt x="152" y="108"/>
                </a:moveTo>
                <a:cubicBezTo>
                  <a:pt x="151" y="108"/>
                  <a:pt x="151" y="108"/>
                  <a:pt x="151" y="108"/>
                </a:cubicBezTo>
                <a:cubicBezTo>
                  <a:pt x="151" y="108"/>
                  <a:pt x="151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8"/>
                  <a:pt x="150" y="108"/>
                </a:cubicBezTo>
                <a:cubicBezTo>
                  <a:pt x="150" y="108"/>
                  <a:pt x="150" y="107"/>
                  <a:pt x="150" y="107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151" y="107"/>
                  <a:pt x="152" y="107"/>
                  <a:pt x="152" y="107"/>
                </a:cubicBezTo>
                <a:cubicBezTo>
                  <a:pt x="152" y="107"/>
                  <a:pt x="152" y="107"/>
                  <a:pt x="152" y="108"/>
                </a:cubicBezTo>
                <a:cubicBezTo>
                  <a:pt x="152" y="108"/>
                  <a:pt x="152" y="108"/>
                  <a:pt x="152" y="108"/>
                </a:cubicBezTo>
                <a:moveTo>
                  <a:pt x="141" y="108"/>
                </a:moveTo>
                <a:cubicBezTo>
                  <a:pt x="141" y="108"/>
                  <a:pt x="141" y="108"/>
                  <a:pt x="141" y="108"/>
                </a:cubicBezTo>
                <a:cubicBezTo>
                  <a:pt x="140" y="108"/>
                  <a:pt x="140" y="108"/>
                  <a:pt x="139" y="108"/>
                </a:cubicBezTo>
                <a:cubicBezTo>
                  <a:pt x="139" y="107"/>
                  <a:pt x="139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0" y="107"/>
                  <a:pt x="140" y="107"/>
                  <a:pt x="140" y="107"/>
                </a:cubicBezTo>
                <a:cubicBezTo>
                  <a:pt x="141" y="107"/>
                  <a:pt x="141" y="107"/>
                  <a:pt x="141" y="107"/>
                </a:cubicBezTo>
                <a:cubicBezTo>
                  <a:pt x="141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2" y="108"/>
                  <a:pt x="142" y="108"/>
                </a:cubicBezTo>
                <a:cubicBezTo>
                  <a:pt x="142" y="108"/>
                  <a:pt x="143" y="108"/>
                  <a:pt x="143" y="108"/>
                </a:cubicBezTo>
                <a:cubicBezTo>
                  <a:pt x="143" y="108"/>
                  <a:pt x="143" y="108"/>
                  <a:pt x="143" y="108"/>
                </a:cubicBezTo>
                <a:cubicBezTo>
                  <a:pt x="142" y="108"/>
                  <a:pt x="141" y="108"/>
                  <a:pt x="141" y="108"/>
                </a:cubicBezTo>
                <a:moveTo>
                  <a:pt x="130" y="105"/>
                </a:moveTo>
                <a:cubicBezTo>
                  <a:pt x="130" y="105"/>
                  <a:pt x="130" y="106"/>
                  <a:pt x="129" y="106"/>
                </a:cubicBezTo>
                <a:cubicBezTo>
                  <a:pt x="129" y="105"/>
                  <a:pt x="128" y="105"/>
                  <a:pt x="127" y="105"/>
                </a:cubicBezTo>
                <a:cubicBezTo>
                  <a:pt x="127" y="105"/>
                  <a:pt x="127" y="105"/>
                  <a:pt x="127" y="104"/>
                </a:cubicBezTo>
                <a:cubicBezTo>
                  <a:pt x="127" y="104"/>
                  <a:pt x="127" y="104"/>
                  <a:pt x="128" y="104"/>
                </a:cubicBezTo>
                <a:cubicBezTo>
                  <a:pt x="128" y="104"/>
                  <a:pt x="129" y="104"/>
                  <a:pt x="129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30" y="104"/>
                  <a:pt x="130" y="105"/>
                  <a:pt x="130" y="105"/>
                </a:cubicBezTo>
                <a:cubicBezTo>
                  <a:pt x="130" y="105"/>
                  <a:pt x="130" y="105"/>
                  <a:pt x="130" y="105"/>
                </a:cubicBezTo>
                <a:moveTo>
                  <a:pt x="123" y="102"/>
                </a:moveTo>
                <a:cubicBezTo>
                  <a:pt x="123" y="102"/>
                  <a:pt x="123" y="102"/>
                  <a:pt x="123" y="102"/>
                </a:cubicBezTo>
                <a:cubicBezTo>
                  <a:pt x="123" y="102"/>
                  <a:pt x="123" y="102"/>
                  <a:pt x="123" y="102"/>
                </a:cubicBezTo>
                <a:cubicBezTo>
                  <a:pt x="122" y="102"/>
                  <a:pt x="122" y="103"/>
                  <a:pt x="122" y="103"/>
                </a:cubicBezTo>
                <a:cubicBezTo>
                  <a:pt x="121" y="102"/>
                  <a:pt x="122" y="102"/>
                  <a:pt x="122" y="101"/>
                </a:cubicBezTo>
                <a:cubicBezTo>
                  <a:pt x="122" y="101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3" y="100"/>
                </a:cubicBezTo>
                <a:cubicBezTo>
                  <a:pt x="123" y="100"/>
                  <a:pt x="124" y="100"/>
                  <a:pt x="123" y="101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23" y="101"/>
                  <a:pt x="123" y="101"/>
                  <a:pt x="123" y="102"/>
                </a:cubicBezTo>
                <a:moveTo>
                  <a:pt x="123" y="99"/>
                </a:moveTo>
                <a:cubicBezTo>
                  <a:pt x="123" y="99"/>
                  <a:pt x="123" y="99"/>
                  <a:pt x="123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2" y="98"/>
                  <a:pt x="122" y="98"/>
                </a:cubicBezTo>
                <a:cubicBezTo>
                  <a:pt x="122" y="98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23" y="98"/>
                  <a:pt x="123" y="99"/>
                  <a:pt x="123" y="99"/>
                </a:cubicBezTo>
                <a:cubicBezTo>
                  <a:pt x="123" y="99"/>
                  <a:pt x="123" y="99"/>
                  <a:pt x="123" y="99"/>
                </a:cubicBezTo>
                <a:moveTo>
                  <a:pt x="87" y="43"/>
                </a:move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6" y="43"/>
                  <a:pt x="86" y="43"/>
                </a:cubicBezTo>
                <a:cubicBezTo>
                  <a:pt x="86" y="43"/>
                  <a:pt x="85" y="43"/>
                  <a:pt x="84" y="43"/>
                </a:cubicBezTo>
                <a:cubicBezTo>
                  <a:pt x="84" y="43"/>
                  <a:pt x="84" y="43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6" y="42"/>
                  <a:pt x="86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7" y="42"/>
                  <a:pt x="87" y="42"/>
                </a:cubicBezTo>
                <a:cubicBezTo>
                  <a:pt x="87" y="42"/>
                  <a:pt x="86" y="42"/>
                  <a:pt x="86" y="43"/>
                </a:cubicBezTo>
                <a:cubicBezTo>
                  <a:pt x="87" y="43"/>
                  <a:pt x="87" y="43"/>
                  <a:pt x="87" y="43"/>
                </a:cubicBezTo>
                <a:cubicBezTo>
                  <a:pt x="87" y="43"/>
                  <a:pt x="87" y="43"/>
                  <a:pt x="87" y="43"/>
                </a:cubicBezTo>
                <a:moveTo>
                  <a:pt x="85" y="42"/>
                </a:moveTo>
                <a:cubicBezTo>
                  <a:pt x="85" y="42"/>
                  <a:pt x="85" y="42"/>
                  <a:pt x="85" y="42"/>
                </a:cubicBezTo>
                <a:cubicBezTo>
                  <a:pt x="85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4" y="42"/>
                  <a:pt x="84" y="42"/>
                </a:cubicBezTo>
                <a:cubicBezTo>
                  <a:pt x="84" y="42"/>
                  <a:pt x="85" y="42"/>
                  <a:pt x="85" y="42"/>
                </a:cubicBezTo>
                <a:cubicBezTo>
                  <a:pt x="85" y="42"/>
                  <a:pt x="86" y="41"/>
                  <a:pt x="86" y="41"/>
                </a:cubicBezTo>
                <a:cubicBezTo>
                  <a:pt x="86" y="41"/>
                  <a:pt x="86" y="41"/>
                  <a:pt x="86" y="41"/>
                </a:cubicBezTo>
                <a:cubicBezTo>
                  <a:pt x="86" y="42"/>
                  <a:pt x="86" y="42"/>
                  <a:pt x="85" y="42"/>
                </a:cubicBezTo>
                <a:moveTo>
                  <a:pt x="83" y="41"/>
                </a:moveTo>
                <a:cubicBezTo>
                  <a:pt x="83" y="41"/>
                  <a:pt x="84" y="41"/>
                  <a:pt x="84" y="41"/>
                </a:cubicBezTo>
                <a:cubicBezTo>
                  <a:pt x="84" y="41"/>
                  <a:pt x="84" y="41"/>
                  <a:pt x="84" y="41"/>
                </a:cubicBezTo>
                <a:cubicBezTo>
                  <a:pt x="84" y="41"/>
                  <a:pt x="83" y="42"/>
                  <a:pt x="83" y="42"/>
                </a:cubicBezTo>
                <a:cubicBezTo>
                  <a:pt x="83" y="42"/>
                  <a:pt x="83" y="41"/>
                  <a:pt x="83" y="41"/>
                </a:cubicBezTo>
                <a:moveTo>
                  <a:pt x="85" y="37"/>
                </a:moveTo>
                <a:cubicBezTo>
                  <a:pt x="85" y="37"/>
                  <a:pt x="85" y="36"/>
                  <a:pt x="85" y="36"/>
                </a:cubicBezTo>
                <a:cubicBezTo>
                  <a:pt x="85" y="36"/>
                  <a:pt x="84" y="36"/>
                  <a:pt x="84" y="36"/>
                </a:cubicBezTo>
                <a:cubicBezTo>
                  <a:pt x="84" y="36"/>
                  <a:pt x="85" y="36"/>
                  <a:pt x="85" y="35"/>
                </a:cubicBezTo>
                <a:cubicBezTo>
                  <a:pt x="85" y="36"/>
                  <a:pt x="85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6" y="36"/>
                  <a:pt x="86" y="36"/>
                </a:cubicBezTo>
                <a:cubicBezTo>
                  <a:pt x="86" y="36"/>
                  <a:pt x="85" y="37"/>
                  <a:pt x="85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5" y="37"/>
                  <a:pt x="85" y="37"/>
                  <a:pt x="84" y="37"/>
                </a:cubicBezTo>
                <a:moveTo>
                  <a:pt x="84" y="37"/>
                </a:move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cubicBezTo>
                  <a:pt x="84" y="37"/>
                  <a:pt x="84" y="37"/>
                  <a:pt x="84" y="37"/>
                </a:cubicBezTo>
                <a:moveTo>
                  <a:pt x="85" y="39"/>
                </a:moveTo>
                <a:cubicBezTo>
                  <a:pt x="85" y="39"/>
                  <a:pt x="84" y="39"/>
                  <a:pt x="84" y="39"/>
                </a:cubicBezTo>
                <a:cubicBezTo>
                  <a:pt x="84" y="39"/>
                  <a:pt x="84" y="38"/>
                  <a:pt x="85" y="38"/>
                </a:cubicBezTo>
                <a:cubicBezTo>
                  <a:pt x="85" y="38"/>
                  <a:pt x="85" y="38"/>
                  <a:pt x="85" y="38"/>
                </a:cubicBezTo>
                <a:cubicBezTo>
                  <a:pt x="85" y="39"/>
                  <a:pt x="85" y="39"/>
                  <a:pt x="85" y="39"/>
                </a:cubicBezTo>
                <a:cubicBezTo>
                  <a:pt x="85" y="39"/>
                  <a:pt x="85" y="39"/>
                  <a:pt x="85" y="39"/>
                </a:cubicBezTo>
                <a:moveTo>
                  <a:pt x="86" y="47"/>
                </a:move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6" y="47"/>
                  <a:pt x="85" y="47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4" y="47"/>
                  <a:pt x="84" y="47"/>
                </a:cubicBezTo>
                <a:cubicBezTo>
                  <a:pt x="84" y="47"/>
                  <a:pt x="85" y="47"/>
                  <a:pt x="85" y="47"/>
                </a:cubicBezTo>
                <a:cubicBezTo>
                  <a:pt x="85" y="47"/>
                  <a:pt x="85" y="46"/>
                  <a:pt x="86" y="46"/>
                </a:cubicBezTo>
                <a:cubicBezTo>
                  <a:pt x="86" y="46"/>
                  <a:pt x="86" y="46"/>
                  <a:pt x="86" y="46"/>
                </a:cubicBezTo>
                <a:cubicBezTo>
                  <a:pt x="86" y="46"/>
                  <a:pt x="86" y="47"/>
                  <a:pt x="86" y="47"/>
                </a:cubicBezTo>
                <a:cubicBezTo>
                  <a:pt x="86" y="47"/>
                  <a:pt x="86" y="47"/>
                  <a:pt x="86" y="47"/>
                </a:cubicBezTo>
                <a:moveTo>
                  <a:pt x="66" y="74"/>
                </a:moveTo>
                <a:cubicBezTo>
                  <a:pt x="66" y="74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3"/>
                  <a:pt x="67" y="73"/>
                  <a:pt x="67" y="73"/>
                </a:cubicBezTo>
                <a:cubicBezTo>
                  <a:pt x="67" y="74"/>
                  <a:pt x="67" y="74"/>
                  <a:pt x="66" y="74"/>
                </a:cubicBezTo>
                <a:cubicBezTo>
                  <a:pt x="66" y="74"/>
                  <a:pt x="66" y="74"/>
                  <a:pt x="66" y="74"/>
                </a:cubicBezTo>
                <a:moveTo>
                  <a:pt x="59" y="100"/>
                </a:move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58" y="99"/>
                  <a:pt x="58" y="99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7" y="100"/>
                  <a:pt x="57" y="100"/>
                </a:cubicBezTo>
                <a:cubicBezTo>
                  <a:pt x="57" y="100"/>
                  <a:pt x="58" y="99"/>
                  <a:pt x="58" y="99"/>
                </a:cubicBezTo>
                <a:cubicBezTo>
                  <a:pt x="58" y="99"/>
                  <a:pt x="58" y="99"/>
                  <a:pt x="58" y="99"/>
                </a:cubicBezTo>
                <a:cubicBezTo>
                  <a:pt x="58" y="99"/>
                  <a:pt x="58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7" y="99"/>
                  <a:pt x="57" y="99"/>
                  <a:pt x="57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5" y="99"/>
                  <a:pt x="55" y="99"/>
                  <a:pt x="54" y="99"/>
                </a:cubicBezTo>
                <a:cubicBezTo>
                  <a:pt x="54" y="99"/>
                  <a:pt x="53" y="99"/>
                  <a:pt x="53" y="99"/>
                </a:cubicBezTo>
                <a:cubicBezTo>
                  <a:pt x="53" y="99"/>
                  <a:pt x="53" y="99"/>
                  <a:pt x="53" y="98"/>
                </a:cubicBezTo>
                <a:cubicBezTo>
                  <a:pt x="53" y="98"/>
                  <a:pt x="54" y="98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4" y="97"/>
                </a:cubicBezTo>
                <a:cubicBezTo>
                  <a:pt x="54" y="97"/>
                  <a:pt x="54" y="97"/>
                  <a:pt x="55" y="97"/>
                </a:cubicBezTo>
                <a:cubicBezTo>
                  <a:pt x="54" y="96"/>
                  <a:pt x="54" y="96"/>
                  <a:pt x="54" y="96"/>
                </a:cubicBezTo>
                <a:cubicBezTo>
                  <a:pt x="54" y="95"/>
                  <a:pt x="55" y="94"/>
                  <a:pt x="56" y="93"/>
                </a:cubicBezTo>
                <a:cubicBezTo>
                  <a:pt x="56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3"/>
                  <a:pt x="57" y="93"/>
                  <a:pt x="57" y="93"/>
                </a:cubicBezTo>
                <a:cubicBezTo>
                  <a:pt x="57" y="94"/>
                  <a:pt x="56" y="95"/>
                  <a:pt x="56" y="96"/>
                </a:cubicBezTo>
                <a:cubicBezTo>
                  <a:pt x="56" y="96"/>
                  <a:pt x="56" y="95"/>
                  <a:pt x="57" y="95"/>
                </a:cubicBezTo>
                <a:cubicBezTo>
                  <a:pt x="57" y="95"/>
                  <a:pt x="57" y="95"/>
                  <a:pt x="57" y="95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7" y="96"/>
                  <a:pt x="57" y="96"/>
                </a:cubicBezTo>
                <a:cubicBezTo>
                  <a:pt x="57" y="96"/>
                  <a:pt x="58" y="97"/>
                  <a:pt x="58" y="96"/>
                </a:cubicBezTo>
                <a:cubicBezTo>
                  <a:pt x="58" y="96"/>
                  <a:pt x="58" y="96"/>
                  <a:pt x="58" y="96"/>
                </a:cubicBezTo>
                <a:cubicBezTo>
                  <a:pt x="59" y="96"/>
                  <a:pt x="59" y="96"/>
                  <a:pt x="60" y="96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7"/>
                </a:cubicBezTo>
                <a:cubicBezTo>
                  <a:pt x="59" y="97"/>
                  <a:pt x="59" y="97"/>
                  <a:pt x="59" y="98"/>
                </a:cubicBezTo>
                <a:cubicBezTo>
                  <a:pt x="59" y="98"/>
                  <a:pt x="60" y="97"/>
                  <a:pt x="60" y="97"/>
                </a:cubicBezTo>
                <a:cubicBezTo>
                  <a:pt x="60" y="97"/>
                  <a:pt x="60" y="97"/>
                  <a:pt x="60" y="97"/>
                </a:cubicBezTo>
                <a:cubicBezTo>
                  <a:pt x="60" y="98"/>
                  <a:pt x="60" y="98"/>
                  <a:pt x="60" y="98"/>
                </a:cubicBezTo>
                <a:cubicBezTo>
                  <a:pt x="60" y="98"/>
                  <a:pt x="60" y="98"/>
                  <a:pt x="59" y="98"/>
                </a:cubicBezTo>
                <a:cubicBezTo>
                  <a:pt x="59" y="98"/>
                  <a:pt x="59" y="98"/>
                  <a:pt x="59" y="98"/>
                </a:cubicBezTo>
                <a:cubicBezTo>
                  <a:pt x="59" y="98"/>
                  <a:pt x="59" y="99"/>
                  <a:pt x="59" y="99"/>
                </a:cubicBezTo>
                <a:cubicBezTo>
                  <a:pt x="59" y="99"/>
                  <a:pt x="59" y="99"/>
                  <a:pt x="59" y="99"/>
                </a:cubicBezTo>
                <a:cubicBezTo>
                  <a:pt x="60" y="99"/>
                  <a:pt x="60" y="99"/>
                  <a:pt x="60" y="98"/>
                </a:cubicBezTo>
                <a:cubicBezTo>
                  <a:pt x="60" y="98"/>
                  <a:pt x="60" y="98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0" y="99"/>
                  <a:pt x="60" y="100"/>
                  <a:pt x="60" y="100"/>
                </a:cubicBezTo>
                <a:cubicBezTo>
                  <a:pt x="60" y="100"/>
                  <a:pt x="60" y="100"/>
                  <a:pt x="59" y="100"/>
                </a:cubicBezTo>
                <a:moveTo>
                  <a:pt x="59" y="166"/>
                </a:moveTo>
                <a:cubicBezTo>
                  <a:pt x="59" y="166"/>
                  <a:pt x="58" y="166"/>
                  <a:pt x="57" y="166"/>
                </a:cubicBezTo>
                <a:cubicBezTo>
                  <a:pt x="57" y="166"/>
                  <a:pt x="57" y="165"/>
                  <a:pt x="57" y="164"/>
                </a:cubicBezTo>
                <a:cubicBezTo>
                  <a:pt x="58" y="164"/>
                  <a:pt x="59" y="164"/>
                  <a:pt x="59" y="165"/>
                </a:cubicBezTo>
                <a:cubicBezTo>
                  <a:pt x="59" y="165"/>
                  <a:pt x="59" y="166"/>
                  <a:pt x="59" y="166"/>
                </a:cubicBezTo>
                <a:moveTo>
                  <a:pt x="58" y="54"/>
                </a:moveTo>
                <a:cubicBezTo>
                  <a:pt x="59" y="55"/>
                  <a:pt x="58" y="55"/>
                  <a:pt x="58" y="55"/>
                </a:cubicBezTo>
                <a:cubicBezTo>
                  <a:pt x="58" y="55"/>
                  <a:pt x="58" y="55"/>
                  <a:pt x="58" y="55"/>
                </a:cubicBezTo>
                <a:cubicBezTo>
                  <a:pt x="58" y="55"/>
                  <a:pt x="58" y="55"/>
                  <a:pt x="58" y="54"/>
                </a:cubicBezTo>
                <a:moveTo>
                  <a:pt x="50" y="101"/>
                </a:moveTo>
                <a:cubicBezTo>
                  <a:pt x="50" y="101"/>
                  <a:pt x="51" y="100"/>
                  <a:pt x="51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100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1" y="101"/>
                  <a:pt x="51" y="101"/>
                </a:cubicBezTo>
                <a:cubicBezTo>
                  <a:pt x="51" y="101"/>
                  <a:pt x="52" y="100"/>
                  <a:pt x="52" y="101"/>
                </a:cubicBezTo>
                <a:cubicBezTo>
                  <a:pt x="52" y="102"/>
                  <a:pt x="51" y="102"/>
                  <a:pt x="50" y="101"/>
                </a:cubicBezTo>
                <a:moveTo>
                  <a:pt x="44" y="138"/>
                </a:moveTo>
                <a:cubicBezTo>
                  <a:pt x="44" y="138"/>
                  <a:pt x="44" y="138"/>
                  <a:pt x="43" y="138"/>
                </a:cubicBezTo>
                <a:cubicBezTo>
                  <a:pt x="43" y="138"/>
                  <a:pt x="43" y="138"/>
                  <a:pt x="43" y="137"/>
                </a:cubicBezTo>
                <a:cubicBezTo>
                  <a:pt x="43" y="137"/>
                  <a:pt x="43" y="137"/>
                  <a:pt x="43" y="137"/>
                </a:cubicBezTo>
                <a:cubicBezTo>
                  <a:pt x="44" y="137"/>
                  <a:pt x="45" y="137"/>
                  <a:pt x="45" y="137"/>
                </a:cubicBezTo>
                <a:cubicBezTo>
                  <a:pt x="45" y="138"/>
                  <a:pt x="45" y="138"/>
                  <a:pt x="44" y="138"/>
                </a:cubicBezTo>
                <a:moveTo>
                  <a:pt x="44" y="152"/>
                </a:move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5" y="152"/>
                  <a:pt x="45" y="152"/>
                  <a:pt x="45" y="152"/>
                </a:cubicBezTo>
                <a:cubicBezTo>
                  <a:pt x="44" y="152"/>
                  <a:pt x="45" y="152"/>
                  <a:pt x="44" y="152"/>
                </a:cubicBezTo>
                <a:cubicBezTo>
                  <a:pt x="44" y="152"/>
                  <a:pt x="44" y="152"/>
                  <a:pt x="43" y="152"/>
                </a:cubicBezTo>
                <a:cubicBezTo>
                  <a:pt x="43" y="152"/>
                  <a:pt x="43" y="152"/>
                  <a:pt x="43" y="152"/>
                </a:cubicBezTo>
                <a:cubicBezTo>
                  <a:pt x="43" y="152"/>
                  <a:pt x="44" y="152"/>
                  <a:pt x="44" y="152"/>
                </a:cubicBezTo>
                <a:cubicBezTo>
                  <a:pt x="44" y="152"/>
                  <a:pt x="44" y="152"/>
                  <a:pt x="44" y="152"/>
                </a:cubicBezTo>
                <a:moveTo>
                  <a:pt x="41" y="137"/>
                </a:moveTo>
                <a:cubicBezTo>
                  <a:pt x="41" y="137"/>
                  <a:pt x="40" y="137"/>
                  <a:pt x="40" y="137"/>
                </a:cubicBezTo>
                <a:cubicBezTo>
                  <a:pt x="40" y="137"/>
                  <a:pt x="40" y="138"/>
                  <a:pt x="40" y="138"/>
                </a:cubicBezTo>
                <a:cubicBezTo>
                  <a:pt x="39" y="137"/>
                  <a:pt x="39" y="137"/>
                  <a:pt x="39" y="137"/>
                </a:cubicBezTo>
                <a:cubicBezTo>
                  <a:pt x="39" y="138"/>
                  <a:pt x="39" y="138"/>
                  <a:pt x="38" y="138"/>
                </a:cubicBezTo>
                <a:cubicBezTo>
                  <a:pt x="38" y="138"/>
                  <a:pt x="38" y="138"/>
                  <a:pt x="38" y="138"/>
                </a:cubicBezTo>
                <a:cubicBezTo>
                  <a:pt x="37" y="138"/>
                  <a:pt x="37" y="138"/>
                  <a:pt x="37" y="138"/>
                </a:cubicBezTo>
                <a:cubicBezTo>
                  <a:pt x="36" y="138"/>
                  <a:pt x="36" y="138"/>
                  <a:pt x="36" y="138"/>
                </a:cubicBezTo>
                <a:cubicBezTo>
                  <a:pt x="36" y="138"/>
                  <a:pt x="36" y="138"/>
                  <a:pt x="35" y="138"/>
                </a:cubicBezTo>
                <a:cubicBezTo>
                  <a:pt x="35" y="138"/>
                  <a:pt x="35" y="138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5" y="137"/>
                  <a:pt x="35" y="137"/>
                  <a:pt x="35" y="137"/>
                </a:cubicBezTo>
                <a:cubicBezTo>
                  <a:pt x="36" y="137"/>
                  <a:pt x="37" y="137"/>
                  <a:pt x="37" y="137"/>
                </a:cubicBezTo>
                <a:cubicBezTo>
                  <a:pt x="37" y="137"/>
                  <a:pt x="37" y="137"/>
                  <a:pt x="37" y="137"/>
                </a:cubicBezTo>
                <a:cubicBezTo>
                  <a:pt x="37" y="137"/>
                  <a:pt x="37" y="137"/>
                  <a:pt x="37" y="136"/>
                </a:cubicBezTo>
                <a:cubicBezTo>
                  <a:pt x="37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7" y="136"/>
                  <a:pt x="37" y="136"/>
                  <a:pt x="38" y="136"/>
                </a:cubicBezTo>
                <a:cubicBezTo>
                  <a:pt x="38" y="136"/>
                  <a:pt x="38" y="136"/>
                  <a:pt x="38" y="136"/>
                </a:cubicBezTo>
                <a:cubicBezTo>
                  <a:pt x="38" y="136"/>
                  <a:pt x="39" y="136"/>
                  <a:pt x="39" y="136"/>
                </a:cubicBezTo>
                <a:cubicBezTo>
                  <a:pt x="39" y="136"/>
                  <a:pt x="39" y="136"/>
                  <a:pt x="39" y="136"/>
                </a:cubicBezTo>
                <a:cubicBezTo>
                  <a:pt x="39" y="136"/>
                  <a:pt x="40" y="136"/>
                  <a:pt x="40" y="136"/>
                </a:cubicBezTo>
                <a:cubicBezTo>
                  <a:pt x="40" y="137"/>
                  <a:pt x="42" y="137"/>
                  <a:pt x="42" y="137"/>
                </a:cubicBezTo>
                <a:cubicBezTo>
                  <a:pt x="42" y="137"/>
                  <a:pt x="42" y="138"/>
                  <a:pt x="42" y="138"/>
                </a:cubicBezTo>
                <a:cubicBezTo>
                  <a:pt x="41" y="138"/>
                  <a:pt x="41" y="137"/>
                  <a:pt x="41" y="137"/>
                </a:cubicBezTo>
                <a:moveTo>
                  <a:pt x="34" y="115"/>
                </a:move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moveTo>
                  <a:pt x="33" y="115"/>
                </a:moveTo>
                <a:cubicBezTo>
                  <a:pt x="33" y="115"/>
                  <a:pt x="34" y="115"/>
                  <a:pt x="34" y="115"/>
                </a:cubicBezTo>
                <a:cubicBezTo>
                  <a:pt x="34" y="115"/>
                  <a:pt x="34" y="115"/>
                  <a:pt x="34" y="115"/>
                </a:cubicBezTo>
                <a:cubicBezTo>
                  <a:pt x="33" y="115"/>
                  <a:pt x="33" y="115"/>
                  <a:pt x="33" y="115"/>
                </a:cubicBezTo>
                <a:moveTo>
                  <a:pt x="33" y="115"/>
                </a:moveTo>
                <a:cubicBezTo>
                  <a:pt x="33" y="115"/>
                  <a:pt x="33" y="115"/>
                  <a:pt x="33" y="115"/>
                </a:cubicBezTo>
                <a:cubicBezTo>
                  <a:pt x="33" y="115"/>
                  <a:pt x="33" y="115"/>
                  <a:pt x="33" y="115"/>
                </a:cubicBezTo>
                <a:close/>
                <a:moveTo>
                  <a:pt x="32" y="138"/>
                </a:moveTo>
                <a:cubicBezTo>
                  <a:pt x="32" y="138"/>
                  <a:pt x="32" y="138"/>
                  <a:pt x="32" y="138"/>
                </a:cubicBezTo>
                <a:cubicBezTo>
                  <a:pt x="31" y="138"/>
                  <a:pt x="30" y="138"/>
                  <a:pt x="30" y="138"/>
                </a:cubicBezTo>
                <a:cubicBezTo>
                  <a:pt x="30" y="137"/>
                  <a:pt x="31" y="137"/>
                  <a:pt x="31" y="137"/>
                </a:cubicBezTo>
                <a:cubicBezTo>
                  <a:pt x="31" y="137"/>
                  <a:pt x="32" y="138"/>
                  <a:pt x="33" y="138"/>
                </a:cubicBezTo>
                <a:cubicBezTo>
                  <a:pt x="33" y="138"/>
                  <a:pt x="33" y="138"/>
                  <a:pt x="33" y="138"/>
                </a:cubicBezTo>
                <a:cubicBezTo>
                  <a:pt x="32" y="138"/>
                  <a:pt x="32" y="138"/>
                  <a:pt x="32" y="138"/>
                </a:cubicBezTo>
                <a:moveTo>
                  <a:pt x="206" y="140"/>
                </a:moveTo>
                <a:cubicBezTo>
                  <a:pt x="206" y="140"/>
                  <a:pt x="206" y="139"/>
                  <a:pt x="206" y="139"/>
                </a:cubicBezTo>
                <a:cubicBezTo>
                  <a:pt x="206" y="140"/>
                  <a:pt x="207" y="140"/>
                  <a:pt x="207" y="141"/>
                </a:cubicBezTo>
                <a:cubicBezTo>
                  <a:pt x="207" y="141"/>
                  <a:pt x="207" y="141"/>
                  <a:pt x="207" y="141"/>
                </a:cubicBezTo>
                <a:cubicBezTo>
                  <a:pt x="207" y="141"/>
                  <a:pt x="208" y="142"/>
                  <a:pt x="208" y="142"/>
                </a:cubicBezTo>
                <a:cubicBezTo>
                  <a:pt x="208" y="143"/>
                  <a:pt x="207" y="144"/>
                  <a:pt x="206" y="143"/>
                </a:cubicBezTo>
                <a:cubicBezTo>
                  <a:pt x="206" y="143"/>
                  <a:pt x="205" y="143"/>
                  <a:pt x="205" y="142"/>
                </a:cubicBezTo>
                <a:cubicBezTo>
                  <a:pt x="205" y="141"/>
                  <a:pt x="205" y="141"/>
                  <a:pt x="205" y="141"/>
                </a:cubicBezTo>
                <a:cubicBezTo>
                  <a:pt x="205" y="141"/>
                  <a:pt x="205" y="141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5" y="140"/>
                </a:cubicBezTo>
                <a:cubicBezTo>
                  <a:pt x="205" y="140"/>
                  <a:pt x="205" y="140"/>
                  <a:pt x="206" y="140"/>
                </a:cubicBezTo>
                <a:moveTo>
                  <a:pt x="123" y="75"/>
                </a:moveTo>
                <a:cubicBezTo>
                  <a:pt x="123" y="75"/>
                  <a:pt x="123" y="75"/>
                  <a:pt x="123" y="75"/>
                </a:cubicBezTo>
                <a:cubicBezTo>
                  <a:pt x="124" y="75"/>
                  <a:pt x="124" y="75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4"/>
                  <a:pt x="124" y="74"/>
                  <a:pt x="124" y="74"/>
                </a:cubicBezTo>
                <a:cubicBezTo>
                  <a:pt x="124" y="75"/>
                  <a:pt x="124" y="75"/>
                  <a:pt x="124" y="75"/>
                </a:cubicBezTo>
                <a:cubicBezTo>
                  <a:pt x="124" y="75"/>
                  <a:pt x="124" y="75"/>
                  <a:pt x="124" y="76"/>
                </a:cubicBezTo>
                <a:cubicBezTo>
                  <a:pt x="123" y="76"/>
                  <a:pt x="123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6"/>
                </a:cubicBezTo>
                <a:cubicBezTo>
                  <a:pt x="122" y="76"/>
                  <a:pt x="122" y="76"/>
                  <a:pt x="122" y="75"/>
                </a:cubicBezTo>
                <a:cubicBezTo>
                  <a:pt x="122" y="75"/>
                  <a:pt x="123" y="75"/>
                  <a:pt x="123" y="75"/>
                </a:cubicBezTo>
                <a:moveTo>
                  <a:pt x="126" y="78"/>
                </a:move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7"/>
                  <a:pt x="126" y="77"/>
                </a:cubicBezTo>
                <a:cubicBezTo>
                  <a:pt x="126" y="77"/>
                  <a:pt x="126" y="77"/>
                  <a:pt x="127" y="77"/>
                </a:cubicBezTo>
                <a:cubicBezTo>
                  <a:pt x="127" y="78"/>
                  <a:pt x="127" y="78"/>
                  <a:pt x="126" y="7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6" y="78"/>
                  <a:pt x="126" y="78"/>
                  <a:pt x="127" y="78"/>
                </a:cubicBezTo>
                <a:cubicBezTo>
                  <a:pt x="127" y="79"/>
                  <a:pt x="127" y="78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6" y="79"/>
                  <a:pt x="126" y="79"/>
                </a:cubicBezTo>
                <a:cubicBezTo>
                  <a:pt x="126" y="79"/>
                  <a:pt x="125" y="79"/>
                  <a:pt x="125" y="79"/>
                </a:cubicBezTo>
                <a:cubicBezTo>
                  <a:pt x="125" y="78"/>
                  <a:pt x="125" y="78"/>
                  <a:pt x="126" y="77"/>
                </a:cubicBezTo>
                <a:cubicBezTo>
                  <a:pt x="126" y="77"/>
                  <a:pt x="126" y="77"/>
                  <a:pt x="126" y="78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moveTo>
                  <a:pt x="40" y="107"/>
                </a:moveTo>
                <a:cubicBezTo>
                  <a:pt x="40" y="107"/>
                  <a:pt x="40" y="107"/>
                  <a:pt x="40" y="107"/>
                </a:cubicBezTo>
                <a:cubicBezTo>
                  <a:pt x="40" y="107"/>
                  <a:pt x="40" y="107"/>
                  <a:pt x="40" y="107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moveTo>
                  <a:pt x="33" y="115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5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  <a:moveTo>
                  <a:pt x="33" y="114"/>
                </a:moveTo>
                <a:cubicBezTo>
                  <a:pt x="33" y="114"/>
                  <a:pt x="33" y="114"/>
                  <a:pt x="33" y="114"/>
                </a:cubicBezTo>
                <a:cubicBezTo>
                  <a:pt x="33" y="114"/>
                  <a:pt x="33" y="114"/>
                  <a:pt x="33" y="11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1047428" y="894515"/>
            <a:ext cx="10097144" cy="50689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742333" y="1228401"/>
            <a:ext cx="88385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0">
                <a:solidFill>
                  <a:srgbClr val="DB6A5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gency FB" panose="020b0503020202020204" pitchFamily="34" charset="0"/>
                <a:ea typeface="方正细谭黑简体" panose="02000000000000000000" pitchFamily="2" charset="-122"/>
                <a:cs typeface="+mn-ea"/>
              </a:defRPr>
            </a:lvl1pPr>
          </a:lstStyle>
          <a:p>
            <a:r>
              <a:rPr lang="en-US" altLang="zh-CN">
                <a:sym typeface="+mn-lt"/>
              </a:rPr>
              <a:t>02</a:t>
            </a:r>
            <a:endParaRPr lang="zh-CN" altLang="en-US"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39866" y="3903068"/>
            <a:ext cx="4881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>
                <a:solidFill>
                  <a:srgbClr val="F2C96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+mn-ea"/>
                <a:sym typeface="+mn-lt"/>
              </a:rPr>
              <a:t>工作完成情况</a:t>
            </a:r>
            <a:endParaRPr lang="zh-CN" altLang="en-US" sz="6000">
              <a:solidFill>
                <a:srgbClr val="F2C96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flipH="1">
            <a:off x="611875" y="675861"/>
            <a:ext cx="10968255" cy="550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3" name="椭圆 2"/>
          <p:cNvSpPr/>
          <p:nvPr/>
        </p:nvSpPr>
        <p:spPr>
          <a:xfrm>
            <a:off x="8763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4" name="椭圆 3"/>
          <p:cNvSpPr/>
          <p:nvPr/>
        </p:nvSpPr>
        <p:spPr>
          <a:xfrm>
            <a:off x="11087100" y="891839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5" name="椭圆 4"/>
          <p:cNvSpPr/>
          <p:nvPr/>
        </p:nvSpPr>
        <p:spPr>
          <a:xfrm>
            <a:off x="8763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 useBgFill="1">
        <p:nvSpPr>
          <p:cNvPr id="6" name="椭圆 5"/>
          <p:cNvSpPr/>
          <p:nvPr/>
        </p:nvSpPr>
        <p:spPr>
          <a:xfrm>
            <a:off x="11087100" y="5737561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18"/>
          <p:cNvSpPr/>
          <p:nvPr/>
        </p:nvSpPr>
        <p:spPr bwMode="auto">
          <a:xfrm>
            <a:off x="6892126" y="2303265"/>
            <a:ext cx="1338271" cy="1882043"/>
          </a:xfrm>
          <a:custGeom>
            <a:gdLst>
              <a:gd name="T0" fmla="*/ 0 w 357"/>
              <a:gd name="T1" fmla="*/ 199 h 501"/>
              <a:gd name="T2" fmla="*/ 36 w 357"/>
              <a:gd name="T3" fmla="*/ 329 h 501"/>
              <a:gd name="T4" fmla="*/ 31 w 357"/>
              <a:gd name="T5" fmla="*/ 381 h 501"/>
              <a:gd name="T6" fmla="*/ 168 w 357"/>
              <a:gd name="T7" fmla="*/ 501 h 501"/>
              <a:gd name="T8" fmla="*/ 343 w 357"/>
              <a:gd name="T9" fmla="*/ 452 h 501"/>
              <a:gd name="T10" fmla="*/ 357 w 357"/>
              <a:gd name="T11" fmla="*/ 329 h 501"/>
              <a:gd name="T12" fmla="*/ 252 w 357"/>
              <a:gd name="T13" fmla="*/ 0 h 501"/>
              <a:gd name="T14" fmla="*/ 182 w 357"/>
              <a:gd name="T15" fmla="*/ 167 h 501"/>
              <a:gd name="T16" fmla="*/ 0 w 357"/>
              <a:gd name="T17" fmla="*/ 199 h 50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7" h="501">
                <a:moveTo>
                  <a:pt x="0" y="199"/>
                </a:moveTo>
                <a:cubicBezTo>
                  <a:pt x="23" y="237"/>
                  <a:pt x="36" y="281"/>
                  <a:pt x="36" y="329"/>
                </a:cubicBezTo>
                <a:cubicBezTo>
                  <a:pt x="36" y="346"/>
                  <a:pt x="34" y="364"/>
                  <a:pt x="31" y="381"/>
                </a:cubicBezTo>
                <a:cubicBezTo>
                  <a:pt x="168" y="501"/>
                  <a:pt x="168" y="501"/>
                  <a:pt x="168" y="501"/>
                </a:cubicBezTo>
                <a:cubicBezTo>
                  <a:pt x="343" y="452"/>
                  <a:pt x="343" y="452"/>
                  <a:pt x="343" y="452"/>
                </a:cubicBezTo>
                <a:cubicBezTo>
                  <a:pt x="352" y="412"/>
                  <a:pt x="357" y="371"/>
                  <a:pt x="357" y="329"/>
                </a:cubicBezTo>
                <a:cubicBezTo>
                  <a:pt x="357" y="206"/>
                  <a:pt x="318" y="92"/>
                  <a:pt x="252" y="0"/>
                </a:cubicBezTo>
                <a:cubicBezTo>
                  <a:pt x="182" y="167"/>
                  <a:pt x="182" y="167"/>
                  <a:pt x="182" y="167"/>
                </a:cubicBezTo>
                <a:lnTo>
                  <a:pt x="0" y="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Freeform 19"/>
          <p:cNvSpPr/>
          <p:nvPr/>
        </p:nvSpPr>
        <p:spPr bwMode="auto">
          <a:xfrm>
            <a:off x="4016959" y="3568586"/>
            <a:ext cx="1572712" cy="1829944"/>
          </a:xfrm>
          <a:custGeom>
            <a:gdLst>
              <a:gd name="T0" fmla="*/ 419 w 419"/>
              <a:gd name="T1" fmla="*/ 199 h 488"/>
              <a:gd name="T2" fmla="*/ 313 w 419"/>
              <a:gd name="T3" fmla="*/ 50 h 488"/>
              <a:gd name="T4" fmla="*/ 136 w 419"/>
              <a:gd name="T5" fmla="*/ 0 h 488"/>
              <a:gd name="T6" fmla="*/ 0 w 419"/>
              <a:gd name="T7" fmla="*/ 120 h 488"/>
              <a:gd name="T8" fmla="*/ 278 w 419"/>
              <a:gd name="T9" fmla="*/ 488 h 488"/>
              <a:gd name="T10" fmla="*/ 268 w 419"/>
              <a:gd name="T11" fmla="*/ 308 h 488"/>
              <a:gd name="T12" fmla="*/ 419 w 419"/>
              <a:gd name="T13" fmla="*/ 199 h 4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9" h="488">
                <a:moveTo>
                  <a:pt x="419" y="199"/>
                </a:moveTo>
                <a:cubicBezTo>
                  <a:pt x="367" y="165"/>
                  <a:pt x="328" y="112"/>
                  <a:pt x="313" y="50"/>
                </a:cubicBezTo>
                <a:cubicBezTo>
                  <a:pt x="136" y="0"/>
                  <a:pt x="136" y="0"/>
                  <a:pt x="136" y="0"/>
                </a:cubicBezTo>
                <a:cubicBezTo>
                  <a:pt x="0" y="120"/>
                  <a:pt x="0" y="120"/>
                  <a:pt x="0" y="120"/>
                </a:cubicBezTo>
                <a:cubicBezTo>
                  <a:pt x="37" y="278"/>
                  <a:pt x="140" y="411"/>
                  <a:pt x="278" y="488"/>
                </a:cubicBezTo>
                <a:cubicBezTo>
                  <a:pt x="268" y="308"/>
                  <a:pt x="268" y="308"/>
                  <a:pt x="268" y="308"/>
                </a:cubicBezTo>
                <a:lnTo>
                  <a:pt x="419" y="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Freeform 20"/>
          <p:cNvSpPr/>
          <p:nvPr/>
        </p:nvSpPr>
        <p:spPr bwMode="auto">
          <a:xfrm>
            <a:off x="6211592" y="1400004"/>
            <a:ext cx="1546663" cy="1540150"/>
          </a:xfrm>
          <a:custGeom>
            <a:gdLst>
              <a:gd name="T0" fmla="*/ 0 w 412"/>
              <a:gd name="T1" fmla="*/ 322 h 411"/>
              <a:gd name="T2" fmla="*/ 162 w 412"/>
              <a:gd name="T3" fmla="*/ 411 h 411"/>
              <a:gd name="T4" fmla="*/ 342 w 412"/>
              <a:gd name="T5" fmla="*/ 379 h 411"/>
              <a:gd name="T6" fmla="*/ 412 w 412"/>
              <a:gd name="T7" fmla="*/ 210 h 411"/>
              <a:gd name="T8" fmla="*/ 2 w 412"/>
              <a:gd name="T9" fmla="*/ 0 h 411"/>
              <a:gd name="T10" fmla="*/ 89 w 412"/>
              <a:gd name="T11" fmla="*/ 159 h 411"/>
              <a:gd name="T12" fmla="*/ 0 w 412"/>
              <a:gd name="T13" fmla="*/ 322 h 4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" h="411">
                <a:moveTo>
                  <a:pt x="0" y="322"/>
                </a:moveTo>
                <a:cubicBezTo>
                  <a:pt x="65" y="330"/>
                  <a:pt x="122" y="363"/>
                  <a:pt x="162" y="411"/>
                </a:cubicBezTo>
                <a:cubicBezTo>
                  <a:pt x="342" y="379"/>
                  <a:pt x="342" y="379"/>
                  <a:pt x="342" y="379"/>
                </a:cubicBezTo>
                <a:cubicBezTo>
                  <a:pt x="412" y="210"/>
                  <a:pt x="412" y="210"/>
                  <a:pt x="412" y="210"/>
                </a:cubicBezTo>
                <a:cubicBezTo>
                  <a:pt x="314" y="90"/>
                  <a:pt x="167" y="10"/>
                  <a:pt x="2" y="0"/>
                </a:cubicBezTo>
                <a:cubicBezTo>
                  <a:pt x="89" y="159"/>
                  <a:pt x="89" y="159"/>
                  <a:pt x="89" y="159"/>
                </a:cubicBezTo>
                <a:lnTo>
                  <a:pt x="0" y="3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Freeform 21"/>
          <p:cNvSpPr/>
          <p:nvPr/>
        </p:nvSpPr>
        <p:spPr bwMode="auto">
          <a:xfrm>
            <a:off x="5143583" y="4379365"/>
            <a:ext cx="1764823" cy="1289427"/>
          </a:xfrm>
          <a:custGeom>
            <a:gdLst>
              <a:gd name="T0" fmla="*/ 333 w 471"/>
              <a:gd name="T1" fmla="*/ 11 h 344"/>
              <a:gd name="T2" fmla="*/ 255 w 471"/>
              <a:gd name="T3" fmla="*/ 23 h 344"/>
              <a:gd name="T4" fmla="*/ 149 w 471"/>
              <a:gd name="T5" fmla="*/ 0 h 344"/>
              <a:gd name="T6" fmla="*/ 0 w 471"/>
              <a:gd name="T7" fmla="*/ 107 h 344"/>
              <a:gd name="T8" fmla="*/ 10 w 471"/>
              <a:gd name="T9" fmla="*/ 289 h 344"/>
              <a:gd name="T10" fmla="*/ 255 w 471"/>
              <a:gd name="T11" fmla="*/ 344 h 344"/>
              <a:gd name="T12" fmla="*/ 471 w 471"/>
              <a:gd name="T13" fmla="*/ 301 h 344"/>
              <a:gd name="T14" fmla="*/ 324 w 471"/>
              <a:gd name="T15" fmla="*/ 196 h 344"/>
              <a:gd name="T16" fmla="*/ 333 w 471"/>
              <a:gd name="T17" fmla="*/ 11 h 3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1" h="344">
                <a:moveTo>
                  <a:pt x="333" y="11"/>
                </a:moveTo>
                <a:cubicBezTo>
                  <a:pt x="308" y="19"/>
                  <a:pt x="282" y="23"/>
                  <a:pt x="255" y="23"/>
                </a:cubicBezTo>
                <a:cubicBezTo>
                  <a:pt x="217" y="23"/>
                  <a:pt x="181" y="15"/>
                  <a:pt x="149" y="0"/>
                </a:cubicBezTo>
                <a:cubicBezTo>
                  <a:pt x="0" y="107"/>
                  <a:pt x="0" y="107"/>
                  <a:pt x="0" y="107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84" y="324"/>
                  <a:pt x="167" y="344"/>
                  <a:pt x="255" y="344"/>
                </a:cubicBezTo>
                <a:cubicBezTo>
                  <a:pt x="331" y="344"/>
                  <a:pt x="404" y="328"/>
                  <a:pt x="471" y="301"/>
                </a:cubicBezTo>
                <a:cubicBezTo>
                  <a:pt x="324" y="196"/>
                  <a:pt x="324" y="196"/>
                  <a:pt x="324" y="196"/>
                </a:cubicBezTo>
                <a:lnTo>
                  <a:pt x="333" y="1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1" name="Freeform 22"/>
          <p:cNvSpPr/>
          <p:nvPr/>
        </p:nvSpPr>
        <p:spPr bwMode="auto">
          <a:xfrm>
            <a:off x="6478596" y="3851868"/>
            <a:ext cx="1667139" cy="1598760"/>
          </a:xfrm>
          <a:custGeom>
            <a:gdLst>
              <a:gd name="T0" fmla="*/ 445 w 445"/>
              <a:gd name="T1" fmla="*/ 73 h 426"/>
              <a:gd name="T2" fmla="*/ 271 w 445"/>
              <a:gd name="T3" fmla="*/ 123 h 426"/>
              <a:gd name="T4" fmla="*/ 132 w 445"/>
              <a:gd name="T5" fmla="*/ 0 h 426"/>
              <a:gd name="T6" fmla="*/ 9 w 445"/>
              <a:gd name="T7" fmla="*/ 137 h 426"/>
              <a:gd name="T8" fmla="*/ 0 w 445"/>
              <a:gd name="T9" fmla="*/ 320 h 426"/>
              <a:gd name="T10" fmla="*/ 148 w 445"/>
              <a:gd name="T11" fmla="*/ 426 h 426"/>
              <a:gd name="T12" fmla="*/ 445 w 445"/>
              <a:gd name="T13" fmla="*/ 73 h 4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5" h="426">
                <a:moveTo>
                  <a:pt x="445" y="73"/>
                </a:moveTo>
                <a:cubicBezTo>
                  <a:pt x="271" y="123"/>
                  <a:pt x="271" y="123"/>
                  <a:pt x="271" y="123"/>
                </a:cubicBezTo>
                <a:cubicBezTo>
                  <a:pt x="132" y="0"/>
                  <a:pt x="132" y="0"/>
                  <a:pt x="132" y="0"/>
                </a:cubicBezTo>
                <a:cubicBezTo>
                  <a:pt x="110" y="60"/>
                  <a:pt x="66" y="109"/>
                  <a:pt x="9" y="137"/>
                </a:cubicBezTo>
                <a:cubicBezTo>
                  <a:pt x="0" y="320"/>
                  <a:pt x="0" y="320"/>
                  <a:pt x="0" y="320"/>
                </a:cubicBezTo>
                <a:cubicBezTo>
                  <a:pt x="148" y="426"/>
                  <a:pt x="148" y="426"/>
                  <a:pt x="148" y="426"/>
                </a:cubicBezTo>
                <a:cubicBezTo>
                  <a:pt x="291" y="356"/>
                  <a:pt x="400" y="228"/>
                  <a:pt x="445" y="7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2" name="Freeform 23"/>
          <p:cNvSpPr/>
          <p:nvPr/>
        </p:nvSpPr>
        <p:spPr bwMode="auto">
          <a:xfrm>
            <a:off x="3961607" y="2214040"/>
            <a:ext cx="1393624" cy="1670395"/>
          </a:xfrm>
          <a:custGeom>
            <a:gdLst>
              <a:gd name="T0" fmla="*/ 322 w 372"/>
              <a:gd name="T1" fmla="*/ 376 h 445"/>
              <a:gd name="T2" fmla="*/ 321 w 372"/>
              <a:gd name="T3" fmla="*/ 352 h 445"/>
              <a:gd name="T4" fmla="*/ 372 w 372"/>
              <a:gd name="T5" fmla="*/ 200 h 445"/>
              <a:gd name="T6" fmla="*/ 301 w 372"/>
              <a:gd name="T7" fmla="*/ 30 h 445"/>
              <a:gd name="T8" fmla="*/ 122 w 372"/>
              <a:gd name="T9" fmla="*/ 0 h 445"/>
              <a:gd name="T10" fmla="*/ 0 w 372"/>
              <a:gd name="T11" fmla="*/ 352 h 445"/>
              <a:gd name="T12" fmla="*/ 8 w 372"/>
              <a:gd name="T13" fmla="*/ 445 h 445"/>
              <a:gd name="T14" fmla="*/ 142 w 372"/>
              <a:gd name="T15" fmla="*/ 326 h 445"/>
              <a:gd name="T16" fmla="*/ 322 w 372"/>
              <a:gd name="T17" fmla="*/ 376 h 44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2" h="445">
                <a:moveTo>
                  <a:pt x="322" y="376"/>
                </a:moveTo>
                <a:cubicBezTo>
                  <a:pt x="321" y="368"/>
                  <a:pt x="321" y="360"/>
                  <a:pt x="321" y="352"/>
                </a:cubicBezTo>
                <a:cubicBezTo>
                  <a:pt x="321" y="294"/>
                  <a:pt x="340" y="242"/>
                  <a:pt x="372" y="200"/>
                </a:cubicBezTo>
                <a:cubicBezTo>
                  <a:pt x="301" y="30"/>
                  <a:pt x="301" y="30"/>
                  <a:pt x="301" y="30"/>
                </a:cubicBezTo>
                <a:cubicBezTo>
                  <a:pt x="122" y="0"/>
                  <a:pt x="122" y="0"/>
                  <a:pt x="122" y="0"/>
                </a:cubicBezTo>
                <a:cubicBezTo>
                  <a:pt x="46" y="96"/>
                  <a:pt x="0" y="219"/>
                  <a:pt x="0" y="352"/>
                </a:cubicBezTo>
                <a:cubicBezTo>
                  <a:pt x="0" y="383"/>
                  <a:pt x="3" y="415"/>
                  <a:pt x="8" y="445"/>
                </a:cubicBezTo>
                <a:cubicBezTo>
                  <a:pt x="142" y="326"/>
                  <a:pt x="142" y="326"/>
                  <a:pt x="142" y="326"/>
                </a:cubicBezTo>
                <a:lnTo>
                  <a:pt x="322" y="3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3" name="Freeform 24"/>
          <p:cNvSpPr/>
          <p:nvPr/>
        </p:nvSpPr>
        <p:spPr bwMode="auto">
          <a:xfrm>
            <a:off x="4508638" y="1400004"/>
            <a:ext cx="1901580" cy="1465258"/>
          </a:xfrm>
          <a:custGeom>
            <a:gdLst>
              <a:gd name="T0" fmla="*/ 250 w 507"/>
              <a:gd name="T1" fmla="*/ 391 h 391"/>
              <a:gd name="T2" fmla="*/ 419 w 507"/>
              <a:gd name="T3" fmla="*/ 320 h 391"/>
              <a:gd name="T4" fmla="*/ 507 w 507"/>
              <a:gd name="T5" fmla="*/ 159 h 391"/>
              <a:gd name="T6" fmla="*/ 419 w 507"/>
              <a:gd name="T7" fmla="*/ 0 h 391"/>
              <a:gd name="T8" fmla="*/ 0 w 507"/>
              <a:gd name="T9" fmla="*/ 189 h 391"/>
              <a:gd name="T10" fmla="*/ 177 w 507"/>
              <a:gd name="T11" fmla="*/ 219 h 391"/>
              <a:gd name="T12" fmla="*/ 250 w 507"/>
              <a:gd name="T13" fmla="*/ 391 h 39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7" h="391">
                <a:moveTo>
                  <a:pt x="250" y="391"/>
                </a:moveTo>
                <a:cubicBezTo>
                  <a:pt x="294" y="348"/>
                  <a:pt x="353" y="321"/>
                  <a:pt x="419" y="320"/>
                </a:cubicBezTo>
                <a:cubicBezTo>
                  <a:pt x="507" y="159"/>
                  <a:pt x="507" y="159"/>
                  <a:pt x="507" y="159"/>
                </a:cubicBezTo>
                <a:cubicBezTo>
                  <a:pt x="419" y="0"/>
                  <a:pt x="419" y="0"/>
                  <a:pt x="419" y="0"/>
                </a:cubicBezTo>
                <a:cubicBezTo>
                  <a:pt x="253" y="1"/>
                  <a:pt x="103" y="73"/>
                  <a:pt x="0" y="189"/>
                </a:cubicBezTo>
                <a:cubicBezTo>
                  <a:pt x="177" y="219"/>
                  <a:pt x="177" y="219"/>
                  <a:pt x="177" y="219"/>
                </a:cubicBezTo>
                <a:lnTo>
                  <a:pt x="250" y="39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4" name="Inhaltsplatzhalter 4"/>
          <p:cNvSpPr txBox="1"/>
          <p:nvPr/>
        </p:nvSpPr>
        <p:spPr>
          <a:xfrm>
            <a:off x="876301" y="3935434"/>
            <a:ext cx="291029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5" name="Inhaltsplatzhalter 4"/>
          <p:cNvSpPr txBox="1"/>
          <p:nvPr/>
        </p:nvSpPr>
        <p:spPr>
          <a:xfrm>
            <a:off x="876301" y="2446328"/>
            <a:ext cx="291029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6" name="Inhaltsplatzhalter 4"/>
          <p:cNvSpPr txBox="1"/>
          <p:nvPr/>
        </p:nvSpPr>
        <p:spPr>
          <a:xfrm>
            <a:off x="8368291" y="2618204"/>
            <a:ext cx="298323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Inhaltsplatzhalter 4"/>
          <p:cNvSpPr txBox="1"/>
          <p:nvPr/>
        </p:nvSpPr>
        <p:spPr>
          <a:xfrm>
            <a:off x="1182355" y="1273465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. </a:t>
            </a:r>
            <a:endParaRPr lang="en-US" sz="110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Inhaltsplatzhalter 4"/>
          <p:cNvSpPr txBox="1"/>
          <p:nvPr/>
        </p:nvSpPr>
        <p:spPr>
          <a:xfrm>
            <a:off x="7896440" y="1273465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Inhaltsplatzhalter 4"/>
          <p:cNvSpPr txBox="1"/>
          <p:nvPr/>
        </p:nvSpPr>
        <p:spPr>
          <a:xfrm>
            <a:off x="1182355" y="5111716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单击输入你需要的内容，单击输入你需要的内容，单击输入你需要的内容，</a:t>
            </a:r>
            <a:endParaRPr lang="en-US" altLang="zh-CN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Inhaltsplatzhalter 4"/>
          <p:cNvSpPr txBox="1"/>
          <p:nvPr/>
        </p:nvSpPr>
        <p:spPr>
          <a:xfrm>
            <a:off x="7719980" y="5111716"/>
            <a:ext cx="327858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305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20" indent="-27305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370" indent="-17780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240" indent="-17907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7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zh-CN" altLang="en-US" sz="1800" b="1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单机输入内容</a:t>
            </a:r>
            <a:br>
              <a:rPr lang="en-US" altLang="zh-CN" sz="1800" b="1">
                <a:solidFill>
                  <a:schemeClr val="accent2"/>
                </a:solidFill>
                <a:latin typeface="+mn-lt"/>
                <a:cs typeface="+mn-ea"/>
                <a:sym typeface="+mn-lt"/>
              </a:rPr>
            </a:br>
            <a:r>
              <a: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cs typeface="+mn-ea"/>
                <a:sym typeface="+mn-lt"/>
              </a:rPr>
              <a:t>单击输入你需要的内容，单击输入你需要的内容，单击输入你需要的内容</a:t>
            </a:r>
            <a:endParaRPr lang="en-US" sz="1800">
              <a:solidFill>
                <a:schemeClr val="bg1">
                  <a:lumMod val="50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21" name="Group 44"/>
          <p:cNvGrpSpPr/>
          <p:nvPr/>
        </p:nvGrpSpPr>
        <p:grpSpPr>
          <a:xfrm>
            <a:off x="7381353" y="3118499"/>
            <a:ext cx="534987" cy="534988"/>
            <a:chOff x="10996613" y="1925638"/>
            <a:chExt cx="534987" cy="534988"/>
          </a:xfrm>
          <a:solidFill>
            <a:schemeClr val="bg1"/>
          </a:solidFill>
        </p:grpSpPr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10996613" y="1925638"/>
              <a:ext cx="534987" cy="534988"/>
            </a:xfrm>
            <a:custGeom>
              <a:gdLst>
                <a:gd name="T0" fmla="*/ 1446 w 3370"/>
                <a:gd name="T1" fmla="*/ 543 h 3371"/>
                <a:gd name="T2" fmla="*/ 1099 w 3370"/>
                <a:gd name="T3" fmla="*/ 703 h 3371"/>
                <a:gd name="T4" fmla="*/ 750 w 3370"/>
                <a:gd name="T5" fmla="*/ 523 h 3371"/>
                <a:gd name="T6" fmla="*/ 518 w 3370"/>
                <a:gd name="T7" fmla="*/ 737 h 3371"/>
                <a:gd name="T8" fmla="*/ 710 w 3370"/>
                <a:gd name="T9" fmla="*/ 1069 h 3371"/>
                <a:gd name="T10" fmla="*/ 568 w 3370"/>
                <a:gd name="T11" fmla="*/ 1428 h 3371"/>
                <a:gd name="T12" fmla="*/ 192 w 3370"/>
                <a:gd name="T13" fmla="*/ 1536 h 3371"/>
                <a:gd name="T14" fmla="*/ 524 w 3370"/>
                <a:gd name="T15" fmla="*/ 1916 h 3371"/>
                <a:gd name="T16" fmla="*/ 665 w 3370"/>
                <a:gd name="T17" fmla="*/ 2204 h 3371"/>
                <a:gd name="T18" fmla="*/ 526 w 3370"/>
                <a:gd name="T19" fmla="*/ 2621 h 3371"/>
                <a:gd name="T20" fmla="*/ 749 w 3370"/>
                <a:gd name="T21" fmla="*/ 2861 h 3371"/>
                <a:gd name="T22" fmla="*/ 1044 w 3370"/>
                <a:gd name="T23" fmla="*/ 2666 h 3371"/>
                <a:gd name="T24" fmla="*/ 1325 w 3370"/>
                <a:gd name="T25" fmla="*/ 2773 h 3371"/>
                <a:gd name="T26" fmla="*/ 1519 w 3370"/>
                <a:gd name="T27" fmla="*/ 3167 h 3371"/>
                <a:gd name="T28" fmla="*/ 1851 w 3370"/>
                <a:gd name="T29" fmla="*/ 3167 h 3371"/>
                <a:gd name="T30" fmla="*/ 2048 w 3370"/>
                <a:gd name="T31" fmla="*/ 2773 h 3371"/>
                <a:gd name="T32" fmla="*/ 2351 w 3370"/>
                <a:gd name="T33" fmla="*/ 2666 h 3371"/>
                <a:gd name="T34" fmla="*/ 2631 w 3370"/>
                <a:gd name="T35" fmla="*/ 2854 h 3371"/>
                <a:gd name="T36" fmla="*/ 2676 w 3370"/>
                <a:gd name="T37" fmla="*/ 2370 h 3371"/>
                <a:gd name="T38" fmla="*/ 2743 w 3370"/>
                <a:gd name="T39" fmla="*/ 2123 h 3371"/>
                <a:gd name="T40" fmla="*/ 2870 w 3370"/>
                <a:gd name="T41" fmla="*/ 1902 h 3371"/>
                <a:gd name="T42" fmla="*/ 3181 w 3370"/>
                <a:gd name="T43" fmla="*/ 1529 h 3371"/>
                <a:gd name="T44" fmla="*/ 2803 w 3370"/>
                <a:gd name="T45" fmla="*/ 1421 h 3371"/>
                <a:gd name="T46" fmla="*/ 2659 w 3370"/>
                <a:gd name="T47" fmla="*/ 1063 h 3371"/>
                <a:gd name="T48" fmla="*/ 2849 w 3370"/>
                <a:gd name="T49" fmla="*/ 732 h 3371"/>
                <a:gd name="T50" fmla="*/ 2618 w 3370"/>
                <a:gd name="T51" fmla="*/ 519 h 3371"/>
                <a:gd name="T52" fmla="*/ 2268 w 3370"/>
                <a:gd name="T53" fmla="*/ 700 h 3371"/>
                <a:gd name="T54" fmla="*/ 1913 w 3370"/>
                <a:gd name="T55" fmla="*/ 540 h 3371"/>
                <a:gd name="T56" fmla="*/ 1532 w 3370"/>
                <a:gd name="T57" fmla="*/ 189 h 3371"/>
                <a:gd name="T58" fmla="*/ 1973 w 3370"/>
                <a:gd name="T59" fmla="*/ 60 h 3371"/>
                <a:gd name="T60" fmla="*/ 2233 w 3370"/>
                <a:gd name="T61" fmla="*/ 468 h 3371"/>
                <a:gd name="T62" fmla="*/ 2659 w 3370"/>
                <a:gd name="T63" fmla="*/ 331 h 3371"/>
                <a:gd name="T64" fmla="*/ 3022 w 3370"/>
                <a:gd name="T65" fmla="*/ 652 h 3371"/>
                <a:gd name="T66" fmla="*/ 3005 w 3370"/>
                <a:gd name="T67" fmla="*/ 868 h 3371"/>
                <a:gd name="T68" fmla="*/ 3260 w 3370"/>
                <a:gd name="T69" fmla="*/ 1353 h 3371"/>
                <a:gd name="T70" fmla="*/ 3370 w 3370"/>
                <a:gd name="T71" fmla="*/ 1537 h 3371"/>
                <a:gd name="T72" fmla="*/ 3286 w 3370"/>
                <a:gd name="T73" fmla="*/ 2001 h 3371"/>
                <a:gd name="T74" fmla="*/ 2865 w 3370"/>
                <a:gd name="T75" fmla="*/ 2309 h 3371"/>
                <a:gd name="T76" fmla="*/ 3033 w 3370"/>
                <a:gd name="T77" fmla="*/ 2690 h 3371"/>
                <a:gd name="T78" fmla="*/ 2689 w 3370"/>
                <a:gd name="T79" fmla="*/ 3034 h 3371"/>
                <a:gd name="T80" fmla="*/ 2309 w 3370"/>
                <a:gd name="T81" fmla="*/ 2866 h 3371"/>
                <a:gd name="T82" fmla="*/ 2001 w 3370"/>
                <a:gd name="T83" fmla="*/ 3287 h 3371"/>
                <a:gd name="T84" fmla="*/ 1536 w 3370"/>
                <a:gd name="T85" fmla="*/ 3371 h 3371"/>
                <a:gd name="T86" fmla="*/ 1352 w 3370"/>
                <a:gd name="T87" fmla="*/ 3260 h 3371"/>
                <a:gd name="T88" fmla="*/ 871 w 3370"/>
                <a:gd name="T89" fmla="*/ 3010 h 3371"/>
                <a:gd name="T90" fmla="*/ 656 w 3370"/>
                <a:gd name="T91" fmla="*/ 3026 h 3371"/>
                <a:gd name="T92" fmla="*/ 335 w 3370"/>
                <a:gd name="T93" fmla="*/ 2663 h 3371"/>
                <a:gd name="T94" fmla="*/ 473 w 3370"/>
                <a:gd name="T95" fmla="*/ 2242 h 3371"/>
                <a:gd name="T96" fmla="*/ 60 w 3370"/>
                <a:gd name="T97" fmla="*/ 1988 h 3371"/>
                <a:gd name="T98" fmla="*/ 3 w 3370"/>
                <a:gd name="T99" fmla="*/ 1511 h 3371"/>
                <a:gd name="T100" fmla="*/ 141 w 3370"/>
                <a:gd name="T101" fmla="*/ 1347 h 3371"/>
                <a:gd name="T102" fmla="*/ 344 w 3370"/>
                <a:gd name="T103" fmla="*/ 843 h 3371"/>
                <a:gd name="T104" fmla="*/ 361 w 3370"/>
                <a:gd name="T105" fmla="*/ 629 h 3371"/>
                <a:gd name="T106" fmla="*/ 741 w 3370"/>
                <a:gd name="T107" fmla="*/ 332 h 3371"/>
                <a:gd name="T108" fmla="*/ 1206 w 3370"/>
                <a:gd name="T109" fmla="*/ 440 h 3371"/>
                <a:gd name="T110" fmla="*/ 1409 w 3370"/>
                <a:gd name="T111" fmla="*/ 40 h 33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70" h="3370">
                  <a:moveTo>
                    <a:pt x="1532" y="189"/>
                  </a:moveTo>
                  <a:lnTo>
                    <a:pt x="1524" y="192"/>
                  </a:lnTo>
                  <a:lnTo>
                    <a:pt x="1518" y="198"/>
                  </a:lnTo>
                  <a:lnTo>
                    <a:pt x="1513" y="205"/>
                  </a:lnTo>
                  <a:lnTo>
                    <a:pt x="1463" y="503"/>
                  </a:lnTo>
                  <a:lnTo>
                    <a:pt x="1457" y="524"/>
                  </a:lnTo>
                  <a:lnTo>
                    <a:pt x="1446" y="543"/>
                  </a:lnTo>
                  <a:lnTo>
                    <a:pt x="1432" y="558"/>
                  </a:lnTo>
                  <a:lnTo>
                    <a:pt x="1414" y="571"/>
                  </a:lnTo>
                  <a:lnTo>
                    <a:pt x="1394" y="579"/>
                  </a:lnTo>
                  <a:lnTo>
                    <a:pt x="1317" y="602"/>
                  </a:lnTo>
                  <a:lnTo>
                    <a:pt x="1242" y="631"/>
                  </a:lnTo>
                  <a:lnTo>
                    <a:pt x="1169" y="665"/>
                  </a:lnTo>
                  <a:lnTo>
                    <a:pt x="1099" y="703"/>
                  </a:lnTo>
                  <a:lnTo>
                    <a:pt x="1079" y="712"/>
                  </a:lnTo>
                  <a:lnTo>
                    <a:pt x="1058" y="716"/>
                  </a:lnTo>
                  <a:lnTo>
                    <a:pt x="1036" y="715"/>
                  </a:lnTo>
                  <a:lnTo>
                    <a:pt x="1015" y="710"/>
                  </a:lnTo>
                  <a:lnTo>
                    <a:pt x="995" y="699"/>
                  </a:lnTo>
                  <a:lnTo>
                    <a:pt x="753" y="525"/>
                  </a:lnTo>
                  <a:lnTo>
                    <a:pt x="750" y="523"/>
                  </a:lnTo>
                  <a:lnTo>
                    <a:pt x="745" y="522"/>
                  </a:lnTo>
                  <a:lnTo>
                    <a:pt x="741" y="522"/>
                  </a:lnTo>
                  <a:lnTo>
                    <a:pt x="738" y="522"/>
                  </a:lnTo>
                  <a:lnTo>
                    <a:pt x="735" y="523"/>
                  </a:lnTo>
                  <a:lnTo>
                    <a:pt x="732" y="524"/>
                  </a:lnTo>
                  <a:lnTo>
                    <a:pt x="728" y="527"/>
                  </a:lnTo>
                  <a:lnTo>
                    <a:pt x="518" y="737"/>
                  </a:lnTo>
                  <a:lnTo>
                    <a:pt x="514" y="745"/>
                  </a:lnTo>
                  <a:lnTo>
                    <a:pt x="513" y="754"/>
                  </a:lnTo>
                  <a:lnTo>
                    <a:pt x="516" y="762"/>
                  </a:lnTo>
                  <a:lnTo>
                    <a:pt x="691" y="1008"/>
                  </a:lnTo>
                  <a:lnTo>
                    <a:pt x="702" y="1027"/>
                  </a:lnTo>
                  <a:lnTo>
                    <a:pt x="709" y="1048"/>
                  </a:lnTo>
                  <a:lnTo>
                    <a:pt x="710" y="1069"/>
                  </a:lnTo>
                  <a:lnTo>
                    <a:pt x="706" y="1091"/>
                  </a:lnTo>
                  <a:lnTo>
                    <a:pt x="696" y="1111"/>
                  </a:lnTo>
                  <a:lnTo>
                    <a:pt x="658" y="1181"/>
                  </a:lnTo>
                  <a:lnTo>
                    <a:pt x="626" y="1255"/>
                  </a:lnTo>
                  <a:lnTo>
                    <a:pt x="598" y="1329"/>
                  </a:lnTo>
                  <a:lnTo>
                    <a:pt x="576" y="1406"/>
                  </a:lnTo>
                  <a:lnTo>
                    <a:pt x="568" y="1428"/>
                  </a:lnTo>
                  <a:lnTo>
                    <a:pt x="556" y="1445"/>
                  </a:lnTo>
                  <a:lnTo>
                    <a:pt x="540" y="1460"/>
                  </a:lnTo>
                  <a:lnTo>
                    <a:pt x="521" y="1471"/>
                  </a:lnTo>
                  <a:lnTo>
                    <a:pt x="500" y="1477"/>
                  </a:lnTo>
                  <a:lnTo>
                    <a:pt x="206" y="1526"/>
                  </a:lnTo>
                  <a:lnTo>
                    <a:pt x="198" y="1529"/>
                  </a:lnTo>
                  <a:lnTo>
                    <a:pt x="192" y="1536"/>
                  </a:lnTo>
                  <a:lnTo>
                    <a:pt x="190" y="1545"/>
                  </a:lnTo>
                  <a:lnTo>
                    <a:pt x="190" y="1841"/>
                  </a:lnTo>
                  <a:lnTo>
                    <a:pt x="192" y="1850"/>
                  </a:lnTo>
                  <a:lnTo>
                    <a:pt x="198" y="1856"/>
                  </a:lnTo>
                  <a:lnTo>
                    <a:pt x="206" y="1859"/>
                  </a:lnTo>
                  <a:lnTo>
                    <a:pt x="504" y="1910"/>
                  </a:lnTo>
                  <a:lnTo>
                    <a:pt x="524" y="1916"/>
                  </a:lnTo>
                  <a:lnTo>
                    <a:pt x="544" y="1927"/>
                  </a:lnTo>
                  <a:lnTo>
                    <a:pt x="559" y="1942"/>
                  </a:lnTo>
                  <a:lnTo>
                    <a:pt x="571" y="1959"/>
                  </a:lnTo>
                  <a:lnTo>
                    <a:pt x="580" y="1980"/>
                  </a:lnTo>
                  <a:lnTo>
                    <a:pt x="602" y="2057"/>
                  </a:lnTo>
                  <a:lnTo>
                    <a:pt x="631" y="2131"/>
                  </a:lnTo>
                  <a:lnTo>
                    <a:pt x="665" y="2204"/>
                  </a:lnTo>
                  <a:lnTo>
                    <a:pt x="703" y="2274"/>
                  </a:lnTo>
                  <a:lnTo>
                    <a:pt x="713" y="2294"/>
                  </a:lnTo>
                  <a:lnTo>
                    <a:pt x="717" y="2316"/>
                  </a:lnTo>
                  <a:lnTo>
                    <a:pt x="716" y="2337"/>
                  </a:lnTo>
                  <a:lnTo>
                    <a:pt x="710" y="2359"/>
                  </a:lnTo>
                  <a:lnTo>
                    <a:pt x="699" y="2378"/>
                  </a:lnTo>
                  <a:lnTo>
                    <a:pt x="526" y="2621"/>
                  </a:lnTo>
                  <a:lnTo>
                    <a:pt x="523" y="2629"/>
                  </a:lnTo>
                  <a:lnTo>
                    <a:pt x="524" y="2637"/>
                  </a:lnTo>
                  <a:lnTo>
                    <a:pt x="528" y="2646"/>
                  </a:lnTo>
                  <a:lnTo>
                    <a:pt x="738" y="2855"/>
                  </a:lnTo>
                  <a:lnTo>
                    <a:pt x="741" y="2858"/>
                  </a:lnTo>
                  <a:lnTo>
                    <a:pt x="745" y="2860"/>
                  </a:lnTo>
                  <a:lnTo>
                    <a:pt x="749" y="2861"/>
                  </a:lnTo>
                  <a:lnTo>
                    <a:pt x="752" y="2861"/>
                  </a:lnTo>
                  <a:lnTo>
                    <a:pt x="755" y="2861"/>
                  </a:lnTo>
                  <a:lnTo>
                    <a:pt x="759" y="2859"/>
                  </a:lnTo>
                  <a:lnTo>
                    <a:pt x="762" y="2858"/>
                  </a:lnTo>
                  <a:lnTo>
                    <a:pt x="1009" y="2681"/>
                  </a:lnTo>
                  <a:lnTo>
                    <a:pt x="1026" y="2672"/>
                  </a:lnTo>
                  <a:lnTo>
                    <a:pt x="1044" y="2666"/>
                  </a:lnTo>
                  <a:lnTo>
                    <a:pt x="1063" y="2664"/>
                  </a:lnTo>
                  <a:lnTo>
                    <a:pt x="1079" y="2666"/>
                  </a:lnTo>
                  <a:lnTo>
                    <a:pt x="1096" y="2670"/>
                  </a:lnTo>
                  <a:lnTo>
                    <a:pt x="1111" y="2677"/>
                  </a:lnTo>
                  <a:lnTo>
                    <a:pt x="1181" y="2713"/>
                  </a:lnTo>
                  <a:lnTo>
                    <a:pt x="1252" y="2746"/>
                  </a:lnTo>
                  <a:lnTo>
                    <a:pt x="1325" y="2773"/>
                  </a:lnTo>
                  <a:lnTo>
                    <a:pt x="1400" y="2795"/>
                  </a:lnTo>
                  <a:lnTo>
                    <a:pt x="1420" y="2803"/>
                  </a:lnTo>
                  <a:lnTo>
                    <a:pt x="1438" y="2816"/>
                  </a:lnTo>
                  <a:lnTo>
                    <a:pt x="1453" y="2831"/>
                  </a:lnTo>
                  <a:lnTo>
                    <a:pt x="1463" y="2849"/>
                  </a:lnTo>
                  <a:lnTo>
                    <a:pt x="1469" y="2871"/>
                  </a:lnTo>
                  <a:lnTo>
                    <a:pt x="1519" y="3167"/>
                  </a:lnTo>
                  <a:lnTo>
                    <a:pt x="1522" y="3175"/>
                  </a:lnTo>
                  <a:lnTo>
                    <a:pt x="1529" y="3180"/>
                  </a:lnTo>
                  <a:lnTo>
                    <a:pt x="1537" y="3182"/>
                  </a:lnTo>
                  <a:lnTo>
                    <a:pt x="1834" y="3182"/>
                  </a:lnTo>
                  <a:lnTo>
                    <a:pt x="1842" y="3180"/>
                  </a:lnTo>
                  <a:lnTo>
                    <a:pt x="1848" y="3175"/>
                  </a:lnTo>
                  <a:lnTo>
                    <a:pt x="1851" y="3167"/>
                  </a:lnTo>
                  <a:lnTo>
                    <a:pt x="1902" y="2871"/>
                  </a:lnTo>
                  <a:lnTo>
                    <a:pt x="1908" y="2850"/>
                  </a:lnTo>
                  <a:lnTo>
                    <a:pt x="1918" y="2831"/>
                  </a:lnTo>
                  <a:lnTo>
                    <a:pt x="1932" y="2816"/>
                  </a:lnTo>
                  <a:lnTo>
                    <a:pt x="1951" y="2803"/>
                  </a:lnTo>
                  <a:lnTo>
                    <a:pt x="1971" y="2795"/>
                  </a:lnTo>
                  <a:lnTo>
                    <a:pt x="2048" y="2773"/>
                  </a:lnTo>
                  <a:lnTo>
                    <a:pt x="2123" y="2745"/>
                  </a:lnTo>
                  <a:lnTo>
                    <a:pt x="2196" y="2711"/>
                  </a:lnTo>
                  <a:lnTo>
                    <a:pt x="2266" y="2672"/>
                  </a:lnTo>
                  <a:lnTo>
                    <a:pt x="2287" y="2664"/>
                  </a:lnTo>
                  <a:lnTo>
                    <a:pt x="2308" y="2660"/>
                  </a:lnTo>
                  <a:lnTo>
                    <a:pt x="2330" y="2661"/>
                  </a:lnTo>
                  <a:lnTo>
                    <a:pt x="2351" y="2666"/>
                  </a:lnTo>
                  <a:lnTo>
                    <a:pt x="2370" y="2677"/>
                  </a:lnTo>
                  <a:lnTo>
                    <a:pt x="2614" y="2850"/>
                  </a:lnTo>
                  <a:lnTo>
                    <a:pt x="2617" y="2853"/>
                  </a:lnTo>
                  <a:lnTo>
                    <a:pt x="2620" y="2854"/>
                  </a:lnTo>
                  <a:lnTo>
                    <a:pt x="2625" y="2855"/>
                  </a:lnTo>
                  <a:lnTo>
                    <a:pt x="2628" y="2855"/>
                  </a:lnTo>
                  <a:lnTo>
                    <a:pt x="2631" y="2854"/>
                  </a:lnTo>
                  <a:lnTo>
                    <a:pt x="2635" y="2851"/>
                  </a:lnTo>
                  <a:lnTo>
                    <a:pt x="2638" y="2848"/>
                  </a:lnTo>
                  <a:lnTo>
                    <a:pt x="2848" y="2638"/>
                  </a:lnTo>
                  <a:lnTo>
                    <a:pt x="2853" y="2631"/>
                  </a:lnTo>
                  <a:lnTo>
                    <a:pt x="2853" y="2623"/>
                  </a:lnTo>
                  <a:lnTo>
                    <a:pt x="2850" y="2615"/>
                  </a:lnTo>
                  <a:lnTo>
                    <a:pt x="2676" y="2370"/>
                  </a:lnTo>
                  <a:lnTo>
                    <a:pt x="2665" y="2351"/>
                  </a:lnTo>
                  <a:lnTo>
                    <a:pt x="2659" y="2329"/>
                  </a:lnTo>
                  <a:lnTo>
                    <a:pt x="2659" y="2308"/>
                  </a:lnTo>
                  <a:lnTo>
                    <a:pt x="2663" y="2286"/>
                  </a:lnTo>
                  <a:lnTo>
                    <a:pt x="2672" y="2267"/>
                  </a:lnTo>
                  <a:lnTo>
                    <a:pt x="2711" y="2196"/>
                  </a:lnTo>
                  <a:lnTo>
                    <a:pt x="2743" y="2123"/>
                  </a:lnTo>
                  <a:lnTo>
                    <a:pt x="2772" y="2048"/>
                  </a:lnTo>
                  <a:lnTo>
                    <a:pt x="2794" y="1972"/>
                  </a:lnTo>
                  <a:lnTo>
                    <a:pt x="2803" y="1951"/>
                  </a:lnTo>
                  <a:lnTo>
                    <a:pt x="2814" y="1933"/>
                  </a:lnTo>
                  <a:lnTo>
                    <a:pt x="2830" y="1918"/>
                  </a:lnTo>
                  <a:lnTo>
                    <a:pt x="2849" y="1908"/>
                  </a:lnTo>
                  <a:lnTo>
                    <a:pt x="2870" y="1902"/>
                  </a:lnTo>
                  <a:lnTo>
                    <a:pt x="3166" y="1852"/>
                  </a:lnTo>
                  <a:lnTo>
                    <a:pt x="3174" y="1849"/>
                  </a:lnTo>
                  <a:lnTo>
                    <a:pt x="3180" y="1843"/>
                  </a:lnTo>
                  <a:lnTo>
                    <a:pt x="3182" y="1834"/>
                  </a:lnTo>
                  <a:lnTo>
                    <a:pt x="3183" y="1834"/>
                  </a:lnTo>
                  <a:lnTo>
                    <a:pt x="3183" y="1537"/>
                  </a:lnTo>
                  <a:lnTo>
                    <a:pt x="3181" y="1529"/>
                  </a:lnTo>
                  <a:lnTo>
                    <a:pt x="3175" y="1523"/>
                  </a:lnTo>
                  <a:lnTo>
                    <a:pt x="3167" y="1519"/>
                  </a:lnTo>
                  <a:lnTo>
                    <a:pt x="2871" y="1469"/>
                  </a:lnTo>
                  <a:lnTo>
                    <a:pt x="2850" y="1464"/>
                  </a:lnTo>
                  <a:lnTo>
                    <a:pt x="2831" y="1452"/>
                  </a:lnTo>
                  <a:lnTo>
                    <a:pt x="2815" y="1438"/>
                  </a:lnTo>
                  <a:lnTo>
                    <a:pt x="2803" y="1421"/>
                  </a:lnTo>
                  <a:lnTo>
                    <a:pt x="2796" y="1399"/>
                  </a:lnTo>
                  <a:lnTo>
                    <a:pt x="2773" y="1322"/>
                  </a:lnTo>
                  <a:lnTo>
                    <a:pt x="2744" y="1248"/>
                  </a:lnTo>
                  <a:lnTo>
                    <a:pt x="2712" y="1175"/>
                  </a:lnTo>
                  <a:lnTo>
                    <a:pt x="2673" y="1104"/>
                  </a:lnTo>
                  <a:lnTo>
                    <a:pt x="2663" y="1085"/>
                  </a:lnTo>
                  <a:lnTo>
                    <a:pt x="2659" y="1063"/>
                  </a:lnTo>
                  <a:lnTo>
                    <a:pt x="2660" y="1042"/>
                  </a:lnTo>
                  <a:lnTo>
                    <a:pt x="2666" y="1020"/>
                  </a:lnTo>
                  <a:lnTo>
                    <a:pt x="2677" y="1001"/>
                  </a:lnTo>
                  <a:lnTo>
                    <a:pt x="2851" y="757"/>
                  </a:lnTo>
                  <a:lnTo>
                    <a:pt x="2854" y="749"/>
                  </a:lnTo>
                  <a:lnTo>
                    <a:pt x="2853" y="740"/>
                  </a:lnTo>
                  <a:lnTo>
                    <a:pt x="2849" y="732"/>
                  </a:lnTo>
                  <a:lnTo>
                    <a:pt x="2639" y="522"/>
                  </a:lnTo>
                  <a:lnTo>
                    <a:pt x="2635" y="520"/>
                  </a:lnTo>
                  <a:lnTo>
                    <a:pt x="2632" y="518"/>
                  </a:lnTo>
                  <a:lnTo>
                    <a:pt x="2629" y="517"/>
                  </a:lnTo>
                  <a:lnTo>
                    <a:pt x="2626" y="517"/>
                  </a:lnTo>
                  <a:lnTo>
                    <a:pt x="2622" y="517"/>
                  </a:lnTo>
                  <a:lnTo>
                    <a:pt x="2618" y="519"/>
                  </a:lnTo>
                  <a:lnTo>
                    <a:pt x="2615" y="520"/>
                  </a:lnTo>
                  <a:lnTo>
                    <a:pt x="2372" y="695"/>
                  </a:lnTo>
                  <a:lnTo>
                    <a:pt x="2352" y="706"/>
                  </a:lnTo>
                  <a:lnTo>
                    <a:pt x="2332" y="712"/>
                  </a:lnTo>
                  <a:lnTo>
                    <a:pt x="2310" y="713"/>
                  </a:lnTo>
                  <a:lnTo>
                    <a:pt x="2289" y="709"/>
                  </a:lnTo>
                  <a:lnTo>
                    <a:pt x="2268" y="700"/>
                  </a:lnTo>
                  <a:lnTo>
                    <a:pt x="2196" y="661"/>
                  </a:lnTo>
                  <a:lnTo>
                    <a:pt x="2122" y="627"/>
                  </a:lnTo>
                  <a:lnTo>
                    <a:pt x="2045" y="598"/>
                  </a:lnTo>
                  <a:lnTo>
                    <a:pt x="1966" y="576"/>
                  </a:lnTo>
                  <a:lnTo>
                    <a:pt x="1946" y="567"/>
                  </a:lnTo>
                  <a:lnTo>
                    <a:pt x="1928" y="555"/>
                  </a:lnTo>
                  <a:lnTo>
                    <a:pt x="1913" y="540"/>
                  </a:lnTo>
                  <a:lnTo>
                    <a:pt x="1903" y="520"/>
                  </a:lnTo>
                  <a:lnTo>
                    <a:pt x="1896" y="499"/>
                  </a:lnTo>
                  <a:lnTo>
                    <a:pt x="1847" y="205"/>
                  </a:lnTo>
                  <a:lnTo>
                    <a:pt x="1843" y="198"/>
                  </a:lnTo>
                  <a:lnTo>
                    <a:pt x="1837" y="192"/>
                  </a:lnTo>
                  <a:lnTo>
                    <a:pt x="1829" y="189"/>
                  </a:lnTo>
                  <a:lnTo>
                    <a:pt x="1532" y="189"/>
                  </a:lnTo>
                  <a:close/>
                  <a:moveTo>
                    <a:pt x="1531" y="0"/>
                  </a:moveTo>
                  <a:lnTo>
                    <a:pt x="1827" y="0"/>
                  </a:lnTo>
                  <a:lnTo>
                    <a:pt x="1861" y="3"/>
                  </a:lnTo>
                  <a:lnTo>
                    <a:pt x="1892" y="10"/>
                  </a:lnTo>
                  <a:lnTo>
                    <a:pt x="1922" y="24"/>
                  </a:lnTo>
                  <a:lnTo>
                    <a:pt x="1950" y="40"/>
                  </a:lnTo>
                  <a:lnTo>
                    <a:pt x="1973" y="60"/>
                  </a:lnTo>
                  <a:lnTo>
                    <a:pt x="1995" y="84"/>
                  </a:lnTo>
                  <a:lnTo>
                    <a:pt x="2012" y="112"/>
                  </a:lnTo>
                  <a:lnTo>
                    <a:pt x="2024" y="141"/>
                  </a:lnTo>
                  <a:lnTo>
                    <a:pt x="2033" y="174"/>
                  </a:lnTo>
                  <a:lnTo>
                    <a:pt x="2073" y="408"/>
                  </a:lnTo>
                  <a:lnTo>
                    <a:pt x="2153" y="435"/>
                  </a:lnTo>
                  <a:lnTo>
                    <a:pt x="2233" y="468"/>
                  </a:lnTo>
                  <a:lnTo>
                    <a:pt x="2310" y="506"/>
                  </a:lnTo>
                  <a:lnTo>
                    <a:pt x="2506" y="367"/>
                  </a:lnTo>
                  <a:lnTo>
                    <a:pt x="2533" y="349"/>
                  </a:lnTo>
                  <a:lnTo>
                    <a:pt x="2563" y="338"/>
                  </a:lnTo>
                  <a:lnTo>
                    <a:pt x="2594" y="330"/>
                  </a:lnTo>
                  <a:lnTo>
                    <a:pt x="2627" y="328"/>
                  </a:lnTo>
                  <a:lnTo>
                    <a:pt x="2659" y="331"/>
                  </a:lnTo>
                  <a:lnTo>
                    <a:pt x="2691" y="338"/>
                  </a:lnTo>
                  <a:lnTo>
                    <a:pt x="2721" y="350"/>
                  </a:lnTo>
                  <a:lnTo>
                    <a:pt x="2748" y="368"/>
                  </a:lnTo>
                  <a:lnTo>
                    <a:pt x="2773" y="389"/>
                  </a:lnTo>
                  <a:lnTo>
                    <a:pt x="2983" y="599"/>
                  </a:lnTo>
                  <a:lnTo>
                    <a:pt x="3005" y="624"/>
                  </a:lnTo>
                  <a:lnTo>
                    <a:pt x="3022" y="652"/>
                  </a:lnTo>
                  <a:lnTo>
                    <a:pt x="3034" y="682"/>
                  </a:lnTo>
                  <a:lnTo>
                    <a:pt x="3042" y="713"/>
                  </a:lnTo>
                  <a:lnTo>
                    <a:pt x="3044" y="745"/>
                  </a:lnTo>
                  <a:lnTo>
                    <a:pt x="3042" y="776"/>
                  </a:lnTo>
                  <a:lnTo>
                    <a:pt x="3035" y="808"/>
                  </a:lnTo>
                  <a:lnTo>
                    <a:pt x="3023" y="839"/>
                  </a:lnTo>
                  <a:lnTo>
                    <a:pt x="3005" y="868"/>
                  </a:lnTo>
                  <a:lnTo>
                    <a:pt x="2866" y="1062"/>
                  </a:lnTo>
                  <a:lnTo>
                    <a:pt x="2903" y="1137"/>
                  </a:lnTo>
                  <a:lnTo>
                    <a:pt x="2935" y="1213"/>
                  </a:lnTo>
                  <a:lnTo>
                    <a:pt x="2961" y="1292"/>
                  </a:lnTo>
                  <a:lnTo>
                    <a:pt x="3198" y="1332"/>
                  </a:lnTo>
                  <a:lnTo>
                    <a:pt x="3231" y="1340"/>
                  </a:lnTo>
                  <a:lnTo>
                    <a:pt x="3260" y="1353"/>
                  </a:lnTo>
                  <a:lnTo>
                    <a:pt x="3288" y="1370"/>
                  </a:lnTo>
                  <a:lnTo>
                    <a:pt x="3312" y="1391"/>
                  </a:lnTo>
                  <a:lnTo>
                    <a:pt x="3332" y="1416"/>
                  </a:lnTo>
                  <a:lnTo>
                    <a:pt x="3348" y="1442"/>
                  </a:lnTo>
                  <a:lnTo>
                    <a:pt x="3361" y="1473"/>
                  </a:lnTo>
                  <a:lnTo>
                    <a:pt x="3368" y="1505"/>
                  </a:lnTo>
                  <a:lnTo>
                    <a:pt x="3370" y="1537"/>
                  </a:lnTo>
                  <a:lnTo>
                    <a:pt x="3370" y="1834"/>
                  </a:lnTo>
                  <a:lnTo>
                    <a:pt x="3368" y="1867"/>
                  </a:lnTo>
                  <a:lnTo>
                    <a:pt x="3360" y="1899"/>
                  </a:lnTo>
                  <a:lnTo>
                    <a:pt x="3347" y="1929"/>
                  </a:lnTo>
                  <a:lnTo>
                    <a:pt x="3331" y="1956"/>
                  </a:lnTo>
                  <a:lnTo>
                    <a:pt x="3311" y="1981"/>
                  </a:lnTo>
                  <a:lnTo>
                    <a:pt x="3286" y="2001"/>
                  </a:lnTo>
                  <a:lnTo>
                    <a:pt x="3259" y="2019"/>
                  </a:lnTo>
                  <a:lnTo>
                    <a:pt x="3229" y="2031"/>
                  </a:lnTo>
                  <a:lnTo>
                    <a:pt x="3197" y="2039"/>
                  </a:lnTo>
                  <a:lnTo>
                    <a:pt x="2960" y="2079"/>
                  </a:lnTo>
                  <a:lnTo>
                    <a:pt x="2934" y="2157"/>
                  </a:lnTo>
                  <a:lnTo>
                    <a:pt x="2901" y="2234"/>
                  </a:lnTo>
                  <a:lnTo>
                    <a:pt x="2865" y="2309"/>
                  </a:lnTo>
                  <a:lnTo>
                    <a:pt x="3004" y="2504"/>
                  </a:lnTo>
                  <a:lnTo>
                    <a:pt x="3022" y="2533"/>
                  </a:lnTo>
                  <a:lnTo>
                    <a:pt x="3033" y="2564"/>
                  </a:lnTo>
                  <a:lnTo>
                    <a:pt x="3040" y="2594"/>
                  </a:lnTo>
                  <a:lnTo>
                    <a:pt x="3043" y="2627"/>
                  </a:lnTo>
                  <a:lnTo>
                    <a:pt x="3040" y="2659"/>
                  </a:lnTo>
                  <a:lnTo>
                    <a:pt x="3033" y="2690"/>
                  </a:lnTo>
                  <a:lnTo>
                    <a:pt x="3021" y="2719"/>
                  </a:lnTo>
                  <a:lnTo>
                    <a:pt x="3003" y="2747"/>
                  </a:lnTo>
                  <a:lnTo>
                    <a:pt x="2982" y="2773"/>
                  </a:lnTo>
                  <a:lnTo>
                    <a:pt x="2772" y="2983"/>
                  </a:lnTo>
                  <a:lnTo>
                    <a:pt x="2746" y="3004"/>
                  </a:lnTo>
                  <a:lnTo>
                    <a:pt x="2719" y="3022"/>
                  </a:lnTo>
                  <a:lnTo>
                    <a:pt x="2689" y="3034"/>
                  </a:lnTo>
                  <a:lnTo>
                    <a:pt x="2657" y="3041"/>
                  </a:lnTo>
                  <a:lnTo>
                    <a:pt x="2625" y="3044"/>
                  </a:lnTo>
                  <a:lnTo>
                    <a:pt x="2593" y="3041"/>
                  </a:lnTo>
                  <a:lnTo>
                    <a:pt x="2561" y="3034"/>
                  </a:lnTo>
                  <a:lnTo>
                    <a:pt x="2531" y="3022"/>
                  </a:lnTo>
                  <a:lnTo>
                    <a:pt x="2504" y="3005"/>
                  </a:lnTo>
                  <a:lnTo>
                    <a:pt x="2309" y="2866"/>
                  </a:lnTo>
                  <a:lnTo>
                    <a:pt x="2234" y="2902"/>
                  </a:lnTo>
                  <a:lnTo>
                    <a:pt x="2158" y="2933"/>
                  </a:lnTo>
                  <a:lnTo>
                    <a:pt x="2079" y="2961"/>
                  </a:lnTo>
                  <a:lnTo>
                    <a:pt x="2039" y="3198"/>
                  </a:lnTo>
                  <a:lnTo>
                    <a:pt x="2031" y="3229"/>
                  </a:lnTo>
                  <a:lnTo>
                    <a:pt x="2018" y="3260"/>
                  </a:lnTo>
                  <a:lnTo>
                    <a:pt x="2001" y="3287"/>
                  </a:lnTo>
                  <a:lnTo>
                    <a:pt x="1980" y="3311"/>
                  </a:lnTo>
                  <a:lnTo>
                    <a:pt x="1956" y="3332"/>
                  </a:lnTo>
                  <a:lnTo>
                    <a:pt x="1928" y="3348"/>
                  </a:lnTo>
                  <a:lnTo>
                    <a:pt x="1898" y="3361"/>
                  </a:lnTo>
                  <a:lnTo>
                    <a:pt x="1867" y="3369"/>
                  </a:lnTo>
                  <a:lnTo>
                    <a:pt x="1834" y="3371"/>
                  </a:lnTo>
                  <a:lnTo>
                    <a:pt x="1536" y="3371"/>
                  </a:lnTo>
                  <a:lnTo>
                    <a:pt x="1503" y="3369"/>
                  </a:lnTo>
                  <a:lnTo>
                    <a:pt x="1471" y="3361"/>
                  </a:lnTo>
                  <a:lnTo>
                    <a:pt x="1442" y="3348"/>
                  </a:lnTo>
                  <a:lnTo>
                    <a:pt x="1414" y="3332"/>
                  </a:lnTo>
                  <a:lnTo>
                    <a:pt x="1390" y="3311"/>
                  </a:lnTo>
                  <a:lnTo>
                    <a:pt x="1369" y="3287"/>
                  </a:lnTo>
                  <a:lnTo>
                    <a:pt x="1352" y="3260"/>
                  </a:lnTo>
                  <a:lnTo>
                    <a:pt x="1339" y="3229"/>
                  </a:lnTo>
                  <a:lnTo>
                    <a:pt x="1331" y="3198"/>
                  </a:lnTo>
                  <a:lnTo>
                    <a:pt x="1291" y="2961"/>
                  </a:lnTo>
                  <a:lnTo>
                    <a:pt x="1215" y="2934"/>
                  </a:lnTo>
                  <a:lnTo>
                    <a:pt x="1141" y="2904"/>
                  </a:lnTo>
                  <a:lnTo>
                    <a:pt x="1069" y="2869"/>
                  </a:lnTo>
                  <a:lnTo>
                    <a:pt x="871" y="3010"/>
                  </a:lnTo>
                  <a:lnTo>
                    <a:pt x="844" y="3027"/>
                  </a:lnTo>
                  <a:lnTo>
                    <a:pt x="814" y="3039"/>
                  </a:lnTo>
                  <a:lnTo>
                    <a:pt x="783" y="3046"/>
                  </a:lnTo>
                  <a:lnTo>
                    <a:pt x="751" y="3049"/>
                  </a:lnTo>
                  <a:lnTo>
                    <a:pt x="718" y="3046"/>
                  </a:lnTo>
                  <a:lnTo>
                    <a:pt x="686" y="3039"/>
                  </a:lnTo>
                  <a:lnTo>
                    <a:pt x="656" y="3026"/>
                  </a:lnTo>
                  <a:lnTo>
                    <a:pt x="629" y="3009"/>
                  </a:lnTo>
                  <a:lnTo>
                    <a:pt x="603" y="2988"/>
                  </a:lnTo>
                  <a:lnTo>
                    <a:pt x="394" y="2778"/>
                  </a:lnTo>
                  <a:lnTo>
                    <a:pt x="372" y="2752"/>
                  </a:lnTo>
                  <a:lnTo>
                    <a:pt x="355" y="2724"/>
                  </a:lnTo>
                  <a:lnTo>
                    <a:pt x="343" y="2695"/>
                  </a:lnTo>
                  <a:lnTo>
                    <a:pt x="335" y="2663"/>
                  </a:lnTo>
                  <a:lnTo>
                    <a:pt x="333" y="2631"/>
                  </a:lnTo>
                  <a:lnTo>
                    <a:pt x="335" y="2600"/>
                  </a:lnTo>
                  <a:lnTo>
                    <a:pt x="342" y="2569"/>
                  </a:lnTo>
                  <a:lnTo>
                    <a:pt x="354" y="2538"/>
                  </a:lnTo>
                  <a:lnTo>
                    <a:pt x="372" y="2509"/>
                  </a:lnTo>
                  <a:lnTo>
                    <a:pt x="510" y="2317"/>
                  </a:lnTo>
                  <a:lnTo>
                    <a:pt x="473" y="2242"/>
                  </a:lnTo>
                  <a:lnTo>
                    <a:pt x="440" y="2165"/>
                  </a:lnTo>
                  <a:lnTo>
                    <a:pt x="414" y="2087"/>
                  </a:lnTo>
                  <a:lnTo>
                    <a:pt x="174" y="2046"/>
                  </a:lnTo>
                  <a:lnTo>
                    <a:pt x="141" y="2038"/>
                  </a:lnTo>
                  <a:lnTo>
                    <a:pt x="112" y="2026"/>
                  </a:lnTo>
                  <a:lnTo>
                    <a:pt x="84" y="2009"/>
                  </a:lnTo>
                  <a:lnTo>
                    <a:pt x="60" y="1988"/>
                  </a:lnTo>
                  <a:lnTo>
                    <a:pt x="40" y="1963"/>
                  </a:lnTo>
                  <a:lnTo>
                    <a:pt x="23" y="1936"/>
                  </a:lnTo>
                  <a:lnTo>
                    <a:pt x="10" y="1906"/>
                  </a:lnTo>
                  <a:lnTo>
                    <a:pt x="3" y="1874"/>
                  </a:lnTo>
                  <a:lnTo>
                    <a:pt x="0" y="1841"/>
                  </a:lnTo>
                  <a:lnTo>
                    <a:pt x="0" y="1545"/>
                  </a:lnTo>
                  <a:lnTo>
                    <a:pt x="3" y="1511"/>
                  </a:lnTo>
                  <a:lnTo>
                    <a:pt x="10" y="1479"/>
                  </a:lnTo>
                  <a:lnTo>
                    <a:pt x="23" y="1449"/>
                  </a:lnTo>
                  <a:lnTo>
                    <a:pt x="40" y="1423"/>
                  </a:lnTo>
                  <a:lnTo>
                    <a:pt x="60" y="1398"/>
                  </a:lnTo>
                  <a:lnTo>
                    <a:pt x="84" y="1378"/>
                  </a:lnTo>
                  <a:lnTo>
                    <a:pt x="112" y="1360"/>
                  </a:lnTo>
                  <a:lnTo>
                    <a:pt x="141" y="1347"/>
                  </a:lnTo>
                  <a:lnTo>
                    <a:pt x="174" y="1339"/>
                  </a:lnTo>
                  <a:lnTo>
                    <a:pt x="408" y="1300"/>
                  </a:lnTo>
                  <a:lnTo>
                    <a:pt x="434" y="1221"/>
                  </a:lnTo>
                  <a:lnTo>
                    <a:pt x="465" y="1144"/>
                  </a:lnTo>
                  <a:lnTo>
                    <a:pt x="502" y="1069"/>
                  </a:lnTo>
                  <a:lnTo>
                    <a:pt x="360" y="872"/>
                  </a:lnTo>
                  <a:lnTo>
                    <a:pt x="344" y="843"/>
                  </a:lnTo>
                  <a:lnTo>
                    <a:pt x="332" y="812"/>
                  </a:lnTo>
                  <a:lnTo>
                    <a:pt x="325" y="780"/>
                  </a:lnTo>
                  <a:lnTo>
                    <a:pt x="323" y="749"/>
                  </a:lnTo>
                  <a:lnTo>
                    <a:pt x="325" y="717"/>
                  </a:lnTo>
                  <a:lnTo>
                    <a:pt x="333" y="686"/>
                  </a:lnTo>
                  <a:lnTo>
                    <a:pt x="345" y="657"/>
                  </a:lnTo>
                  <a:lnTo>
                    <a:pt x="361" y="629"/>
                  </a:lnTo>
                  <a:lnTo>
                    <a:pt x="383" y="603"/>
                  </a:lnTo>
                  <a:lnTo>
                    <a:pt x="594" y="393"/>
                  </a:lnTo>
                  <a:lnTo>
                    <a:pt x="618" y="372"/>
                  </a:lnTo>
                  <a:lnTo>
                    <a:pt x="646" y="354"/>
                  </a:lnTo>
                  <a:lnTo>
                    <a:pt x="676" y="342"/>
                  </a:lnTo>
                  <a:lnTo>
                    <a:pt x="708" y="335"/>
                  </a:lnTo>
                  <a:lnTo>
                    <a:pt x="741" y="332"/>
                  </a:lnTo>
                  <a:lnTo>
                    <a:pt x="773" y="335"/>
                  </a:lnTo>
                  <a:lnTo>
                    <a:pt x="805" y="342"/>
                  </a:lnTo>
                  <a:lnTo>
                    <a:pt x="835" y="354"/>
                  </a:lnTo>
                  <a:lnTo>
                    <a:pt x="862" y="371"/>
                  </a:lnTo>
                  <a:lnTo>
                    <a:pt x="1056" y="510"/>
                  </a:lnTo>
                  <a:lnTo>
                    <a:pt x="1129" y="473"/>
                  </a:lnTo>
                  <a:lnTo>
                    <a:pt x="1206" y="440"/>
                  </a:lnTo>
                  <a:lnTo>
                    <a:pt x="1284" y="414"/>
                  </a:lnTo>
                  <a:lnTo>
                    <a:pt x="1325" y="174"/>
                  </a:lnTo>
                  <a:lnTo>
                    <a:pt x="1333" y="141"/>
                  </a:lnTo>
                  <a:lnTo>
                    <a:pt x="1347" y="112"/>
                  </a:lnTo>
                  <a:lnTo>
                    <a:pt x="1363" y="84"/>
                  </a:lnTo>
                  <a:lnTo>
                    <a:pt x="1384" y="60"/>
                  </a:lnTo>
                  <a:lnTo>
                    <a:pt x="1409" y="40"/>
                  </a:lnTo>
                  <a:lnTo>
                    <a:pt x="1436" y="24"/>
                  </a:lnTo>
                  <a:lnTo>
                    <a:pt x="1465" y="10"/>
                  </a:lnTo>
                  <a:lnTo>
                    <a:pt x="1497" y="3"/>
                  </a:lnTo>
                  <a:lnTo>
                    <a:pt x="15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11149013" y="2078038"/>
              <a:ext cx="230187" cy="230188"/>
            </a:xfrm>
            <a:custGeom>
              <a:gdLst>
                <a:gd name="T0" fmla="*/ 613 w 1455"/>
                <a:gd name="T1" fmla="*/ 202 h 1455"/>
                <a:gd name="T2" fmla="*/ 457 w 1455"/>
                <a:gd name="T3" fmla="*/ 264 h 1455"/>
                <a:gd name="T4" fmla="*/ 329 w 1455"/>
                <a:gd name="T5" fmla="*/ 367 h 1455"/>
                <a:gd name="T6" fmla="*/ 238 w 1455"/>
                <a:gd name="T7" fmla="*/ 506 h 1455"/>
                <a:gd name="T8" fmla="*/ 194 w 1455"/>
                <a:gd name="T9" fmla="*/ 668 h 1455"/>
                <a:gd name="T10" fmla="*/ 203 w 1455"/>
                <a:gd name="T11" fmla="*/ 843 h 1455"/>
                <a:gd name="T12" fmla="*/ 264 w 1455"/>
                <a:gd name="T13" fmla="*/ 998 h 1455"/>
                <a:gd name="T14" fmla="*/ 368 w 1455"/>
                <a:gd name="T15" fmla="*/ 1126 h 1455"/>
                <a:gd name="T16" fmla="*/ 506 w 1455"/>
                <a:gd name="T17" fmla="*/ 1216 h 1455"/>
                <a:gd name="T18" fmla="*/ 669 w 1455"/>
                <a:gd name="T19" fmla="*/ 1262 h 1455"/>
                <a:gd name="T20" fmla="*/ 843 w 1455"/>
                <a:gd name="T21" fmla="*/ 1252 h 1455"/>
                <a:gd name="T22" fmla="*/ 999 w 1455"/>
                <a:gd name="T23" fmla="*/ 1191 h 1455"/>
                <a:gd name="T24" fmla="*/ 1126 w 1455"/>
                <a:gd name="T25" fmla="*/ 1087 h 1455"/>
                <a:gd name="T26" fmla="*/ 1217 w 1455"/>
                <a:gd name="T27" fmla="*/ 949 h 1455"/>
                <a:gd name="T28" fmla="*/ 1262 w 1455"/>
                <a:gd name="T29" fmla="*/ 786 h 1455"/>
                <a:gd name="T30" fmla="*/ 1253 w 1455"/>
                <a:gd name="T31" fmla="*/ 612 h 1455"/>
                <a:gd name="T32" fmla="*/ 1191 w 1455"/>
                <a:gd name="T33" fmla="*/ 456 h 1455"/>
                <a:gd name="T34" fmla="*/ 1088 w 1455"/>
                <a:gd name="T35" fmla="*/ 328 h 1455"/>
                <a:gd name="T36" fmla="*/ 950 w 1455"/>
                <a:gd name="T37" fmla="*/ 238 h 1455"/>
                <a:gd name="T38" fmla="*/ 786 w 1455"/>
                <a:gd name="T39" fmla="*/ 193 h 1455"/>
                <a:gd name="T40" fmla="*/ 794 w 1455"/>
                <a:gd name="T41" fmla="*/ 3 h 1455"/>
                <a:gd name="T42" fmla="*/ 981 w 1455"/>
                <a:gd name="T43" fmla="*/ 46 h 1455"/>
                <a:gd name="T44" fmla="*/ 1147 w 1455"/>
                <a:gd name="T45" fmla="*/ 133 h 1455"/>
                <a:gd name="T46" fmla="*/ 1284 w 1455"/>
                <a:gd name="T47" fmla="*/ 259 h 1455"/>
                <a:gd name="T48" fmla="*/ 1385 w 1455"/>
                <a:gd name="T49" fmla="*/ 416 h 1455"/>
                <a:gd name="T50" fmla="*/ 1443 w 1455"/>
                <a:gd name="T51" fmla="*/ 597 h 1455"/>
                <a:gd name="T52" fmla="*/ 1451 w 1455"/>
                <a:gd name="T53" fmla="*/ 793 h 1455"/>
                <a:gd name="T54" fmla="*/ 1409 w 1455"/>
                <a:gd name="T55" fmla="*/ 981 h 1455"/>
                <a:gd name="T56" fmla="*/ 1321 w 1455"/>
                <a:gd name="T57" fmla="*/ 1147 h 1455"/>
                <a:gd name="T58" fmla="*/ 1196 w 1455"/>
                <a:gd name="T59" fmla="*/ 1284 h 1455"/>
                <a:gd name="T60" fmla="*/ 1039 w 1455"/>
                <a:gd name="T61" fmla="*/ 1384 h 1455"/>
                <a:gd name="T62" fmla="*/ 859 w 1455"/>
                <a:gd name="T63" fmla="*/ 1443 h 1455"/>
                <a:gd name="T64" fmla="*/ 662 w 1455"/>
                <a:gd name="T65" fmla="*/ 1452 h 1455"/>
                <a:gd name="T66" fmla="*/ 475 w 1455"/>
                <a:gd name="T67" fmla="*/ 1409 h 1455"/>
                <a:gd name="T68" fmla="*/ 309 w 1455"/>
                <a:gd name="T69" fmla="*/ 1322 h 1455"/>
                <a:gd name="T70" fmla="*/ 171 w 1455"/>
                <a:gd name="T71" fmla="*/ 1196 h 1455"/>
                <a:gd name="T72" fmla="*/ 70 w 1455"/>
                <a:gd name="T73" fmla="*/ 1039 h 1455"/>
                <a:gd name="T74" fmla="*/ 12 w 1455"/>
                <a:gd name="T75" fmla="*/ 858 h 1455"/>
                <a:gd name="T76" fmla="*/ 4 w 1455"/>
                <a:gd name="T77" fmla="*/ 661 h 1455"/>
                <a:gd name="T78" fmla="*/ 46 w 1455"/>
                <a:gd name="T79" fmla="*/ 474 h 1455"/>
                <a:gd name="T80" fmla="*/ 134 w 1455"/>
                <a:gd name="T81" fmla="*/ 308 h 1455"/>
                <a:gd name="T82" fmla="*/ 260 w 1455"/>
                <a:gd name="T83" fmla="*/ 171 h 1455"/>
                <a:gd name="T84" fmla="*/ 416 w 1455"/>
                <a:gd name="T85" fmla="*/ 70 h 1455"/>
                <a:gd name="T86" fmla="*/ 597 w 1455"/>
                <a:gd name="T87" fmla="*/ 12 h 14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55" h="1455">
                  <a:moveTo>
                    <a:pt x="727" y="190"/>
                  </a:moveTo>
                  <a:lnTo>
                    <a:pt x="669" y="193"/>
                  </a:lnTo>
                  <a:lnTo>
                    <a:pt x="613" y="202"/>
                  </a:lnTo>
                  <a:lnTo>
                    <a:pt x="558" y="218"/>
                  </a:lnTo>
                  <a:lnTo>
                    <a:pt x="506" y="238"/>
                  </a:lnTo>
                  <a:lnTo>
                    <a:pt x="457" y="264"/>
                  </a:lnTo>
                  <a:lnTo>
                    <a:pt x="410" y="294"/>
                  </a:lnTo>
                  <a:lnTo>
                    <a:pt x="368" y="328"/>
                  </a:lnTo>
                  <a:lnTo>
                    <a:pt x="329" y="367"/>
                  </a:lnTo>
                  <a:lnTo>
                    <a:pt x="294" y="410"/>
                  </a:lnTo>
                  <a:lnTo>
                    <a:pt x="264" y="456"/>
                  </a:lnTo>
                  <a:lnTo>
                    <a:pt x="238" y="506"/>
                  </a:lnTo>
                  <a:lnTo>
                    <a:pt x="218" y="558"/>
                  </a:lnTo>
                  <a:lnTo>
                    <a:pt x="203" y="612"/>
                  </a:lnTo>
                  <a:lnTo>
                    <a:pt x="194" y="668"/>
                  </a:lnTo>
                  <a:lnTo>
                    <a:pt x="191" y="728"/>
                  </a:lnTo>
                  <a:lnTo>
                    <a:pt x="194" y="786"/>
                  </a:lnTo>
                  <a:lnTo>
                    <a:pt x="203" y="843"/>
                  </a:lnTo>
                  <a:lnTo>
                    <a:pt x="218" y="897"/>
                  </a:lnTo>
                  <a:lnTo>
                    <a:pt x="238" y="949"/>
                  </a:lnTo>
                  <a:lnTo>
                    <a:pt x="264" y="998"/>
                  </a:lnTo>
                  <a:lnTo>
                    <a:pt x="294" y="1044"/>
                  </a:lnTo>
                  <a:lnTo>
                    <a:pt x="329" y="1087"/>
                  </a:lnTo>
                  <a:lnTo>
                    <a:pt x="368" y="1126"/>
                  </a:lnTo>
                  <a:lnTo>
                    <a:pt x="410" y="1161"/>
                  </a:lnTo>
                  <a:lnTo>
                    <a:pt x="457" y="1191"/>
                  </a:lnTo>
                  <a:lnTo>
                    <a:pt x="506" y="1216"/>
                  </a:lnTo>
                  <a:lnTo>
                    <a:pt x="558" y="1237"/>
                  </a:lnTo>
                  <a:lnTo>
                    <a:pt x="613" y="1252"/>
                  </a:lnTo>
                  <a:lnTo>
                    <a:pt x="669" y="1262"/>
                  </a:lnTo>
                  <a:lnTo>
                    <a:pt x="727" y="1265"/>
                  </a:lnTo>
                  <a:lnTo>
                    <a:pt x="786" y="1262"/>
                  </a:lnTo>
                  <a:lnTo>
                    <a:pt x="843" y="1252"/>
                  </a:lnTo>
                  <a:lnTo>
                    <a:pt x="897" y="1237"/>
                  </a:lnTo>
                  <a:lnTo>
                    <a:pt x="950" y="1216"/>
                  </a:lnTo>
                  <a:lnTo>
                    <a:pt x="999" y="1191"/>
                  </a:lnTo>
                  <a:lnTo>
                    <a:pt x="1045" y="1161"/>
                  </a:lnTo>
                  <a:lnTo>
                    <a:pt x="1088" y="1126"/>
                  </a:lnTo>
                  <a:lnTo>
                    <a:pt x="1126" y="1087"/>
                  </a:lnTo>
                  <a:lnTo>
                    <a:pt x="1161" y="1044"/>
                  </a:lnTo>
                  <a:lnTo>
                    <a:pt x="1191" y="998"/>
                  </a:lnTo>
                  <a:lnTo>
                    <a:pt x="1217" y="949"/>
                  </a:lnTo>
                  <a:lnTo>
                    <a:pt x="1237" y="897"/>
                  </a:lnTo>
                  <a:lnTo>
                    <a:pt x="1253" y="843"/>
                  </a:lnTo>
                  <a:lnTo>
                    <a:pt x="1262" y="786"/>
                  </a:lnTo>
                  <a:lnTo>
                    <a:pt x="1265" y="728"/>
                  </a:lnTo>
                  <a:lnTo>
                    <a:pt x="1262" y="668"/>
                  </a:lnTo>
                  <a:lnTo>
                    <a:pt x="1253" y="612"/>
                  </a:lnTo>
                  <a:lnTo>
                    <a:pt x="1237" y="558"/>
                  </a:lnTo>
                  <a:lnTo>
                    <a:pt x="1217" y="506"/>
                  </a:lnTo>
                  <a:lnTo>
                    <a:pt x="1191" y="456"/>
                  </a:lnTo>
                  <a:lnTo>
                    <a:pt x="1161" y="410"/>
                  </a:lnTo>
                  <a:lnTo>
                    <a:pt x="1126" y="367"/>
                  </a:lnTo>
                  <a:lnTo>
                    <a:pt x="1088" y="328"/>
                  </a:lnTo>
                  <a:lnTo>
                    <a:pt x="1045" y="294"/>
                  </a:lnTo>
                  <a:lnTo>
                    <a:pt x="999" y="264"/>
                  </a:lnTo>
                  <a:lnTo>
                    <a:pt x="950" y="238"/>
                  </a:lnTo>
                  <a:lnTo>
                    <a:pt x="897" y="218"/>
                  </a:lnTo>
                  <a:lnTo>
                    <a:pt x="843" y="202"/>
                  </a:lnTo>
                  <a:lnTo>
                    <a:pt x="786" y="193"/>
                  </a:lnTo>
                  <a:lnTo>
                    <a:pt x="727" y="190"/>
                  </a:lnTo>
                  <a:close/>
                  <a:moveTo>
                    <a:pt x="727" y="0"/>
                  </a:moveTo>
                  <a:lnTo>
                    <a:pt x="794" y="3"/>
                  </a:lnTo>
                  <a:lnTo>
                    <a:pt x="859" y="12"/>
                  </a:lnTo>
                  <a:lnTo>
                    <a:pt x="921" y="26"/>
                  </a:lnTo>
                  <a:lnTo>
                    <a:pt x="981" y="46"/>
                  </a:lnTo>
                  <a:lnTo>
                    <a:pt x="1039" y="70"/>
                  </a:lnTo>
                  <a:lnTo>
                    <a:pt x="1094" y="99"/>
                  </a:lnTo>
                  <a:lnTo>
                    <a:pt x="1147" y="133"/>
                  </a:lnTo>
                  <a:lnTo>
                    <a:pt x="1196" y="171"/>
                  </a:lnTo>
                  <a:lnTo>
                    <a:pt x="1242" y="213"/>
                  </a:lnTo>
                  <a:lnTo>
                    <a:pt x="1284" y="259"/>
                  </a:lnTo>
                  <a:lnTo>
                    <a:pt x="1321" y="308"/>
                  </a:lnTo>
                  <a:lnTo>
                    <a:pt x="1355" y="360"/>
                  </a:lnTo>
                  <a:lnTo>
                    <a:pt x="1385" y="416"/>
                  </a:lnTo>
                  <a:lnTo>
                    <a:pt x="1409" y="474"/>
                  </a:lnTo>
                  <a:lnTo>
                    <a:pt x="1429" y="534"/>
                  </a:lnTo>
                  <a:lnTo>
                    <a:pt x="1443" y="597"/>
                  </a:lnTo>
                  <a:lnTo>
                    <a:pt x="1451" y="661"/>
                  </a:lnTo>
                  <a:lnTo>
                    <a:pt x="1455" y="728"/>
                  </a:lnTo>
                  <a:lnTo>
                    <a:pt x="1451" y="793"/>
                  </a:lnTo>
                  <a:lnTo>
                    <a:pt x="1443" y="858"/>
                  </a:lnTo>
                  <a:lnTo>
                    <a:pt x="1429" y="920"/>
                  </a:lnTo>
                  <a:lnTo>
                    <a:pt x="1409" y="981"/>
                  </a:lnTo>
                  <a:lnTo>
                    <a:pt x="1385" y="1039"/>
                  </a:lnTo>
                  <a:lnTo>
                    <a:pt x="1355" y="1095"/>
                  </a:lnTo>
                  <a:lnTo>
                    <a:pt x="1321" y="1147"/>
                  </a:lnTo>
                  <a:lnTo>
                    <a:pt x="1284" y="1196"/>
                  </a:lnTo>
                  <a:lnTo>
                    <a:pt x="1242" y="1242"/>
                  </a:lnTo>
                  <a:lnTo>
                    <a:pt x="1196" y="1284"/>
                  </a:lnTo>
                  <a:lnTo>
                    <a:pt x="1147" y="1322"/>
                  </a:lnTo>
                  <a:lnTo>
                    <a:pt x="1094" y="1356"/>
                  </a:lnTo>
                  <a:lnTo>
                    <a:pt x="1039" y="1384"/>
                  </a:lnTo>
                  <a:lnTo>
                    <a:pt x="981" y="1409"/>
                  </a:lnTo>
                  <a:lnTo>
                    <a:pt x="921" y="1428"/>
                  </a:lnTo>
                  <a:lnTo>
                    <a:pt x="859" y="1443"/>
                  </a:lnTo>
                  <a:lnTo>
                    <a:pt x="794" y="1452"/>
                  </a:lnTo>
                  <a:lnTo>
                    <a:pt x="727" y="1455"/>
                  </a:lnTo>
                  <a:lnTo>
                    <a:pt x="662" y="1452"/>
                  </a:lnTo>
                  <a:lnTo>
                    <a:pt x="597" y="1443"/>
                  </a:lnTo>
                  <a:lnTo>
                    <a:pt x="535" y="1428"/>
                  </a:lnTo>
                  <a:lnTo>
                    <a:pt x="475" y="1409"/>
                  </a:lnTo>
                  <a:lnTo>
                    <a:pt x="416" y="1384"/>
                  </a:lnTo>
                  <a:lnTo>
                    <a:pt x="361" y="1356"/>
                  </a:lnTo>
                  <a:lnTo>
                    <a:pt x="309" y="1322"/>
                  </a:lnTo>
                  <a:lnTo>
                    <a:pt x="260" y="1284"/>
                  </a:lnTo>
                  <a:lnTo>
                    <a:pt x="213" y="1242"/>
                  </a:lnTo>
                  <a:lnTo>
                    <a:pt x="171" y="1196"/>
                  </a:lnTo>
                  <a:lnTo>
                    <a:pt x="134" y="1147"/>
                  </a:lnTo>
                  <a:lnTo>
                    <a:pt x="100" y="1095"/>
                  </a:lnTo>
                  <a:lnTo>
                    <a:pt x="70" y="1039"/>
                  </a:lnTo>
                  <a:lnTo>
                    <a:pt x="46" y="981"/>
                  </a:lnTo>
                  <a:lnTo>
                    <a:pt x="26" y="920"/>
                  </a:lnTo>
                  <a:lnTo>
                    <a:pt x="12" y="858"/>
                  </a:lnTo>
                  <a:lnTo>
                    <a:pt x="4" y="793"/>
                  </a:lnTo>
                  <a:lnTo>
                    <a:pt x="0" y="728"/>
                  </a:lnTo>
                  <a:lnTo>
                    <a:pt x="4" y="661"/>
                  </a:lnTo>
                  <a:lnTo>
                    <a:pt x="12" y="597"/>
                  </a:lnTo>
                  <a:lnTo>
                    <a:pt x="26" y="534"/>
                  </a:lnTo>
                  <a:lnTo>
                    <a:pt x="46" y="474"/>
                  </a:lnTo>
                  <a:lnTo>
                    <a:pt x="70" y="416"/>
                  </a:lnTo>
                  <a:lnTo>
                    <a:pt x="100" y="360"/>
                  </a:lnTo>
                  <a:lnTo>
                    <a:pt x="134" y="308"/>
                  </a:lnTo>
                  <a:lnTo>
                    <a:pt x="171" y="259"/>
                  </a:lnTo>
                  <a:lnTo>
                    <a:pt x="213" y="213"/>
                  </a:lnTo>
                  <a:lnTo>
                    <a:pt x="260" y="171"/>
                  </a:lnTo>
                  <a:lnTo>
                    <a:pt x="309" y="133"/>
                  </a:lnTo>
                  <a:lnTo>
                    <a:pt x="361" y="99"/>
                  </a:lnTo>
                  <a:lnTo>
                    <a:pt x="416" y="70"/>
                  </a:lnTo>
                  <a:lnTo>
                    <a:pt x="475" y="46"/>
                  </a:lnTo>
                  <a:lnTo>
                    <a:pt x="535" y="26"/>
                  </a:lnTo>
                  <a:lnTo>
                    <a:pt x="597" y="12"/>
                  </a:lnTo>
                  <a:lnTo>
                    <a:pt x="662" y="3"/>
                  </a:lnTo>
                  <a:lnTo>
                    <a:pt x="7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4" name="Freeform 29"/>
          <p:cNvSpPr>
            <a:spLocks noEditPoints="1"/>
          </p:cNvSpPr>
          <p:nvPr/>
        </p:nvSpPr>
        <p:spPr bwMode="auto">
          <a:xfrm>
            <a:off x="6760167" y="1973611"/>
            <a:ext cx="506412" cy="542925"/>
          </a:xfrm>
          <a:custGeom>
            <a:gdLst>
              <a:gd name="T0" fmla="*/ 2558 w 3187"/>
              <a:gd name="T1" fmla="*/ 2917 h 3426"/>
              <a:gd name="T2" fmla="*/ 2525 w 3187"/>
              <a:gd name="T3" fmla="*/ 3108 h 3426"/>
              <a:gd name="T4" fmla="*/ 2672 w 3187"/>
              <a:gd name="T5" fmla="*/ 3232 h 3426"/>
              <a:gd name="T6" fmla="*/ 2855 w 3187"/>
              <a:gd name="T7" fmla="*/ 3166 h 3426"/>
              <a:gd name="T8" fmla="*/ 2888 w 3187"/>
              <a:gd name="T9" fmla="*/ 2973 h 3426"/>
              <a:gd name="T10" fmla="*/ 2741 w 3187"/>
              <a:gd name="T11" fmla="*/ 2850 h 3426"/>
              <a:gd name="T12" fmla="*/ 1063 w 3187"/>
              <a:gd name="T13" fmla="*/ 2893 h 3426"/>
              <a:gd name="T14" fmla="*/ 997 w 3187"/>
              <a:gd name="T15" fmla="*/ 3075 h 3426"/>
              <a:gd name="T16" fmla="*/ 1120 w 3187"/>
              <a:gd name="T17" fmla="*/ 3222 h 3426"/>
              <a:gd name="T18" fmla="*/ 1313 w 3187"/>
              <a:gd name="T19" fmla="*/ 3189 h 3426"/>
              <a:gd name="T20" fmla="*/ 1378 w 3187"/>
              <a:gd name="T21" fmla="*/ 3006 h 3426"/>
              <a:gd name="T22" fmla="*/ 1255 w 3187"/>
              <a:gd name="T23" fmla="*/ 2860 h 3426"/>
              <a:gd name="T24" fmla="*/ 722 w 3187"/>
              <a:gd name="T25" fmla="*/ 1936 h 3426"/>
              <a:gd name="T26" fmla="*/ 872 w 3187"/>
              <a:gd name="T27" fmla="*/ 2062 h 3426"/>
              <a:gd name="T28" fmla="*/ 2926 w 3187"/>
              <a:gd name="T29" fmla="*/ 2018 h 3426"/>
              <a:gd name="T30" fmla="*/ 2997 w 3187"/>
              <a:gd name="T31" fmla="*/ 1154 h 3426"/>
              <a:gd name="T32" fmla="*/ 656 w 3187"/>
              <a:gd name="T33" fmla="*/ 229 h 3426"/>
              <a:gd name="T34" fmla="*/ 668 w 3187"/>
              <a:gd name="T35" fmla="*/ 236 h 3426"/>
              <a:gd name="T36" fmla="*/ 680 w 3187"/>
              <a:gd name="T37" fmla="*/ 245 h 3426"/>
              <a:gd name="T38" fmla="*/ 694 w 3187"/>
              <a:gd name="T39" fmla="*/ 263 h 3426"/>
              <a:gd name="T40" fmla="*/ 700 w 3187"/>
              <a:gd name="T41" fmla="*/ 272 h 3426"/>
              <a:gd name="T42" fmla="*/ 704 w 3187"/>
              <a:gd name="T43" fmla="*/ 281 h 3426"/>
              <a:gd name="T44" fmla="*/ 707 w 3187"/>
              <a:gd name="T45" fmla="*/ 294 h 3426"/>
              <a:gd name="T46" fmla="*/ 710 w 3187"/>
              <a:gd name="T47" fmla="*/ 308 h 3426"/>
              <a:gd name="T48" fmla="*/ 3109 w 3187"/>
              <a:gd name="T49" fmla="*/ 979 h 3426"/>
              <a:gd name="T50" fmla="*/ 3119 w 3187"/>
              <a:gd name="T51" fmla="*/ 981 h 3426"/>
              <a:gd name="T52" fmla="*/ 3139 w 3187"/>
              <a:gd name="T53" fmla="*/ 990 h 3426"/>
              <a:gd name="T54" fmla="*/ 3151 w 3187"/>
              <a:gd name="T55" fmla="*/ 998 h 3426"/>
              <a:gd name="T56" fmla="*/ 3161 w 3187"/>
              <a:gd name="T57" fmla="*/ 1005 h 3426"/>
              <a:gd name="T58" fmla="*/ 3166 w 3187"/>
              <a:gd name="T59" fmla="*/ 1012 h 3426"/>
              <a:gd name="T60" fmla="*/ 3172 w 3187"/>
              <a:gd name="T61" fmla="*/ 1022 h 3426"/>
              <a:gd name="T62" fmla="*/ 3180 w 3187"/>
              <a:gd name="T63" fmla="*/ 1035 h 3426"/>
              <a:gd name="T64" fmla="*/ 3185 w 3187"/>
              <a:gd name="T65" fmla="*/ 1049 h 3426"/>
              <a:gd name="T66" fmla="*/ 3187 w 3187"/>
              <a:gd name="T67" fmla="*/ 1060 h 3426"/>
              <a:gd name="T68" fmla="*/ 3161 w 3187"/>
              <a:gd name="T69" fmla="*/ 2007 h 3426"/>
              <a:gd name="T70" fmla="*/ 2981 w 3187"/>
              <a:gd name="T71" fmla="*/ 2210 h 3426"/>
              <a:gd name="T72" fmla="*/ 865 w 3187"/>
              <a:gd name="T73" fmla="*/ 2253 h 3426"/>
              <a:gd name="T74" fmla="*/ 712 w 3187"/>
              <a:gd name="T75" fmla="*/ 2495 h 3426"/>
              <a:gd name="T76" fmla="*/ 838 w 3187"/>
              <a:gd name="T77" fmla="*/ 2646 h 3426"/>
              <a:gd name="T78" fmla="*/ 2844 w 3187"/>
              <a:gd name="T79" fmla="*/ 2683 h 3426"/>
              <a:gd name="T80" fmla="*/ 3045 w 3187"/>
              <a:gd name="T81" fmla="*/ 2862 h 3426"/>
              <a:gd name="T82" fmla="*/ 3078 w 3187"/>
              <a:gd name="T83" fmla="*/ 3136 h 3426"/>
              <a:gd name="T84" fmla="*/ 2925 w 3187"/>
              <a:gd name="T85" fmla="*/ 3356 h 3426"/>
              <a:gd name="T86" fmla="*/ 2657 w 3187"/>
              <a:gd name="T87" fmla="*/ 3423 h 3426"/>
              <a:gd name="T88" fmla="*/ 2418 w 3187"/>
              <a:gd name="T89" fmla="*/ 3296 h 3426"/>
              <a:gd name="T90" fmla="*/ 2321 w 3187"/>
              <a:gd name="T91" fmla="*/ 3042 h 3426"/>
              <a:gd name="T92" fmla="*/ 1518 w 3187"/>
              <a:gd name="T93" fmla="*/ 2848 h 3426"/>
              <a:gd name="T94" fmla="*/ 1568 w 3187"/>
              <a:gd name="T95" fmla="*/ 3090 h 3426"/>
              <a:gd name="T96" fmla="*/ 1442 w 3187"/>
              <a:gd name="T97" fmla="*/ 3328 h 3426"/>
              <a:gd name="T98" fmla="*/ 1187 w 3187"/>
              <a:gd name="T99" fmla="*/ 3426 h 3426"/>
              <a:gd name="T100" fmla="*/ 932 w 3187"/>
              <a:gd name="T101" fmla="*/ 3329 h 3426"/>
              <a:gd name="T102" fmla="*/ 806 w 3187"/>
              <a:gd name="T103" fmla="*/ 3090 h 3426"/>
              <a:gd name="T104" fmla="*/ 858 w 3187"/>
              <a:gd name="T105" fmla="*/ 2845 h 3426"/>
              <a:gd name="T106" fmla="*/ 617 w 3187"/>
              <a:gd name="T107" fmla="*/ 2717 h 3426"/>
              <a:gd name="T108" fmla="*/ 519 w 3187"/>
              <a:gd name="T109" fmla="*/ 2459 h 3426"/>
              <a:gd name="T110" fmla="*/ 3 w 3187"/>
              <a:gd name="T111" fmla="*/ 122 h 3426"/>
              <a:gd name="T112" fmla="*/ 49 w 3187"/>
              <a:gd name="T113" fmla="*/ 12 h 34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187" h="3425">
                <a:moveTo>
                  <a:pt x="2707" y="2847"/>
                </a:moveTo>
                <a:lnTo>
                  <a:pt x="2672" y="2850"/>
                </a:lnTo>
                <a:lnTo>
                  <a:pt x="2639" y="2860"/>
                </a:lnTo>
                <a:lnTo>
                  <a:pt x="2608" y="2874"/>
                </a:lnTo>
                <a:lnTo>
                  <a:pt x="2582" y="2893"/>
                </a:lnTo>
                <a:lnTo>
                  <a:pt x="2558" y="2917"/>
                </a:lnTo>
                <a:lnTo>
                  <a:pt x="2539" y="2943"/>
                </a:lnTo>
                <a:lnTo>
                  <a:pt x="2525" y="2973"/>
                </a:lnTo>
                <a:lnTo>
                  <a:pt x="2515" y="3007"/>
                </a:lnTo>
                <a:lnTo>
                  <a:pt x="2512" y="3041"/>
                </a:lnTo>
                <a:lnTo>
                  <a:pt x="2515" y="3075"/>
                </a:lnTo>
                <a:lnTo>
                  <a:pt x="2525" y="3108"/>
                </a:lnTo>
                <a:lnTo>
                  <a:pt x="2539" y="3138"/>
                </a:lnTo>
                <a:lnTo>
                  <a:pt x="2558" y="3165"/>
                </a:lnTo>
                <a:lnTo>
                  <a:pt x="2582" y="3189"/>
                </a:lnTo>
                <a:lnTo>
                  <a:pt x="2608" y="3208"/>
                </a:lnTo>
                <a:lnTo>
                  <a:pt x="2639" y="3222"/>
                </a:lnTo>
                <a:lnTo>
                  <a:pt x="2672" y="3232"/>
                </a:lnTo>
                <a:lnTo>
                  <a:pt x="2707" y="3235"/>
                </a:lnTo>
                <a:lnTo>
                  <a:pt x="2741" y="3232"/>
                </a:lnTo>
                <a:lnTo>
                  <a:pt x="2773" y="3222"/>
                </a:lnTo>
                <a:lnTo>
                  <a:pt x="2804" y="3208"/>
                </a:lnTo>
                <a:lnTo>
                  <a:pt x="2831" y="3189"/>
                </a:lnTo>
                <a:lnTo>
                  <a:pt x="2855" y="3166"/>
                </a:lnTo>
                <a:lnTo>
                  <a:pt x="2874" y="3139"/>
                </a:lnTo>
                <a:lnTo>
                  <a:pt x="2888" y="3109"/>
                </a:lnTo>
                <a:lnTo>
                  <a:pt x="2898" y="3075"/>
                </a:lnTo>
                <a:lnTo>
                  <a:pt x="2901" y="3041"/>
                </a:lnTo>
                <a:lnTo>
                  <a:pt x="2898" y="3006"/>
                </a:lnTo>
                <a:lnTo>
                  <a:pt x="2888" y="2973"/>
                </a:lnTo>
                <a:lnTo>
                  <a:pt x="2874" y="2943"/>
                </a:lnTo>
                <a:lnTo>
                  <a:pt x="2855" y="2916"/>
                </a:lnTo>
                <a:lnTo>
                  <a:pt x="2831" y="2893"/>
                </a:lnTo>
                <a:lnTo>
                  <a:pt x="2804" y="2874"/>
                </a:lnTo>
                <a:lnTo>
                  <a:pt x="2773" y="2860"/>
                </a:lnTo>
                <a:lnTo>
                  <a:pt x="2741" y="2850"/>
                </a:lnTo>
                <a:lnTo>
                  <a:pt x="2707" y="2847"/>
                </a:lnTo>
                <a:close/>
                <a:moveTo>
                  <a:pt x="1188" y="2847"/>
                </a:moveTo>
                <a:lnTo>
                  <a:pt x="1153" y="2850"/>
                </a:lnTo>
                <a:lnTo>
                  <a:pt x="1120" y="2860"/>
                </a:lnTo>
                <a:lnTo>
                  <a:pt x="1090" y="2874"/>
                </a:lnTo>
                <a:lnTo>
                  <a:pt x="1063" y="2893"/>
                </a:lnTo>
                <a:lnTo>
                  <a:pt x="1040" y="2917"/>
                </a:lnTo>
                <a:lnTo>
                  <a:pt x="1020" y="2943"/>
                </a:lnTo>
                <a:lnTo>
                  <a:pt x="1007" y="2973"/>
                </a:lnTo>
                <a:lnTo>
                  <a:pt x="997" y="3007"/>
                </a:lnTo>
                <a:lnTo>
                  <a:pt x="994" y="3041"/>
                </a:lnTo>
                <a:lnTo>
                  <a:pt x="997" y="3075"/>
                </a:lnTo>
                <a:lnTo>
                  <a:pt x="1007" y="3108"/>
                </a:lnTo>
                <a:lnTo>
                  <a:pt x="1020" y="3138"/>
                </a:lnTo>
                <a:lnTo>
                  <a:pt x="1040" y="3165"/>
                </a:lnTo>
                <a:lnTo>
                  <a:pt x="1063" y="3189"/>
                </a:lnTo>
                <a:lnTo>
                  <a:pt x="1090" y="3208"/>
                </a:lnTo>
                <a:lnTo>
                  <a:pt x="1120" y="3222"/>
                </a:lnTo>
                <a:lnTo>
                  <a:pt x="1153" y="3232"/>
                </a:lnTo>
                <a:lnTo>
                  <a:pt x="1188" y="3235"/>
                </a:lnTo>
                <a:lnTo>
                  <a:pt x="1223" y="3232"/>
                </a:lnTo>
                <a:lnTo>
                  <a:pt x="1255" y="3222"/>
                </a:lnTo>
                <a:lnTo>
                  <a:pt x="1285" y="3208"/>
                </a:lnTo>
                <a:lnTo>
                  <a:pt x="1313" y="3189"/>
                </a:lnTo>
                <a:lnTo>
                  <a:pt x="1336" y="3166"/>
                </a:lnTo>
                <a:lnTo>
                  <a:pt x="1355" y="3139"/>
                </a:lnTo>
                <a:lnTo>
                  <a:pt x="1370" y="3109"/>
                </a:lnTo>
                <a:lnTo>
                  <a:pt x="1378" y="3075"/>
                </a:lnTo>
                <a:lnTo>
                  <a:pt x="1381" y="3041"/>
                </a:lnTo>
                <a:lnTo>
                  <a:pt x="1378" y="3006"/>
                </a:lnTo>
                <a:lnTo>
                  <a:pt x="1370" y="2973"/>
                </a:lnTo>
                <a:lnTo>
                  <a:pt x="1355" y="2943"/>
                </a:lnTo>
                <a:lnTo>
                  <a:pt x="1336" y="2916"/>
                </a:lnTo>
                <a:lnTo>
                  <a:pt x="1313" y="2893"/>
                </a:lnTo>
                <a:lnTo>
                  <a:pt x="1285" y="2874"/>
                </a:lnTo>
                <a:lnTo>
                  <a:pt x="1255" y="2860"/>
                </a:lnTo>
                <a:lnTo>
                  <a:pt x="1223" y="2850"/>
                </a:lnTo>
                <a:lnTo>
                  <a:pt x="1188" y="2847"/>
                </a:lnTo>
                <a:close/>
                <a:moveTo>
                  <a:pt x="709" y="840"/>
                </a:moveTo>
                <a:lnTo>
                  <a:pt x="709" y="1867"/>
                </a:lnTo>
                <a:lnTo>
                  <a:pt x="712" y="1903"/>
                </a:lnTo>
                <a:lnTo>
                  <a:pt x="722" y="1936"/>
                </a:lnTo>
                <a:lnTo>
                  <a:pt x="736" y="1967"/>
                </a:lnTo>
                <a:lnTo>
                  <a:pt x="756" y="1994"/>
                </a:lnTo>
                <a:lnTo>
                  <a:pt x="780" y="2018"/>
                </a:lnTo>
                <a:lnTo>
                  <a:pt x="807" y="2038"/>
                </a:lnTo>
                <a:lnTo>
                  <a:pt x="838" y="2053"/>
                </a:lnTo>
                <a:lnTo>
                  <a:pt x="872" y="2062"/>
                </a:lnTo>
                <a:lnTo>
                  <a:pt x="907" y="2065"/>
                </a:lnTo>
                <a:lnTo>
                  <a:pt x="2798" y="2065"/>
                </a:lnTo>
                <a:lnTo>
                  <a:pt x="2834" y="2062"/>
                </a:lnTo>
                <a:lnTo>
                  <a:pt x="2867" y="2053"/>
                </a:lnTo>
                <a:lnTo>
                  <a:pt x="2899" y="2038"/>
                </a:lnTo>
                <a:lnTo>
                  <a:pt x="2926" y="2018"/>
                </a:lnTo>
                <a:lnTo>
                  <a:pt x="2950" y="1994"/>
                </a:lnTo>
                <a:lnTo>
                  <a:pt x="2970" y="1967"/>
                </a:lnTo>
                <a:lnTo>
                  <a:pt x="2984" y="1936"/>
                </a:lnTo>
                <a:lnTo>
                  <a:pt x="2994" y="1902"/>
                </a:lnTo>
                <a:lnTo>
                  <a:pt x="2997" y="1866"/>
                </a:lnTo>
                <a:lnTo>
                  <a:pt x="2997" y="1154"/>
                </a:lnTo>
                <a:lnTo>
                  <a:pt x="709" y="840"/>
                </a:lnTo>
                <a:close/>
                <a:moveTo>
                  <a:pt x="89" y="0"/>
                </a:moveTo>
                <a:lnTo>
                  <a:pt x="111" y="2"/>
                </a:lnTo>
                <a:lnTo>
                  <a:pt x="132" y="9"/>
                </a:lnTo>
                <a:lnTo>
                  <a:pt x="652" y="226"/>
                </a:lnTo>
                <a:lnTo>
                  <a:pt x="656" y="229"/>
                </a:lnTo>
                <a:lnTo>
                  <a:pt x="661" y="231"/>
                </a:lnTo>
                <a:lnTo>
                  <a:pt x="662" y="232"/>
                </a:lnTo>
                <a:lnTo>
                  <a:pt x="663" y="232"/>
                </a:lnTo>
                <a:lnTo>
                  <a:pt x="664" y="233"/>
                </a:lnTo>
                <a:lnTo>
                  <a:pt x="666" y="234"/>
                </a:lnTo>
                <a:lnTo>
                  <a:pt x="668" y="236"/>
                </a:lnTo>
                <a:lnTo>
                  <a:pt x="670" y="237"/>
                </a:lnTo>
                <a:lnTo>
                  <a:pt x="672" y="239"/>
                </a:lnTo>
                <a:lnTo>
                  <a:pt x="674" y="240"/>
                </a:lnTo>
                <a:lnTo>
                  <a:pt x="676" y="241"/>
                </a:lnTo>
                <a:lnTo>
                  <a:pt x="678" y="243"/>
                </a:lnTo>
                <a:lnTo>
                  <a:pt x="680" y="245"/>
                </a:lnTo>
                <a:lnTo>
                  <a:pt x="682" y="247"/>
                </a:lnTo>
                <a:lnTo>
                  <a:pt x="689" y="254"/>
                </a:lnTo>
                <a:lnTo>
                  <a:pt x="690" y="256"/>
                </a:lnTo>
                <a:lnTo>
                  <a:pt x="691" y="258"/>
                </a:lnTo>
                <a:lnTo>
                  <a:pt x="693" y="262"/>
                </a:lnTo>
                <a:lnTo>
                  <a:pt x="694" y="263"/>
                </a:lnTo>
                <a:lnTo>
                  <a:pt x="695" y="265"/>
                </a:lnTo>
                <a:lnTo>
                  <a:pt x="698" y="267"/>
                </a:lnTo>
                <a:lnTo>
                  <a:pt x="699" y="269"/>
                </a:lnTo>
                <a:lnTo>
                  <a:pt x="699" y="270"/>
                </a:lnTo>
                <a:lnTo>
                  <a:pt x="700" y="271"/>
                </a:lnTo>
                <a:lnTo>
                  <a:pt x="700" y="272"/>
                </a:lnTo>
                <a:lnTo>
                  <a:pt x="701" y="274"/>
                </a:lnTo>
                <a:lnTo>
                  <a:pt x="702" y="275"/>
                </a:lnTo>
                <a:lnTo>
                  <a:pt x="703" y="278"/>
                </a:lnTo>
                <a:lnTo>
                  <a:pt x="703" y="279"/>
                </a:lnTo>
                <a:lnTo>
                  <a:pt x="704" y="280"/>
                </a:lnTo>
                <a:lnTo>
                  <a:pt x="704" y="281"/>
                </a:lnTo>
                <a:lnTo>
                  <a:pt x="706" y="287"/>
                </a:lnTo>
                <a:lnTo>
                  <a:pt x="706" y="288"/>
                </a:lnTo>
                <a:lnTo>
                  <a:pt x="706" y="289"/>
                </a:lnTo>
                <a:lnTo>
                  <a:pt x="706" y="290"/>
                </a:lnTo>
                <a:lnTo>
                  <a:pt x="707" y="292"/>
                </a:lnTo>
                <a:lnTo>
                  <a:pt x="707" y="294"/>
                </a:lnTo>
                <a:lnTo>
                  <a:pt x="708" y="296"/>
                </a:lnTo>
                <a:lnTo>
                  <a:pt x="708" y="299"/>
                </a:lnTo>
                <a:lnTo>
                  <a:pt x="708" y="303"/>
                </a:lnTo>
                <a:lnTo>
                  <a:pt x="709" y="304"/>
                </a:lnTo>
                <a:lnTo>
                  <a:pt x="709" y="305"/>
                </a:lnTo>
                <a:lnTo>
                  <a:pt x="710" y="308"/>
                </a:lnTo>
                <a:lnTo>
                  <a:pt x="710" y="312"/>
                </a:lnTo>
                <a:lnTo>
                  <a:pt x="710" y="315"/>
                </a:lnTo>
                <a:lnTo>
                  <a:pt x="710" y="649"/>
                </a:lnTo>
                <a:lnTo>
                  <a:pt x="3105" y="979"/>
                </a:lnTo>
                <a:lnTo>
                  <a:pt x="3108" y="979"/>
                </a:lnTo>
                <a:lnTo>
                  <a:pt x="3109" y="979"/>
                </a:lnTo>
                <a:lnTo>
                  <a:pt x="3111" y="979"/>
                </a:lnTo>
                <a:lnTo>
                  <a:pt x="3112" y="979"/>
                </a:lnTo>
                <a:lnTo>
                  <a:pt x="3114" y="980"/>
                </a:lnTo>
                <a:lnTo>
                  <a:pt x="3116" y="980"/>
                </a:lnTo>
                <a:lnTo>
                  <a:pt x="3118" y="981"/>
                </a:lnTo>
                <a:lnTo>
                  <a:pt x="3119" y="981"/>
                </a:lnTo>
                <a:lnTo>
                  <a:pt x="3121" y="981"/>
                </a:lnTo>
                <a:lnTo>
                  <a:pt x="3122" y="982"/>
                </a:lnTo>
                <a:lnTo>
                  <a:pt x="3124" y="983"/>
                </a:lnTo>
                <a:lnTo>
                  <a:pt x="3126" y="983"/>
                </a:lnTo>
                <a:lnTo>
                  <a:pt x="3130" y="985"/>
                </a:lnTo>
                <a:lnTo>
                  <a:pt x="3139" y="990"/>
                </a:lnTo>
                <a:lnTo>
                  <a:pt x="3141" y="992"/>
                </a:lnTo>
                <a:lnTo>
                  <a:pt x="3144" y="993"/>
                </a:lnTo>
                <a:lnTo>
                  <a:pt x="3145" y="994"/>
                </a:lnTo>
                <a:lnTo>
                  <a:pt x="3147" y="995"/>
                </a:lnTo>
                <a:lnTo>
                  <a:pt x="3149" y="996"/>
                </a:lnTo>
                <a:lnTo>
                  <a:pt x="3151" y="998"/>
                </a:lnTo>
                <a:lnTo>
                  <a:pt x="3152" y="999"/>
                </a:lnTo>
                <a:lnTo>
                  <a:pt x="3153" y="1000"/>
                </a:lnTo>
                <a:lnTo>
                  <a:pt x="3154" y="1001"/>
                </a:lnTo>
                <a:lnTo>
                  <a:pt x="3159" y="1004"/>
                </a:lnTo>
                <a:lnTo>
                  <a:pt x="3160" y="1005"/>
                </a:lnTo>
                <a:lnTo>
                  <a:pt x="3161" y="1005"/>
                </a:lnTo>
                <a:lnTo>
                  <a:pt x="3161" y="1007"/>
                </a:lnTo>
                <a:lnTo>
                  <a:pt x="3162" y="1008"/>
                </a:lnTo>
                <a:lnTo>
                  <a:pt x="3163" y="1009"/>
                </a:lnTo>
                <a:lnTo>
                  <a:pt x="3164" y="1010"/>
                </a:lnTo>
                <a:lnTo>
                  <a:pt x="3165" y="1011"/>
                </a:lnTo>
                <a:lnTo>
                  <a:pt x="3166" y="1012"/>
                </a:lnTo>
                <a:lnTo>
                  <a:pt x="3167" y="1013"/>
                </a:lnTo>
                <a:lnTo>
                  <a:pt x="3168" y="1016"/>
                </a:lnTo>
                <a:lnTo>
                  <a:pt x="3169" y="1017"/>
                </a:lnTo>
                <a:lnTo>
                  <a:pt x="3169" y="1018"/>
                </a:lnTo>
                <a:lnTo>
                  <a:pt x="3171" y="1020"/>
                </a:lnTo>
                <a:lnTo>
                  <a:pt x="3172" y="1022"/>
                </a:lnTo>
                <a:lnTo>
                  <a:pt x="3173" y="1023"/>
                </a:lnTo>
                <a:lnTo>
                  <a:pt x="3174" y="1025"/>
                </a:lnTo>
                <a:lnTo>
                  <a:pt x="3176" y="1029"/>
                </a:lnTo>
                <a:lnTo>
                  <a:pt x="3177" y="1031"/>
                </a:lnTo>
                <a:lnTo>
                  <a:pt x="3179" y="1033"/>
                </a:lnTo>
                <a:lnTo>
                  <a:pt x="3180" y="1035"/>
                </a:lnTo>
                <a:lnTo>
                  <a:pt x="3181" y="1037"/>
                </a:lnTo>
                <a:lnTo>
                  <a:pt x="3182" y="1040"/>
                </a:lnTo>
                <a:lnTo>
                  <a:pt x="3183" y="1042"/>
                </a:lnTo>
                <a:lnTo>
                  <a:pt x="3183" y="1044"/>
                </a:lnTo>
                <a:lnTo>
                  <a:pt x="3184" y="1046"/>
                </a:lnTo>
                <a:lnTo>
                  <a:pt x="3185" y="1049"/>
                </a:lnTo>
                <a:lnTo>
                  <a:pt x="3185" y="1051"/>
                </a:lnTo>
                <a:lnTo>
                  <a:pt x="3186" y="1053"/>
                </a:lnTo>
                <a:lnTo>
                  <a:pt x="3186" y="1055"/>
                </a:lnTo>
                <a:lnTo>
                  <a:pt x="3186" y="1057"/>
                </a:lnTo>
                <a:lnTo>
                  <a:pt x="3187" y="1058"/>
                </a:lnTo>
                <a:lnTo>
                  <a:pt x="3187" y="1060"/>
                </a:lnTo>
                <a:lnTo>
                  <a:pt x="3187" y="1062"/>
                </a:lnTo>
                <a:lnTo>
                  <a:pt x="3187" y="1065"/>
                </a:lnTo>
                <a:lnTo>
                  <a:pt x="3187" y="1867"/>
                </a:lnTo>
                <a:lnTo>
                  <a:pt x="3184" y="1915"/>
                </a:lnTo>
                <a:lnTo>
                  <a:pt x="3175" y="1962"/>
                </a:lnTo>
                <a:lnTo>
                  <a:pt x="3161" y="2007"/>
                </a:lnTo>
                <a:lnTo>
                  <a:pt x="3142" y="2050"/>
                </a:lnTo>
                <a:lnTo>
                  <a:pt x="3117" y="2088"/>
                </a:lnTo>
                <a:lnTo>
                  <a:pt x="3089" y="2125"/>
                </a:lnTo>
                <a:lnTo>
                  <a:pt x="3056" y="2157"/>
                </a:lnTo>
                <a:lnTo>
                  <a:pt x="3020" y="2185"/>
                </a:lnTo>
                <a:lnTo>
                  <a:pt x="2981" y="2210"/>
                </a:lnTo>
                <a:lnTo>
                  <a:pt x="2938" y="2229"/>
                </a:lnTo>
                <a:lnTo>
                  <a:pt x="2893" y="2244"/>
                </a:lnTo>
                <a:lnTo>
                  <a:pt x="2846" y="2252"/>
                </a:lnTo>
                <a:lnTo>
                  <a:pt x="2798" y="2255"/>
                </a:lnTo>
                <a:lnTo>
                  <a:pt x="907" y="2255"/>
                </a:lnTo>
                <a:lnTo>
                  <a:pt x="865" y="2253"/>
                </a:lnTo>
                <a:lnTo>
                  <a:pt x="823" y="2247"/>
                </a:lnTo>
                <a:lnTo>
                  <a:pt x="783" y="2235"/>
                </a:lnTo>
                <a:lnTo>
                  <a:pt x="745" y="2221"/>
                </a:lnTo>
                <a:lnTo>
                  <a:pt x="709" y="2202"/>
                </a:lnTo>
                <a:lnTo>
                  <a:pt x="709" y="2459"/>
                </a:lnTo>
                <a:lnTo>
                  <a:pt x="712" y="2495"/>
                </a:lnTo>
                <a:lnTo>
                  <a:pt x="722" y="2528"/>
                </a:lnTo>
                <a:lnTo>
                  <a:pt x="736" y="2559"/>
                </a:lnTo>
                <a:lnTo>
                  <a:pt x="756" y="2588"/>
                </a:lnTo>
                <a:lnTo>
                  <a:pt x="780" y="2612"/>
                </a:lnTo>
                <a:lnTo>
                  <a:pt x="807" y="2630"/>
                </a:lnTo>
                <a:lnTo>
                  <a:pt x="838" y="2646"/>
                </a:lnTo>
                <a:lnTo>
                  <a:pt x="872" y="2655"/>
                </a:lnTo>
                <a:lnTo>
                  <a:pt x="907" y="2658"/>
                </a:lnTo>
                <a:lnTo>
                  <a:pt x="2705" y="2658"/>
                </a:lnTo>
                <a:lnTo>
                  <a:pt x="2754" y="2661"/>
                </a:lnTo>
                <a:lnTo>
                  <a:pt x="2801" y="2670"/>
                </a:lnTo>
                <a:lnTo>
                  <a:pt x="2844" y="2683"/>
                </a:lnTo>
                <a:lnTo>
                  <a:pt x="2886" y="2703"/>
                </a:lnTo>
                <a:lnTo>
                  <a:pt x="2925" y="2727"/>
                </a:lnTo>
                <a:lnTo>
                  <a:pt x="2960" y="2755"/>
                </a:lnTo>
                <a:lnTo>
                  <a:pt x="2993" y="2787"/>
                </a:lnTo>
                <a:lnTo>
                  <a:pt x="3021" y="2823"/>
                </a:lnTo>
                <a:lnTo>
                  <a:pt x="3045" y="2862"/>
                </a:lnTo>
                <a:lnTo>
                  <a:pt x="3064" y="2903"/>
                </a:lnTo>
                <a:lnTo>
                  <a:pt x="3078" y="2947"/>
                </a:lnTo>
                <a:lnTo>
                  <a:pt x="3087" y="2994"/>
                </a:lnTo>
                <a:lnTo>
                  <a:pt x="3090" y="3042"/>
                </a:lnTo>
                <a:lnTo>
                  <a:pt x="3087" y="3090"/>
                </a:lnTo>
                <a:lnTo>
                  <a:pt x="3078" y="3136"/>
                </a:lnTo>
                <a:lnTo>
                  <a:pt x="3064" y="3180"/>
                </a:lnTo>
                <a:lnTo>
                  <a:pt x="3045" y="3221"/>
                </a:lnTo>
                <a:lnTo>
                  <a:pt x="3021" y="3261"/>
                </a:lnTo>
                <a:lnTo>
                  <a:pt x="2993" y="3296"/>
                </a:lnTo>
                <a:lnTo>
                  <a:pt x="2960" y="3328"/>
                </a:lnTo>
                <a:lnTo>
                  <a:pt x="2925" y="3356"/>
                </a:lnTo>
                <a:lnTo>
                  <a:pt x="2886" y="3380"/>
                </a:lnTo>
                <a:lnTo>
                  <a:pt x="2844" y="3400"/>
                </a:lnTo>
                <a:lnTo>
                  <a:pt x="2801" y="3413"/>
                </a:lnTo>
                <a:lnTo>
                  <a:pt x="2754" y="3423"/>
                </a:lnTo>
                <a:lnTo>
                  <a:pt x="2705" y="3426"/>
                </a:lnTo>
                <a:lnTo>
                  <a:pt x="2657" y="3423"/>
                </a:lnTo>
                <a:lnTo>
                  <a:pt x="2612" y="3413"/>
                </a:lnTo>
                <a:lnTo>
                  <a:pt x="2568" y="3400"/>
                </a:lnTo>
                <a:lnTo>
                  <a:pt x="2526" y="3380"/>
                </a:lnTo>
                <a:lnTo>
                  <a:pt x="2486" y="3357"/>
                </a:lnTo>
                <a:lnTo>
                  <a:pt x="2451" y="3329"/>
                </a:lnTo>
                <a:lnTo>
                  <a:pt x="2418" y="3296"/>
                </a:lnTo>
                <a:lnTo>
                  <a:pt x="2390" y="3261"/>
                </a:lnTo>
                <a:lnTo>
                  <a:pt x="2367" y="3222"/>
                </a:lnTo>
                <a:lnTo>
                  <a:pt x="2347" y="3181"/>
                </a:lnTo>
                <a:lnTo>
                  <a:pt x="2334" y="3136"/>
                </a:lnTo>
                <a:lnTo>
                  <a:pt x="2324" y="3090"/>
                </a:lnTo>
                <a:lnTo>
                  <a:pt x="2321" y="3042"/>
                </a:lnTo>
                <a:lnTo>
                  <a:pt x="2323" y="3000"/>
                </a:lnTo>
                <a:lnTo>
                  <a:pt x="2331" y="2960"/>
                </a:lnTo>
                <a:lnTo>
                  <a:pt x="2341" y="2920"/>
                </a:lnTo>
                <a:lnTo>
                  <a:pt x="2356" y="2884"/>
                </a:lnTo>
                <a:lnTo>
                  <a:pt x="2374" y="2848"/>
                </a:lnTo>
                <a:lnTo>
                  <a:pt x="1518" y="2848"/>
                </a:lnTo>
                <a:lnTo>
                  <a:pt x="1537" y="2883"/>
                </a:lnTo>
                <a:lnTo>
                  <a:pt x="1552" y="2920"/>
                </a:lnTo>
                <a:lnTo>
                  <a:pt x="1562" y="2960"/>
                </a:lnTo>
                <a:lnTo>
                  <a:pt x="1569" y="3000"/>
                </a:lnTo>
                <a:lnTo>
                  <a:pt x="1572" y="3042"/>
                </a:lnTo>
                <a:lnTo>
                  <a:pt x="1568" y="3090"/>
                </a:lnTo>
                <a:lnTo>
                  <a:pt x="1560" y="3136"/>
                </a:lnTo>
                <a:lnTo>
                  <a:pt x="1545" y="3180"/>
                </a:lnTo>
                <a:lnTo>
                  <a:pt x="1527" y="3221"/>
                </a:lnTo>
                <a:lnTo>
                  <a:pt x="1503" y="3261"/>
                </a:lnTo>
                <a:lnTo>
                  <a:pt x="1474" y="3296"/>
                </a:lnTo>
                <a:lnTo>
                  <a:pt x="1442" y="3328"/>
                </a:lnTo>
                <a:lnTo>
                  <a:pt x="1407" y="3356"/>
                </a:lnTo>
                <a:lnTo>
                  <a:pt x="1368" y="3380"/>
                </a:lnTo>
                <a:lnTo>
                  <a:pt x="1326" y="3400"/>
                </a:lnTo>
                <a:lnTo>
                  <a:pt x="1281" y="3413"/>
                </a:lnTo>
                <a:lnTo>
                  <a:pt x="1235" y="3423"/>
                </a:lnTo>
                <a:lnTo>
                  <a:pt x="1187" y="3426"/>
                </a:lnTo>
                <a:lnTo>
                  <a:pt x="1139" y="3423"/>
                </a:lnTo>
                <a:lnTo>
                  <a:pt x="1092" y="3413"/>
                </a:lnTo>
                <a:lnTo>
                  <a:pt x="1048" y="3400"/>
                </a:lnTo>
                <a:lnTo>
                  <a:pt x="1007" y="3380"/>
                </a:lnTo>
                <a:lnTo>
                  <a:pt x="968" y="3357"/>
                </a:lnTo>
                <a:lnTo>
                  <a:pt x="932" y="3329"/>
                </a:lnTo>
                <a:lnTo>
                  <a:pt x="900" y="3296"/>
                </a:lnTo>
                <a:lnTo>
                  <a:pt x="872" y="3261"/>
                </a:lnTo>
                <a:lnTo>
                  <a:pt x="848" y="3222"/>
                </a:lnTo>
                <a:lnTo>
                  <a:pt x="829" y="3181"/>
                </a:lnTo>
                <a:lnTo>
                  <a:pt x="814" y="3136"/>
                </a:lnTo>
                <a:lnTo>
                  <a:pt x="806" y="3090"/>
                </a:lnTo>
                <a:lnTo>
                  <a:pt x="803" y="3042"/>
                </a:lnTo>
                <a:lnTo>
                  <a:pt x="805" y="2999"/>
                </a:lnTo>
                <a:lnTo>
                  <a:pt x="812" y="2958"/>
                </a:lnTo>
                <a:lnTo>
                  <a:pt x="824" y="2918"/>
                </a:lnTo>
                <a:lnTo>
                  <a:pt x="838" y="2880"/>
                </a:lnTo>
                <a:lnTo>
                  <a:pt x="858" y="2845"/>
                </a:lnTo>
                <a:lnTo>
                  <a:pt x="811" y="2836"/>
                </a:lnTo>
                <a:lnTo>
                  <a:pt x="766" y="2821"/>
                </a:lnTo>
                <a:lnTo>
                  <a:pt x="725" y="2801"/>
                </a:lnTo>
                <a:lnTo>
                  <a:pt x="685" y="2777"/>
                </a:lnTo>
                <a:lnTo>
                  <a:pt x="649" y="2749"/>
                </a:lnTo>
                <a:lnTo>
                  <a:pt x="617" y="2717"/>
                </a:lnTo>
                <a:lnTo>
                  <a:pt x="588" y="2680"/>
                </a:lnTo>
                <a:lnTo>
                  <a:pt x="564" y="2642"/>
                </a:lnTo>
                <a:lnTo>
                  <a:pt x="545" y="2599"/>
                </a:lnTo>
                <a:lnTo>
                  <a:pt x="530" y="2555"/>
                </a:lnTo>
                <a:lnTo>
                  <a:pt x="522" y="2508"/>
                </a:lnTo>
                <a:lnTo>
                  <a:pt x="519" y="2459"/>
                </a:lnTo>
                <a:lnTo>
                  <a:pt x="519" y="378"/>
                </a:lnTo>
                <a:lnTo>
                  <a:pt x="57" y="184"/>
                </a:lnTo>
                <a:lnTo>
                  <a:pt x="39" y="172"/>
                </a:lnTo>
                <a:lnTo>
                  <a:pt x="23" y="159"/>
                </a:lnTo>
                <a:lnTo>
                  <a:pt x="10" y="141"/>
                </a:lnTo>
                <a:lnTo>
                  <a:pt x="3" y="122"/>
                </a:lnTo>
                <a:lnTo>
                  <a:pt x="0" y="101"/>
                </a:lnTo>
                <a:lnTo>
                  <a:pt x="1" y="79"/>
                </a:lnTo>
                <a:lnTo>
                  <a:pt x="7" y="59"/>
                </a:lnTo>
                <a:lnTo>
                  <a:pt x="18" y="40"/>
                </a:lnTo>
                <a:lnTo>
                  <a:pt x="32" y="24"/>
                </a:lnTo>
                <a:lnTo>
                  <a:pt x="49" y="12"/>
                </a:lnTo>
                <a:lnTo>
                  <a:pt x="69" y="4"/>
                </a:lnTo>
                <a:lnTo>
                  <a:pt x="8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25" name="Group 48"/>
          <p:cNvGrpSpPr/>
          <p:nvPr/>
        </p:nvGrpSpPr>
        <p:grpSpPr>
          <a:xfrm>
            <a:off x="4386956" y="2715274"/>
            <a:ext cx="542925" cy="501650"/>
            <a:chOff x="2554288" y="1943100"/>
            <a:chExt cx="542925" cy="501650"/>
          </a:xfrm>
          <a:solidFill>
            <a:schemeClr val="bg1"/>
          </a:solidFill>
        </p:grpSpPr>
        <p:sp>
          <p:nvSpPr>
            <p:cNvPr id="26" name="Freeform 58"/>
            <p:cNvSpPr/>
            <p:nvPr/>
          </p:nvSpPr>
          <p:spPr bwMode="auto">
            <a:xfrm>
              <a:off x="2554288" y="1943100"/>
              <a:ext cx="542925" cy="403225"/>
            </a:xfrm>
            <a:custGeom>
              <a:gdLst>
                <a:gd name="T0" fmla="*/ 2095 w 3422"/>
                <a:gd name="T1" fmla="*/ 44 h 2536"/>
                <a:gd name="T2" fmla="*/ 2418 w 3422"/>
                <a:gd name="T3" fmla="*/ 212 h 2536"/>
                <a:gd name="T4" fmla="*/ 2659 w 3422"/>
                <a:gd name="T5" fmla="*/ 486 h 2536"/>
                <a:gd name="T6" fmla="*/ 2782 w 3422"/>
                <a:gd name="T7" fmla="*/ 825 h 2536"/>
                <a:gd name="T8" fmla="*/ 3094 w 3422"/>
                <a:gd name="T9" fmla="*/ 984 h 2536"/>
                <a:gd name="T10" fmla="*/ 3317 w 3422"/>
                <a:gd name="T11" fmla="*/ 1253 h 2536"/>
                <a:gd name="T12" fmla="*/ 3419 w 3422"/>
                <a:gd name="T13" fmla="*/ 1593 h 2536"/>
                <a:gd name="T14" fmla="*/ 3383 w 3422"/>
                <a:gd name="T15" fmla="*/ 1921 h 2536"/>
                <a:gd name="T16" fmla="*/ 3235 w 3422"/>
                <a:gd name="T17" fmla="*/ 2207 h 2536"/>
                <a:gd name="T18" fmla="*/ 2991 w 3422"/>
                <a:gd name="T19" fmla="*/ 2422 h 2536"/>
                <a:gd name="T20" fmla="*/ 2692 w 3422"/>
                <a:gd name="T21" fmla="*/ 2529 h 2536"/>
                <a:gd name="T22" fmla="*/ 2039 w 3422"/>
                <a:gd name="T23" fmla="*/ 2514 h 2536"/>
                <a:gd name="T24" fmla="*/ 2006 w 3422"/>
                <a:gd name="T25" fmla="*/ 2419 h 2536"/>
                <a:gd name="T26" fmla="*/ 2077 w 3422"/>
                <a:gd name="T27" fmla="*/ 2348 h 2536"/>
                <a:gd name="T28" fmla="*/ 2800 w 3422"/>
                <a:gd name="T29" fmla="*/ 2303 h 2536"/>
                <a:gd name="T30" fmla="*/ 3052 w 3422"/>
                <a:gd name="T31" fmla="*/ 2127 h 2536"/>
                <a:gd name="T32" fmla="*/ 3204 w 3422"/>
                <a:gd name="T33" fmla="*/ 1857 h 2536"/>
                <a:gd name="T34" fmla="*/ 3221 w 3422"/>
                <a:gd name="T35" fmla="*/ 1546 h 2536"/>
                <a:gd name="T36" fmla="*/ 3109 w 3422"/>
                <a:gd name="T37" fmla="*/ 1274 h 2536"/>
                <a:gd name="T38" fmla="*/ 2900 w 3422"/>
                <a:gd name="T39" fmla="*/ 1077 h 2536"/>
                <a:gd name="T40" fmla="*/ 2662 w 3422"/>
                <a:gd name="T41" fmla="*/ 989 h 2536"/>
                <a:gd name="T42" fmla="*/ 2604 w 3422"/>
                <a:gd name="T43" fmla="*/ 910 h 2536"/>
                <a:gd name="T44" fmla="*/ 2505 w 3422"/>
                <a:gd name="T45" fmla="*/ 596 h 2536"/>
                <a:gd name="T46" fmla="*/ 2296 w 3422"/>
                <a:gd name="T47" fmla="*/ 354 h 2536"/>
                <a:gd name="T48" fmla="*/ 2007 w 3422"/>
                <a:gd name="T49" fmla="*/ 214 h 2536"/>
                <a:gd name="T50" fmla="*/ 1676 w 3422"/>
                <a:gd name="T51" fmla="*/ 199 h 2536"/>
                <a:gd name="T52" fmla="*/ 1377 w 3422"/>
                <a:gd name="T53" fmla="*/ 314 h 2536"/>
                <a:gd name="T54" fmla="*/ 1146 w 3422"/>
                <a:gd name="T55" fmla="*/ 534 h 2536"/>
                <a:gd name="T56" fmla="*/ 1040 w 3422"/>
                <a:gd name="T57" fmla="*/ 690 h 2536"/>
                <a:gd name="T58" fmla="*/ 924 w 3422"/>
                <a:gd name="T59" fmla="*/ 684 h 2536"/>
                <a:gd name="T60" fmla="*/ 705 w 3422"/>
                <a:gd name="T61" fmla="*/ 703 h 2536"/>
                <a:gd name="T62" fmla="*/ 538 w 3422"/>
                <a:gd name="T63" fmla="*/ 849 h 2536"/>
                <a:gd name="T64" fmla="*/ 492 w 3422"/>
                <a:gd name="T65" fmla="*/ 1068 h 2536"/>
                <a:gd name="T66" fmla="*/ 511 w 3422"/>
                <a:gd name="T67" fmla="*/ 1212 h 2536"/>
                <a:gd name="T68" fmla="*/ 382 w 3422"/>
                <a:gd name="T69" fmla="*/ 1326 h 2536"/>
                <a:gd name="T70" fmla="*/ 231 w 3422"/>
                <a:gd name="T71" fmla="*/ 1539 h 2536"/>
                <a:gd name="T72" fmla="*/ 193 w 3422"/>
                <a:gd name="T73" fmla="*/ 1808 h 2536"/>
                <a:gd name="T74" fmla="*/ 293 w 3422"/>
                <a:gd name="T75" fmla="*/ 2086 h 2536"/>
                <a:gd name="T76" fmla="*/ 503 w 3422"/>
                <a:gd name="T77" fmla="*/ 2282 h 2536"/>
                <a:gd name="T78" fmla="*/ 1322 w 3422"/>
                <a:gd name="T79" fmla="*/ 2346 h 2536"/>
                <a:gd name="T80" fmla="*/ 1407 w 3422"/>
                <a:gd name="T81" fmla="*/ 2399 h 2536"/>
                <a:gd name="T82" fmla="*/ 1396 w 3422"/>
                <a:gd name="T83" fmla="*/ 2501 h 2536"/>
                <a:gd name="T84" fmla="*/ 711 w 3422"/>
                <a:gd name="T85" fmla="*/ 2536 h 2536"/>
                <a:gd name="T86" fmla="*/ 408 w 3422"/>
                <a:gd name="T87" fmla="*/ 2448 h 2536"/>
                <a:gd name="T88" fmla="*/ 163 w 3422"/>
                <a:gd name="T89" fmla="*/ 2231 h 2536"/>
                <a:gd name="T90" fmla="*/ 24 w 3422"/>
                <a:gd name="T91" fmla="*/ 1940 h 2536"/>
                <a:gd name="T92" fmla="*/ 11 w 3422"/>
                <a:gd name="T93" fmla="*/ 1618 h 2536"/>
                <a:gd name="T94" fmla="*/ 132 w 3422"/>
                <a:gd name="T95" fmla="*/ 1325 h 2536"/>
                <a:gd name="T96" fmla="*/ 305 w 3422"/>
                <a:gd name="T97" fmla="*/ 1103 h 2536"/>
                <a:gd name="T98" fmla="*/ 327 w 3422"/>
                <a:gd name="T99" fmla="*/ 857 h 2536"/>
                <a:gd name="T100" fmla="*/ 479 w 3422"/>
                <a:gd name="T101" fmla="*/ 626 h 2536"/>
                <a:gd name="T102" fmla="*/ 725 w 3422"/>
                <a:gd name="T103" fmla="*/ 499 h 2536"/>
                <a:gd name="T104" fmla="*/ 982 w 3422"/>
                <a:gd name="T105" fmla="*/ 439 h 2536"/>
                <a:gd name="T106" fmla="*/ 1212 w 3422"/>
                <a:gd name="T107" fmla="*/ 197 h 2536"/>
                <a:gd name="T108" fmla="*/ 1525 w 3422"/>
                <a:gd name="T109" fmla="*/ 41 h 253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21" h="2536">
                  <a:moveTo>
                    <a:pt x="1805" y="0"/>
                  </a:moveTo>
                  <a:lnTo>
                    <a:pt x="1879" y="3"/>
                  </a:lnTo>
                  <a:lnTo>
                    <a:pt x="1952" y="12"/>
                  </a:lnTo>
                  <a:lnTo>
                    <a:pt x="2025" y="25"/>
                  </a:lnTo>
                  <a:lnTo>
                    <a:pt x="2095" y="44"/>
                  </a:lnTo>
                  <a:lnTo>
                    <a:pt x="2164" y="68"/>
                  </a:lnTo>
                  <a:lnTo>
                    <a:pt x="2231" y="96"/>
                  </a:lnTo>
                  <a:lnTo>
                    <a:pt x="2296" y="130"/>
                  </a:lnTo>
                  <a:lnTo>
                    <a:pt x="2357" y="168"/>
                  </a:lnTo>
                  <a:lnTo>
                    <a:pt x="2418" y="212"/>
                  </a:lnTo>
                  <a:lnTo>
                    <a:pt x="2474" y="260"/>
                  </a:lnTo>
                  <a:lnTo>
                    <a:pt x="2527" y="312"/>
                  </a:lnTo>
                  <a:lnTo>
                    <a:pt x="2575" y="367"/>
                  </a:lnTo>
                  <a:lnTo>
                    <a:pt x="2619" y="425"/>
                  </a:lnTo>
                  <a:lnTo>
                    <a:pt x="2659" y="486"/>
                  </a:lnTo>
                  <a:lnTo>
                    <a:pt x="2693" y="549"/>
                  </a:lnTo>
                  <a:lnTo>
                    <a:pt x="2723" y="616"/>
                  </a:lnTo>
                  <a:lnTo>
                    <a:pt x="2748" y="683"/>
                  </a:lnTo>
                  <a:lnTo>
                    <a:pt x="2768" y="754"/>
                  </a:lnTo>
                  <a:lnTo>
                    <a:pt x="2782" y="825"/>
                  </a:lnTo>
                  <a:lnTo>
                    <a:pt x="2851" y="846"/>
                  </a:lnTo>
                  <a:lnTo>
                    <a:pt x="2916" y="873"/>
                  </a:lnTo>
                  <a:lnTo>
                    <a:pt x="2979" y="905"/>
                  </a:lnTo>
                  <a:lnTo>
                    <a:pt x="3038" y="943"/>
                  </a:lnTo>
                  <a:lnTo>
                    <a:pt x="3094" y="984"/>
                  </a:lnTo>
                  <a:lnTo>
                    <a:pt x="3146" y="1030"/>
                  </a:lnTo>
                  <a:lnTo>
                    <a:pt x="3195" y="1081"/>
                  </a:lnTo>
                  <a:lnTo>
                    <a:pt x="3240" y="1135"/>
                  </a:lnTo>
                  <a:lnTo>
                    <a:pt x="3280" y="1192"/>
                  </a:lnTo>
                  <a:lnTo>
                    <a:pt x="3317" y="1253"/>
                  </a:lnTo>
                  <a:lnTo>
                    <a:pt x="3347" y="1316"/>
                  </a:lnTo>
                  <a:lnTo>
                    <a:pt x="3373" y="1383"/>
                  </a:lnTo>
                  <a:lnTo>
                    <a:pt x="3394" y="1451"/>
                  </a:lnTo>
                  <a:lnTo>
                    <a:pt x="3409" y="1522"/>
                  </a:lnTo>
                  <a:lnTo>
                    <a:pt x="3419" y="1593"/>
                  </a:lnTo>
                  <a:lnTo>
                    <a:pt x="3422" y="1667"/>
                  </a:lnTo>
                  <a:lnTo>
                    <a:pt x="3420" y="1731"/>
                  </a:lnTo>
                  <a:lnTo>
                    <a:pt x="3412" y="1796"/>
                  </a:lnTo>
                  <a:lnTo>
                    <a:pt x="3400" y="1859"/>
                  </a:lnTo>
                  <a:lnTo>
                    <a:pt x="3383" y="1921"/>
                  </a:lnTo>
                  <a:lnTo>
                    <a:pt x="3362" y="1983"/>
                  </a:lnTo>
                  <a:lnTo>
                    <a:pt x="3337" y="2042"/>
                  </a:lnTo>
                  <a:lnTo>
                    <a:pt x="3307" y="2099"/>
                  </a:lnTo>
                  <a:lnTo>
                    <a:pt x="3273" y="2154"/>
                  </a:lnTo>
                  <a:lnTo>
                    <a:pt x="3235" y="2207"/>
                  </a:lnTo>
                  <a:lnTo>
                    <a:pt x="3192" y="2257"/>
                  </a:lnTo>
                  <a:lnTo>
                    <a:pt x="3146" y="2304"/>
                  </a:lnTo>
                  <a:lnTo>
                    <a:pt x="3096" y="2348"/>
                  </a:lnTo>
                  <a:lnTo>
                    <a:pt x="3045" y="2386"/>
                  </a:lnTo>
                  <a:lnTo>
                    <a:pt x="2991" y="2422"/>
                  </a:lnTo>
                  <a:lnTo>
                    <a:pt x="2934" y="2452"/>
                  </a:lnTo>
                  <a:lnTo>
                    <a:pt x="2876" y="2478"/>
                  </a:lnTo>
                  <a:lnTo>
                    <a:pt x="2816" y="2500"/>
                  </a:lnTo>
                  <a:lnTo>
                    <a:pt x="2754" y="2516"/>
                  </a:lnTo>
                  <a:lnTo>
                    <a:pt x="2692" y="2529"/>
                  </a:lnTo>
                  <a:lnTo>
                    <a:pt x="2628" y="2535"/>
                  </a:lnTo>
                  <a:lnTo>
                    <a:pt x="2099" y="2535"/>
                  </a:lnTo>
                  <a:lnTo>
                    <a:pt x="2077" y="2533"/>
                  </a:lnTo>
                  <a:lnTo>
                    <a:pt x="2057" y="2526"/>
                  </a:lnTo>
                  <a:lnTo>
                    <a:pt x="2039" y="2514"/>
                  </a:lnTo>
                  <a:lnTo>
                    <a:pt x="2025" y="2500"/>
                  </a:lnTo>
                  <a:lnTo>
                    <a:pt x="2013" y="2482"/>
                  </a:lnTo>
                  <a:lnTo>
                    <a:pt x="2006" y="2462"/>
                  </a:lnTo>
                  <a:lnTo>
                    <a:pt x="2004" y="2440"/>
                  </a:lnTo>
                  <a:lnTo>
                    <a:pt x="2006" y="2419"/>
                  </a:lnTo>
                  <a:lnTo>
                    <a:pt x="2013" y="2399"/>
                  </a:lnTo>
                  <a:lnTo>
                    <a:pt x="2025" y="2381"/>
                  </a:lnTo>
                  <a:lnTo>
                    <a:pt x="2039" y="2367"/>
                  </a:lnTo>
                  <a:lnTo>
                    <a:pt x="2057" y="2355"/>
                  </a:lnTo>
                  <a:lnTo>
                    <a:pt x="2077" y="2348"/>
                  </a:lnTo>
                  <a:lnTo>
                    <a:pt x="2099" y="2346"/>
                  </a:lnTo>
                  <a:lnTo>
                    <a:pt x="2617" y="2346"/>
                  </a:lnTo>
                  <a:lnTo>
                    <a:pt x="2681" y="2338"/>
                  </a:lnTo>
                  <a:lnTo>
                    <a:pt x="2741" y="2323"/>
                  </a:lnTo>
                  <a:lnTo>
                    <a:pt x="2800" y="2303"/>
                  </a:lnTo>
                  <a:lnTo>
                    <a:pt x="2856" y="2277"/>
                  </a:lnTo>
                  <a:lnTo>
                    <a:pt x="2910" y="2247"/>
                  </a:lnTo>
                  <a:lnTo>
                    <a:pt x="2961" y="2211"/>
                  </a:lnTo>
                  <a:lnTo>
                    <a:pt x="3008" y="2172"/>
                  </a:lnTo>
                  <a:lnTo>
                    <a:pt x="3052" y="2127"/>
                  </a:lnTo>
                  <a:lnTo>
                    <a:pt x="3091" y="2079"/>
                  </a:lnTo>
                  <a:lnTo>
                    <a:pt x="3126" y="2028"/>
                  </a:lnTo>
                  <a:lnTo>
                    <a:pt x="3158" y="1973"/>
                  </a:lnTo>
                  <a:lnTo>
                    <a:pt x="3184" y="1916"/>
                  </a:lnTo>
                  <a:lnTo>
                    <a:pt x="3204" y="1857"/>
                  </a:lnTo>
                  <a:lnTo>
                    <a:pt x="3219" y="1795"/>
                  </a:lnTo>
                  <a:lnTo>
                    <a:pt x="3228" y="1731"/>
                  </a:lnTo>
                  <a:lnTo>
                    <a:pt x="3231" y="1667"/>
                  </a:lnTo>
                  <a:lnTo>
                    <a:pt x="3228" y="1606"/>
                  </a:lnTo>
                  <a:lnTo>
                    <a:pt x="3221" y="1546"/>
                  </a:lnTo>
                  <a:lnTo>
                    <a:pt x="3208" y="1488"/>
                  </a:lnTo>
                  <a:lnTo>
                    <a:pt x="3190" y="1430"/>
                  </a:lnTo>
                  <a:lnTo>
                    <a:pt x="3167" y="1375"/>
                  </a:lnTo>
                  <a:lnTo>
                    <a:pt x="3140" y="1324"/>
                  </a:lnTo>
                  <a:lnTo>
                    <a:pt x="3109" y="1274"/>
                  </a:lnTo>
                  <a:lnTo>
                    <a:pt x="3075" y="1227"/>
                  </a:lnTo>
                  <a:lnTo>
                    <a:pt x="3036" y="1184"/>
                  </a:lnTo>
                  <a:lnTo>
                    <a:pt x="2993" y="1144"/>
                  </a:lnTo>
                  <a:lnTo>
                    <a:pt x="2949" y="1109"/>
                  </a:lnTo>
                  <a:lnTo>
                    <a:pt x="2900" y="1077"/>
                  </a:lnTo>
                  <a:lnTo>
                    <a:pt x="2849" y="1048"/>
                  </a:lnTo>
                  <a:lnTo>
                    <a:pt x="2796" y="1026"/>
                  </a:lnTo>
                  <a:lnTo>
                    <a:pt x="2740" y="1008"/>
                  </a:lnTo>
                  <a:lnTo>
                    <a:pt x="2682" y="996"/>
                  </a:lnTo>
                  <a:lnTo>
                    <a:pt x="2662" y="989"/>
                  </a:lnTo>
                  <a:lnTo>
                    <a:pt x="2644" y="980"/>
                  </a:lnTo>
                  <a:lnTo>
                    <a:pt x="2629" y="966"/>
                  </a:lnTo>
                  <a:lnTo>
                    <a:pt x="2616" y="950"/>
                  </a:lnTo>
                  <a:lnTo>
                    <a:pt x="2608" y="931"/>
                  </a:lnTo>
                  <a:lnTo>
                    <a:pt x="2604" y="910"/>
                  </a:lnTo>
                  <a:lnTo>
                    <a:pt x="2594" y="843"/>
                  </a:lnTo>
                  <a:lnTo>
                    <a:pt x="2579" y="778"/>
                  </a:lnTo>
                  <a:lnTo>
                    <a:pt x="2559" y="714"/>
                  </a:lnTo>
                  <a:lnTo>
                    <a:pt x="2535" y="654"/>
                  </a:lnTo>
                  <a:lnTo>
                    <a:pt x="2505" y="596"/>
                  </a:lnTo>
                  <a:lnTo>
                    <a:pt x="2472" y="541"/>
                  </a:lnTo>
                  <a:lnTo>
                    <a:pt x="2433" y="489"/>
                  </a:lnTo>
                  <a:lnTo>
                    <a:pt x="2392" y="440"/>
                  </a:lnTo>
                  <a:lnTo>
                    <a:pt x="2346" y="396"/>
                  </a:lnTo>
                  <a:lnTo>
                    <a:pt x="2296" y="354"/>
                  </a:lnTo>
                  <a:lnTo>
                    <a:pt x="2244" y="317"/>
                  </a:lnTo>
                  <a:lnTo>
                    <a:pt x="2189" y="285"/>
                  </a:lnTo>
                  <a:lnTo>
                    <a:pt x="2131" y="255"/>
                  </a:lnTo>
                  <a:lnTo>
                    <a:pt x="2069" y="233"/>
                  </a:lnTo>
                  <a:lnTo>
                    <a:pt x="2007" y="214"/>
                  </a:lnTo>
                  <a:lnTo>
                    <a:pt x="1942" y="199"/>
                  </a:lnTo>
                  <a:lnTo>
                    <a:pt x="1875" y="191"/>
                  </a:lnTo>
                  <a:lnTo>
                    <a:pt x="1806" y="189"/>
                  </a:lnTo>
                  <a:lnTo>
                    <a:pt x="1740" y="191"/>
                  </a:lnTo>
                  <a:lnTo>
                    <a:pt x="1676" y="199"/>
                  </a:lnTo>
                  <a:lnTo>
                    <a:pt x="1612" y="213"/>
                  </a:lnTo>
                  <a:lnTo>
                    <a:pt x="1551" y="231"/>
                  </a:lnTo>
                  <a:lnTo>
                    <a:pt x="1490" y="253"/>
                  </a:lnTo>
                  <a:lnTo>
                    <a:pt x="1432" y="281"/>
                  </a:lnTo>
                  <a:lnTo>
                    <a:pt x="1377" y="314"/>
                  </a:lnTo>
                  <a:lnTo>
                    <a:pt x="1324" y="350"/>
                  </a:lnTo>
                  <a:lnTo>
                    <a:pt x="1275" y="390"/>
                  </a:lnTo>
                  <a:lnTo>
                    <a:pt x="1229" y="434"/>
                  </a:lnTo>
                  <a:lnTo>
                    <a:pt x="1186" y="483"/>
                  </a:lnTo>
                  <a:lnTo>
                    <a:pt x="1146" y="534"/>
                  </a:lnTo>
                  <a:lnTo>
                    <a:pt x="1112" y="589"/>
                  </a:lnTo>
                  <a:lnTo>
                    <a:pt x="1081" y="648"/>
                  </a:lnTo>
                  <a:lnTo>
                    <a:pt x="1071" y="664"/>
                  </a:lnTo>
                  <a:lnTo>
                    <a:pt x="1057" y="679"/>
                  </a:lnTo>
                  <a:lnTo>
                    <a:pt x="1040" y="690"/>
                  </a:lnTo>
                  <a:lnTo>
                    <a:pt x="1022" y="698"/>
                  </a:lnTo>
                  <a:lnTo>
                    <a:pt x="1003" y="702"/>
                  </a:lnTo>
                  <a:lnTo>
                    <a:pt x="982" y="701"/>
                  </a:lnTo>
                  <a:lnTo>
                    <a:pt x="962" y="696"/>
                  </a:lnTo>
                  <a:lnTo>
                    <a:pt x="924" y="684"/>
                  </a:lnTo>
                  <a:lnTo>
                    <a:pt x="883" y="677"/>
                  </a:lnTo>
                  <a:lnTo>
                    <a:pt x="842" y="675"/>
                  </a:lnTo>
                  <a:lnTo>
                    <a:pt x="794" y="678"/>
                  </a:lnTo>
                  <a:lnTo>
                    <a:pt x="748" y="687"/>
                  </a:lnTo>
                  <a:lnTo>
                    <a:pt x="705" y="703"/>
                  </a:lnTo>
                  <a:lnTo>
                    <a:pt x="664" y="723"/>
                  </a:lnTo>
                  <a:lnTo>
                    <a:pt x="627" y="748"/>
                  </a:lnTo>
                  <a:lnTo>
                    <a:pt x="593" y="778"/>
                  </a:lnTo>
                  <a:lnTo>
                    <a:pt x="563" y="812"/>
                  </a:lnTo>
                  <a:lnTo>
                    <a:pt x="538" y="849"/>
                  </a:lnTo>
                  <a:lnTo>
                    <a:pt x="518" y="890"/>
                  </a:lnTo>
                  <a:lnTo>
                    <a:pt x="502" y="933"/>
                  </a:lnTo>
                  <a:lnTo>
                    <a:pt x="493" y="979"/>
                  </a:lnTo>
                  <a:lnTo>
                    <a:pt x="490" y="1027"/>
                  </a:lnTo>
                  <a:lnTo>
                    <a:pt x="492" y="1068"/>
                  </a:lnTo>
                  <a:lnTo>
                    <a:pt x="499" y="1109"/>
                  </a:lnTo>
                  <a:lnTo>
                    <a:pt x="510" y="1148"/>
                  </a:lnTo>
                  <a:lnTo>
                    <a:pt x="516" y="1170"/>
                  </a:lnTo>
                  <a:lnTo>
                    <a:pt x="516" y="1192"/>
                  </a:lnTo>
                  <a:lnTo>
                    <a:pt x="511" y="1212"/>
                  </a:lnTo>
                  <a:lnTo>
                    <a:pt x="501" y="1232"/>
                  </a:lnTo>
                  <a:lnTo>
                    <a:pt x="487" y="1249"/>
                  </a:lnTo>
                  <a:lnTo>
                    <a:pt x="469" y="1263"/>
                  </a:lnTo>
                  <a:lnTo>
                    <a:pt x="424" y="1292"/>
                  </a:lnTo>
                  <a:lnTo>
                    <a:pt x="382" y="1326"/>
                  </a:lnTo>
                  <a:lnTo>
                    <a:pt x="344" y="1363"/>
                  </a:lnTo>
                  <a:lnTo>
                    <a:pt x="309" y="1402"/>
                  </a:lnTo>
                  <a:lnTo>
                    <a:pt x="279" y="1446"/>
                  </a:lnTo>
                  <a:lnTo>
                    <a:pt x="253" y="1492"/>
                  </a:lnTo>
                  <a:lnTo>
                    <a:pt x="231" y="1539"/>
                  </a:lnTo>
                  <a:lnTo>
                    <a:pt x="213" y="1589"/>
                  </a:lnTo>
                  <a:lnTo>
                    <a:pt x="201" y="1641"/>
                  </a:lnTo>
                  <a:lnTo>
                    <a:pt x="192" y="1694"/>
                  </a:lnTo>
                  <a:lnTo>
                    <a:pt x="190" y="1748"/>
                  </a:lnTo>
                  <a:lnTo>
                    <a:pt x="193" y="1808"/>
                  </a:lnTo>
                  <a:lnTo>
                    <a:pt x="203" y="1868"/>
                  </a:lnTo>
                  <a:lnTo>
                    <a:pt x="217" y="1927"/>
                  </a:lnTo>
                  <a:lnTo>
                    <a:pt x="238" y="1983"/>
                  </a:lnTo>
                  <a:lnTo>
                    <a:pt x="263" y="2036"/>
                  </a:lnTo>
                  <a:lnTo>
                    <a:pt x="293" y="2086"/>
                  </a:lnTo>
                  <a:lnTo>
                    <a:pt x="328" y="2133"/>
                  </a:lnTo>
                  <a:lnTo>
                    <a:pt x="367" y="2177"/>
                  </a:lnTo>
                  <a:lnTo>
                    <a:pt x="408" y="2216"/>
                  </a:lnTo>
                  <a:lnTo>
                    <a:pt x="454" y="2251"/>
                  </a:lnTo>
                  <a:lnTo>
                    <a:pt x="503" y="2282"/>
                  </a:lnTo>
                  <a:lnTo>
                    <a:pt x="554" y="2307"/>
                  </a:lnTo>
                  <a:lnTo>
                    <a:pt x="608" y="2326"/>
                  </a:lnTo>
                  <a:lnTo>
                    <a:pt x="663" y="2340"/>
                  </a:lnTo>
                  <a:lnTo>
                    <a:pt x="719" y="2346"/>
                  </a:lnTo>
                  <a:lnTo>
                    <a:pt x="1322" y="2346"/>
                  </a:lnTo>
                  <a:lnTo>
                    <a:pt x="1344" y="2349"/>
                  </a:lnTo>
                  <a:lnTo>
                    <a:pt x="1364" y="2356"/>
                  </a:lnTo>
                  <a:lnTo>
                    <a:pt x="1381" y="2367"/>
                  </a:lnTo>
                  <a:lnTo>
                    <a:pt x="1396" y="2381"/>
                  </a:lnTo>
                  <a:lnTo>
                    <a:pt x="1407" y="2399"/>
                  </a:lnTo>
                  <a:lnTo>
                    <a:pt x="1415" y="2420"/>
                  </a:lnTo>
                  <a:lnTo>
                    <a:pt x="1417" y="2441"/>
                  </a:lnTo>
                  <a:lnTo>
                    <a:pt x="1415" y="2463"/>
                  </a:lnTo>
                  <a:lnTo>
                    <a:pt x="1407" y="2483"/>
                  </a:lnTo>
                  <a:lnTo>
                    <a:pt x="1396" y="2501"/>
                  </a:lnTo>
                  <a:lnTo>
                    <a:pt x="1381" y="2515"/>
                  </a:lnTo>
                  <a:lnTo>
                    <a:pt x="1364" y="2527"/>
                  </a:lnTo>
                  <a:lnTo>
                    <a:pt x="1344" y="2534"/>
                  </a:lnTo>
                  <a:lnTo>
                    <a:pt x="1322" y="2536"/>
                  </a:lnTo>
                  <a:lnTo>
                    <a:pt x="711" y="2536"/>
                  </a:lnTo>
                  <a:lnTo>
                    <a:pt x="648" y="2530"/>
                  </a:lnTo>
                  <a:lnTo>
                    <a:pt x="586" y="2517"/>
                  </a:lnTo>
                  <a:lnTo>
                    <a:pt x="525" y="2500"/>
                  </a:lnTo>
                  <a:lnTo>
                    <a:pt x="466" y="2476"/>
                  </a:lnTo>
                  <a:lnTo>
                    <a:pt x="408" y="2448"/>
                  </a:lnTo>
                  <a:lnTo>
                    <a:pt x="353" y="2413"/>
                  </a:lnTo>
                  <a:lnTo>
                    <a:pt x="301" y="2374"/>
                  </a:lnTo>
                  <a:lnTo>
                    <a:pt x="252" y="2330"/>
                  </a:lnTo>
                  <a:lnTo>
                    <a:pt x="205" y="2282"/>
                  </a:lnTo>
                  <a:lnTo>
                    <a:pt x="163" y="2231"/>
                  </a:lnTo>
                  <a:lnTo>
                    <a:pt x="126" y="2177"/>
                  </a:lnTo>
                  <a:lnTo>
                    <a:pt x="93" y="2120"/>
                  </a:lnTo>
                  <a:lnTo>
                    <a:pt x="64" y="2062"/>
                  </a:lnTo>
                  <a:lnTo>
                    <a:pt x="42" y="2001"/>
                  </a:lnTo>
                  <a:lnTo>
                    <a:pt x="24" y="1940"/>
                  </a:lnTo>
                  <a:lnTo>
                    <a:pt x="10" y="1877"/>
                  </a:lnTo>
                  <a:lnTo>
                    <a:pt x="3" y="1813"/>
                  </a:lnTo>
                  <a:lnTo>
                    <a:pt x="0" y="1748"/>
                  </a:lnTo>
                  <a:lnTo>
                    <a:pt x="3" y="1683"/>
                  </a:lnTo>
                  <a:lnTo>
                    <a:pt x="11" y="1618"/>
                  </a:lnTo>
                  <a:lnTo>
                    <a:pt x="25" y="1556"/>
                  </a:lnTo>
                  <a:lnTo>
                    <a:pt x="45" y="1495"/>
                  </a:lnTo>
                  <a:lnTo>
                    <a:pt x="69" y="1436"/>
                  </a:lnTo>
                  <a:lnTo>
                    <a:pt x="98" y="1379"/>
                  </a:lnTo>
                  <a:lnTo>
                    <a:pt x="132" y="1325"/>
                  </a:lnTo>
                  <a:lnTo>
                    <a:pt x="170" y="1274"/>
                  </a:lnTo>
                  <a:lnTo>
                    <a:pt x="213" y="1225"/>
                  </a:lnTo>
                  <a:lnTo>
                    <a:pt x="260" y="1181"/>
                  </a:lnTo>
                  <a:lnTo>
                    <a:pt x="311" y="1141"/>
                  </a:lnTo>
                  <a:lnTo>
                    <a:pt x="305" y="1103"/>
                  </a:lnTo>
                  <a:lnTo>
                    <a:pt x="301" y="1066"/>
                  </a:lnTo>
                  <a:lnTo>
                    <a:pt x="299" y="1028"/>
                  </a:lnTo>
                  <a:lnTo>
                    <a:pt x="302" y="970"/>
                  </a:lnTo>
                  <a:lnTo>
                    <a:pt x="312" y="913"/>
                  </a:lnTo>
                  <a:lnTo>
                    <a:pt x="327" y="857"/>
                  </a:lnTo>
                  <a:lnTo>
                    <a:pt x="348" y="805"/>
                  </a:lnTo>
                  <a:lnTo>
                    <a:pt x="374" y="755"/>
                  </a:lnTo>
                  <a:lnTo>
                    <a:pt x="404" y="708"/>
                  </a:lnTo>
                  <a:lnTo>
                    <a:pt x="440" y="665"/>
                  </a:lnTo>
                  <a:lnTo>
                    <a:pt x="479" y="626"/>
                  </a:lnTo>
                  <a:lnTo>
                    <a:pt x="522" y="591"/>
                  </a:lnTo>
                  <a:lnTo>
                    <a:pt x="569" y="561"/>
                  </a:lnTo>
                  <a:lnTo>
                    <a:pt x="618" y="535"/>
                  </a:lnTo>
                  <a:lnTo>
                    <a:pt x="671" y="514"/>
                  </a:lnTo>
                  <a:lnTo>
                    <a:pt x="725" y="499"/>
                  </a:lnTo>
                  <a:lnTo>
                    <a:pt x="784" y="490"/>
                  </a:lnTo>
                  <a:lnTo>
                    <a:pt x="842" y="486"/>
                  </a:lnTo>
                  <a:lnTo>
                    <a:pt x="895" y="489"/>
                  </a:lnTo>
                  <a:lnTo>
                    <a:pt x="946" y="496"/>
                  </a:lnTo>
                  <a:lnTo>
                    <a:pt x="982" y="439"/>
                  </a:lnTo>
                  <a:lnTo>
                    <a:pt x="1021" y="384"/>
                  </a:lnTo>
                  <a:lnTo>
                    <a:pt x="1063" y="333"/>
                  </a:lnTo>
                  <a:lnTo>
                    <a:pt x="1110" y="285"/>
                  </a:lnTo>
                  <a:lnTo>
                    <a:pt x="1160" y="239"/>
                  </a:lnTo>
                  <a:lnTo>
                    <a:pt x="1212" y="197"/>
                  </a:lnTo>
                  <a:lnTo>
                    <a:pt x="1268" y="158"/>
                  </a:lnTo>
                  <a:lnTo>
                    <a:pt x="1329" y="122"/>
                  </a:lnTo>
                  <a:lnTo>
                    <a:pt x="1393" y="90"/>
                  </a:lnTo>
                  <a:lnTo>
                    <a:pt x="1457" y="62"/>
                  </a:lnTo>
                  <a:lnTo>
                    <a:pt x="1525" y="41"/>
                  </a:lnTo>
                  <a:lnTo>
                    <a:pt x="1593" y="23"/>
                  </a:lnTo>
                  <a:lnTo>
                    <a:pt x="1663" y="10"/>
                  </a:lnTo>
                  <a:lnTo>
                    <a:pt x="1734" y="3"/>
                  </a:lnTo>
                  <a:lnTo>
                    <a:pt x="18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Freeform 59"/>
            <p:cNvSpPr/>
            <p:nvPr/>
          </p:nvSpPr>
          <p:spPr bwMode="auto">
            <a:xfrm>
              <a:off x="2730500" y="2130425"/>
              <a:ext cx="190500" cy="314325"/>
            </a:xfrm>
            <a:custGeom>
              <a:gdLst>
                <a:gd name="T0" fmla="*/ 597 w 1194"/>
                <a:gd name="T1" fmla="*/ 0 h 1985"/>
                <a:gd name="T2" fmla="*/ 616 w 1194"/>
                <a:gd name="T3" fmla="*/ 1 h 1985"/>
                <a:gd name="T4" fmla="*/ 633 w 1194"/>
                <a:gd name="T5" fmla="*/ 7 h 1985"/>
                <a:gd name="T6" fmla="*/ 650 w 1194"/>
                <a:gd name="T7" fmla="*/ 16 h 1985"/>
                <a:gd name="T8" fmla="*/ 664 w 1194"/>
                <a:gd name="T9" fmla="*/ 28 h 1985"/>
                <a:gd name="T10" fmla="*/ 1167 w 1194"/>
                <a:gd name="T11" fmla="*/ 530 h 1985"/>
                <a:gd name="T12" fmla="*/ 1181 w 1194"/>
                <a:gd name="T13" fmla="*/ 547 h 1985"/>
                <a:gd name="T14" fmla="*/ 1190 w 1194"/>
                <a:gd name="T15" fmla="*/ 567 h 1985"/>
                <a:gd name="T16" fmla="*/ 1194 w 1194"/>
                <a:gd name="T17" fmla="*/ 587 h 1985"/>
                <a:gd name="T18" fmla="*/ 1194 w 1194"/>
                <a:gd name="T19" fmla="*/ 607 h 1985"/>
                <a:gd name="T20" fmla="*/ 1190 w 1194"/>
                <a:gd name="T21" fmla="*/ 628 h 1985"/>
                <a:gd name="T22" fmla="*/ 1181 w 1194"/>
                <a:gd name="T23" fmla="*/ 647 h 1985"/>
                <a:gd name="T24" fmla="*/ 1167 w 1194"/>
                <a:gd name="T25" fmla="*/ 664 h 1985"/>
                <a:gd name="T26" fmla="*/ 1150 w 1194"/>
                <a:gd name="T27" fmla="*/ 678 h 1985"/>
                <a:gd name="T28" fmla="*/ 1131 w 1194"/>
                <a:gd name="T29" fmla="*/ 687 h 1985"/>
                <a:gd name="T30" fmla="*/ 1110 w 1194"/>
                <a:gd name="T31" fmla="*/ 691 h 1985"/>
                <a:gd name="T32" fmla="*/ 1090 w 1194"/>
                <a:gd name="T33" fmla="*/ 691 h 1985"/>
                <a:gd name="T34" fmla="*/ 1070 w 1194"/>
                <a:gd name="T35" fmla="*/ 687 h 1985"/>
                <a:gd name="T36" fmla="*/ 1050 w 1194"/>
                <a:gd name="T37" fmla="*/ 678 h 1985"/>
                <a:gd name="T38" fmla="*/ 1033 w 1194"/>
                <a:gd name="T39" fmla="*/ 664 h 1985"/>
                <a:gd name="T40" fmla="*/ 692 w 1194"/>
                <a:gd name="T41" fmla="*/ 324 h 1985"/>
                <a:gd name="T42" fmla="*/ 692 w 1194"/>
                <a:gd name="T43" fmla="*/ 1889 h 1985"/>
                <a:gd name="T44" fmla="*/ 689 w 1194"/>
                <a:gd name="T45" fmla="*/ 1912 h 1985"/>
                <a:gd name="T46" fmla="*/ 682 w 1194"/>
                <a:gd name="T47" fmla="*/ 1932 h 1985"/>
                <a:gd name="T48" fmla="*/ 672 w 1194"/>
                <a:gd name="T49" fmla="*/ 1949 h 1985"/>
                <a:gd name="T50" fmla="*/ 657 w 1194"/>
                <a:gd name="T51" fmla="*/ 1964 h 1985"/>
                <a:gd name="T52" fmla="*/ 639 w 1194"/>
                <a:gd name="T53" fmla="*/ 1975 h 1985"/>
                <a:gd name="T54" fmla="*/ 619 w 1194"/>
                <a:gd name="T55" fmla="*/ 1982 h 1985"/>
                <a:gd name="T56" fmla="*/ 597 w 1194"/>
                <a:gd name="T57" fmla="*/ 1985 h 1985"/>
                <a:gd name="T58" fmla="*/ 575 w 1194"/>
                <a:gd name="T59" fmla="*/ 1982 h 1985"/>
                <a:gd name="T60" fmla="*/ 555 w 1194"/>
                <a:gd name="T61" fmla="*/ 1975 h 1985"/>
                <a:gd name="T62" fmla="*/ 538 w 1194"/>
                <a:gd name="T63" fmla="*/ 1964 h 1985"/>
                <a:gd name="T64" fmla="*/ 523 w 1194"/>
                <a:gd name="T65" fmla="*/ 1949 h 1985"/>
                <a:gd name="T66" fmla="*/ 512 w 1194"/>
                <a:gd name="T67" fmla="*/ 1932 h 1985"/>
                <a:gd name="T68" fmla="*/ 504 w 1194"/>
                <a:gd name="T69" fmla="*/ 1912 h 1985"/>
                <a:gd name="T70" fmla="*/ 502 w 1194"/>
                <a:gd name="T71" fmla="*/ 1889 h 1985"/>
                <a:gd name="T72" fmla="*/ 502 w 1194"/>
                <a:gd name="T73" fmla="*/ 324 h 1985"/>
                <a:gd name="T74" fmla="*/ 161 w 1194"/>
                <a:gd name="T75" fmla="*/ 664 h 1985"/>
                <a:gd name="T76" fmla="*/ 146 w 1194"/>
                <a:gd name="T77" fmla="*/ 677 h 1985"/>
                <a:gd name="T78" fmla="*/ 129 w 1194"/>
                <a:gd name="T79" fmla="*/ 685 h 1985"/>
                <a:gd name="T80" fmla="*/ 112 w 1194"/>
                <a:gd name="T81" fmla="*/ 690 h 1985"/>
                <a:gd name="T82" fmla="*/ 94 w 1194"/>
                <a:gd name="T83" fmla="*/ 692 h 1985"/>
                <a:gd name="T84" fmla="*/ 76 w 1194"/>
                <a:gd name="T85" fmla="*/ 690 h 1985"/>
                <a:gd name="T86" fmla="*/ 58 w 1194"/>
                <a:gd name="T87" fmla="*/ 685 h 1985"/>
                <a:gd name="T88" fmla="*/ 42 w 1194"/>
                <a:gd name="T89" fmla="*/ 677 h 1985"/>
                <a:gd name="T90" fmla="*/ 27 w 1194"/>
                <a:gd name="T91" fmla="*/ 664 h 1985"/>
                <a:gd name="T92" fmla="*/ 14 w 1194"/>
                <a:gd name="T93" fmla="*/ 647 h 1985"/>
                <a:gd name="T94" fmla="*/ 4 w 1194"/>
                <a:gd name="T95" fmla="*/ 628 h 1985"/>
                <a:gd name="T96" fmla="*/ 0 w 1194"/>
                <a:gd name="T97" fmla="*/ 607 h 1985"/>
                <a:gd name="T98" fmla="*/ 0 w 1194"/>
                <a:gd name="T99" fmla="*/ 587 h 1985"/>
                <a:gd name="T100" fmla="*/ 4 w 1194"/>
                <a:gd name="T101" fmla="*/ 567 h 1985"/>
                <a:gd name="T102" fmla="*/ 14 w 1194"/>
                <a:gd name="T103" fmla="*/ 547 h 1985"/>
                <a:gd name="T104" fmla="*/ 27 w 1194"/>
                <a:gd name="T105" fmla="*/ 530 h 1985"/>
                <a:gd name="T106" fmla="*/ 530 w 1194"/>
                <a:gd name="T107" fmla="*/ 28 h 1985"/>
                <a:gd name="T108" fmla="*/ 545 w 1194"/>
                <a:gd name="T109" fmla="*/ 16 h 1985"/>
                <a:gd name="T110" fmla="*/ 562 w 1194"/>
                <a:gd name="T111" fmla="*/ 6 h 1985"/>
                <a:gd name="T112" fmla="*/ 579 w 1194"/>
                <a:gd name="T113" fmla="*/ 1 h 1985"/>
                <a:gd name="T114" fmla="*/ 597 w 1194"/>
                <a:gd name="T115" fmla="*/ 0 h 19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4" h="1985">
                  <a:moveTo>
                    <a:pt x="597" y="0"/>
                  </a:moveTo>
                  <a:lnTo>
                    <a:pt x="616" y="1"/>
                  </a:lnTo>
                  <a:lnTo>
                    <a:pt x="633" y="7"/>
                  </a:lnTo>
                  <a:lnTo>
                    <a:pt x="650" y="16"/>
                  </a:lnTo>
                  <a:lnTo>
                    <a:pt x="664" y="28"/>
                  </a:lnTo>
                  <a:lnTo>
                    <a:pt x="1167" y="530"/>
                  </a:lnTo>
                  <a:lnTo>
                    <a:pt x="1181" y="547"/>
                  </a:lnTo>
                  <a:lnTo>
                    <a:pt x="1190" y="567"/>
                  </a:lnTo>
                  <a:lnTo>
                    <a:pt x="1194" y="587"/>
                  </a:lnTo>
                  <a:lnTo>
                    <a:pt x="1194" y="607"/>
                  </a:lnTo>
                  <a:lnTo>
                    <a:pt x="1190" y="628"/>
                  </a:lnTo>
                  <a:lnTo>
                    <a:pt x="1181" y="647"/>
                  </a:lnTo>
                  <a:lnTo>
                    <a:pt x="1167" y="664"/>
                  </a:lnTo>
                  <a:lnTo>
                    <a:pt x="1150" y="678"/>
                  </a:lnTo>
                  <a:lnTo>
                    <a:pt x="1131" y="687"/>
                  </a:lnTo>
                  <a:lnTo>
                    <a:pt x="1110" y="691"/>
                  </a:lnTo>
                  <a:lnTo>
                    <a:pt x="1090" y="691"/>
                  </a:lnTo>
                  <a:lnTo>
                    <a:pt x="1070" y="687"/>
                  </a:lnTo>
                  <a:lnTo>
                    <a:pt x="1050" y="678"/>
                  </a:lnTo>
                  <a:lnTo>
                    <a:pt x="1033" y="664"/>
                  </a:lnTo>
                  <a:lnTo>
                    <a:pt x="692" y="324"/>
                  </a:lnTo>
                  <a:lnTo>
                    <a:pt x="692" y="1889"/>
                  </a:lnTo>
                  <a:lnTo>
                    <a:pt x="689" y="1912"/>
                  </a:lnTo>
                  <a:lnTo>
                    <a:pt x="682" y="1932"/>
                  </a:lnTo>
                  <a:lnTo>
                    <a:pt x="672" y="1949"/>
                  </a:lnTo>
                  <a:lnTo>
                    <a:pt x="657" y="1964"/>
                  </a:lnTo>
                  <a:lnTo>
                    <a:pt x="639" y="1975"/>
                  </a:lnTo>
                  <a:lnTo>
                    <a:pt x="619" y="1982"/>
                  </a:lnTo>
                  <a:lnTo>
                    <a:pt x="597" y="1985"/>
                  </a:lnTo>
                  <a:lnTo>
                    <a:pt x="575" y="1982"/>
                  </a:lnTo>
                  <a:lnTo>
                    <a:pt x="555" y="1975"/>
                  </a:lnTo>
                  <a:lnTo>
                    <a:pt x="538" y="1964"/>
                  </a:lnTo>
                  <a:lnTo>
                    <a:pt x="523" y="1949"/>
                  </a:lnTo>
                  <a:lnTo>
                    <a:pt x="512" y="1932"/>
                  </a:lnTo>
                  <a:lnTo>
                    <a:pt x="504" y="1912"/>
                  </a:lnTo>
                  <a:lnTo>
                    <a:pt x="502" y="1889"/>
                  </a:lnTo>
                  <a:lnTo>
                    <a:pt x="502" y="324"/>
                  </a:lnTo>
                  <a:lnTo>
                    <a:pt x="161" y="664"/>
                  </a:lnTo>
                  <a:lnTo>
                    <a:pt x="146" y="677"/>
                  </a:lnTo>
                  <a:lnTo>
                    <a:pt x="129" y="685"/>
                  </a:lnTo>
                  <a:lnTo>
                    <a:pt x="112" y="690"/>
                  </a:lnTo>
                  <a:lnTo>
                    <a:pt x="94" y="692"/>
                  </a:lnTo>
                  <a:lnTo>
                    <a:pt x="76" y="690"/>
                  </a:lnTo>
                  <a:lnTo>
                    <a:pt x="58" y="685"/>
                  </a:lnTo>
                  <a:lnTo>
                    <a:pt x="42" y="677"/>
                  </a:lnTo>
                  <a:lnTo>
                    <a:pt x="27" y="664"/>
                  </a:lnTo>
                  <a:lnTo>
                    <a:pt x="14" y="647"/>
                  </a:lnTo>
                  <a:lnTo>
                    <a:pt x="4" y="628"/>
                  </a:lnTo>
                  <a:lnTo>
                    <a:pt x="0" y="607"/>
                  </a:lnTo>
                  <a:lnTo>
                    <a:pt x="0" y="587"/>
                  </a:lnTo>
                  <a:lnTo>
                    <a:pt x="4" y="567"/>
                  </a:lnTo>
                  <a:lnTo>
                    <a:pt x="14" y="547"/>
                  </a:lnTo>
                  <a:lnTo>
                    <a:pt x="27" y="530"/>
                  </a:lnTo>
                  <a:lnTo>
                    <a:pt x="530" y="28"/>
                  </a:lnTo>
                  <a:lnTo>
                    <a:pt x="545" y="16"/>
                  </a:lnTo>
                  <a:lnTo>
                    <a:pt x="562" y="6"/>
                  </a:lnTo>
                  <a:lnTo>
                    <a:pt x="579" y="1"/>
                  </a:lnTo>
                  <a:lnTo>
                    <a:pt x="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8" name="Group 51"/>
          <p:cNvGrpSpPr/>
          <p:nvPr/>
        </p:nvGrpSpPr>
        <p:grpSpPr>
          <a:xfrm>
            <a:off x="5462002" y="1801525"/>
            <a:ext cx="427039" cy="533400"/>
            <a:chOff x="2611438" y="2698750"/>
            <a:chExt cx="427038" cy="533400"/>
          </a:xfrm>
          <a:solidFill>
            <a:schemeClr val="bg1"/>
          </a:solidFill>
        </p:grpSpPr>
        <p:sp>
          <p:nvSpPr>
            <p:cNvPr id="29" name="Freeform 126"/>
            <p:cNvSpPr>
              <a:spLocks noEditPoints="1"/>
            </p:cNvSpPr>
            <p:nvPr/>
          </p:nvSpPr>
          <p:spPr bwMode="auto">
            <a:xfrm>
              <a:off x="2611438" y="2698750"/>
              <a:ext cx="427038" cy="533400"/>
            </a:xfrm>
            <a:custGeom>
              <a:gdLst>
                <a:gd name="T0" fmla="*/ 1093 w 2693"/>
                <a:gd name="T1" fmla="*/ 218 h 3358"/>
                <a:gd name="T2" fmla="*/ 787 w 2693"/>
                <a:gd name="T3" fmla="*/ 335 h 3358"/>
                <a:gd name="T4" fmla="*/ 530 w 2693"/>
                <a:gd name="T5" fmla="*/ 529 h 3358"/>
                <a:gd name="T6" fmla="*/ 335 w 2693"/>
                <a:gd name="T7" fmla="*/ 786 h 3358"/>
                <a:gd name="T8" fmla="*/ 218 w 2693"/>
                <a:gd name="T9" fmla="*/ 1093 h 3358"/>
                <a:gd name="T10" fmla="*/ 193 w 2693"/>
                <a:gd name="T11" fmla="*/ 1420 h 3358"/>
                <a:gd name="T12" fmla="*/ 212 w 2693"/>
                <a:gd name="T13" fmla="*/ 1569 h 3358"/>
                <a:gd name="T14" fmla="*/ 218 w 2693"/>
                <a:gd name="T15" fmla="*/ 1600 h 3358"/>
                <a:gd name="T16" fmla="*/ 297 w 2693"/>
                <a:gd name="T17" fmla="*/ 1831 h 3358"/>
                <a:gd name="T18" fmla="*/ 323 w 2693"/>
                <a:gd name="T19" fmla="*/ 1891 h 3358"/>
                <a:gd name="T20" fmla="*/ 459 w 2693"/>
                <a:gd name="T21" fmla="*/ 2149 h 3358"/>
                <a:gd name="T22" fmla="*/ 666 w 2693"/>
                <a:gd name="T23" fmla="*/ 2449 h 3358"/>
                <a:gd name="T24" fmla="*/ 956 w 2693"/>
                <a:gd name="T25" fmla="*/ 2783 h 3358"/>
                <a:gd name="T26" fmla="*/ 1345 w 2693"/>
                <a:gd name="T27" fmla="*/ 3140 h 3358"/>
                <a:gd name="T28" fmla="*/ 1735 w 2693"/>
                <a:gd name="T29" fmla="*/ 2783 h 3358"/>
                <a:gd name="T30" fmla="*/ 2025 w 2693"/>
                <a:gd name="T31" fmla="*/ 2449 h 3358"/>
                <a:gd name="T32" fmla="*/ 2232 w 2693"/>
                <a:gd name="T33" fmla="*/ 2149 h 3358"/>
                <a:gd name="T34" fmla="*/ 2368 w 2693"/>
                <a:gd name="T35" fmla="*/ 1891 h 3358"/>
                <a:gd name="T36" fmla="*/ 2395 w 2693"/>
                <a:gd name="T37" fmla="*/ 1831 h 3358"/>
                <a:gd name="T38" fmla="*/ 2473 w 2693"/>
                <a:gd name="T39" fmla="*/ 1600 h 3358"/>
                <a:gd name="T40" fmla="*/ 2479 w 2693"/>
                <a:gd name="T41" fmla="*/ 1568 h 3358"/>
                <a:gd name="T42" fmla="*/ 2501 w 2693"/>
                <a:gd name="T43" fmla="*/ 1346 h 3358"/>
                <a:gd name="T44" fmla="*/ 2452 w 2693"/>
                <a:gd name="T45" fmla="*/ 1012 h 3358"/>
                <a:gd name="T46" fmla="*/ 2315 w 2693"/>
                <a:gd name="T47" fmla="*/ 717 h 3358"/>
                <a:gd name="T48" fmla="*/ 2103 w 2693"/>
                <a:gd name="T49" fmla="*/ 474 h 3358"/>
                <a:gd name="T50" fmla="*/ 1832 w 2693"/>
                <a:gd name="T51" fmla="*/ 297 h 3358"/>
                <a:gd name="T52" fmla="*/ 1516 w 2693"/>
                <a:gd name="T53" fmla="*/ 202 h 3358"/>
                <a:gd name="T54" fmla="*/ 1437 w 2693"/>
                <a:gd name="T55" fmla="*/ 3 h 3358"/>
                <a:gd name="T56" fmla="*/ 1787 w 2693"/>
                <a:gd name="T57" fmla="*/ 75 h 3358"/>
                <a:gd name="T58" fmla="*/ 2098 w 2693"/>
                <a:gd name="T59" fmla="*/ 231 h 3358"/>
                <a:gd name="T60" fmla="*/ 2356 w 2693"/>
                <a:gd name="T61" fmla="*/ 458 h 3358"/>
                <a:gd name="T62" fmla="*/ 2549 w 2693"/>
                <a:gd name="T63" fmla="*/ 744 h 3358"/>
                <a:gd name="T64" fmla="*/ 2664 w 2693"/>
                <a:gd name="T65" fmla="*/ 1075 h 3358"/>
                <a:gd name="T66" fmla="*/ 2690 w 2693"/>
                <a:gd name="T67" fmla="*/ 1431 h 3358"/>
                <a:gd name="T68" fmla="*/ 2666 w 2693"/>
                <a:gd name="T69" fmla="*/ 1614 h 3358"/>
                <a:gd name="T70" fmla="*/ 2621 w 2693"/>
                <a:gd name="T71" fmla="*/ 1779 h 3358"/>
                <a:gd name="T72" fmla="*/ 2514 w 2693"/>
                <a:gd name="T73" fmla="*/ 2030 h 3358"/>
                <a:gd name="T74" fmla="*/ 2359 w 2693"/>
                <a:gd name="T75" fmla="*/ 2307 h 3358"/>
                <a:gd name="T76" fmla="*/ 2131 w 2693"/>
                <a:gd name="T77" fmla="*/ 2623 h 3358"/>
                <a:gd name="T78" fmla="*/ 1818 w 2693"/>
                <a:gd name="T79" fmla="*/ 2970 h 3358"/>
                <a:gd name="T80" fmla="*/ 1407 w 2693"/>
                <a:gd name="T81" fmla="*/ 3337 h 3358"/>
                <a:gd name="T82" fmla="*/ 1325 w 2693"/>
                <a:gd name="T83" fmla="*/ 3356 h 3358"/>
                <a:gd name="T84" fmla="*/ 1068 w 2693"/>
                <a:gd name="T85" fmla="*/ 3152 h 3358"/>
                <a:gd name="T86" fmla="*/ 706 w 2693"/>
                <a:gd name="T87" fmla="*/ 2793 h 3358"/>
                <a:gd name="T88" fmla="*/ 438 w 2693"/>
                <a:gd name="T89" fmla="*/ 2460 h 3358"/>
                <a:gd name="T90" fmla="*/ 248 w 2693"/>
                <a:gd name="T91" fmla="*/ 2163 h 3358"/>
                <a:gd name="T92" fmla="*/ 123 w 2693"/>
                <a:gd name="T93" fmla="*/ 1910 h 3358"/>
                <a:gd name="T94" fmla="*/ 34 w 2693"/>
                <a:gd name="T95" fmla="*/ 1644 h 3358"/>
                <a:gd name="T96" fmla="*/ 24 w 2693"/>
                <a:gd name="T97" fmla="*/ 1599 h 3358"/>
                <a:gd name="T98" fmla="*/ 3 w 2693"/>
                <a:gd name="T99" fmla="*/ 1254 h 3358"/>
                <a:gd name="T100" fmla="*/ 74 w 2693"/>
                <a:gd name="T101" fmla="*/ 905 h 3358"/>
                <a:gd name="T102" fmla="*/ 231 w 2693"/>
                <a:gd name="T103" fmla="*/ 594 h 3358"/>
                <a:gd name="T104" fmla="*/ 457 w 2693"/>
                <a:gd name="T105" fmla="*/ 336 h 3358"/>
                <a:gd name="T106" fmla="*/ 743 w 2693"/>
                <a:gd name="T107" fmla="*/ 143 h 3358"/>
                <a:gd name="T108" fmla="*/ 1075 w 2693"/>
                <a:gd name="T109" fmla="*/ 28 h 335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93" h="3358">
                  <a:moveTo>
                    <a:pt x="1345" y="190"/>
                  </a:moveTo>
                  <a:lnTo>
                    <a:pt x="1260" y="193"/>
                  </a:lnTo>
                  <a:lnTo>
                    <a:pt x="1175" y="202"/>
                  </a:lnTo>
                  <a:lnTo>
                    <a:pt x="1093" y="218"/>
                  </a:lnTo>
                  <a:lnTo>
                    <a:pt x="1013" y="239"/>
                  </a:lnTo>
                  <a:lnTo>
                    <a:pt x="935" y="266"/>
                  </a:lnTo>
                  <a:lnTo>
                    <a:pt x="859" y="297"/>
                  </a:lnTo>
                  <a:lnTo>
                    <a:pt x="787" y="335"/>
                  </a:lnTo>
                  <a:lnTo>
                    <a:pt x="718" y="377"/>
                  </a:lnTo>
                  <a:lnTo>
                    <a:pt x="651" y="423"/>
                  </a:lnTo>
                  <a:lnTo>
                    <a:pt x="588" y="474"/>
                  </a:lnTo>
                  <a:lnTo>
                    <a:pt x="530" y="529"/>
                  </a:lnTo>
                  <a:lnTo>
                    <a:pt x="475" y="588"/>
                  </a:lnTo>
                  <a:lnTo>
                    <a:pt x="424" y="651"/>
                  </a:lnTo>
                  <a:lnTo>
                    <a:pt x="377" y="717"/>
                  </a:lnTo>
                  <a:lnTo>
                    <a:pt x="335" y="786"/>
                  </a:lnTo>
                  <a:lnTo>
                    <a:pt x="298" y="859"/>
                  </a:lnTo>
                  <a:lnTo>
                    <a:pt x="266" y="934"/>
                  </a:lnTo>
                  <a:lnTo>
                    <a:pt x="240" y="1012"/>
                  </a:lnTo>
                  <a:lnTo>
                    <a:pt x="218" y="1093"/>
                  </a:lnTo>
                  <a:lnTo>
                    <a:pt x="203" y="1175"/>
                  </a:lnTo>
                  <a:lnTo>
                    <a:pt x="194" y="1259"/>
                  </a:lnTo>
                  <a:lnTo>
                    <a:pt x="191" y="1346"/>
                  </a:lnTo>
                  <a:lnTo>
                    <a:pt x="193" y="1420"/>
                  </a:lnTo>
                  <a:lnTo>
                    <a:pt x="200" y="1493"/>
                  </a:lnTo>
                  <a:lnTo>
                    <a:pt x="211" y="1566"/>
                  </a:lnTo>
                  <a:lnTo>
                    <a:pt x="211" y="1568"/>
                  </a:lnTo>
                  <a:lnTo>
                    <a:pt x="212" y="1569"/>
                  </a:lnTo>
                  <a:lnTo>
                    <a:pt x="212" y="1571"/>
                  </a:lnTo>
                  <a:lnTo>
                    <a:pt x="213" y="1576"/>
                  </a:lnTo>
                  <a:lnTo>
                    <a:pt x="215" y="1586"/>
                  </a:lnTo>
                  <a:lnTo>
                    <a:pt x="218" y="1600"/>
                  </a:lnTo>
                  <a:lnTo>
                    <a:pt x="218" y="1602"/>
                  </a:lnTo>
                  <a:lnTo>
                    <a:pt x="240" y="1680"/>
                  </a:lnTo>
                  <a:lnTo>
                    <a:pt x="265" y="1757"/>
                  </a:lnTo>
                  <a:lnTo>
                    <a:pt x="297" y="1831"/>
                  </a:lnTo>
                  <a:lnTo>
                    <a:pt x="297" y="1832"/>
                  </a:lnTo>
                  <a:lnTo>
                    <a:pt x="297" y="1833"/>
                  </a:lnTo>
                  <a:lnTo>
                    <a:pt x="298" y="1834"/>
                  </a:lnTo>
                  <a:lnTo>
                    <a:pt x="323" y="1891"/>
                  </a:lnTo>
                  <a:lnTo>
                    <a:pt x="351" y="1951"/>
                  </a:lnTo>
                  <a:lnTo>
                    <a:pt x="384" y="2014"/>
                  </a:lnTo>
                  <a:lnTo>
                    <a:pt x="420" y="2080"/>
                  </a:lnTo>
                  <a:lnTo>
                    <a:pt x="459" y="2149"/>
                  </a:lnTo>
                  <a:lnTo>
                    <a:pt x="504" y="2220"/>
                  </a:lnTo>
                  <a:lnTo>
                    <a:pt x="553" y="2295"/>
                  </a:lnTo>
                  <a:lnTo>
                    <a:pt x="607" y="2371"/>
                  </a:lnTo>
                  <a:lnTo>
                    <a:pt x="666" y="2449"/>
                  </a:lnTo>
                  <a:lnTo>
                    <a:pt x="730" y="2531"/>
                  </a:lnTo>
                  <a:lnTo>
                    <a:pt x="800" y="2612"/>
                  </a:lnTo>
                  <a:lnTo>
                    <a:pt x="876" y="2697"/>
                  </a:lnTo>
                  <a:lnTo>
                    <a:pt x="956" y="2783"/>
                  </a:lnTo>
                  <a:lnTo>
                    <a:pt x="1044" y="2871"/>
                  </a:lnTo>
                  <a:lnTo>
                    <a:pt x="1138" y="2960"/>
                  </a:lnTo>
                  <a:lnTo>
                    <a:pt x="1238" y="3049"/>
                  </a:lnTo>
                  <a:lnTo>
                    <a:pt x="1345" y="3140"/>
                  </a:lnTo>
                  <a:lnTo>
                    <a:pt x="1453" y="3049"/>
                  </a:lnTo>
                  <a:lnTo>
                    <a:pt x="1554" y="2960"/>
                  </a:lnTo>
                  <a:lnTo>
                    <a:pt x="1648" y="2871"/>
                  </a:lnTo>
                  <a:lnTo>
                    <a:pt x="1735" y="2783"/>
                  </a:lnTo>
                  <a:lnTo>
                    <a:pt x="1816" y="2697"/>
                  </a:lnTo>
                  <a:lnTo>
                    <a:pt x="1892" y="2612"/>
                  </a:lnTo>
                  <a:lnTo>
                    <a:pt x="1961" y="2531"/>
                  </a:lnTo>
                  <a:lnTo>
                    <a:pt x="2025" y="2449"/>
                  </a:lnTo>
                  <a:lnTo>
                    <a:pt x="2084" y="2371"/>
                  </a:lnTo>
                  <a:lnTo>
                    <a:pt x="2139" y="2295"/>
                  </a:lnTo>
                  <a:lnTo>
                    <a:pt x="2188" y="2220"/>
                  </a:lnTo>
                  <a:lnTo>
                    <a:pt x="2232" y="2149"/>
                  </a:lnTo>
                  <a:lnTo>
                    <a:pt x="2272" y="2080"/>
                  </a:lnTo>
                  <a:lnTo>
                    <a:pt x="2308" y="2014"/>
                  </a:lnTo>
                  <a:lnTo>
                    <a:pt x="2341" y="1951"/>
                  </a:lnTo>
                  <a:lnTo>
                    <a:pt x="2368" y="1891"/>
                  </a:lnTo>
                  <a:lnTo>
                    <a:pt x="2394" y="1834"/>
                  </a:lnTo>
                  <a:lnTo>
                    <a:pt x="2394" y="1833"/>
                  </a:lnTo>
                  <a:lnTo>
                    <a:pt x="2395" y="1832"/>
                  </a:lnTo>
                  <a:lnTo>
                    <a:pt x="2395" y="1831"/>
                  </a:lnTo>
                  <a:lnTo>
                    <a:pt x="2426" y="1757"/>
                  </a:lnTo>
                  <a:lnTo>
                    <a:pt x="2453" y="1680"/>
                  </a:lnTo>
                  <a:lnTo>
                    <a:pt x="2473" y="1602"/>
                  </a:lnTo>
                  <a:lnTo>
                    <a:pt x="2473" y="1600"/>
                  </a:lnTo>
                  <a:lnTo>
                    <a:pt x="2476" y="1586"/>
                  </a:lnTo>
                  <a:lnTo>
                    <a:pt x="2478" y="1576"/>
                  </a:lnTo>
                  <a:lnTo>
                    <a:pt x="2479" y="1571"/>
                  </a:lnTo>
                  <a:lnTo>
                    <a:pt x="2479" y="1568"/>
                  </a:lnTo>
                  <a:lnTo>
                    <a:pt x="2481" y="1566"/>
                  </a:lnTo>
                  <a:lnTo>
                    <a:pt x="2492" y="1494"/>
                  </a:lnTo>
                  <a:lnTo>
                    <a:pt x="2499" y="1420"/>
                  </a:lnTo>
                  <a:lnTo>
                    <a:pt x="2501" y="1346"/>
                  </a:lnTo>
                  <a:lnTo>
                    <a:pt x="2498" y="1259"/>
                  </a:lnTo>
                  <a:lnTo>
                    <a:pt x="2489" y="1175"/>
                  </a:lnTo>
                  <a:lnTo>
                    <a:pt x="2473" y="1093"/>
                  </a:lnTo>
                  <a:lnTo>
                    <a:pt x="2452" y="1012"/>
                  </a:lnTo>
                  <a:lnTo>
                    <a:pt x="2425" y="934"/>
                  </a:lnTo>
                  <a:lnTo>
                    <a:pt x="2394" y="859"/>
                  </a:lnTo>
                  <a:lnTo>
                    <a:pt x="2357" y="786"/>
                  </a:lnTo>
                  <a:lnTo>
                    <a:pt x="2315" y="717"/>
                  </a:lnTo>
                  <a:lnTo>
                    <a:pt x="2268" y="651"/>
                  </a:lnTo>
                  <a:lnTo>
                    <a:pt x="2217" y="588"/>
                  </a:lnTo>
                  <a:lnTo>
                    <a:pt x="2162" y="529"/>
                  </a:lnTo>
                  <a:lnTo>
                    <a:pt x="2103" y="474"/>
                  </a:lnTo>
                  <a:lnTo>
                    <a:pt x="2041" y="423"/>
                  </a:lnTo>
                  <a:lnTo>
                    <a:pt x="1974" y="377"/>
                  </a:lnTo>
                  <a:lnTo>
                    <a:pt x="1905" y="335"/>
                  </a:lnTo>
                  <a:lnTo>
                    <a:pt x="1832" y="297"/>
                  </a:lnTo>
                  <a:lnTo>
                    <a:pt x="1757" y="266"/>
                  </a:lnTo>
                  <a:lnTo>
                    <a:pt x="1679" y="239"/>
                  </a:lnTo>
                  <a:lnTo>
                    <a:pt x="1599" y="218"/>
                  </a:lnTo>
                  <a:lnTo>
                    <a:pt x="1516" y="202"/>
                  </a:lnTo>
                  <a:lnTo>
                    <a:pt x="1432" y="193"/>
                  </a:lnTo>
                  <a:lnTo>
                    <a:pt x="1345" y="190"/>
                  </a:lnTo>
                  <a:close/>
                  <a:moveTo>
                    <a:pt x="1345" y="0"/>
                  </a:moveTo>
                  <a:lnTo>
                    <a:pt x="1437" y="3"/>
                  </a:lnTo>
                  <a:lnTo>
                    <a:pt x="1528" y="13"/>
                  </a:lnTo>
                  <a:lnTo>
                    <a:pt x="1617" y="28"/>
                  </a:lnTo>
                  <a:lnTo>
                    <a:pt x="1703" y="49"/>
                  </a:lnTo>
                  <a:lnTo>
                    <a:pt x="1787" y="75"/>
                  </a:lnTo>
                  <a:lnTo>
                    <a:pt x="1869" y="106"/>
                  </a:lnTo>
                  <a:lnTo>
                    <a:pt x="1948" y="143"/>
                  </a:lnTo>
                  <a:lnTo>
                    <a:pt x="2024" y="185"/>
                  </a:lnTo>
                  <a:lnTo>
                    <a:pt x="2098" y="231"/>
                  </a:lnTo>
                  <a:lnTo>
                    <a:pt x="2167" y="281"/>
                  </a:lnTo>
                  <a:lnTo>
                    <a:pt x="2233" y="336"/>
                  </a:lnTo>
                  <a:lnTo>
                    <a:pt x="2297" y="395"/>
                  </a:lnTo>
                  <a:lnTo>
                    <a:pt x="2356" y="458"/>
                  </a:lnTo>
                  <a:lnTo>
                    <a:pt x="2411" y="525"/>
                  </a:lnTo>
                  <a:lnTo>
                    <a:pt x="2461" y="594"/>
                  </a:lnTo>
                  <a:lnTo>
                    <a:pt x="2507" y="668"/>
                  </a:lnTo>
                  <a:lnTo>
                    <a:pt x="2549" y="744"/>
                  </a:lnTo>
                  <a:lnTo>
                    <a:pt x="2586" y="823"/>
                  </a:lnTo>
                  <a:lnTo>
                    <a:pt x="2617" y="905"/>
                  </a:lnTo>
                  <a:lnTo>
                    <a:pt x="2644" y="989"/>
                  </a:lnTo>
                  <a:lnTo>
                    <a:pt x="2664" y="1075"/>
                  </a:lnTo>
                  <a:lnTo>
                    <a:pt x="2680" y="1164"/>
                  </a:lnTo>
                  <a:lnTo>
                    <a:pt x="2689" y="1254"/>
                  </a:lnTo>
                  <a:lnTo>
                    <a:pt x="2693" y="1346"/>
                  </a:lnTo>
                  <a:lnTo>
                    <a:pt x="2690" y="1431"/>
                  </a:lnTo>
                  <a:lnTo>
                    <a:pt x="2682" y="1516"/>
                  </a:lnTo>
                  <a:lnTo>
                    <a:pt x="2668" y="1599"/>
                  </a:lnTo>
                  <a:lnTo>
                    <a:pt x="2667" y="1604"/>
                  </a:lnTo>
                  <a:lnTo>
                    <a:pt x="2666" y="1614"/>
                  </a:lnTo>
                  <a:lnTo>
                    <a:pt x="2663" y="1627"/>
                  </a:lnTo>
                  <a:lnTo>
                    <a:pt x="2659" y="1644"/>
                  </a:lnTo>
                  <a:lnTo>
                    <a:pt x="2642" y="1713"/>
                  </a:lnTo>
                  <a:lnTo>
                    <a:pt x="2621" y="1779"/>
                  </a:lnTo>
                  <a:lnTo>
                    <a:pt x="2597" y="1845"/>
                  </a:lnTo>
                  <a:lnTo>
                    <a:pt x="2569" y="1910"/>
                  </a:lnTo>
                  <a:lnTo>
                    <a:pt x="2544" y="1968"/>
                  </a:lnTo>
                  <a:lnTo>
                    <a:pt x="2514" y="2030"/>
                  </a:lnTo>
                  <a:lnTo>
                    <a:pt x="2482" y="2095"/>
                  </a:lnTo>
                  <a:lnTo>
                    <a:pt x="2445" y="2163"/>
                  </a:lnTo>
                  <a:lnTo>
                    <a:pt x="2404" y="2233"/>
                  </a:lnTo>
                  <a:lnTo>
                    <a:pt x="2359" y="2307"/>
                  </a:lnTo>
                  <a:lnTo>
                    <a:pt x="2309" y="2383"/>
                  </a:lnTo>
                  <a:lnTo>
                    <a:pt x="2255" y="2460"/>
                  </a:lnTo>
                  <a:lnTo>
                    <a:pt x="2196" y="2541"/>
                  </a:lnTo>
                  <a:lnTo>
                    <a:pt x="2131" y="2623"/>
                  </a:lnTo>
                  <a:lnTo>
                    <a:pt x="2061" y="2707"/>
                  </a:lnTo>
                  <a:lnTo>
                    <a:pt x="1986" y="2793"/>
                  </a:lnTo>
                  <a:lnTo>
                    <a:pt x="1905" y="2881"/>
                  </a:lnTo>
                  <a:lnTo>
                    <a:pt x="1818" y="2970"/>
                  </a:lnTo>
                  <a:lnTo>
                    <a:pt x="1725" y="3060"/>
                  </a:lnTo>
                  <a:lnTo>
                    <a:pt x="1625" y="3152"/>
                  </a:lnTo>
                  <a:lnTo>
                    <a:pt x="1519" y="3243"/>
                  </a:lnTo>
                  <a:lnTo>
                    <a:pt x="1407" y="3337"/>
                  </a:lnTo>
                  <a:lnTo>
                    <a:pt x="1387" y="3349"/>
                  </a:lnTo>
                  <a:lnTo>
                    <a:pt x="1368" y="3356"/>
                  </a:lnTo>
                  <a:lnTo>
                    <a:pt x="1346" y="3358"/>
                  </a:lnTo>
                  <a:lnTo>
                    <a:pt x="1325" y="3356"/>
                  </a:lnTo>
                  <a:lnTo>
                    <a:pt x="1306" y="3349"/>
                  </a:lnTo>
                  <a:lnTo>
                    <a:pt x="1286" y="3337"/>
                  </a:lnTo>
                  <a:lnTo>
                    <a:pt x="1174" y="3243"/>
                  </a:lnTo>
                  <a:lnTo>
                    <a:pt x="1068" y="3152"/>
                  </a:lnTo>
                  <a:lnTo>
                    <a:pt x="968" y="3060"/>
                  </a:lnTo>
                  <a:lnTo>
                    <a:pt x="875" y="2970"/>
                  </a:lnTo>
                  <a:lnTo>
                    <a:pt x="787" y="2881"/>
                  </a:lnTo>
                  <a:lnTo>
                    <a:pt x="706" y="2793"/>
                  </a:lnTo>
                  <a:lnTo>
                    <a:pt x="631" y="2707"/>
                  </a:lnTo>
                  <a:lnTo>
                    <a:pt x="561" y="2623"/>
                  </a:lnTo>
                  <a:lnTo>
                    <a:pt x="497" y="2541"/>
                  </a:lnTo>
                  <a:lnTo>
                    <a:pt x="438" y="2460"/>
                  </a:lnTo>
                  <a:lnTo>
                    <a:pt x="384" y="2383"/>
                  </a:lnTo>
                  <a:lnTo>
                    <a:pt x="334" y="2307"/>
                  </a:lnTo>
                  <a:lnTo>
                    <a:pt x="289" y="2233"/>
                  </a:lnTo>
                  <a:lnTo>
                    <a:pt x="248" y="2163"/>
                  </a:lnTo>
                  <a:lnTo>
                    <a:pt x="211" y="2095"/>
                  </a:lnTo>
                  <a:lnTo>
                    <a:pt x="179" y="2030"/>
                  </a:lnTo>
                  <a:lnTo>
                    <a:pt x="149" y="1968"/>
                  </a:lnTo>
                  <a:lnTo>
                    <a:pt x="123" y="1910"/>
                  </a:lnTo>
                  <a:lnTo>
                    <a:pt x="96" y="1845"/>
                  </a:lnTo>
                  <a:lnTo>
                    <a:pt x="71" y="1779"/>
                  </a:lnTo>
                  <a:lnTo>
                    <a:pt x="51" y="1712"/>
                  </a:lnTo>
                  <a:lnTo>
                    <a:pt x="34" y="1644"/>
                  </a:lnTo>
                  <a:lnTo>
                    <a:pt x="30" y="1627"/>
                  </a:lnTo>
                  <a:lnTo>
                    <a:pt x="28" y="1614"/>
                  </a:lnTo>
                  <a:lnTo>
                    <a:pt x="25" y="1604"/>
                  </a:lnTo>
                  <a:lnTo>
                    <a:pt x="24" y="1599"/>
                  </a:lnTo>
                  <a:lnTo>
                    <a:pt x="11" y="1516"/>
                  </a:lnTo>
                  <a:lnTo>
                    <a:pt x="3" y="1431"/>
                  </a:lnTo>
                  <a:lnTo>
                    <a:pt x="0" y="1346"/>
                  </a:lnTo>
                  <a:lnTo>
                    <a:pt x="3" y="1254"/>
                  </a:lnTo>
                  <a:lnTo>
                    <a:pt x="12" y="1164"/>
                  </a:lnTo>
                  <a:lnTo>
                    <a:pt x="28" y="1075"/>
                  </a:lnTo>
                  <a:lnTo>
                    <a:pt x="49" y="989"/>
                  </a:lnTo>
                  <a:lnTo>
                    <a:pt x="74" y="905"/>
                  </a:lnTo>
                  <a:lnTo>
                    <a:pt x="106" y="823"/>
                  </a:lnTo>
                  <a:lnTo>
                    <a:pt x="143" y="744"/>
                  </a:lnTo>
                  <a:lnTo>
                    <a:pt x="185" y="668"/>
                  </a:lnTo>
                  <a:lnTo>
                    <a:pt x="231" y="594"/>
                  </a:lnTo>
                  <a:lnTo>
                    <a:pt x="281" y="525"/>
                  </a:lnTo>
                  <a:lnTo>
                    <a:pt x="336" y="458"/>
                  </a:lnTo>
                  <a:lnTo>
                    <a:pt x="395" y="395"/>
                  </a:lnTo>
                  <a:lnTo>
                    <a:pt x="457" y="336"/>
                  </a:lnTo>
                  <a:lnTo>
                    <a:pt x="525" y="281"/>
                  </a:lnTo>
                  <a:lnTo>
                    <a:pt x="594" y="231"/>
                  </a:lnTo>
                  <a:lnTo>
                    <a:pt x="668" y="185"/>
                  </a:lnTo>
                  <a:lnTo>
                    <a:pt x="743" y="143"/>
                  </a:lnTo>
                  <a:lnTo>
                    <a:pt x="823" y="106"/>
                  </a:lnTo>
                  <a:lnTo>
                    <a:pt x="904" y="75"/>
                  </a:lnTo>
                  <a:lnTo>
                    <a:pt x="988" y="49"/>
                  </a:lnTo>
                  <a:lnTo>
                    <a:pt x="1075" y="28"/>
                  </a:lnTo>
                  <a:lnTo>
                    <a:pt x="1164" y="13"/>
                  </a:lnTo>
                  <a:lnTo>
                    <a:pt x="1254" y="3"/>
                  </a:lnTo>
                  <a:lnTo>
                    <a:pt x="1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Freeform 127"/>
            <p:cNvSpPr>
              <a:spLocks noEditPoints="1"/>
            </p:cNvSpPr>
            <p:nvPr/>
          </p:nvSpPr>
          <p:spPr bwMode="auto">
            <a:xfrm>
              <a:off x="2689226" y="2779713"/>
              <a:ext cx="271463" cy="271463"/>
            </a:xfrm>
            <a:custGeom>
              <a:gdLst>
                <a:gd name="T0" fmla="*/ 728 w 1708"/>
                <a:gd name="T1" fmla="*/ 202 h 1709"/>
                <a:gd name="T2" fmla="*/ 554 w 1708"/>
                <a:gd name="T3" fmla="*/ 261 h 1709"/>
                <a:gd name="T4" fmla="*/ 406 w 1708"/>
                <a:gd name="T5" fmla="*/ 364 h 1709"/>
                <a:gd name="T6" fmla="*/ 291 w 1708"/>
                <a:gd name="T7" fmla="*/ 502 h 1709"/>
                <a:gd name="T8" fmla="*/ 216 w 1708"/>
                <a:gd name="T9" fmla="*/ 668 h 1709"/>
                <a:gd name="T10" fmla="*/ 190 w 1708"/>
                <a:gd name="T11" fmla="*/ 854 h 1709"/>
                <a:gd name="T12" fmla="*/ 216 w 1708"/>
                <a:gd name="T13" fmla="*/ 1040 h 1709"/>
                <a:gd name="T14" fmla="*/ 291 w 1708"/>
                <a:gd name="T15" fmla="*/ 1207 h 1709"/>
                <a:gd name="T16" fmla="*/ 406 w 1708"/>
                <a:gd name="T17" fmla="*/ 1345 h 1709"/>
                <a:gd name="T18" fmla="*/ 554 w 1708"/>
                <a:gd name="T19" fmla="*/ 1447 h 1709"/>
                <a:gd name="T20" fmla="*/ 728 w 1708"/>
                <a:gd name="T21" fmla="*/ 1507 h 1709"/>
                <a:gd name="T22" fmla="*/ 918 w 1708"/>
                <a:gd name="T23" fmla="*/ 1516 h 1709"/>
                <a:gd name="T24" fmla="*/ 1098 w 1708"/>
                <a:gd name="T25" fmla="*/ 1472 h 1709"/>
                <a:gd name="T26" fmla="*/ 1256 w 1708"/>
                <a:gd name="T27" fmla="*/ 1383 h 1709"/>
                <a:gd name="T28" fmla="*/ 1382 w 1708"/>
                <a:gd name="T29" fmla="*/ 1256 h 1709"/>
                <a:gd name="T30" fmla="*/ 1472 w 1708"/>
                <a:gd name="T31" fmla="*/ 1098 h 1709"/>
                <a:gd name="T32" fmla="*/ 1515 w 1708"/>
                <a:gd name="T33" fmla="*/ 918 h 1709"/>
                <a:gd name="T34" fmla="*/ 1506 w 1708"/>
                <a:gd name="T35" fmla="*/ 728 h 1709"/>
                <a:gd name="T36" fmla="*/ 1446 w 1708"/>
                <a:gd name="T37" fmla="*/ 555 h 1709"/>
                <a:gd name="T38" fmla="*/ 1343 w 1708"/>
                <a:gd name="T39" fmla="*/ 406 h 1709"/>
                <a:gd name="T40" fmla="*/ 1206 w 1708"/>
                <a:gd name="T41" fmla="*/ 291 h 1709"/>
                <a:gd name="T42" fmla="*/ 1040 w 1708"/>
                <a:gd name="T43" fmla="*/ 216 h 1709"/>
                <a:gd name="T44" fmla="*/ 853 w 1708"/>
                <a:gd name="T45" fmla="*/ 190 h 1709"/>
                <a:gd name="T46" fmla="*/ 999 w 1708"/>
                <a:gd name="T47" fmla="*/ 12 h 1709"/>
                <a:gd name="T48" fmla="*/ 1201 w 1708"/>
                <a:gd name="T49" fmla="*/ 74 h 1709"/>
                <a:gd name="T50" fmla="*/ 1380 w 1708"/>
                <a:gd name="T51" fmla="*/ 181 h 1709"/>
                <a:gd name="T52" fmla="*/ 1526 w 1708"/>
                <a:gd name="T53" fmla="*/ 327 h 1709"/>
                <a:gd name="T54" fmla="*/ 1633 w 1708"/>
                <a:gd name="T55" fmla="*/ 506 h 1709"/>
                <a:gd name="T56" fmla="*/ 1696 w 1708"/>
                <a:gd name="T57" fmla="*/ 708 h 1709"/>
                <a:gd name="T58" fmla="*/ 1705 w 1708"/>
                <a:gd name="T59" fmla="*/ 928 h 1709"/>
                <a:gd name="T60" fmla="*/ 1660 w 1708"/>
                <a:gd name="T61" fmla="*/ 1137 h 1709"/>
                <a:gd name="T62" fmla="*/ 1567 w 1708"/>
                <a:gd name="T63" fmla="*/ 1324 h 1709"/>
                <a:gd name="T64" fmla="*/ 1432 w 1708"/>
                <a:gd name="T65" fmla="*/ 1482 h 1709"/>
                <a:gd name="T66" fmla="*/ 1265 w 1708"/>
                <a:gd name="T67" fmla="*/ 1603 h 1709"/>
                <a:gd name="T68" fmla="*/ 1069 w 1708"/>
                <a:gd name="T69" fmla="*/ 1682 h 1709"/>
                <a:gd name="T70" fmla="*/ 853 w 1708"/>
                <a:gd name="T71" fmla="*/ 1709 h 1709"/>
                <a:gd name="T72" fmla="*/ 638 w 1708"/>
                <a:gd name="T73" fmla="*/ 1682 h 1709"/>
                <a:gd name="T74" fmla="*/ 443 w 1708"/>
                <a:gd name="T75" fmla="*/ 1603 h 1709"/>
                <a:gd name="T76" fmla="*/ 275 w 1708"/>
                <a:gd name="T77" fmla="*/ 1482 h 1709"/>
                <a:gd name="T78" fmla="*/ 141 w 1708"/>
                <a:gd name="T79" fmla="*/ 1324 h 1709"/>
                <a:gd name="T80" fmla="*/ 48 w 1708"/>
                <a:gd name="T81" fmla="*/ 1137 h 1709"/>
                <a:gd name="T82" fmla="*/ 3 w 1708"/>
                <a:gd name="T83" fmla="*/ 928 h 1709"/>
                <a:gd name="T84" fmla="*/ 12 w 1708"/>
                <a:gd name="T85" fmla="*/ 708 h 1709"/>
                <a:gd name="T86" fmla="*/ 73 w 1708"/>
                <a:gd name="T87" fmla="*/ 506 h 1709"/>
                <a:gd name="T88" fmla="*/ 182 w 1708"/>
                <a:gd name="T89" fmla="*/ 327 h 1709"/>
                <a:gd name="T90" fmla="*/ 328 w 1708"/>
                <a:gd name="T91" fmla="*/ 181 h 1709"/>
                <a:gd name="T92" fmla="*/ 505 w 1708"/>
                <a:gd name="T93" fmla="*/ 74 h 1709"/>
                <a:gd name="T94" fmla="*/ 708 w 1708"/>
                <a:gd name="T95" fmla="*/ 12 h 17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08" h="1709">
                  <a:moveTo>
                    <a:pt x="853" y="190"/>
                  </a:moveTo>
                  <a:lnTo>
                    <a:pt x="790" y="193"/>
                  </a:lnTo>
                  <a:lnTo>
                    <a:pt x="728" y="202"/>
                  </a:lnTo>
                  <a:lnTo>
                    <a:pt x="668" y="216"/>
                  </a:lnTo>
                  <a:lnTo>
                    <a:pt x="609" y="237"/>
                  </a:lnTo>
                  <a:lnTo>
                    <a:pt x="554" y="261"/>
                  </a:lnTo>
                  <a:lnTo>
                    <a:pt x="501" y="291"/>
                  </a:lnTo>
                  <a:lnTo>
                    <a:pt x="452" y="325"/>
                  </a:lnTo>
                  <a:lnTo>
                    <a:pt x="406" y="364"/>
                  </a:lnTo>
                  <a:lnTo>
                    <a:pt x="363" y="406"/>
                  </a:lnTo>
                  <a:lnTo>
                    <a:pt x="326" y="453"/>
                  </a:lnTo>
                  <a:lnTo>
                    <a:pt x="291" y="502"/>
                  </a:lnTo>
                  <a:lnTo>
                    <a:pt x="261" y="555"/>
                  </a:lnTo>
                  <a:lnTo>
                    <a:pt x="236" y="610"/>
                  </a:lnTo>
                  <a:lnTo>
                    <a:pt x="216" y="668"/>
                  </a:lnTo>
                  <a:lnTo>
                    <a:pt x="201" y="728"/>
                  </a:lnTo>
                  <a:lnTo>
                    <a:pt x="193" y="790"/>
                  </a:lnTo>
                  <a:lnTo>
                    <a:pt x="190" y="854"/>
                  </a:lnTo>
                  <a:lnTo>
                    <a:pt x="193" y="918"/>
                  </a:lnTo>
                  <a:lnTo>
                    <a:pt x="201" y="980"/>
                  </a:lnTo>
                  <a:lnTo>
                    <a:pt x="216" y="1040"/>
                  </a:lnTo>
                  <a:lnTo>
                    <a:pt x="236" y="1098"/>
                  </a:lnTo>
                  <a:lnTo>
                    <a:pt x="261" y="1154"/>
                  </a:lnTo>
                  <a:lnTo>
                    <a:pt x="291" y="1207"/>
                  </a:lnTo>
                  <a:lnTo>
                    <a:pt x="325" y="1256"/>
                  </a:lnTo>
                  <a:lnTo>
                    <a:pt x="363" y="1302"/>
                  </a:lnTo>
                  <a:lnTo>
                    <a:pt x="406" y="1345"/>
                  </a:lnTo>
                  <a:lnTo>
                    <a:pt x="452" y="1383"/>
                  </a:lnTo>
                  <a:lnTo>
                    <a:pt x="501" y="1417"/>
                  </a:lnTo>
                  <a:lnTo>
                    <a:pt x="554" y="1447"/>
                  </a:lnTo>
                  <a:lnTo>
                    <a:pt x="609" y="1472"/>
                  </a:lnTo>
                  <a:lnTo>
                    <a:pt x="668" y="1492"/>
                  </a:lnTo>
                  <a:lnTo>
                    <a:pt x="728" y="1507"/>
                  </a:lnTo>
                  <a:lnTo>
                    <a:pt x="790" y="1516"/>
                  </a:lnTo>
                  <a:lnTo>
                    <a:pt x="853" y="1519"/>
                  </a:lnTo>
                  <a:lnTo>
                    <a:pt x="918" y="1516"/>
                  </a:lnTo>
                  <a:lnTo>
                    <a:pt x="980" y="1507"/>
                  </a:lnTo>
                  <a:lnTo>
                    <a:pt x="1040" y="1492"/>
                  </a:lnTo>
                  <a:lnTo>
                    <a:pt x="1098" y="1472"/>
                  </a:lnTo>
                  <a:lnTo>
                    <a:pt x="1153" y="1447"/>
                  </a:lnTo>
                  <a:lnTo>
                    <a:pt x="1207" y="1417"/>
                  </a:lnTo>
                  <a:lnTo>
                    <a:pt x="1256" y="1383"/>
                  </a:lnTo>
                  <a:lnTo>
                    <a:pt x="1302" y="1345"/>
                  </a:lnTo>
                  <a:lnTo>
                    <a:pt x="1344" y="1302"/>
                  </a:lnTo>
                  <a:lnTo>
                    <a:pt x="1382" y="1256"/>
                  </a:lnTo>
                  <a:lnTo>
                    <a:pt x="1417" y="1207"/>
                  </a:lnTo>
                  <a:lnTo>
                    <a:pt x="1446" y="1154"/>
                  </a:lnTo>
                  <a:lnTo>
                    <a:pt x="1472" y="1098"/>
                  </a:lnTo>
                  <a:lnTo>
                    <a:pt x="1491" y="1040"/>
                  </a:lnTo>
                  <a:lnTo>
                    <a:pt x="1506" y="980"/>
                  </a:lnTo>
                  <a:lnTo>
                    <a:pt x="1515" y="918"/>
                  </a:lnTo>
                  <a:lnTo>
                    <a:pt x="1518" y="854"/>
                  </a:lnTo>
                  <a:lnTo>
                    <a:pt x="1515" y="790"/>
                  </a:lnTo>
                  <a:lnTo>
                    <a:pt x="1506" y="728"/>
                  </a:lnTo>
                  <a:lnTo>
                    <a:pt x="1491" y="668"/>
                  </a:lnTo>
                  <a:lnTo>
                    <a:pt x="1471" y="610"/>
                  </a:lnTo>
                  <a:lnTo>
                    <a:pt x="1446" y="555"/>
                  </a:lnTo>
                  <a:lnTo>
                    <a:pt x="1417" y="502"/>
                  </a:lnTo>
                  <a:lnTo>
                    <a:pt x="1382" y="453"/>
                  </a:lnTo>
                  <a:lnTo>
                    <a:pt x="1343" y="406"/>
                  </a:lnTo>
                  <a:lnTo>
                    <a:pt x="1302" y="364"/>
                  </a:lnTo>
                  <a:lnTo>
                    <a:pt x="1256" y="325"/>
                  </a:lnTo>
                  <a:lnTo>
                    <a:pt x="1206" y="291"/>
                  </a:lnTo>
                  <a:lnTo>
                    <a:pt x="1153" y="261"/>
                  </a:lnTo>
                  <a:lnTo>
                    <a:pt x="1097" y="237"/>
                  </a:lnTo>
                  <a:lnTo>
                    <a:pt x="1040" y="216"/>
                  </a:lnTo>
                  <a:lnTo>
                    <a:pt x="980" y="202"/>
                  </a:lnTo>
                  <a:lnTo>
                    <a:pt x="918" y="193"/>
                  </a:lnTo>
                  <a:lnTo>
                    <a:pt x="853" y="190"/>
                  </a:lnTo>
                  <a:close/>
                  <a:moveTo>
                    <a:pt x="853" y="0"/>
                  </a:moveTo>
                  <a:lnTo>
                    <a:pt x="927" y="3"/>
                  </a:lnTo>
                  <a:lnTo>
                    <a:pt x="999" y="12"/>
                  </a:lnTo>
                  <a:lnTo>
                    <a:pt x="1069" y="27"/>
                  </a:lnTo>
                  <a:lnTo>
                    <a:pt x="1137" y="48"/>
                  </a:lnTo>
                  <a:lnTo>
                    <a:pt x="1201" y="74"/>
                  </a:lnTo>
                  <a:lnTo>
                    <a:pt x="1265" y="105"/>
                  </a:lnTo>
                  <a:lnTo>
                    <a:pt x="1324" y="142"/>
                  </a:lnTo>
                  <a:lnTo>
                    <a:pt x="1380" y="181"/>
                  </a:lnTo>
                  <a:lnTo>
                    <a:pt x="1432" y="226"/>
                  </a:lnTo>
                  <a:lnTo>
                    <a:pt x="1481" y="275"/>
                  </a:lnTo>
                  <a:lnTo>
                    <a:pt x="1526" y="327"/>
                  </a:lnTo>
                  <a:lnTo>
                    <a:pt x="1567" y="384"/>
                  </a:lnTo>
                  <a:lnTo>
                    <a:pt x="1603" y="444"/>
                  </a:lnTo>
                  <a:lnTo>
                    <a:pt x="1633" y="506"/>
                  </a:lnTo>
                  <a:lnTo>
                    <a:pt x="1660" y="571"/>
                  </a:lnTo>
                  <a:lnTo>
                    <a:pt x="1680" y="639"/>
                  </a:lnTo>
                  <a:lnTo>
                    <a:pt x="1696" y="708"/>
                  </a:lnTo>
                  <a:lnTo>
                    <a:pt x="1705" y="781"/>
                  </a:lnTo>
                  <a:lnTo>
                    <a:pt x="1708" y="854"/>
                  </a:lnTo>
                  <a:lnTo>
                    <a:pt x="1705" y="928"/>
                  </a:lnTo>
                  <a:lnTo>
                    <a:pt x="1696" y="999"/>
                  </a:lnTo>
                  <a:lnTo>
                    <a:pt x="1680" y="1070"/>
                  </a:lnTo>
                  <a:lnTo>
                    <a:pt x="1660" y="1137"/>
                  </a:lnTo>
                  <a:lnTo>
                    <a:pt x="1633" y="1203"/>
                  </a:lnTo>
                  <a:lnTo>
                    <a:pt x="1603" y="1265"/>
                  </a:lnTo>
                  <a:lnTo>
                    <a:pt x="1567" y="1324"/>
                  </a:lnTo>
                  <a:lnTo>
                    <a:pt x="1526" y="1380"/>
                  </a:lnTo>
                  <a:lnTo>
                    <a:pt x="1481" y="1433"/>
                  </a:lnTo>
                  <a:lnTo>
                    <a:pt x="1432" y="1482"/>
                  </a:lnTo>
                  <a:lnTo>
                    <a:pt x="1380" y="1527"/>
                  </a:lnTo>
                  <a:lnTo>
                    <a:pt x="1324" y="1567"/>
                  </a:lnTo>
                  <a:lnTo>
                    <a:pt x="1265" y="1603"/>
                  </a:lnTo>
                  <a:lnTo>
                    <a:pt x="1201" y="1635"/>
                  </a:lnTo>
                  <a:lnTo>
                    <a:pt x="1137" y="1660"/>
                  </a:lnTo>
                  <a:lnTo>
                    <a:pt x="1069" y="1682"/>
                  </a:lnTo>
                  <a:lnTo>
                    <a:pt x="999" y="1697"/>
                  </a:lnTo>
                  <a:lnTo>
                    <a:pt x="927" y="1706"/>
                  </a:lnTo>
                  <a:lnTo>
                    <a:pt x="853" y="1709"/>
                  </a:lnTo>
                  <a:lnTo>
                    <a:pt x="780" y="1706"/>
                  </a:lnTo>
                  <a:lnTo>
                    <a:pt x="708" y="1697"/>
                  </a:lnTo>
                  <a:lnTo>
                    <a:pt x="638" y="1682"/>
                  </a:lnTo>
                  <a:lnTo>
                    <a:pt x="571" y="1660"/>
                  </a:lnTo>
                  <a:lnTo>
                    <a:pt x="505" y="1635"/>
                  </a:lnTo>
                  <a:lnTo>
                    <a:pt x="443" y="1603"/>
                  </a:lnTo>
                  <a:lnTo>
                    <a:pt x="384" y="1567"/>
                  </a:lnTo>
                  <a:lnTo>
                    <a:pt x="328" y="1527"/>
                  </a:lnTo>
                  <a:lnTo>
                    <a:pt x="275" y="1482"/>
                  </a:lnTo>
                  <a:lnTo>
                    <a:pt x="227" y="1433"/>
                  </a:lnTo>
                  <a:lnTo>
                    <a:pt x="182" y="1380"/>
                  </a:lnTo>
                  <a:lnTo>
                    <a:pt x="141" y="1324"/>
                  </a:lnTo>
                  <a:lnTo>
                    <a:pt x="105" y="1265"/>
                  </a:lnTo>
                  <a:lnTo>
                    <a:pt x="73" y="1203"/>
                  </a:lnTo>
                  <a:lnTo>
                    <a:pt x="48" y="1137"/>
                  </a:lnTo>
                  <a:lnTo>
                    <a:pt x="27" y="1070"/>
                  </a:lnTo>
                  <a:lnTo>
                    <a:pt x="12" y="999"/>
                  </a:lnTo>
                  <a:lnTo>
                    <a:pt x="3" y="928"/>
                  </a:lnTo>
                  <a:lnTo>
                    <a:pt x="0" y="854"/>
                  </a:lnTo>
                  <a:lnTo>
                    <a:pt x="3" y="781"/>
                  </a:lnTo>
                  <a:lnTo>
                    <a:pt x="12" y="708"/>
                  </a:lnTo>
                  <a:lnTo>
                    <a:pt x="27" y="639"/>
                  </a:lnTo>
                  <a:lnTo>
                    <a:pt x="48" y="571"/>
                  </a:lnTo>
                  <a:lnTo>
                    <a:pt x="73" y="506"/>
                  </a:lnTo>
                  <a:lnTo>
                    <a:pt x="105" y="444"/>
                  </a:lnTo>
                  <a:lnTo>
                    <a:pt x="141" y="384"/>
                  </a:lnTo>
                  <a:lnTo>
                    <a:pt x="182" y="327"/>
                  </a:lnTo>
                  <a:lnTo>
                    <a:pt x="227" y="275"/>
                  </a:lnTo>
                  <a:lnTo>
                    <a:pt x="275" y="226"/>
                  </a:lnTo>
                  <a:lnTo>
                    <a:pt x="328" y="181"/>
                  </a:lnTo>
                  <a:lnTo>
                    <a:pt x="384" y="142"/>
                  </a:lnTo>
                  <a:lnTo>
                    <a:pt x="443" y="105"/>
                  </a:lnTo>
                  <a:lnTo>
                    <a:pt x="505" y="74"/>
                  </a:lnTo>
                  <a:lnTo>
                    <a:pt x="571" y="48"/>
                  </a:lnTo>
                  <a:lnTo>
                    <a:pt x="638" y="27"/>
                  </a:lnTo>
                  <a:lnTo>
                    <a:pt x="708" y="12"/>
                  </a:lnTo>
                  <a:lnTo>
                    <a:pt x="780" y="3"/>
                  </a:lnTo>
                  <a:lnTo>
                    <a:pt x="8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1" name="Group 54"/>
          <p:cNvGrpSpPr/>
          <p:nvPr/>
        </p:nvGrpSpPr>
        <p:grpSpPr>
          <a:xfrm>
            <a:off x="5613973" y="4749310"/>
            <a:ext cx="458787" cy="538162"/>
            <a:chOff x="1671638" y="5013325"/>
            <a:chExt cx="458787" cy="538162"/>
          </a:xfrm>
          <a:solidFill>
            <a:schemeClr val="bg1"/>
          </a:solidFill>
        </p:grpSpPr>
        <p:sp>
          <p:nvSpPr>
            <p:cNvPr id="32" name="Freeform 211"/>
            <p:cNvSpPr>
              <a:spLocks noEditPoints="1"/>
            </p:cNvSpPr>
            <p:nvPr/>
          </p:nvSpPr>
          <p:spPr bwMode="auto">
            <a:xfrm>
              <a:off x="1784350" y="5013325"/>
              <a:ext cx="233362" cy="290512"/>
            </a:xfrm>
            <a:custGeom>
              <a:gdLst>
                <a:gd name="T0" fmla="*/ 662 w 1465"/>
                <a:gd name="T1" fmla="*/ 193 h 1829"/>
                <a:gd name="T2" fmla="*/ 555 w 1465"/>
                <a:gd name="T3" fmla="*/ 214 h 1829"/>
                <a:gd name="T4" fmla="*/ 441 w 1465"/>
                <a:gd name="T5" fmla="*/ 263 h 1829"/>
                <a:gd name="T6" fmla="*/ 332 w 1465"/>
                <a:gd name="T7" fmla="*/ 351 h 1829"/>
                <a:gd name="T8" fmla="*/ 247 w 1465"/>
                <a:gd name="T9" fmla="*/ 489 h 1829"/>
                <a:gd name="T10" fmla="*/ 199 w 1465"/>
                <a:gd name="T11" fmla="*/ 688 h 1829"/>
                <a:gd name="T12" fmla="*/ 193 w 1465"/>
                <a:gd name="T13" fmla="*/ 755 h 1829"/>
                <a:gd name="T14" fmla="*/ 190 w 1465"/>
                <a:gd name="T15" fmla="*/ 808 h 1829"/>
                <a:gd name="T16" fmla="*/ 190 w 1465"/>
                <a:gd name="T17" fmla="*/ 943 h 1829"/>
                <a:gd name="T18" fmla="*/ 209 w 1465"/>
                <a:gd name="T19" fmla="*/ 1123 h 1829"/>
                <a:gd name="T20" fmla="*/ 264 w 1465"/>
                <a:gd name="T21" fmla="*/ 1317 h 1829"/>
                <a:gd name="T22" fmla="*/ 367 w 1465"/>
                <a:gd name="T23" fmla="*/ 1489 h 1829"/>
                <a:gd name="T24" fmla="*/ 523 w 1465"/>
                <a:gd name="T25" fmla="*/ 1601 h 1829"/>
                <a:gd name="T26" fmla="*/ 729 w 1465"/>
                <a:gd name="T27" fmla="*/ 1639 h 1829"/>
                <a:gd name="T28" fmla="*/ 895 w 1465"/>
                <a:gd name="T29" fmla="*/ 1617 h 1829"/>
                <a:gd name="T30" fmla="*/ 1063 w 1465"/>
                <a:gd name="T31" fmla="*/ 1524 h 1829"/>
                <a:gd name="T32" fmla="*/ 1181 w 1465"/>
                <a:gd name="T33" fmla="*/ 1363 h 1829"/>
                <a:gd name="T34" fmla="*/ 1246 w 1465"/>
                <a:gd name="T35" fmla="*/ 1172 h 1829"/>
                <a:gd name="T36" fmla="*/ 1272 w 1465"/>
                <a:gd name="T37" fmla="*/ 985 h 1829"/>
                <a:gd name="T38" fmla="*/ 1276 w 1465"/>
                <a:gd name="T39" fmla="*/ 836 h 1829"/>
                <a:gd name="T40" fmla="*/ 1272 w 1465"/>
                <a:gd name="T41" fmla="*/ 759 h 1829"/>
                <a:gd name="T42" fmla="*/ 1270 w 1465"/>
                <a:gd name="T43" fmla="*/ 748 h 1829"/>
                <a:gd name="T44" fmla="*/ 1234 w 1465"/>
                <a:gd name="T45" fmla="*/ 534 h 1829"/>
                <a:gd name="T46" fmla="*/ 1156 w 1465"/>
                <a:gd name="T47" fmla="*/ 383 h 1829"/>
                <a:gd name="T48" fmla="*/ 1052 w 1465"/>
                <a:gd name="T49" fmla="*/ 282 h 1829"/>
                <a:gd name="T50" fmla="*/ 934 w 1465"/>
                <a:gd name="T51" fmla="*/ 223 h 1829"/>
                <a:gd name="T52" fmla="*/ 817 w 1465"/>
                <a:gd name="T53" fmla="*/ 197 h 1829"/>
                <a:gd name="T54" fmla="*/ 728 w 1465"/>
                <a:gd name="T55" fmla="*/ 190 h 1829"/>
                <a:gd name="T56" fmla="*/ 878 w 1465"/>
                <a:gd name="T57" fmla="*/ 13 h 1829"/>
                <a:gd name="T58" fmla="*/ 1119 w 1465"/>
                <a:gd name="T59" fmla="*/ 99 h 1829"/>
                <a:gd name="T60" fmla="*/ 1225 w 1465"/>
                <a:gd name="T61" fmla="*/ 176 h 1829"/>
                <a:gd name="T62" fmla="*/ 1326 w 1465"/>
                <a:gd name="T63" fmla="*/ 292 h 1829"/>
                <a:gd name="T64" fmla="*/ 1407 w 1465"/>
                <a:gd name="T65" fmla="*/ 454 h 1829"/>
                <a:gd name="T66" fmla="*/ 1455 w 1465"/>
                <a:gd name="T67" fmla="*/ 673 h 1829"/>
                <a:gd name="T68" fmla="*/ 1463 w 1465"/>
                <a:gd name="T69" fmla="*/ 789 h 1829"/>
                <a:gd name="T70" fmla="*/ 1464 w 1465"/>
                <a:gd name="T71" fmla="*/ 933 h 1829"/>
                <a:gd name="T72" fmla="*/ 1445 w 1465"/>
                <a:gd name="T73" fmla="*/ 1134 h 1829"/>
                <a:gd name="T74" fmla="*/ 1388 w 1465"/>
                <a:gd name="T75" fmla="*/ 1356 h 1829"/>
                <a:gd name="T76" fmla="*/ 1277 w 1465"/>
                <a:gd name="T77" fmla="*/ 1568 h 1829"/>
                <a:gd name="T78" fmla="*/ 1102 w 1465"/>
                <a:gd name="T79" fmla="*/ 1731 h 1829"/>
                <a:gd name="T80" fmla="*/ 874 w 1465"/>
                <a:gd name="T81" fmla="*/ 1817 h 1829"/>
                <a:gd name="T82" fmla="*/ 653 w 1465"/>
                <a:gd name="T83" fmla="*/ 1826 h 1829"/>
                <a:gd name="T84" fmla="*/ 415 w 1465"/>
                <a:gd name="T85" fmla="*/ 1760 h 1829"/>
                <a:gd name="T86" fmla="*/ 226 w 1465"/>
                <a:gd name="T87" fmla="*/ 1615 h 1829"/>
                <a:gd name="T88" fmla="*/ 99 w 1465"/>
                <a:gd name="T89" fmla="*/ 1412 h 1829"/>
                <a:gd name="T90" fmla="*/ 31 w 1465"/>
                <a:gd name="T91" fmla="*/ 1189 h 1829"/>
                <a:gd name="T92" fmla="*/ 3 w 1465"/>
                <a:gd name="T93" fmla="*/ 980 h 1829"/>
                <a:gd name="T94" fmla="*/ 1 w 1465"/>
                <a:gd name="T95" fmla="*/ 818 h 1829"/>
                <a:gd name="T96" fmla="*/ 6 w 1465"/>
                <a:gd name="T97" fmla="*/ 737 h 1829"/>
                <a:gd name="T98" fmla="*/ 42 w 1465"/>
                <a:gd name="T99" fmla="*/ 502 h 1829"/>
                <a:gd name="T100" fmla="*/ 118 w 1465"/>
                <a:gd name="T101" fmla="*/ 325 h 1829"/>
                <a:gd name="T102" fmla="*/ 216 w 1465"/>
                <a:gd name="T103" fmla="*/ 198 h 1829"/>
                <a:gd name="T104" fmla="*/ 324 w 1465"/>
                <a:gd name="T105" fmla="*/ 112 h 1829"/>
                <a:gd name="T106" fmla="*/ 514 w 1465"/>
                <a:gd name="T107" fmla="*/ 29 h 1829"/>
                <a:gd name="T108" fmla="*/ 696 w 1465"/>
                <a:gd name="T109" fmla="*/ 0 h 18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65" h="1829">
                  <a:moveTo>
                    <a:pt x="728" y="190"/>
                  </a:moveTo>
                  <a:lnTo>
                    <a:pt x="708" y="190"/>
                  </a:lnTo>
                  <a:lnTo>
                    <a:pt x="685" y="191"/>
                  </a:lnTo>
                  <a:lnTo>
                    <a:pt x="662" y="193"/>
                  </a:lnTo>
                  <a:lnTo>
                    <a:pt x="637" y="197"/>
                  </a:lnTo>
                  <a:lnTo>
                    <a:pt x="610" y="201"/>
                  </a:lnTo>
                  <a:lnTo>
                    <a:pt x="583" y="207"/>
                  </a:lnTo>
                  <a:lnTo>
                    <a:pt x="555" y="214"/>
                  </a:lnTo>
                  <a:lnTo>
                    <a:pt x="526" y="223"/>
                  </a:lnTo>
                  <a:lnTo>
                    <a:pt x="497" y="234"/>
                  </a:lnTo>
                  <a:lnTo>
                    <a:pt x="469" y="247"/>
                  </a:lnTo>
                  <a:lnTo>
                    <a:pt x="441" y="263"/>
                  </a:lnTo>
                  <a:lnTo>
                    <a:pt x="412" y="280"/>
                  </a:lnTo>
                  <a:lnTo>
                    <a:pt x="385" y="301"/>
                  </a:lnTo>
                  <a:lnTo>
                    <a:pt x="358" y="325"/>
                  </a:lnTo>
                  <a:lnTo>
                    <a:pt x="332" y="351"/>
                  </a:lnTo>
                  <a:lnTo>
                    <a:pt x="308" y="380"/>
                  </a:lnTo>
                  <a:lnTo>
                    <a:pt x="286" y="413"/>
                  </a:lnTo>
                  <a:lnTo>
                    <a:pt x="266" y="449"/>
                  </a:lnTo>
                  <a:lnTo>
                    <a:pt x="247" y="489"/>
                  </a:lnTo>
                  <a:lnTo>
                    <a:pt x="231" y="532"/>
                  </a:lnTo>
                  <a:lnTo>
                    <a:pt x="218" y="580"/>
                  </a:lnTo>
                  <a:lnTo>
                    <a:pt x="206" y="632"/>
                  </a:lnTo>
                  <a:lnTo>
                    <a:pt x="199" y="688"/>
                  </a:lnTo>
                  <a:lnTo>
                    <a:pt x="194" y="748"/>
                  </a:lnTo>
                  <a:lnTo>
                    <a:pt x="194" y="750"/>
                  </a:lnTo>
                  <a:lnTo>
                    <a:pt x="194" y="752"/>
                  </a:lnTo>
                  <a:lnTo>
                    <a:pt x="193" y="755"/>
                  </a:lnTo>
                  <a:lnTo>
                    <a:pt x="193" y="759"/>
                  </a:lnTo>
                  <a:lnTo>
                    <a:pt x="192" y="769"/>
                  </a:lnTo>
                  <a:lnTo>
                    <a:pt x="191" y="786"/>
                  </a:lnTo>
                  <a:lnTo>
                    <a:pt x="190" y="808"/>
                  </a:lnTo>
                  <a:lnTo>
                    <a:pt x="189" y="836"/>
                  </a:lnTo>
                  <a:lnTo>
                    <a:pt x="189" y="867"/>
                  </a:lnTo>
                  <a:lnTo>
                    <a:pt x="189" y="903"/>
                  </a:lnTo>
                  <a:lnTo>
                    <a:pt x="190" y="943"/>
                  </a:lnTo>
                  <a:lnTo>
                    <a:pt x="193" y="985"/>
                  </a:lnTo>
                  <a:lnTo>
                    <a:pt x="197" y="1029"/>
                  </a:lnTo>
                  <a:lnTo>
                    <a:pt x="202" y="1076"/>
                  </a:lnTo>
                  <a:lnTo>
                    <a:pt x="209" y="1123"/>
                  </a:lnTo>
                  <a:lnTo>
                    <a:pt x="220" y="1172"/>
                  </a:lnTo>
                  <a:lnTo>
                    <a:pt x="231" y="1221"/>
                  </a:lnTo>
                  <a:lnTo>
                    <a:pt x="246" y="1269"/>
                  </a:lnTo>
                  <a:lnTo>
                    <a:pt x="264" y="1317"/>
                  </a:lnTo>
                  <a:lnTo>
                    <a:pt x="285" y="1363"/>
                  </a:lnTo>
                  <a:lnTo>
                    <a:pt x="308" y="1408"/>
                  </a:lnTo>
                  <a:lnTo>
                    <a:pt x="336" y="1450"/>
                  </a:lnTo>
                  <a:lnTo>
                    <a:pt x="367" y="1489"/>
                  </a:lnTo>
                  <a:lnTo>
                    <a:pt x="401" y="1524"/>
                  </a:lnTo>
                  <a:lnTo>
                    <a:pt x="440" y="1554"/>
                  </a:lnTo>
                  <a:lnTo>
                    <a:pt x="480" y="1580"/>
                  </a:lnTo>
                  <a:lnTo>
                    <a:pt x="523" y="1601"/>
                  </a:lnTo>
                  <a:lnTo>
                    <a:pt x="570" y="1617"/>
                  </a:lnTo>
                  <a:lnTo>
                    <a:pt x="619" y="1630"/>
                  </a:lnTo>
                  <a:lnTo>
                    <a:pt x="672" y="1637"/>
                  </a:lnTo>
                  <a:lnTo>
                    <a:pt x="729" y="1639"/>
                  </a:lnTo>
                  <a:lnTo>
                    <a:pt x="736" y="1639"/>
                  </a:lnTo>
                  <a:lnTo>
                    <a:pt x="792" y="1637"/>
                  </a:lnTo>
                  <a:lnTo>
                    <a:pt x="846" y="1630"/>
                  </a:lnTo>
                  <a:lnTo>
                    <a:pt x="895" y="1617"/>
                  </a:lnTo>
                  <a:lnTo>
                    <a:pt x="942" y="1601"/>
                  </a:lnTo>
                  <a:lnTo>
                    <a:pt x="985" y="1580"/>
                  </a:lnTo>
                  <a:lnTo>
                    <a:pt x="1025" y="1554"/>
                  </a:lnTo>
                  <a:lnTo>
                    <a:pt x="1063" y="1524"/>
                  </a:lnTo>
                  <a:lnTo>
                    <a:pt x="1098" y="1489"/>
                  </a:lnTo>
                  <a:lnTo>
                    <a:pt x="1130" y="1450"/>
                  </a:lnTo>
                  <a:lnTo>
                    <a:pt x="1156" y="1408"/>
                  </a:lnTo>
                  <a:lnTo>
                    <a:pt x="1181" y="1363"/>
                  </a:lnTo>
                  <a:lnTo>
                    <a:pt x="1202" y="1317"/>
                  </a:lnTo>
                  <a:lnTo>
                    <a:pt x="1219" y="1269"/>
                  </a:lnTo>
                  <a:lnTo>
                    <a:pt x="1234" y="1221"/>
                  </a:lnTo>
                  <a:lnTo>
                    <a:pt x="1246" y="1172"/>
                  </a:lnTo>
                  <a:lnTo>
                    <a:pt x="1256" y="1123"/>
                  </a:lnTo>
                  <a:lnTo>
                    <a:pt x="1263" y="1076"/>
                  </a:lnTo>
                  <a:lnTo>
                    <a:pt x="1269" y="1029"/>
                  </a:lnTo>
                  <a:lnTo>
                    <a:pt x="1272" y="985"/>
                  </a:lnTo>
                  <a:lnTo>
                    <a:pt x="1275" y="943"/>
                  </a:lnTo>
                  <a:lnTo>
                    <a:pt x="1276" y="903"/>
                  </a:lnTo>
                  <a:lnTo>
                    <a:pt x="1276" y="868"/>
                  </a:lnTo>
                  <a:lnTo>
                    <a:pt x="1276" y="836"/>
                  </a:lnTo>
                  <a:lnTo>
                    <a:pt x="1275" y="808"/>
                  </a:lnTo>
                  <a:lnTo>
                    <a:pt x="1274" y="787"/>
                  </a:lnTo>
                  <a:lnTo>
                    <a:pt x="1272" y="769"/>
                  </a:lnTo>
                  <a:lnTo>
                    <a:pt x="1272" y="759"/>
                  </a:lnTo>
                  <a:lnTo>
                    <a:pt x="1271" y="755"/>
                  </a:lnTo>
                  <a:lnTo>
                    <a:pt x="1271" y="752"/>
                  </a:lnTo>
                  <a:lnTo>
                    <a:pt x="1271" y="750"/>
                  </a:lnTo>
                  <a:lnTo>
                    <a:pt x="1270" y="748"/>
                  </a:lnTo>
                  <a:lnTo>
                    <a:pt x="1266" y="688"/>
                  </a:lnTo>
                  <a:lnTo>
                    <a:pt x="1259" y="634"/>
                  </a:lnTo>
                  <a:lnTo>
                    <a:pt x="1247" y="582"/>
                  </a:lnTo>
                  <a:lnTo>
                    <a:pt x="1234" y="534"/>
                  </a:lnTo>
                  <a:lnTo>
                    <a:pt x="1218" y="491"/>
                  </a:lnTo>
                  <a:lnTo>
                    <a:pt x="1200" y="452"/>
                  </a:lnTo>
                  <a:lnTo>
                    <a:pt x="1179" y="416"/>
                  </a:lnTo>
                  <a:lnTo>
                    <a:pt x="1156" y="383"/>
                  </a:lnTo>
                  <a:lnTo>
                    <a:pt x="1133" y="353"/>
                  </a:lnTo>
                  <a:lnTo>
                    <a:pt x="1107" y="327"/>
                  </a:lnTo>
                  <a:lnTo>
                    <a:pt x="1080" y="303"/>
                  </a:lnTo>
                  <a:lnTo>
                    <a:pt x="1052" y="282"/>
                  </a:lnTo>
                  <a:lnTo>
                    <a:pt x="1023" y="265"/>
                  </a:lnTo>
                  <a:lnTo>
                    <a:pt x="994" y="248"/>
                  </a:lnTo>
                  <a:lnTo>
                    <a:pt x="964" y="235"/>
                  </a:lnTo>
                  <a:lnTo>
                    <a:pt x="934" y="223"/>
                  </a:lnTo>
                  <a:lnTo>
                    <a:pt x="904" y="214"/>
                  </a:lnTo>
                  <a:lnTo>
                    <a:pt x="874" y="207"/>
                  </a:lnTo>
                  <a:lnTo>
                    <a:pt x="846" y="201"/>
                  </a:lnTo>
                  <a:lnTo>
                    <a:pt x="817" y="197"/>
                  </a:lnTo>
                  <a:lnTo>
                    <a:pt x="789" y="193"/>
                  </a:lnTo>
                  <a:lnTo>
                    <a:pt x="762" y="191"/>
                  </a:lnTo>
                  <a:lnTo>
                    <a:pt x="736" y="190"/>
                  </a:lnTo>
                  <a:lnTo>
                    <a:pt x="728" y="190"/>
                  </a:lnTo>
                  <a:close/>
                  <a:moveTo>
                    <a:pt x="729" y="0"/>
                  </a:moveTo>
                  <a:lnTo>
                    <a:pt x="740" y="0"/>
                  </a:lnTo>
                  <a:lnTo>
                    <a:pt x="810" y="4"/>
                  </a:lnTo>
                  <a:lnTo>
                    <a:pt x="878" y="13"/>
                  </a:lnTo>
                  <a:lnTo>
                    <a:pt x="942" y="27"/>
                  </a:lnTo>
                  <a:lnTo>
                    <a:pt x="1004" y="47"/>
                  </a:lnTo>
                  <a:lnTo>
                    <a:pt x="1062" y="70"/>
                  </a:lnTo>
                  <a:lnTo>
                    <a:pt x="1119" y="99"/>
                  </a:lnTo>
                  <a:lnTo>
                    <a:pt x="1145" y="115"/>
                  </a:lnTo>
                  <a:lnTo>
                    <a:pt x="1171" y="132"/>
                  </a:lnTo>
                  <a:lnTo>
                    <a:pt x="1198" y="153"/>
                  </a:lnTo>
                  <a:lnTo>
                    <a:pt x="1225" y="176"/>
                  </a:lnTo>
                  <a:lnTo>
                    <a:pt x="1250" y="201"/>
                  </a:lnTo>
                  <a:lnTo>
                    <a:pt x="1276" y="228"/>
                  </a:lnTo>
                  <a:lnTo>
                    <a:pt x="1302" y="259"/>
                  </a:lnTo>
                  <a:lnTo>
                    <a:pt x="1326" y="292"/>
                  </a:lnTo>
                  <a:lnTo>
                    <a:pt x="1349" y="327"/>
                  </a:lnTo>
                  <a:lnTo>
                    <a:pt x="1370" y="366"/>
                  </a:lnTo>
                  <a:lnTo>
                    <a:pt x="1390" y="408"/>
                  </a:lnTo>
                  <a:lnTo>
                    <a:pt x="1407" y="454"/>
                  </a:lnTo>
                  <a:lnTo>
                    <a:pt x="1423" y="503"/>
                  </a:lnTo>
                  <a:lnTo>
                    <a:pt x="1436" y="556"/>
                  </a:lnTo>
                  <a:lnTo>
                    <a:pt x="1447" y="613"/>
                  </a:lnTo>
                  <a:lnTo>
                    <a:pt x="1455" y="673"/>
                  </a:lnTo>
                  <a:lnTo>
                    <a:pt x="1460" y="737"/>
                  </a:lnTo>
                  <a:lnTo>
                    <a:pt x="1460" y="747"/>
                  </a:lnTo>
                  <a:lnTo>
                    <a:pt x="1462" y="765"/>
                  </a:lnTo>
                  <a:lnTo>
                    <a:pt x="1463" y="789"/>
                  </a:lnTo>
                  <a:lnTo>
                    <a:pt x="1464" y="818"/>
                  </a:lnTo>
                  <a:lnTo>
                    <a:pt x="1465" y="852"/>
                  </a:lnTo>
                  <a:lnTo>
                    <a:pt x="1465" y="891"/>
                  </a:lnTo>
                  <a:lnTo>
                    <a:pt x="1464" y="933"/>
                  </a:lnTo>
                  <a:lnTo>
                    <a:pt x="1462" y="980"/>
                  </a:lnTo>
                  <a:lnTo>
                    <a:pt x="1458" y="1028"/>
                  </a:lnTo>
                  <a:lnTo>
                    <a:pt x="1453" y="1080"/>
                  </a:lnTo>
                  <a:lnTo>
                    <a:pt x="1445" y="1134"/>
                  </a:lnTo>
                  <a:lnTo>
                    <a:pt x="1435" y="1189"/>
                  </a:lnTo>
                  <a:lnTo>
                    <a:pt x="1422" y="1244"/>
                  </a:lnTo>
                  <a:lnTo>
                    <a:pt x="1406" y="1300"/>
                  </a:lnTo>
                  <a:lnTo>
                    <a:pt x="1388" y="1356"/>
                  </a:lnTo>
                  <a:lnTo>
                    <a:pt x="1366" y="1412"/>
                  </a:lnTo>
                  <a:lnTo>
                    <a:pt x="1340" y="1465"/>
                  </a:lnTo>
                  <a:lnTo>
                    <a:pt x="1311" y="1517"/>
                  </a:lnTo>
                  <a:lnTo>
                    <a:pt x="1277" y="1568"/>
                  </a:lnTo>
                  <a:lnTo>
                    <a:pt x="1239" y="1615"/>
                  </a:lnTo>
                  <a:lnTo>
                    <a:pt x="1197" y="1659"/>
                  </a:lnTo>
                  <a:lnTo>
                    <a:pt x="1150" y="1698"/>
                  </a:lnTo>
                  <a:lnTo>
                    <a:pt x="1102" y="1731"/>
                  </a:lnTo>
                  <a:lnTo>
                    <a:pt x="1049" y="1760"/>
                  </a:lnTo>
                  <a:lnTo>
                    <a:pt x="994" y="1784"/>
                  </a:lnTo>
                  <a:lnTo>
                    <a:pt x="936" y="1803"/>
                  </a:lnTo>
                  <a:lnTo>
                    <a:pt x="874" y="1817"/>
                  </a:lnTo>
                  <a:lnTo>
                    <a:pt x="810" y="1826"/>
                  </a:lnTo>
                  <a:lnTo>
                    <a:pt x="743" y="1829"/>
                  </a:lnTo>
                  <a:lnTo>
                    <a:pt x="721" y="1829"/>
                  </a:lnTo>
                  <a:lnTo>
                    <a:pt x="653" y="1826"/>
                  </a:lnTo>
                  <a:lnTo>
                    <a:pt x="589" y="1817"/>
                  </a:lnTo>
                  <a:lnTo>
                    <a:pt x="528" y="1803"/>
                  </a:lnTo>
                  <a:lnTo>
                    <a:pt x="471" y="1784"/>
                  </a:lnTo>
                  <a:lnTo>
                    <a:pt x="415" y="1760"/>
                  </a:lnTo>
                  <a:lnTo>
                    <a:pt x="363" y="1731"/>
                  </a:lnTo>
                  <a:lnTo>
                    <a:pt x="315" y="1698"/>
                  </a:lnTo>
                  <a:lnTo>
                    <a:pt x="268" y="1659"/>
                  </a:lnTo>
                  <a:lnTo>
                    <a:pt x="226" y="1615"/>
                  </a:lnTo>
                  <a:lnTo>
                    <a:pt x="188" y="1568"/>
                  </a:lnTo>
                  <a:lnTo>
                    <a:pt x="155" y="1517"/>
                  </a:lnTo>
                  <a:lnTo>
                    <a:pt x="125" y="1465"/>
                  </a:lnTo>
                  <a:lnTo>
                    <a:pt x="99" y="1412"/>
                  </a:lnTo>
                  <a:lnTo>
                    <a:pt x="77" y="1356"/>
                  </a:lnTo>
                  <a:lnTo>
                    <a:pt x="58" y="1300"/>
                  </a:lnTo>
                  <a:lnTo>
                    <a:pt x="43" y="1244"/>
                  </a:lnTo>
                  <a:lnTo>
                    <a:pt x="31" y="1189"/>
                  </a:lnTo>
                  <a:lnTo>
                    <a:pt x="20" y="1134"/>
                  </a:lnTo>
                  <a:lnTo>
                    <a:pt x="13" y="1080"/>
                  </a:lnTo>
                  <a:lnTo>
                    <a:pt x="7" y="1028"/>
                  </a:lnTo>
                  <a:lnTo>
                    <a:pt x="3" y="980"/>
                  </a:lnTo>
                  <a:lnTo>
                    <a:pt x="1" y="933"/>
                  </a:lnTo>
                  <a:lnTo>
                    <a:pt x="0" y="891"/>
                  </a:lnTo>
                  <a:lnTo>
                    <a:pt x="0" y="852"/>
                  </a:lnTo>
                  <a:lnTo>
                    <a:pt x="1" y="818"/>
                  </a:lnTo>
                  <a:lnTo>
                    <a:pt x="2" y="789"/>
                  </a:lnTo>
                  <a:lnTo>
                    <a:pt x="3" y="765"/>
                  </a:lnTo>
                  <a:lnTo>
                    <a:pt x="5" y="747"/>
                  </a:lnTo>
                  <a:lnTo>
                    <a:pt x="6" y="737"/>
                  </a:lnTo>
                  <a:lnTo>
                    <a:pt x="10" y="672"/>
                  </a:lnTo>
                  <a:lnTo>
                    <a:pt x="18" y="612"/>
                  </a:lnTo>
                  <a:lnTo>
                    <a:pt x="29" y="555"/>
                  </a:lnTo>
                  <a:lnTo>
                    <a:pt x="42" y="502"/>
                  </a:lnTo>
                  <a:lnTo>
                    <a:pt x="58" y="453"/>
                  </a:lnTo>
                  <a:lnTo>
                    <a:pt x="76" y="406"/>
                  </a:lnTo>
                  <a:lnTo>
                    <a:pt x="97" y="364"/>
                  </a:lnTo>
                  <a:lnTo>
                    <a:pt x="118" y="325"/>
                  </a:lnTo>
                  <a:lnTo>
                    <a:pt x="141" y="289"/>
                  </a:lnTo>
                  <a:lnTo>
                    <a:pt x="166" y="255"/>
                  </a:lnTo>
                  <a:lnTo>
                    <a:pt x="191" y="225"/>
                  </a:lnTo>
                  <a:lnTo>
                    <a:pt x="216" y="198"/>
                  </a:lnTo>
                  <a:lnTo>
                    <a:pt x="243" y="173"/>
                  </a:lnTo>
                  <a:lnTo>
                    <a:pt x="270" y="150"/>
                  </a:lnTo>
                  <a:lnTo>
                    <a:pt x="297" y="130"/>
                  </a:lnTo>
                  <a:lnTo>
                    <a:pt x="324" y="112"/>
                  </a:lnTo>
                  <a:lnTo>
                    <a:pt x="351" y="96"/>
                  </a:lnTo>
                  <a:lnTo>
                    <a:pt x="406" y="68"/>
                  </a:lnTo>
                  <a:lnTo>
                    <a:pt x="460" y="46"/>
                  </a:lnTo>
                  <a:lnTo>
                    <a:pt x="514" y="29"/>
                  </a:lnTo>
                  <a:lnTo>
                    <a:pt x="566" y="17"/>
                  </a:lnTo>
                  <a:lnTo>
                    <a:pt x="613" y="8"/>
                  </a:lnTo>
                  <a:lnTo>
                    <a:pt x="658" y="3"/>
                  </a:lnTo>
                  <a:lnTo>
                    <a:pt x="696" y="0"/>
                  </a:lnTo>
                  <a:lnTo>
                    <a:pt x="7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212"/>
            <p:cNvSpPr/>
            <p:nvPr/>
          </p:nvSpPr>
          <p:spPr bwMode="auto">
            <a:xfrm>
              <a:off x="1671638" y="5302250"/>
              <a:ext cx="458787" cy="249237"/>
            </a:xfrm>
            <a:custGeom>
              <a:gdLst>
                <a:gd name="T0" fmla="*/ 1041 w 2887"/>
                <a:gd name="T1" fmla="*/ 40 h 1572"/>
                <a:gd name="T2" fmla="*/ 1047 w 2887"/>
                <a:gd name="T3" fmla="*/ 141 h 1572"/>
                <a:gd name="T4" fmla="*/ 994 w 2887"/>
                <a:gd name="T5" fmla="*/ 189 h 1572"/>
                <a:gd name="T6" fmla="*/ 876 w 2887"/>
                <a:gd name="T7" fmla="*/ 260 h 1572"/>
                <a:gd name="T8" fmla="*/ 681 w 2887"/>
                <a:gd name="T9" fmla="*/ 358 h 1572"/>
                <a:gd name="T10" fmla="*/ 432 w 2887"/>
                <a:gd name="T11" fmla="*/ 451 h 1572"/>
                <a:gd name="T12" fmla="*/ 269 w 2887"/>
                <a:gd name="T13" fmla="*/ 541 h 1572"/>
                <a:gd name="T14" fmla="*/ 207 w 2887"/>
                <a:gd name="T15" fmla="*/ 688 h 1572"/>
                <a:gd name="T16" fmla="*/ 190 w 2887"/>
                <a:gd name="T17" fmla="*/ 860 h 1572"/>
                <a:gd name="T18" fmla="*/ 192 w 2887"/>
                <a:gd name="T19" fmla="*/ 988 h 1572"/>
                <a:gd name="T20" fmla="*/ 251 w 2887"/>
                <a:gd name="T21" fmla="*/ 1119 h 1572"/>
                <a:gd name="T22" fmla="*/ 462 w 2887"/>
                <a:gd name="T23" fmla="*/ 1211 h 1572"/>
                <a:gd name="T24" fmla="*/ 794 w 2887"/>
                <a:gd name="T25" fmla="*/ 1311 h 1572"/>
                <a:gd name="T26" fmla="*/ 1237 w 2887"/>
                <a:gd name="T27" fmla="*/ 1376 h 1572"/>
                <a:gd name="T28" fmla="*/ 1748 w 2887"/>
                <a:gd name="T29" fmla="*/ 1368 h 1572"/>
                <a:gd name="T30" fmla="*/ 2170 w 2887"/>
                <a:gd name="T31" fmla="*/ 1293 h 1572"/>
                <a:gd name="T32" fmla="*/ 2479 w 2887"/>
                <a:gd name="T33" fmla="*/ 1191 h 1572"/>
                <a:gd name="T34" fmla="*/ 2662 w 2887"/>
                <a:gd name="T35" fmla="*/ 1107 h 1572"/>
                <a:gd name="T36" fmla="*/ 2697 w 2887"/>
                <a:gd name="T37" fmla="*/ 950 h 1572"/>
                <a:gd name="T38" fmla="*/ 2694 w 2887"/>
                <a:gd name="T39" fmla="*/ 791 h 1572"/>
                <a:gd name="T40" fmla="*/ 2663 w 2887"/>
                <a:gd name="T41" fmla="*/ 625 h 1572"/>
                <a:gd name="T42" fmla="*/ 2572 w 2887"/>
                <a:gd name="T43" fmla="*/ 498 h 1572"/>
                <a:gd name="T44" fmla="*/ 2350 w 2887"/>
                <a:gd name="T45" fmla="*/ 416 h 1572"/>
                <a:gd name="T46" fmla="*/ 2119 w 2887"/>
                <a:gd name="T47" fmla="*/ 318 h 1572"/>
                <a:gd name="T48" fmla="*/ 1953 w 2887"/>
                <a:gd name="T49" fmla="*/ 227 h 1572"/>
                <a:gd name="T50" fmla="*/ 1873 w 2887"/>
                <a:gd name="T51" fmla="*/ 176 h 1572"/>
                <a:gd name="T52" fmla="*/ 1828 w 2887"/>
                <a:gd name="T53" fmla="*/ 101 h 1572"/>
                <a:gd name="T54" fmla="*/ 1877 w 2887"/>
                <a:gd name="T55" fmla="*/ 12 h 1572"/>
                <a:gd name="T56" fmla="*/ 1977 w 2887"/>
                <a:gd name="T57" fmla="*/ 18 h 1572"/>
                <a:gd name="T58" fmla="*/ 2035 w 2887"/>
                <a:gd name="T59" fmla="*/ 55 h 1572"/>
                <a:gd name="T60" fmla="*/ 2188 w 2887"/>
                <a:gd name="T61" fmla="*/ 141 h 1572"/>
                <a:gd name="T62" fmla="*/ 2408 w 2887"/>
                <a:gd name="T63" fmla="*/ 236 h 1572"/>
                <a:gd name="T64" fmla="*/ 2568 w 2887"/>
                <a:gd name="T65" fmla="*/ 285 h 1572"/>
                <a:gd name="T66" fmla="*/ 2745 w 2887"/>
                <a:gd name="T67" fmla="*/ 399 h 1572"/>
                <a:gd name="T68" fmla="*/ 2839 w 2887"/>
                <a:gd name="T69" fmla="*/ 557 h 1572"/>
                <a:gd name="T70" fmla="*/ 2878 w 2887"/>
                <a:gd name="T71" fmla="*/ 721 h 1572"/>
                <a:gd name="T72" fmla="*/ 2886 w 2887"/>
                <a:gd name="T73" fmla="*/ 855 h 1572"/>
                <a:gd name="T74" fmla="*/ 2887 w 2887"/>
                <a:gd name="T75" fmla="*/ 907 h 1572"/>
                <a:gd name="T76" fmla="*/ 2879 w 2887"/>
                <a:gd name="T77" fmla="*/ 1064 h 1572"/>
                <a:gd name="T78" fmla="*/ 2844 w 2887"/>
                <a:gd name="T79" fmla="*/ 1209 h 1572"/>
                <a:gd name="T80" fmla="*/ 2788 w 2887"/>
                <a:gd name="T81" fmla="*/ 1253 h 1572"/>
                <a:gd name="T82" fmla="*/ 2651 w 2887"/>
                <a:gd name="T83" fmla="*/ 1324 h 1572"/>
                <a:gd name="T84" fmla="*/ 2411 w 2887"/>
                <a:gd name="T85" fmla="*/ 1419 h 1572"/>
                <a:gd name="T86" fmla="*/ 2071 w 2887"/>
                <a:gd name="T87" fmla="*/ 1510 h 1572"/>
                <a:gd name="T88" fmla="*/ 1640 w 2887"/>
                <a:gd name="T89" fmla="*/ 1567 h 1572"/>
                <a:gd name="T90" fmla="*/ 1143 w 2887"/>
                <a:gd name="T91" fmla="*/ 1558 h 1572"/>
                <a:gd name="T92" fmla="*/ 718 w 2887"/>
                <a:gd name="T93" fmla="*/ 1488 h 1572"/>
                <a:gd name="T94" fmla="*/ 392 w 2887"/>
                <a:gd name="T95" fmla="*/ 1389 h 1572"/>
                <a:gd name="T96" fmla="*/ 177 w 2887"/>
                <a:gd name="T97" fmla="*/ 1295 h 1572"/>
                <a:gd name="T98" fmla="*/ 77 w 2887"/>
                <a:gd name="T99" fmla="*/ 1239 h 1572"/>
                <a:gd name="T100" fmla="*/ 27 w 2887"/>
                <a:gd name="T101" fmla="*/ 1164 h 1572"/>
                <a:gd name="T102" fmla="*/ 3 w 2887"/>
                <a:gd name="T103" fmla="*/ 994 h 1572"/>
                <a:gd name="T104" fmla="*/ 0 w 2887"/>
                <a:gd name="T105" fmla="*/ 873 h 1572"/>
                <a:gd name="T106" fmla="*/ 4 w 2887"/>
                <a:gd name="T107" fmla="*/ 780 h 1572"/>
                <a:gd name="T108" fmla="*/ 27 w 2887"/>
                <a:gd name="T109" fmla="*/ 624 h 1572"/>
                <a:gd name="T110" fmla="*/ 95 w 2887"/>
                <a:gd name="T111" fmla="*/ 459 h 1572"/>
                <a:gd name="T112" fmla="*/ 237 w 2887"/>
                <a:gd name="T113" fmla="*/ 322 h 1572"/>
                <a:gd name="T114" fmla="*/ 379 w 2887"/>
                <a:gd name="T115" fmla="*/ 269 h 1572"/>
                <a:gd name="T116" fmla="*/ 619 w 2887"/>
                <a:gd name="T117" fmla="*/ 179 h 1572"/>
                <a:gd name="T118" fmla="*/ 800 w 2887"/>
                <a:gd name="T119" fmla="*/ 85 h 1572"/>
                <a:gd name="T120" fmla="*/ 900 w 2887"/>
                <a:gd name="T121" fmla="*/ 24 h 1572"/>
                <a:gd name="T122" fmla="*/ 970 w 2887"/>
                <a:gd name="T123" fmla="*/ 0 h 15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87" h="1572">
                  <a:moveTo>
                    <a:pt x="970" y="0"/>
                  </a:moveTo>
                  <a:lnTo>
                    <a:pt x="991" y="3"/>
                  </a:lnTo>
                  <a:lnTo>
                    <a:pt x="1010" y="11"/>
                  </a:lnTo>
                  <a:lnTo>
                    <a:pt x="1027" y="24"/>
                  </a:lnTo>
                  <a:lnTo>
                    <a:pt x="1041" y="40"/>
                  </a:lnTo>
                  <a:lnTo>
                    <a:pt x="1053" y="59"/>
                  </a:lnTo>
                  <a:lnTo>
                    <a:pt x="1058" y="80"/>
                  </a:lnTo>
                  <a:lnTo>
                    <a:pt x="1059" y="100"/>
                  </a:lnTo>
                  <a:lnTo>
                    <a:pt x="1055" y="121"/>
                  </a:lnTo>
                  <a:lnTo>
                    <a:pt x="1047" y="141"/>
                  </a:lnTo>
                  <a:lnTo>
                    <a:pt x="1035" y="158"/>
                  </a:lnTo>
                  <a:lnTo>
                    <a:pt x="1018" y="173"/>
                  </a:lnTo>
                  <a:lnTo>
                    <a:pt x="1014" y="175"/>
                  </a:lnTo>
                  <a:lnTo>
                    <a:pt x="1006" y="181"/>
                  </a:lnTo>
                  <a:lnTo>
                    <a:pt x="994" y="189"/>
                  </a:lnTo>
                  <a:lnTo>
                    <a:pt x="977" y="199"/>
                  </a:lnTo>
                  <a:lnTo>
                    <a:pt x="956" y="212"/>
                  </a:lnTo>
                  <a:lnTo>
                    <a:pt x="934" y="226"/>
                  </a:lnTo>
                  <a:lnTo>
                    <a:pt x="906" y="243"/>
                  </a:lnTo>
                  <a:lnTo>
                    <a:pt x="876" y="260"/>
                  </a:lnTo>
                  <a:lnTo>
                    <a:pt x="842" y="279"/>
                  </a:lnTo>
                  <a:lnTo>
                    <a:pt x="806" y="298"/>
                  </a:lnTo>
                  <a:lnTo>
                    <a:pt x="766" y="317"/>
                  </a:lnTo>
                  <a:lnTo>
                    <a:pt x="725" y="338"/>
                  </a:lnTo>
                  <a:lnTo>
                    <a:pt x="681" y="358"/>
                  </a:lnTo>
                  <a:lnTo>
                    <a:pt x="635" y="378"/>
                  </a:lnTo>
                  <a:lnTo>
                    <a:pt x="587" y="398"/>
                  </a:lnTo>
                  <a:lnTo>
                    <a:pt x="536" y="416"/>
                  </a:lnTo>
                  <a:lnTo>
                    <a:pt x="484" y="434"/>
                  </a:lnTo>
                  <a:lnTo>
                    <a:pt x="432" y="451"/>
                  </a:lnTo>
                  <a:lnTo>
                    <a:pt x="377" y="466"/>
                  </a:lnTo>
                  <a:lnTo>
                    <a:pt x="344" y="479"/>
                  </a:lnTo>
                  <a:lnTo>
                    <a:pt x="315" y="497"/>
                  </a:lnTo>
                  <a:lnTo>
                    <a:pt x="290" y="518"/>
                  </a:lnTo>
                  <a:lnTo>
                    <a:pt x="269" y="541"/>
                  </a:lnTo>
                  <a:lnTo>
                    <a:pt x="251" y="566"/>
                  </a:lnTo>
                  <a:lnTo>
                    <a:pt x="237" y="594"/>
                  </a:lnTo>
                  <a:lnTo>
                    <a:pt x="224" y="624"/>
                  </a:lnTo>
                  <a:lnTo>
                    <a:pt x="214" y="655"/>
                  </a:lnTo>
                  <a:lnTo>
                    <a:pt x="207" y="688"/>
                  </a:lnTo>
                  <a:lnTo>
                    <a:pt x="200" y="721"/>
                  </a:lnTo>
                  <a:lnTo>
                    <a:pt x="196" y="755"/>
                  </a:lnTo>
                  <a:lnTo>
                    <a:pt x="193" y="791"/>
                  </a:lnTo>
                  <a:lnTo>
                    <a:pt x="191" y="825"/>
                  </a:lnTo>
                  <a:lnTo>
                    <a:pt x="190" y="860"/>
                  </a:lnTo>
                  <a:lnTo>
                    <a:pt x="189" y="868"/>
                  </a:lnTo>
                  <a:lnTo>
                    <a:pt x="189" y="877"/>
                  </a:lnTo>
                  <a:lnTo>
                    <a:pt x="189" y="911"/>
                  </a:lnTo>
                  <a:lnTo>
                    <a:pt x="190" y="949"/>
                  </a:lnTo>
                  <a:lnTo>
                    <a:pt x="192" y="988"/>
                  </a:lnTo>
                  <a:lnTo>
                    <a:pt x="195" y="1027"/>
                  </a:lnTo>
                  <a:lnTo>
                    <a:pt x="198" y="1063"/>
                  </a:lnTo>
                  <a:lnTo>
                    <a:pt x="203" y="1094"/>
                  </a:lnTo>
                  <a:lnTo>
                    <a:pt x="225" y="1106"/>
                  </a:lnTo>
                  <a:lnTo>
                    <a:pt x="251" y="1119"/>
                  </a:lnTo>
                  <a:lnTo>
                    <a:pt x="283" y="1136"/>
                  </a:lnTo>
                  <a:lnTo>
                    <a:pt x="320" y="1152"/>
                  </a:lnTo>
                  <a:lnTo>
                    <a:pt x="362" y="1172"/>
                  </a:lnTo>
                  <a:lnTo>
                    <a:pt x="409" y="1191"/>
                  </a:lnTo>
                  <a:lnTo>
                    <a:pt x="462" y="1211"/>
                  </a:lnTo>
                  <a:lnTo>
                    <a:pt x="519" y="1232"/>
                  </a:lnTo>
                  <a:lnTo>
                    <a:pt x="580" y="1252"/>
                  </a:lnTo>
                  <a:lnTo>
                    <a:pt x="647" y="1273"/>
                  </a:lnTo>
                  <a:lnTo>
                    <a:pt x="719" y="1293"/>
                  </a:lnTo>
                  <a:lnTo>
                    <a:pt x="794" y="1311"/>
                  </a:lnTo>
                  <a:lnTo>
                    <a:pt x="875" y="1328"/>
                  </a:lnTo>
                  <a:lnTo>
                    <a:pt x="959" y="1343"/>
                  </a:lnTo>
                  <a:lnTo>
                    <a:pt x="1047" y="1357"/>
                  </a:lnTo>
                  <a:lnTo>
                    <a:pt x="1140" y="1368"/>
                  </a:lnTo>
                  <a:lnTo>
                    <a:pt x="1237" y="1376"/>
                  </a:lnTo>
                  <a:lnTo>
                    <a:pt x="1339" y="1382"/>
                  </a:lnTo>
                  <a:lnTo>
                    <a:pt x="1444" y="1383"/>
                  </a:lnTo>
                  <a:lnTo>
                    <a:pt x="1549" y="1382"/>
                  </a:lnTo>
                  <a:lnTo>
                    <a:pt x="1651" y="1376"/>
                  </a:lnTo>
                  <a:lnTo>
                    <a:pt x="1748" y="1368"/>
                  </a:lnTo>
                  <a:lnTo>
                    <a:pt x="1841" y="1357"/>
                  </a:lnTo>
                  <a:lnTo>
                    <a:pt x="1929" y="1343"/>
                  </a:lnTo>
                  <a:lnTo>
                    <a:pt x="2014" y="1328"/>
                  </a:lnTo>
                  <a:lnTo>
                    <a:pt x="2095" y="1311"/>
                  </a:lnTo>
                  <a:lnTo>
                    <a:pt x="2170" y="1293"/>
                  </a:lnTo>
                  <a:lnTo>
                    <a:pt x="2241" y="1273"/>
                  </a:lnTo>
                  <a:lnTo>
                    <a:pt x="2307" y="1253"/>
                  </a:lnTo>
                  <a:lnTo>
                    <a:pt x="2369" y="1233"/>
                  </a:lnTo>
                  <a:lnTo>
                    <a:pt x="2426" y="1212"/>
                  </a:lnTo>
                  <a:lnTo>
                    <a:pt x="2479" y="1191"/>
                  </a:lnTo>
                  <a:lnTo>
                    <a:pt x="2525" y="1172"/>
                  </a:lnTo>
                  <a:lnTo>
                    <a:pt x="2568" y="1153"/>
                  </a:lnTo>
                  <a:lnTo>
                    <a:pt x="2604" y="1136"/>
                  </a:lnTo>
                  <a:lnTo>
                    <a:pt x="2636" y="1120"/>
                  </a:lnTo>
                  <a:lnTo>
                    <a:pt x="2662" y="1107"/>
                  </a:lnTo>
                  <a:lnTo>
                    <a:pt x="2682" y="1094"/>
                  </a:lnTo>
                  <a:lnTo>
                    <a:pt x="2688" y="1063"/>
                  </a:lnTo>
                  <a:lnTo>
                    <a:pt x="2692" y="1027"/>
                  </a:lnTo>
                  <a:lnTo>
                    <a:pt x="2695" y="989"/>
                  </a:lnTo>
                  <a:lnTo>
                    <a:pt x="2697" y="950"/>
                  </a:lnTo>
                  <a:lnTo>
                    <a:pt x="2697" y="911"/>
                  </a:lnTo>
                  <a:lnTo>
                    <a:pt x="2698" y="877"/>
                  </a:lnTo>
                  <a:lnTo>
                    <a:pt x="2697" y="860"/>
                  </a:lnTo>
                  <a:lnTo>
                    <a:pt x="2696" y="826"/>
                  </a:lnTo>
                  <a:lnTo>
                    <a:pt x="2694" y="791"/>
                  </a:lnTo>
                  <a:lnTo>
                    <a:pt x="2691" y="756"/>
                  </a:lnTo>
                  <a:lnTo>
                    <a:pt x="2687" y="722"/>
                  </a:lnTo>
                  <a:lnTo>
                    <a:pt x="2680" y="688"/>
                  </a:lnTo>
                  <a:lnTo>
                    <a:pt x="2673" y="656"/>
                  </a:lnTo>
                  <a:lnTo>
                    <a:pt x="2663" y="625"/>
                  </a:lnTo>
                  <a:lnTo>
                    <a:pt x="2650" y="595"/>
                  </a:lnTo>
                  <a:lnTo>
                    <a:pt x="2636" y="567"/>
                  </a:lnTo>
                  <a:lnTo>
                    <a:pt x="2617" y="541"/>
                  </a:lnTo>
                  <a:lnTo>
                    <a:pt x="2597" y="519"/>
                  </a:lnTo>
                  <a:lnTo>
                    <a:pt x="2572" y="498"/>
                  </a:lnTo>
                  <a:lnTo>
                    <a:pt x="2543" y="481"/>
                  </a:lnTo>
                  <a:lnTo>
                    <a:pt x="2510" y="466"/>
                  </a:lnTo>
                  <a:lnTo>
                    <a:pt x="2455" y="452"/>
                  </a:lnTo>
                  <a:lnTo>
                    <a:pt x="2401" y="435"/>
                  </a:lnTo>
                  <a:lnTo>
                    <a:pt x="2350" y="416"/>
                  </a:lnTo>
                  <a:lnTo>
                    <a:pt x="2300" y="398"/>
                  </a:lnTo>
                  <a:lnTo>
                    <a:pt x="2252" y="379"/>
                  </a:lnTo>
                  <a:lnTo>
                    <a:pt x="2205" y="359"/>
                  </a:lnTo>
                  <a:lnTo>
                    <a:pt x="2162" y="339"/>
                  </a:lnTo>
                  <a:lnTo>
                    <a:pt x="2119" y="318"/>
                  </a:lnTo>
                  <a:lnTo>
                    <a:pt x="2080" y="299"/>
                  </a:lnTo>
                  <a:lnTo>
                    <a:pt x="2044" y="279"/>
                  </a:lnTo>
                  <a:lnTo>
                    <a:pt x="2011" y="261"/>
                  </a:lnTo>
                  <a:lnTo>
                    <a:pt x="1980" y="244"/>
                  </a:lnTo>
                  <a:lnTo>
                    <a:pt x="1953" y="227"/>
                  </a:lnTo>
                  <a:lnTo>
                    <a:pt x="1929" y="213"/>
                  </a:lnTo>
                  <a:lnTo>
                    <a:pt x="1910" y="200"/>
                  </a:lnTo>
                  <a:lnTo>
                    <a:pt x="1893" y="190"/>
                  </a:lnTo>
                  <a:lnTo>
                    <a:pt x="1881" y="182"/>
                  </a:lnTo>
                  <a:lnTo>
                    <a:pt x="1873" y="176"/>
                  </a:lnTo>
                  <a:lnTo>
                    <a:pt x="1868" y="173"/>
                  </a:lnTo>
                  <a:lnTo>
                    <a:pt x="1852" y="158"/>
                  </a:lnTo>
                  <a:lnTo>
                    <a:pt x="1840" y="142"/>
                  </a:lnTo>
                  <a:lnTo>
                    <a:pt x="1831" y="122"/>
                  </a:lnTo>
                  <a:lnTo>
                    <a:pt x="1828" y="101"/>
                  </a:lnTo>
                  <a:lnTo>
                    <a:pt x="1829" y="81"/>
                  </a:lnTo>
                  <a:lnTo>
                    <a:pt x="1834" y="60"/>
                  </a:lnTo>
                  <a:lnTo>
                    <a:pt x="1845" y="41"/>
                  </a:lnTo>
                  <a:lnTo>
                    <a:pt x="1859" y="25"/>
                  </a:lnTo>
                  <a:lnTo>
                    <a:pt x="1877" y="12"/>
                  </a:lnTo>
                  <a:lnTo>
                    <a:pt x="1896" y="4"/>
                  </a:lnTo>
                  <a:lnTo>
                    <a:pt x="1917" y="1"/>
                  </a:lnTo>
                  <a:lnTo>
                    <a:pt x="1938" y="2"/>
                  </a:lnTo>
                  <a:lnTo>
                    <a:pt x="1957" y="7"/>
                  </a:lnTo>
                  <a:lnTo>
                    <a:pt x="1977" y="18"/>
                  </a:lnTo>
                  <a:lnTo>
                    <a:pt x="1980" y="20"/>
                  </a:lnTo>
                  <a:lnTo>
                    <a:pt x="1987" y="25"/>
                  </a:lnTo>
                  <a:lnTo>
                    <a:pt x="2000" y="32"/>
                  </a:lnTo>
                  <a:lnTo>
                    <a:pt x="2015" y="42"/>
                  </a:lnTo>
                  <a:lnTo>
                    <a:pt x="2035" y="55"/>
                  </a:lnTo>
                  <a:lnTo>
                    <a:pt x="2060" y="69"/>
                  </a:lnTo>
                  <a:lnTo>
                    <a:pt x="2086" y="86"/>
                  </a:lnTo>
                  <a:lnTo>
                    <a:pt x="2117" y="102"/>
                  </a:lnTo>
                  <a:lnTo>
                    <a:pt x="2150" y="121"/>
                  </a:lnTo>
                  <a:lnTo>
                    <a:pt x="2188" y="141"/>
                  </a:lnTo>
                  <a:lnTo>
                    <a:pt x="2227" y="159"/>
                  </a:lnTo>
                  <a:lnTo>
                    <a:pt x="2269" y="179"/>
                  </a:lnTo>
                  <a:lnTo>
                    <a:pt x="2313" y="198"/>
                  </a:lnTo>
                  <a:lnTo>
                    <a:pt x="2359" y="218"/>
                  </a:lnTo>
                  <a:lnTo>
                    <a:pt x="2408" y="236"/>
                  </a:lnTo>
                  <a:lnTo>
                    <a:pt x="2457" y="253"/>
                  </a:lnTo>
                  <a:lnTo>
                    <a:pt x="2508" y="269"/>
                  </a:lnTo>
                  <a:lnTo>
                    <a:pt x="2561" y="283"/>
                  </a:lnTo>
                  <a:lnTo>
                    <a:pt x="2564" y="284"/>
                  </a:lnTo>
                  <a:lnTo>
                    <a:pt x="2568" y="285"/>
                  </a:lnTo>
                  <a:lnTo>
                    <a:pt x="2611" y="303"/>
                  </a:lnTo>
                  <a:lnTo>
                    <a:pt x="2650" y="323"/>
                  </a:lnTo>
                  <a:lnTo>
                    <a:pt x="2685" y="346"/>
                  </a:lnTo>
                  <a:lnTo>
                    <a:pt x="2718" y="371"/>
                  </a:lnTo>
                  <a:lnTo>
                    <a:pt x="2745" y="399"/>
                  </a:lnTo>
                  <a:lnTo>
                    <a:pt x="2770" y="428"/>
                  </a:lnTo>
                  <a:lnTo>
                    <a:pt x="2791" y="459"/>
                  </a:lnTo>
                  <a:lnTo>
                    <a:pt x="2810" y="491"/>
                  </a:lnTo>
                  <a:lnTo>
                    <a:pt x="2826" y="524"/>
                  </a:lnTo>
                  <a:lnTo>
                    <a:pt x="2839" y="557"/>
                  </a:lnTo>
                  <a:lnTo>
                    <a:pt x="2851" y="590"/>
                  </a:lnTo>
                  <a:lnTo>
                    <a:pt x="2860" y="624"/>
                  </a:lnTo>
                  <a:lnTo>
                    <a:pt x="2867" y="657"/>
                  </a:lnTo>
                  <a:lnTo>
                    <a:pt x="2872" y="690"/>
                  </a:lnTo>
                  <a:lnTo>
                    <a:pt x="2878" y="721"/>
                  </a:lnTo>
                  <a:lnTo>
                    <a:pt x="2881" y="751"/>
                  </a:lnTo>
                  <a:lnTo>
                    <a:pt x="2883" y="780"/>
                  </a:lnTo>
                  <a:lnTo>
                    <a:pt x="2884" y="807"/>
                  </a:lnTo>
                  <a:lnTo>
                    <a:pt x="2885" y="832"/>
                  </a:lnTo>
                  <a:lnTo>
                    <a:pt x="2886" y="855"/>
                  </a:lnTo>
                  <a:lnTo>
                    <a:pt x="2886" y="864"/>
                  </a:lnTo>
                  <a:lnTo>
                    <a:pt x="2887" y="872"/>
                  </a:lnTo>
                  <a:lnTo>
                    <a:pt x="2887" y="874"/>
                  </a:lnTo>
                  <a:lnTo>
                    <a:pt x="2887" y="888"/>
                  </a:lnTo>
                  <a:lnTo>
                    <a:pt x="2887" y="907"/>
                  </a:lnTo>
                  <a:lnTo>
                    <a:pt x="2886" y="933"/>
                  </a:lnTo>
                  <a:lnTo>
                    <a:pt x="2886" y="962"/>
                  </a:lnTo>
                  <a:lnTo>
                    <a:pt x="2884" y="994"/>
                  </a:lnTo>
                  <a:lnTo>
                    <a:pt x="2882" y="1029"/>
                  </a:lnTo>
                  <a:lnTo>
                    <a:pt x="2879" y="1064"/>
                  </a:lnTo>
                  <a:lnTo>
                    <a:pt x="2875" y="1099"/>
                  </a:lnTo>
                  <a:lnTo>
                    <a:pt x="2868" y="1133"/>
                  </a:lnTo>
                  <a:lnTo>
                    <a:pt x="2861" y="1165"/>
                  </a:lnTo>
                  <a:lnTo>
                    <a:pt x="2853" y="1191"/>
                  </a:lnTo>
                  <a:lnTo>
                    <a:pt x="2844" y="1209"/>
                  </a:lnTo>
                  <a:lnTo>
                    <a:pt x="2831" y="1225"/>
                  </a:lnTo>
                  <a:lnTo>
                    <a:pt x="2817" y="1236"/>
                  </a:lnTo>
                  <a:lnTo>
                    <a:pt x="2812" y="1239"/>
                  </a:lnTo>
                  <a:lnTo>
                    <a:pt x="2802" y="1245"/>
                  </a:lnTo>
                  <a:lnTo>
                    <a:pt x="2788" y="1253"/>
                  </a:lnTo>
                  <a:lnTo>
                    <a:pt x="2769" y="1264"/>
                  </a:lnTo>
                  <a:lnTo>
                    <a:pt x="2746" y="1276"/>
                  </a:lnTo>
                  <a:lnTo>
                    <a:pt x="2720" y="1291"/>
                  </a:lnTo>
                  <a:lnTo>
                    <a:pt x="2688" y="1306"/>
                  </a:lnTo>
                  <a:lnTo>
                    <a:pt x="2651" y="1324"/>
                  </a:lnTo>
                  <a:lnTo>
                    <a:pt x="2612" y="1341"/>
                  </a:lnTo>
                  <a:lnTo>
                    <a:pt x="2568" y="1360"/>
                  </a:lnTo>
                  <a:lnTo>
                    <a:pt x="2519" y="1380"/>
                  </a:lnTo>
                  <a:lnTo>
                    <a:pt x="2467" y="1399"/>
                  </a:lnTo>
                  <a:lnTo>
                    <a:pt x="2411" y="1419"/>
                  </a:lnTo>
                  <a:lnTo>
                    <a:pt x="2351" y="1438"/>
                  </a:lnTo>
                  <a:lnTo>
                    <a:pt x="2287" y="1458"/>
                  </a:lnTo>
                  <a:lnTo>
                    <a:pt x="2219" y="1477"/>
                  </a:lnTo>
                  <a:lnTo>
                    <a:pt x="2146" y="1494"/>
                  </a:lnTo>
                  <a:lnTo>
                    <a:pt x="2071" y="1510"/>
                  </a:lnTo>
                  <a:lnTo>
                    <a:pt x="1992" y="1525"/>
                  </a:lnTo>
                  <a:lnTo>
                    <a:pt x="1910" y="1539"/>
                  </a:lnTo>
                  <a:lnTo>
                    <a:pt x="1823" y="1550"/>
                  </a:lnTo>
                  <a:lnTo>
                    <a:pt x="1734" y="1559"/>
                  </a:lnTo>
                  <a:lnTo>
                    <a:pt x="1640" y="1567"/>
                  </a:lnTo>
                  <a:lnTo>
                    <a:pt x="1544" y="1571"/>
                  </a:lnTo>
                  <a:lnTo>
                    <a:pt x="1444" y="1572"/>
                  </a:lnTo>
                  <a:lnTo>
                    <a:pt x="1341" y="1571"/>
                  </a:lnTo>
                  <a:lnTo>
                    <a:pt x="1240" y="1566"/>
                  </a:lnTo>
                  <a:lnTo>
                    <a:pt x="1143" y="1558"/>
                  </a:lnTo>
                  <a:lnTo>
                    <a:pt x="1050" y="1548"/>
                  </a:lnTo>
                  <a:lnTo>
                    <a:pt x="962" y="1536"/>
                  </a:lnTo>
                  <a:lnTo>
                    <a:pt x="876" y="1522"/>
                  </a:lnTo>
                  <a:lnTo>
                    <a:pt x="795" y="1506"/>
                  </a:lnTo>
                  <a:lnTo>
                    <a:pt x="718" y="1488"/>
                  </a:lnTo>
                  <a:lnTo>
                    <a:pt x="645" y="1469"/>
                  </a:lnTo>
                  <a:lnTo>
                    <a:pt x="575" y="1450"/>
                  </a:lnTo>
                  <a:lnTo>
                    <a:pt x="510" y="1430"/>
                  </a:lnTo>
                  <a:lnTo>
                    <a:pt x="449" y="1409"/>
                  </a:lnTo>
                  <a:lnTo>
                    <a:pt x="392" y="1389"/>
                  </a:lnTo>
                  <a:lnTo>
                    <a:pt x="341" y="1368"/>
                  </a:lnTo>
                  <a:lnTo>
                    <a:pt x="293" y="1349"/>
                  </a:lnTo>
                  <a:lnTo>
                    <a:pt x="250" y="1330"/>
                  </a:lnTo>
                  <a:lnTo>
                    <a:pt x="211" y="1311"/>
                  </a:lnTo>
                  <a:lnTo>
                    <a:pt x="177" y="1295"/>
                  </a:lnTo>
                  <a:lnTo>
                    <a:pt x="148" y="1279"/>
                  </a:lnTo>
                  <a:lnTo>
                    <a:pt x="123" y="1266"/>
                  </a:lnTo>
                  <a:lnTo>
                    <a:pt x="103" y="1254"/>
                  </a:lnTo>
                  <a:lnTo>
                    <a:pt x="88" y="1246"/>
                  </a:lnTo>
                  <a:lnTo>
                    <a:pt x="77" y="1239"/>
                  </a:lnTo>
                  <a:lnTo>
                    <a:pt x="72" y="1236"/>
                  </a:lnTo>
                  <a:lnTo>
                    <a:pt x="57" y="1225"/>
                  </a:lnTo>
                  <a:lnTo>
                    <a:pt x="44" y="1209"/>
                  </a:lnTo>
                  <a:lnTo>
                    <a:pt x="36" y="1191"/>
                  </a:lnTo>
                  <a:lnTo>
                    <a:pt x="27" y="1164"/>
                  </a:lnTo>
                  <a:lnTo>
                    <a:pt x="20" y="1133"/>
                  </a:lnTo>
                  <a:lnTo>
                    <a:pt x="13" y="1098"/>
                  </a:lnTo>
                  <a:lnTo>
                    <a:pt x="8" y="1063"/>
                  </a:lnTo>
                  <a:lnTo>
                    <a:pt x="5" y="1028"/>
                  </a:lnTo>
                  <a:lnTo>
                    <a:pt x="3" y="994"/>
                  </a:lnTo>
                  <a:lnTo>
                    <a:pt x="1" y="961"/>
                  </a:lnTo>
                  <a:lnTo>
                    <a:pt x="0" y="932"/>
                  </a:lnTo>
                  <a:lnTo>
                    <a:pt x="0" y="907"/>
                  </a:lnTo>
                  <a:lnTo>
                    <a:pt x="0" y="887"/>
                  </a:lnTo>
                  <a:lnTo>
                    <a:pt x="0" y="873"/>
                  </a:lnTo>
                  <a:lnTo>
                    <a:pt x="0" y="871"/>
                  </a:lnTo>
                  <a:lnTo>
                    <a:pt x="1" y="854"/>
                  </a:lnTo>
                  <a:lnTo>
                    <a:pt x="1" y="832"/>
                  </a:lnTo>
                  <a:lnTo>
                    <a:pt x="2" y="807"/>
                  </a:lnTo>
                  <a:lnTo>
                    <a:pt x="4" y="780"/>
                  </a:lnTo>
                  <a:lnTo>
                    <a:pt x="6" y="751"/>
                  </a:lnTo>
                  <a:lnTo>
                    <a:pt x="9" y="721"/>
                  </a:lnTo>
                  <a:lnTo>
                    <a:pt x="13" y="689"/>
                  </a:lnTo>
                  <a:lnTo>
                    <a:pt x="20" y="657"/>
                  </a:lnTo>
                  <a:lnTo>
                    <a:pt x="27" y="624"/>
                  </a:lnTo>
                  <a:lnTo>
                    <a:pt x="36" y="590"/>
                  </a:lnTo>
                  <a:lnTo>
                    <a:pt x="48" y="557"/>
                  </a:lnTo>
                  <a:lnTo>
                    <a:pt x="61" y="523"/>
                  </a:lnTo>
                  <a:lnTo>
                    <a:pt x="76" y="491"/>
                  </a:lnTo>
                  <a:lnTo>
                    <a:pt x="95" y="459"/>
                  </a:lnTo>
                  <a:lnTo>
                    <a:pt x="117" y="428"/>
                  </a:lnTo>
                  <a:lnTo>
                    <a:pt x="142" y="399"/>
                  </a:lnTo>
                  <a:lnTo>
                    <a:pt x="169" y="371"/>
                  </a:lnTo>
                  <a:lnTo>
                    <a:pt x="200" y="345"/>
                  </a:lnTo>
                  <a:lnTo>
                    <a:pt x="237" y="322"/>
                  </a:lnTo>
                  <a:lnTo>
                    <a:pt x="276" y="302"/>
                  </a:lnTo>
                  <a:lnTo>
                    <a:pt x="319" y="285"/>
                  </a:lnTo>
                  <a:lnTo>
                    <a:pt x="322" y="284"/>
                  </a:lnTo>
                  <a:lnTo>
                    <a:pt x="326" y="283"/>
                  </a:lnTo>
                  <a:lnTo>
                    <a:pt x="379" y="269"/>
                  </a:lnTo>
                  <a:lnTo>
                    <a:pt x="430" y="252"/>
                  </a:lnTo>
                  <a:lnTo>
                    <a:pt x="479" y="236"/>
                  </a:lnTo>
                  <a:lnTo>
                    <a:pt x="528" y="217"/>
                  </a:lnTo>
                  <a:lnTo>
                    <a:pt x="574" y="197"/>
                  </a:lnTo>
                  <a:lnTo>
                    <a:pt x="619" y="179"/>
                  </a:lnTo>
                  <a:lnTo>
                    <a:pt x="660" y="159"/>
                  </a:lnTo>
                  <a:lnTo>
                    <a:pt x="699" y="140"/>
                  </a:lnTo>
                  <a:lnTo>
                    <a:pt x="736" y="120"/>
                  </a:lnTo>
                  <a:lnTo>
                    <a:pt x="769" y="102"/>
                  </a:lnTo>
                  <a:lnTo>
                    <a:pt x="800" y="85"/>
                  </a:lnTo>
                  <a:lnTo>
                    <a:pt x="827" y="69"/>
                  </a:lnTo>
                  <a:lnTo>
                    <a:pt x="851" y="55"/>
                  </a:lnTo>
                  <a:lnTo>
                    <a:pt x="872" y="42"/>
                  </a:lnTo>
                  <a:lnTo>
                    <a:pt x="887" y="32"/>
                  </a:lnTo>
                  <a:lnTo>
                    <a:pt x="900" y="24"/>
                  </a:lnTo>
                  <a:lnTo>
                    <a:pt x="907" y="19"/>
                  </a:lnTo>
                  <a:lnTo>
                    <a:pt x="910" y="17"/>
                  </a:lnTo>
                  <a:lnTo>
                    <a:pt x="929" y="6"/>
                  </a:lnTo>
                  <a:lnTo>
                    <a:pt x="949" y="1"/>
                  </a:lnTo>
                  <a:lnTo>
                    <a:pt x="9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4" name="Group 57"/>
          <p:cNvGrpSpPr/>
          <p:nvPr/>
        </p:nvGrpSpPr>
        <p:grpSpPr>
          <a:xfrm>
            <a:off x="6883979" y="4428134"/>
            <a:ext cx="430213" cy="542925"/>
            <a:chOff x="10106025" y="4238625"/>
            <a:chExt cx="430213" cy="542925"/>
          </a:xfrm>
          <a:solidFill>
            <a:schemeClr val="bg1"/>
          </a:solidFill>
        </p:grpSpPr>
        <p:sp>
          <p:nvSpPr>
            <p:cNvPr id="35" name="Freeform 227"/>
            <p:cNvSpPr>
              <a:spLocks noEditPoints="1"/>
            </p:cNvSpPr>
            <p:nvPr/>
          </p:nvSpPr>
          <p:spPr bwMode="auto">
            <a:xfrm>
              <a:off x="10106025" y="4238625"/>
              <a:ext cx="430213" cy="542925"/>
            </a:xfrm>
            <a:custGeom>
              <a:gdLst>
                <a:gd name="T0" fmla="*/ 187 w 2715"/>
                <a:gd name="T1" fmla="*/ 2878 h 3417"/>
                <a:gd name="T2" fmla="*/ 200 w 2715"/>
                <a:gd name="T3" fmla="*/ 2972 h 3417"/>
                <a:gd name="T4" fmla="*/ 235 w 2715"/>
                <a:gd name="T5" fmla="*/ 3056 h 3417"/>
                <a:gd name="T6" fmla="*/ 290 w 2715"/>
                <a:gd name="T7" fmla="*/ 3127 h 3417"/>
                <a:gd name="T8" fmla="*/ 361 w 2715"/>
                <a:gd name="T9" fmla="*/ 3181 h 3417"/>
                <a:gd name="T10" fmla="*/ 444 w 2715"/>
                <a:gd name="T11" fmla="*/ 3216 h 3417"/>
                <a:gd name="T12" fmla="*/ 538 w 2715"/>
                <a:gd name="T13" fmla="*/ 3229 h 3417"/>
                <a:gd name="T14" fmla="*/ 2526 w 2715"/>
                <a:gd name="T15" fmla="*/ 1076 h 3417"/>
                <a:gd name="T16" fmla="*/ 481 w 2715"/>
                <a:gd name="T17" fmla="*/ 1073 h 3417"/>
                <a:gd name="T18" fmla="*/ 374 w 2715"/>
                <a:gd name="T19" fmla="*/ 1050 h 3417"/>
                <a:gd name="T20" fmla="*/ 275 w 2715"/>
                <a:gd name="T21" fmla="*/ 1007 h 3417"/>
                <a:gd name="T22" fmla="*/ 187 w 2715"/>
                <a:gd name="T23" fmla="*/ 946 h 3417"/>
                <a:gd name="T24" fmla="*/ 2621 w 2715"/>
                <a:gd name="T25" fmla="*/ 0 h 3417"/>
                <a:gd name="T26" fmla="*/ 2663 w 2715"/>
                <a:gd name="T27" fmla="*/ 10 h 3417"/>
                <a:gd name="T28" fmla="*/ 2694 w 2715"/>
                <a:gd name="T29" fmla="*/ 35 h 3417"/>
                <a:gd name="T30" fmla="*/ 2713 w 2715"/>
                <a:gd name="T31" fmla="*/ 72 h 3417"/>
                <a:gd name="T32" fmla="*/ 2713 w 2715"/>
                <a:gd name="T33" fmla="*/ 116 h 3417"/>
                <a:gd name="T34" fmla="*/ 2695 w 2715"/>
                <a:gd name="T35" fmla="*/ 152 h 3417"/>
                <a:gd name="T36" fmla="*/ 2663 w 2715"/>
                <a:gd name="T37" fmla="*/ 178 h 3417"/>
                <a:gd name="T38" fmla="*/ 2621 w 2715"/>
                <a:gd name="T39" fmla="*/ 187 h 3417"/>
                <a:gd name="T40" fmla="*/ 490 w 2715"/>
                <a:gd name="T41" fmla="*/ 190 h 3417"/>
                <a:gd name="T42" fmla="*/ 402 w 2715"/>
                <a:gd name="T43" fmla="*/ 215 h 3417"/>
                <a:gd name="T44" fmla="*/ 324 w 2715"/>
                <a:gd name="T45" fmla="*/ 261 h 3417"/>
                <a:gd name="T46" fmla="*/ 260 w 2715"/>
                <a:gd name="T47" fmla="*/ 324 h 3417"/>
                <a:gd name="T48" fmla="*/ 214 w 2715"/>
                <a:gd name="T49" fmla="*/ 401 h 3417"/>
                <a:gd name="T50" fmla="*/ 190 w 2715"/>
                <a:gd name="T51" fmla="*/ 491 h 3417"/>
                <a:gd name="T52" fmla="*/ 190 w 2715"/>
                <a:gd name="T53" fmla="*/ 585 h 3417"/>
                <a:gd name="T54" fmla="*/ 214 w 2715"/>
                <a:gd name="T55" fmla="*/ 674 h 3417"/>
                <a:gd name="T56" fmla="*/ 260 w 2715"/>
                <a:gd name="T57" fmla="*/ 752 h 3417"/>
                <a:gd name="T58" fmla="*/ 324 w 2715"/>
                <a:gd name="T59" fmla="*/ 815 h 3417"/>
                <a:gd name="T60" fmla="*/ 402 w 2715"/>
                <a:gd name="T61" fmla="*/ 861 h 3417"/>
                <a:gd name="T62" fmla="*/ 490 w 2715"/>
                <a:gd name="T63" fmla="*/ 885 h 3417"/>
                <a:gd name="T64" fmla="*/ 2621 w 2715"/>
                <a:gd name="T65" fmla="*/ 888 h 3417"/>
                <a:gd name="T66" fmla="*/ 2662 w 2715"/>
                <a:gd name="T67" fmla="*/ 898 h 3417"/>
                <a:gd name="T68" fmla="*/ 2694 w 2715"/>
                <a:gd name="T69" fmla="*/ 923 h 3417"/>
                <a:gd name="T70" fmla="*/ 2713 w 2715"/>
                <a:gd name="T71" fmla="*/ 961 h 3417"/>
                <a:gd name="T72" fmla="*/ 2715 w 2715"/>
                <a:gd name="T73" fmla="*/ 3323 h 3417"/>
                <a:gd name="T74" fmla="*/ 2705 w 2715"/>
                <a:gd name="T75" fmla="*/ 3364 h 3417"/>
                <a:gd name="T76" fmla="*/ 2680 w 2715"/>
                <a:gd name="T77" fmla="*/ 3396 h 3417"/>
                <a:gd name="T78" fmla="*/ 2643 w 2715"/>
                <a:gd name="T79" fmla="*/ 3414 h 3417"/>
                <a:gd name="T80" fmla="*/ 538 w 2715"/>
                <a:gd name="T81" fmla="*/ 3417 h 3417"/>
                <a:gd name="T82" fmla="*/ 422 w 2715"/>
                <a:gd name="T83" fmla="*/ 3404 h 3417"/>
                <a:gd name="T84" fmla="*/ 316 w 2715"/>
                <a:gd name="T85" fmla="*/ 3368 h 3417"/>
                <a:gd name="T86" fmla="*/ 221 w 2715"/>
                <a:gd name="T87" fmla="*/ 3313 h 3417"/>
                <a:gd name="T88" fmla="*/ 138 w 2715"/>
                <a:gd name="T89" fmla="*/ 3239 h 3417"/>
                <a:gd name="T90" fmla="*/ 73 w 2715"/>
                <a:gd name="T91" fmla="*/ 3150 h 3417"/>
                <a:gd name="T92" fmla="*/ 27 w 2715"/>
                <a:gd name="T93" fmla="*/ 3049 h 3417"/>
                <a:gd name="T94" fmla="*/ 3 w 2715"/>
                <a:gd name="T95" fmla="*/ 2937 h 3417"/>
                <a:gd name="T96" fmla="*/ 0 w 2715"/>
                <a:gd name="T97" fmla="*/ 538 h 3417"/>
                <a:gd name="T98" fmla="*/ 12 w 2715"/>
                <a:gd name="T99" fmla="*/ 423 h 3417"/>
                <a:gd name="T100" fmla="*/ 48 w 2715"/>
                <a:gd name="T101" fmla="*/ 316 h 3417"/>
                <a:gd name="T102" fmla="*/ 104 w 2715"/>
                <a:gd name="T103" fmla="*/ 221 h 3417"/>
                <a:gd name="T104" fmla="*/ 178 w 2715"/>
                <a:gd name="T105" fmla="*/ 139 h 3417"/>
                <a:gd name="T106" fmla="*/ 266 w 2715"/>
                <a:gd name="T107" fmla="*/ 74 h 3417"/>
                <a:gd name="T108" fmla="*/ 368 w 2715"/>
                <a:gd name="T109" fmla="*/ 28 h 3417"/>
                <a:gd name="T110" fmla="*/ 480 w 2715"/>
                <a:gd name="T111" fmla="*/ 3 h 34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715" h="3417">
                  <a:moveTo>
                    <a:pt x="187" y="946"/>
                  </a:moveTo>
                  <a:lnTo>
                    <a:pt x="187" y="2878"/>
                  </a:lnTo>
                  <a:lnTo>
                    <a:pt x="190" y="2926"/>
                  </a:lnTo>
                  <a:lnTo>
                    <a:pt x="200" y="2972"/>
                  </a:lnTo>
                  <a:lnTo>
                    <a:pt x="214" y="3015"/>
                  </a:lnTo>
                  <a:lnTo>
                    <a:pt x="235" y="3056"/>
                  </a:lnTo>
                  <a:lnTo>
                    <a:pt x="260" y="3092"/>
                  </a:lnTo>
                  <a:lnTo>
                    <a:pt x="290" y="3127"/>
                  </a:lnTo>
                  <a:lnTo>
                    <a:pt x="324" y="3156"/>
                  </a:lnTo>
                  <a:lnTo>
                    <a:pt x="361" y="3181"/>
                  </a:lnTo>
                  <a:lnTo>
                    <a:pt x="402" y="3201"/>
                  </a:lnTo>
                  <a:lnTo>
                    <a:pt x="444" y="3216"/>
                  </a:lnTo>
                  <a:lnTo>
                    <a:pt x="490" y="3225"/>
                  </a:lnTo>
                  <a:lnTo>
                    <a:pt x="538" y="3229"/>
                  </a:lnTo>
                  <a:lnTo>
                    <a:pt x="2526" y="3229"/>
                  </a:lnTo>
                  <a:lnTo>
                    <a:pt x="2526" y="1076"/>
                  </a:lnTo>
                  <a:lnTo>
                    <a:pt x="538" y="1076"/>
                  </a:lnTo>
                  <a:lnTo>
                    <a:pt x="481" y="1073"/>
                  </a:lnTo>
                  <a:lnTo>
                    <a:pt x="427" y="1064"/>
                  </a:lnTo>
                  <a:lnTo>
                    <a:pt x="374" y="1050"/>
                  </a:lnTo>
                  <a:lnTo>
                    <a:pt x="323" y="1031"/>
                  </a:lnTo>
                  <a:lnTo>
                    <a:pt x="275" y="1007"/>
                  </a:lnTo>
                  <a:lnTo>
                    <a:pt x="229" y="978"/>
                  </a:lnTo>
                  <a:lnTo>
                    <a:pt x="187" y="946"/>
                  </a:lnTo>
                  <a:close/>
                  <a:moveTo>
                    <a:pt x="538" y="0"/>
                  </a:moveTo>
                  <a:lnTo>
                    <a:pt x="2621" y="0"/>
                  </a:lnTo>
                  <a:lnTo>
                    <a:pt x="2643" y="2"/>
                  </a:lnTo>
                  <a:lnTo>
                    <a:pt x="2663" y="10"/>
                  </a:lnTo>
                  <a:lnTo>
                    <a:pt x="2679" y="21"/>
                  </a:lnTo>
                  <a:lnTo>
                    <a:pt x="2694" y="35"/>
                  </a:lnTo>
                  <a:lnTo>
                    <a:pt x="2705" y="52"/>
                  </a:lnTo>
                  <a:lnTo>
                    <a:pt x="2713" y="72"/>
                  </a:lnTo>
                  <a:lnTo>
                    <a:pt x="2715" y="94"/>
                  </a:lnTo>
                  <a:lnTo>
                    <a:pt x="2713" y="116"/>
                  </a:lnTo>
                  <a:lnTo>
                    <a:pt x="2705" y="135"/>
                  </a:lnTo>
                  <a:lnTo>
                    <a:pt x="2695" y="152"/>
                  </a:lnTo>
                  <a:lnTo>
                    <a:pt x="2680" y="166"/>
                  </a:lnTo>
                  <a:lnTo>
                    <a:pt x="2663" y="178"/>
                  </a:lnTo>
                  <a:lnTo>
                    <a:pt x="2643" y="185"/>
                  </a:lnTo>
                  <a:lnTo>
                    <a:pt x="2621" y="187"/>
                  </a:lnTo>
                  <a:lnTo>
                    <a:pt x="538" y="187"/>
                  </a:lnTo>
                  <a:lnTo>
                    <a:pt x="490" y="190"/>
                  </a:lnTo>
                  <a:lnTo>
                    <a:pt x="444" y="200"/>
                  </a:lnTo>
                  <a:lnTo>
                    <a:pt x="402" y="215"/>
                  </a:lnTo>
                  <a:lnTo>
                    <a:pt x="361" y="235"/>
                  </a:lnTo>
                  <a:lnTo>
                    <a:pt x="324" y="261"/>
                  </a:lnTo>
                  <a:lnTo>
                    <a:pt x="290" y="290"/>
                  </a:lnTo>
                  <a:lnTo>
                    <a:pt x="260" y="324"/>
                  </a:lnTo>
                  <a:lnTo>
                    <a:pt x="235" y="361"/>
                  </a:lnTo>
                  <a:lnTo>
                    <a:pt x="214" y="401"/>
                  </a:lnTo>
                  <a:lnTo>
                    <a:pt x="200" y="445"/>
                  </a:lnTo>
                  <a:lnTo>
                    <a:pt x="190" y="491"/>
                  </a:lnTo>
                  <a:lnTo>
                    <a:pt x="187" y="538"/>
                  </a:lnTo>
                  <a:lnTo>
                    <a:pt x="190" y="585"/>
                  </a:lnTo>
                  <a:lnTo>
                    <a:pt x="200" y="631"/>
                  </a:lnTo>
                  <a:lnTo>
                    <a:pt x="214" y="674"/>
                  </a:lnTo>
                  <a:lnTo>
                    <a:pt x="235" y="714"/>
                  </a:lnTo>
                  <a:lnTo>
                    <a:pt x="260" y="752"/>
                  </a:lnTo>
                  <a:lnTo>
                    <a:pt x="290" y="786"/>
                  </a:lnTo>
                  <a:lnTo>
                    <a:pt x="324" y="815"/>
                  </a:lnTo>
                  <a:lnTo>
                    <a:pt x="361" y="840"/>
                  </a:lnTo>
                  <a:lnTo>
                    <a:pt x="402" y="861"/>
                  </a:lnTo>
                  <a:lnTo>
                    <a:pt x="444" y="875"/>
                  </a:lnTo>
                  <a:lnTo>
                    <a:pt x="490" y="885"/>
                  </a:lnTo>
                  <a:lnTo>
                    <a:pt x="538" y="888"/>
                  </a:lnTo>
                  <a:lnTo>
                    <a:pt x="2621" y="888"/>
                  </a:lnTo>
                  <a:lnTo>
                    <a:pt x="2642" y="891"/>
                  </a:lnTo>
                  <a:lnTo>
                    <a:pt x="2662" y="898"/>
                  </a:lnTo>
                  <a:lnTo>
                    <a:pt x="2679" y="909"/>
                  </a:lnTo>
                  <a:lnTo>
                    <a:pt x="2694" y="923"/>
                  </a:lnTo>
                  <a:lnTo>
                    <a:pt x="2705" y="941"/>
                  </a:lnTo>
                  <a:lnTo>
                    <a:pt x="2713" y="961"/>
                  </a:lnTo>
                  <a:lnTo>
                    <a:pt x="2715" y="981"/>
                  </a:lnTo>
                  <a:lnTo>
                    <a:pt x="2715" y="3323"/>
                  </a:lnTo>
                  <a:lnTo>
                    <a:pt x="2713" y="3344"/>
                  </a:lnTo>
                  <a:lnTo>
                    <a:pt x="2705" y="3364"/>
                  </a:lnTo>
                  <a:lnTo>
                    <a:pt x="2695" y="3381"/>
                  </a:lnTo>
                  <a:lnTo>
                    <a:pt x="2680" y="3396"/>
                  </a:lnTo>
                  <a:lnTo>
                    <a:pt x="2663" y="3406"/>
                  </a:lnTo>
                  <a:lnTo>
                    <a:pt x="2643" y="3414"/>
                  </a:lnTo>
                  <a:lnTo>
                    <a:pt x="2621" y="3417"/>
                  </a:lnTo>
                  <a:lnTo>
                    <a:pt x="538" y="3417"/>
                  </a:lnTo>
                  <a:lnTo>
                    <a:pt x="480" y="3412"/>
                  </a:lnTo>
                  <a:lnTo>
                    <a:pt x="422" y="3404"/>
                  </a:lnTo>
                  <a:lnTo>
                    <a:pt x="368" y="3389"/>
                  </a:lnTo>
                  <a:lnTo>
                    <a:pt x="316" y="3368"/>
                  </a:lnTo>
                  <a:lnTo>
                    <a:pt x="266" y="3343"/>
                  </a:lnTo>
                  <a:lnTo>
                    <a:pt x="221" y="3313"/>
                  </a:lnTo>
                  <a:lnTo>
                    <a:pt x="178" y="3277"/>
                  </a:lnTo>
                  <a:lnTo>
                    <a:pt x="138" y="3239"/>
                  </a:lnTo>
                  <a:lnTo>
                    <a:pt x="104" y="3196"/>
                  </a:lnTo>
                  <a:lnTo>
                    <a:pt x="73" y="3150"/>
                  </a:lnTo>
                  <a:lnTo>
                    <a:pt x="48" y="3101"/>
                  </a:lnTo>
                  <a:lnTo>
                    <a:pt x="27" y="3049"/>
                  </a:lnTo>
                  <a:lnTo>
                    <a:pt x="12" y="2994"/>
                  </a:lnTo>
                  <a:lnTo>
                    <a:pt x="3" y="2937"/>
                  </a:lnTo>
                  <a:lnTo>
                    <a:pt x="0" y="2878"/>
                  </a:lnTo>
                  <a:lnTo>
                    <a:pt x="0" y="538"/>
                  </a:lnTo>
                  <a:lnTo>
                    <a:pt x="3" y="479"/>
                  </a:lnTo>
                  <a:lnTo>
                    <a:pt x="12" y="423"/>
                  </a:lnTo>
                  <a:lnTo>
                    <a:pt x="27" y="368"/>
                  </a:lnTo>
                  <a:lnTo>
                    <a:pt x="48" y="316"/>
                  </a:lnTo>
                  <a:lnTo>
                    <a:pt x="73" y="267"/>
                  </a:lnTo>
                  <a:lnTo>
                    <a:pt x="104" y="221"/>
                  </a:lnTo>
                  <a:lnTo>
                    <a:pt x="138" y="178"/>
                  </a:lnTo>
                  <a:lnTo>
                    <a:pt x="178" y="139"/>
                  </a:lnTo>
                  <a:lnTo>
                    <a:pt x="221" y="104"/>
                  </a:lnTo>
                  <a:lnTo>
                    <a:pt x="266" y="74"/>
                  </a:lnTo>
                  <a:lnTo>
                    <a:pt x="316" y="48"/>
                  </a:lnTo>
                  <a:lnTo>
                    <a:pt x="368" y="28"/>
                  </a:lnTo>
                  <a:lnTo>
                    <a:pt x="422" y="13"/>
                  </a:lnTo>
                  <a:lnTo>
                    <a:pt x="480" y="3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228"/>
            <p:cNvSpPr/>
            <p:nvPr/>
          </p:nvSpPr>
          <p:spPr bwMode="auto">
            <a:xfrm>
              <a:off x="10180638" y="4311650"/>
              <a:ext cx="309563" cy="28575"/>
            </a:xfrm>
            <a:custGeom>
              <a:gdLst>
                <a:gd name="T0" fmla="*/ 94 w 1947"/>
                <a:gd name="T1" fmla="*/ 0 h 187"/>
                <a:gd name="T2" fmla="*/ 1854 w 1947"/>
                <a:gd name="T3" fmla="*/ 0 h 187"/>
                <a:gd name="T4" fmla="*/ 1876 w 1947"/>
                <a:gd name="T5" fmla="*/ 3 h 187"/>
                <a:gd name="T6" fmla="*/ 1895 w 1947"/>
                <a:gd name="T7" fmla="*/ 11 h 187"/>
                <a:gd name="T8" fmla="*/ 1912 w 1947"/>
                <a:gd name="T9" fmla="*/ 21 h 187"/>
                <a:gd name="T10" fmla="*/ 1927 w 1947"/>
                <a:gd name="T11" fmla="*/ 36 h 187"/>
                <a:gd name="T12" fmla="*/ 1938 w 1947"/>
                <a:gd name="T13" fmla="*/ 53 h 187"/>
                <a:gd name="T14" fmla="*/ 1945 w 1947"/>
                <a:gd name="T15" fmla="*/ 73 h 187"/>
                <a:gd name="T16" fmla="*/ 1947 w 1947"/>
                <a:gd name="T17" fmla="*/ 94 h 187"/>
                <a:gd name="T18" fmla="*/ 1945 w 1947"/>
                <a:gd name="T19" fmla="*/ 116 h 187"/>
                <a:gd name="T20" fmla="*/ 1938 w 1947"/>
                <a:gd name="T21" fmla="*/ 135 h 187"/>
                <a:gd name="T22" fmla="*/ 1928 w 1947"/>
                <a:gd name="T23" fmla="*/ 153 h 187"/>
                <a:gd name="T24" fmla="*/ 1913 w 1947"/>
                <a:gd name="T25" fmla="*/ 168 h 187"/>
                <a:gd name="T26" fmla="*/ 1895 w 1947"/>
                <a:gd name="T27" fmla="*/ 178 h 187"/>
                <a:gd name="T28" fmla="*/ 1876 w 1947"/>
                <a:gd name="T29" fmla="*/ 185 h 187"/>
                <a:gd name="T30" fmla="*/ 1854 w 1947"/>
                <a:gd name="T31" fmla="*/ 187 h 187"/>
                <a:gd name="T32" fmla="*/ 94 w 1947"/>
                <a:gd name="T33" fmla="*/ 187 h 187"/>
                <a:gd name="T34" fmla="*/ 73 w 1947"/>
                <a:gd name="T35" fmla="*/ 185 h 187"/>
                <a:gd name="T36" fmla="*/ 54 w 1947"/>
                <a:gd name="T37" fmla="*/ 178 h 187"/>
                <a:gd name="T38" fmla="*/ 36 w 1947"/>
                <a:gd name="T39" fmla="*/ 168 h 187"/>
                <a:gd name="T40" fmla="*/ 21 w 1947"/>
                <a:gd name="T41" fmla="*/ 153 h 187"/>
                <a:gd name="T42" fmla="*/ 10 w 1947"/>
                <a:gd name="T43" fmla="*/ 135 h 187"/>
                <a:gd name="T44" fmla="*/ 4 w 1947"/>
                <a:gd name="T45" fmla="*/ 116 h 187"/>
                <a:gd name="T46" fmla="*/ 0 w 1947"/>
                <a:gd name="T47" fmla="*/ 94 h 187"/>
                <a:gd name="T48" fmla="*/ 4 w 1947"/>
                <a:gd name="T49" fmla="*/ 73 h 187"/>
                <a:gd name="T50" fmla="*/ 10 w 1947"/>
                <a:gd name="T51" fmla="*/ 53 h 187"/>
                <a:gd name="T52" fmla="*/ 21 w 1947"/>
                <a:gd name="T53" fmla="*/ 36 h 187"/>
                <a:gd name="T54" fmla="*/ 36 w 1947"/>
                <a:gd name="T55" fmla="*/ 21 h 187"/>
                <a:gd name="T56" fmla="*/ 54 w 1947"/>
                <a:gd name="T57" fmla="*/ 11 h 187"/>
                <a:gd name="T58" fmla="*/ 73 w 1947"/>
                <a:gd name="T59" fmla="*/ 3 h 187"/>
                <a:gd name="T60" fmla="*/ 94 w 1947"/>
                <a:gd name="T61" fmla="*/ 0 h 1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47" h="187">
                  <a:moveTo>
                    <a:pt x="94" y="0"/>
                  </a:moveTo>
                  <a:lnTo>
                    <a:pt x="1854" y="0"/>
                  </a:lnTo>
                  <a:lnTo>
                    <a:pt x="1876" y="3"/>
                  </a:lnTo>
                  <a:lnTo>
                    <a:pt x="1895" y="11"/>
                  </a:lnTo>
                  <a:lnTo>
                    <a:pt x="1912" y="21"/>
                  </a:lnTo>
                  <a:lnTo>
                    <a:pt x="1927" y="36"/>
                  </a:lnTo>
                  <a:lnTo>
                    <a:pt x="1938" y="53"/>
                  </a:lnTo>
                  <a:lnTo>
                    <a:pt x="1945" y="73"/>
                  </a:lnTo>
                  <a:lnTo>
                    <a:pt x="1947" y="94"/>
                  </a:lnTo>
                  <a:lnTo>
                    <a:pt x="1945" y="116"/>
                  </a:lnTo>
                  <a:lnTo>
                    <a:pt x="1938" y="135"/>
                  </a:lnTo>
                  <a:lnTo>
                    <a:pt x="1928" y="153"/>
                  </a:lnTo>
                  <a:lnTo>
                    <a:pt x="1913" y="168"/>
                  </a:lnTo>
                  <a:lnTo>
                    <a:pt x="1895" y="178"/>
                  </a:lnTo>
                  <a:lnTo>
                    <a:pt x="1876" y="185"/>
                  </a:lnTo>
                  <a:lnTo>
                    <a:pt x="1854" y="187"/>
                  </a:lnTo>
                  <a:lnTo>
                    <a:pt x="94" y="187"/>
                  </a:lnTo>
                  <a:lnTo>
                    <a:pt x="73" y="185"/>
                  </a:lnTo>
                  <a:lnTo>
                    <a:pt x="54" y="178"/>
                  </a:lnTo>
                  <a:lnTo>
                    <a:pt x="36" y="168"/>
                  </a:lnTo>
                  <a:lnTo>
                    <a:pt x="21" y="153"/>
                  </a:lnTo>
                  <a:lnTo>
                    <a:pt x="10" y="135"/>
                  </a:lnTo>
                  <a:lnTo>
                    <a:pt x="4" y="116"/>
                  </a:lnTo>
                  <a:lnTo>
                    <a:pt x="0" y="94"/>
                  </a:lnTo>
                  <a:lnTo>
                    <a:pt x="4" y="73"/>
                  </a:lnTo>
                  <a:lnTo>
                    <a:pt x="10" y="53"/>
                  </a:lnTo>
                  <a:lnTo>
                    <a:pt x="21" y="36"/>
                  </a:lnTo>
                  <a:lnTo>
                    <a:pt x="36" y="21"/>
                  </a:lnTo>
                  <a:lnTo>
                    <a:pt x="54" y="11"/>
                  </a:lnTo>
                  <a:lnTo>
                    <a:pt x="73" y="3"/>
                  </a:lnTo>
                  <a:lnTo>
                    <a:pt x="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Freeform 229"/>
            <p:cNvSpPr>
              <a:spLocks noEditPoints="1"/>
            </p:cNvSpPr>
            <p:nvPr/>
          </p:nvSpPr>
          <p:spPr bwMode="auto">
            <a:xfrm>
              <a:off x="10237788" y="4467225"/>
              <a:ext cx="166688" cy="220663"/>
            </a:xfrm>
            <a:custGeom>
              <a:gdLst>
                <a:gd name="T0" fmla="*/ 680 w 1042"/>
                <a:gd name="T1" fmla="*/ 817 h 1384"/>
                <a:gd name="T2" fmla="*/ 525 w 1042"/>
                <a:gd name="T3" fmla="*/ 0 h 1384"/>
                <a:gd name="T4" fmla="*/ 530 w 1042"/>
                <a:gd name="T5" fmla="*/ 1 h 1384"/>
                <a:gd name="T6" fmla="*/ 536 w 1042"/>
                <a:gd name="T7" fmla="*/ 2 h 1384"/>
                <a:gd name="T8" fmla="*/ 542 w 1042"/>
                <a:gd name="T9" fmla="*/ 3 h 1384"/>
                <a:gd name="T10" fmla="*/ 553 w 1042"/>
                <a:gd name="T11" fmla="*/ 6 h 1384"/>
                <a:gd name="T12" fmla="*/ 566 w 1042"/>
                <a:gd name="T13" fmla="*/ 11 h 1384"/>
                <a:gd name="T14" fmla="*/ 574 w 1042"/>
                <a:gd name="T15" fmla="*/ 16 h 1384"/>
                <a:gd name="T16" fmla="*/ 579 w 1042"/>
                <a:gd name="T17" fmla="*/ 21 h 1384"/>
                <a:gd name="T18" fmla="*/ 583 w 1042"/>
                <a:gd name="T19" fmla="*/ 24 h 1384"/>
                <a:gd name="T20" fmla="*/ 588 w 1042"/>
                <a:gd name="T21" fmla="*/ 30 h 1384"/>
                <a:gd name="T22" fmla="*/ 593 w 1042"/>
                <a:gd name="T23" fmla="*/ 33 h 1384"/>
                <a:gd name="T24" fmla="*/ 596 w 1042"/>
                <a:gd name="T25" fmla="*/ 37 h 1384"/>
                <a:gd name="T26" fmla="*/ 600 w 1042"/>
                <a:gd name="T27" fmla="*/ 41 h 1384"/>
                <a:gd name="T28" fmla="*/ 602 w 1042"/>
                <a:gd name="T29" fmla="*/ 47 h 1384"/>
                <a:gd name="T30" fmla="*/ 608 w 1042"/>
                <a:gd name="T31" fmla="*/ 59 h 1384"/>
                <a:gd name="T32" fmla="*/ 1042 w 1042"/>
                <a:gd name="T33" fmla="*/ 1280 h 1384"/>
                <a:gd name="T34" fmla="*/ 1029 w 1042"/>
                <a:gd name="T35" fmla="*/ 1340 h 1384"/>
                <a:gd name="T36" fmla="*/ 981 w 1042"/>
                <a:gd name="T37" fmla="*/ 1378 h 1384"/>
                <a:gd name="T38" fmla="*/ 930 w 1042"/>
                <a:gd name="T39" fmla="*/ 1382 h 1384"/>
                <a:gd name="T40" fmla="*/ 881 w 1042"/>
                <a:gd name="T41" fmla="*/ 1355 h 1384"/>
                <a:gd name="T42" fmla="*/ 747 w 1042"/>
                <a:gd name="T43" fmla="*/ 1003 h 1384"/>
                <a:gd name="T44" fmla="*/ 735 w 1042"/>
                <a:gd name="T45" fmla="*/ 1004 h 1384"/>
                <a:gd name="T46" fmla="*/ 173 w 1042"/>
                <a:gd name="T47" fmla="*/ 1340 h 1384"/>
                <a:gd name="T48" fmla="*/ 131 w 1042"/>
                <a:gd name="T49" fmla="*/ 1377 h 1384"/>
                <a:gd name="T50" fmla="*/ 78 w 1042"/>
                <a:gd name="T51" fmla="*/ 1382 h 1384"/>
                <a:gd name="T52" fmla="*/ 27 w 1042"/>
                <a:gd name="T53" fmla="*/ 1355 h 1384"/>
                <a:gd name="T54" fmla="*/ 0 w 1042"/>
                <a:gd name="T55" fmla="*/ 1300 h 1384"/>
                <a:gd name="T56" fmla="*/ 431 w 1042"/>
                <a:gd name="T57" fmla="*/ 63 h 1384"/>
                <a:gd name="T58" fmla="*/ 438 w 1042"/>
                <a:gd name="T59" fmla="*/ 50 h 1384"/>
                <a:gd name="T60" fmla="*/ 443 w 1042"/>
                <a:gd name="T61" fmla="*/ 41 h 1384"/>
                <a:gd name="T62" fmla="*/ 446 w 1042"/>
                <a:gd name="T63" fmla="*/ 37 h 1384"/>
                <a:gd name="T64" fmla="*/ 450 w 1042"/>
                <a:gd name="T65" fmla="*/ 33 h 1384"/>
                <a:gd name="T66" fmla="*/ 459 w 1042"/>
                <a:gd name="T67" fmla="*/ 23 h 1384"/>
                <a:gd name="T68" fmla="*/ 465 w 1042"/>
                <a:gd name="T69" fmla="*/ 18 h 1384"/>
                <a:gd name="T70" fmla="*/ 470 w 1042"/>
                <a:gd name="T71" fmla="*/ 15 h 1384"/>
                <a:gd name="T72" fmla="*/ 477 w 1042"/>
                <a:gd name="T73" fmla="*/ 11 h 1384"/>
                <a:gd name="T74" fmla="*/ 490 w 1042"/>
                <a:gd name="T75" fmla="*/ 6 h 1384"/>
                <a:gd name="T76" fmla="*/ 498 w 1042"/>
                <a:gd name="T77" fmla="*/ 4 h 1384"/>
                <a:gd name="T78" fmla="*/ 501 w 1042"/>
                <a:gd name="T79" fmla="*/ 3 h 1384"/>
                <a:gd name="T80" fmla="*/ 507 w 1042"/>
                <a:gd name="T81" fmla="*/ 2 h 1384"/>
                <a:gd name="T82" fmla="*/ 514 w 1042"/>
                <a:gd name="T83" fmla="*/ 1 h 138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2" h="1384">
                  <a:moveTo>
                    <a:pt x="522" y="373"/>
                  </a:moveTo>
                  <a:lnTo>
                    <a:pt x="363" y="817"/>
                  </a:lnTo>
                  <a:lnTo>
                    <a:pt x="680" y="817"/>
                  </a:lnTo>
                  <a:lnTo>
                    <a:pt x="522" y="373"/>
                  </a:lnTo>
                  <a:close/>
                  <a:moveTo>
                    <a:pt x="517" y="0"/>
                  </a:moveTo>
                  <a:lnTo>
                    <a:pt x="525" y="0"/>
                  </a:lnTo>
                  <a:lnTo>
                    <a:pt x="527" y="1"/>
                  </a:lnTo>
                  <a:lnTo>
                    <a:pt x="529" y="1"/>
                  </a:lnTo>
                  <a:lnTo>
                    <a:pt x="530" y="1"/>
                  </a:lnTo>
                  <a:lnTo>
                    <a:pt x="532" y="2"/>
                  </a:lnTo>
                  <a:lnTo>
                    <a:pt x="534" y="2"/>
                  </a:lnTo>
                  <a:lnTo>
                    <a:pt x="536" y="2"/>
                  </a:lnTo>
                  <a:lnTo>
                    <a:pt x="539" y="3"/>
                  </a:lnTo>
                  <a:lnTo>
                    <a:pt x="541" y="3"/>
                  </a:lnTo>
                  <a:lnTo>
                    <a:pt x="542" y="3"/>
                  </a:lnTo>
                  <a:lnTo>
                    <a:pt x="544" y="4"/>
                  </a:lnTo>
                  <a:lnTo>
                    <a:pt x="552" y="6"/>
                  </a:lnTo>
                  <a:lnTo>
                    <a:pt x="553" y="6"/>
                  </a:lnTo>
                  <a:lnTo>
                    <a:pt x="557" y="7"/>
                  </a:lnTo>
                  <a:lnTo>
                    <a:pt x="561" y="9"/>
                  </a:lnTo>
                  <a:lnTo>
                    <a:pt x="566" y="11"/>
                  </a:lnTo>
                  <a:lnTo>
                    <a:pt x="570" y="13"/>
                  </a:lnTo>
                  <a:lnTo>
                    <a:pt x="572" y="15"/>
                  </a:lnTo>
                  <a:lnTo>
                    <a:pt x="574" y="16"/>
                  </a:lnTo>
                  <a:lnTo>
                    <a:pt x="576" y="17"/>
                  </a:lnTo>
                  <a:lnTo>
                    <a:pt x="577" y="18"/>
                  </a:lnTo>
                  <a:lnTo>
                    <a:pt x="579" y="21"/>
                  </a:lnTo>
                  <a:lnTo>
                    <a:pt x="581" y="22"/>
                  </a:lnTo>
                  <a:lnTo>
                    <a:pt x="582" y="24"/>
                  </a:lnTo>
                  <a:lnTo>
                    <a:pt x="583" y="24"/>
                  </a:lnTo>
                  <a:lnTo>
                    <a:pt x="584" y="25"/>
                  </a:lnTo>
                  <a:lnTo>
                    <a:pt x="587" y="28"/>
                  </a:lnTo>
                  <a:lnTo>
                    <a:pt x="588" y="30"/>
                  </a:lnTo>
                  <a:lnTo>
                    <a:pt x="591" y="31"/>
                  </a:lnTo>
                  <a:lnTo>
                    <a:pt x="591" y="32"/>
                  </a:lnTo>
                  <a:lnTo>
                    <a:pt x="593" y="33"/>
                  </a:lnTo>
                  <a:lnTo>
                    <a:pt x="593" y="34"/>
                  </a:lnTo>
                  <a:lnTo>
                    <a:pt x="594" y="35"/>
                  </a:lnTo>
                  <a:lnTo>
                    <a:pt x="596" y="37"/>
                  </a:lnTo>
                  <a:lnTo>
                    <a:pt x="598" y="39"/>
                  </a:lnTo>
                  <a:lnTo>
                    <a:pt x="599" y="40"/>
                  </a:lnTo>
                  <a:lnTo>
                    <a:pt x="600" y="41"/>
                  </a:lnTo>
                  <a:lnTo>
                    <a:pt x="600" y="43"/>
                  </a:lnTo>
                  <a:lnTo>
                    <a:pt x="601" y="45"/>
                  </a:lnTo>
                  <a:lnTo>
                    <a:pt x="602" y="47"/>
                  </a:lnTo>
                  <a:lnTo>
                    <a:pt x="604" y="51"/>
                  </a:lnTo>
                  <a:lnTo>
                    <a:pt x="606" y="55"/>
                  </a:lnTo>
                  <a:lnTo>
                    <a:pt x="608" y="59"/>
                  </a:lnTo>
                  <a:lnTo>
                    <a:pt x="610" y="63"/>
                  </a:lnTo>
                  <a:lnTo>
                    <a:pt x="1037" y="1258"/>
                  </a:lnTo>
                  <a:lnTo>
                    <a:pt x="1042" y="1280"/>
                  </a:lnTo>
                  <a:lnTo>
                    <a:pt x="1042" y="1301"/>
                  </a:lnTo>
                  <a:lnTo>
                    <a:pt x="1037" y="1321"/>
                  </a:lnTo>
                  <a:lnTo>
                    <a:pt x="1029" y="1340"/>
                  </a:lnTo>
                  <a:lnTo>
                    <a:pt x="1016" y="1355"/>
                  </a:lnTo>
                  <a:lnTo>
                    <a:pt x="999" y="1369"/>
                  </a:lnTo>
                  <a:lnTo>
                    <a:pt x="981" y="1378"/>
                  </a:lnTo>
                  <a:lnTo>
                    <a:pt x="965" y="1382"/>
                  </a:lnTo>
                  <a:lnTo>
                    <a:pt x="949" y="1384"/>
                  </a:lnTo>
                  <a:lnTo>
                    <a:pt x="930" y="1382"/>
                  </a:lnTo>
                  <a:lnTo>
                    <a:pt x="912" y="1377"/>
                  </a:lnTo>
                  <a:lnTo>
                    <a:pt x="895" y="1368"/>
                  </a:lnTo>
                  <a:lnTo>
                    <a:pt x="881" y="1355"/>
                  </a:lnTo>
                  <a:lnTo>
                    <a:pt x="869" y="1340"/>
                  </a:lnTo>
                  <a:lnTo>
                    <a:pt x="861" y="1322"/>
                  </a:lnTo>
                  <a:lnTo>
                    <a:pt x="747" y="1003"/>
                  </a:lnTo>
                  <a:lnTo>
                    <a:pt x="744" y="1004"/>
                  </a:lnTo>
                  <a:lnTo>
                    <a:pt x="739" y="1004"/>
                  </a:lnTo>
                  <a:lnTo>
                    <a:pt x="735" y="1004"/>
                  </a:lnTo>
                  <a:lnTo>
                    <a:pt x="296" y="1004"/>
                  </a:lnTo>
                  <a:lnTo>
                    <a:pt x="182" y="1322"/>
                  </a:lnTo>
                  <a:lnTo>
                    <a:pt x="173" y="1340"/>
                  </a:lnTo>
                  <a:lnTo>
                    <a:pt x="162" y="1355"/>
                  </a:lnTo>
                  <a:lnTo>
                    <a:pt x="147" y="1368"/>
                  </a:lnTo>
                  <a:lnTo>
                    <a:pt x="131" y="1377"/>
                  </a:lnTo>
                  <a:lnTo>
                    <a:pt x="113" y="1382"/>
                  </a:lnTo>
                  <a:lnTo>
                    <a:pt x="94" y="1384"/>
                  </a:lnTo>
                  <a:lnTo>
                    <a:pt x="78" y="1382"/>
                  </a:lnTo>
                  <a:lnTo>
                    <a:pt x="62" y="1378"/>
                  </a:lnTo>
                  <a:lnTo>
                    <a:pt x="42" y="1369"/>
                  </a:lnTo>
                  <a:lnTo>
                    <a:pt x="27" y="1355"/>
                  </a:lnTo>
                  <a:lnTo>
                    <a:pt x="14" y="1340"/>
                  </a:lnTo>
                  <a:lnTo>
                    <a:pt x="5" y="1321"/>
                  </a:lnTo>
                  <a:lnTo>
                    <a:pt x="0" y="1300"/>
                  </a:lnTo>
                  <a:lnTo>
                    <a:pt x="0" y="1279"/>
                  </a:lnTo>
                  <a:lnTo>
                    <a:pt x="4" y="1258"/>
                  </a:lnTo>
                  <a:lnTo>
                    <a:pt x="431" y="63"/>
                  </a:lnTo>
                  <a:lnTo>
                    <a:pt x="433" y="59"/>
                  </a:lnTo>
                  <a:lnTo>
                    <a:pt x="436" y="55"/>
                  </a:lnTo>
                  <a:lnTo>
                    <a:pt x="438" y="50"/>
                  </a:lnTo>
                  <a:lnTo>
                    <a:pt x="440" y="45"/>
                  </a:lnTo>
                  <a:lnTo>
                    <a:pt x="441" y="43"/>
                  </a:lnTo>
                  <a:lnTo>
                    <a:pt x="443" y="41"/>
                  </a:lnTo>
                  <a:lnTo>
                    <a:pt x="444" y="40"/>
                  </a:lnTo>
                  <a:lnTo>
                    <a:pt x="445" y="39"/>
                  </a:lnTo>
                  <a:lnTo>
                    <a:pt x="446" y="37"/>
                  </a:lnTo>
                  <a:lnTo>
                    <a:pt x="448" y="35"/>
                  </a:lnTo>
                  <a:lnTo>
                    <a:pt x="449" y="34"/>
                  </a:lnTo>
                  <a:lnTo>
                    <a:pt x="450" y="33"/>
                  </a:lnTo>
                  <a:lnTo>
                    <a:pt x="451" y="32"/>
                  </a:lnTo>
                  <a:lnTo>
                    <a:pt x="458" y="25"/>
                  </a:lnTo>
                  <a:lnTo>
                    <a:pt x="459" y="23"/>
                  </a:lnTo>
                  <a:lnTo>
                    <a:pt x="460" y="22"/>
                  </a:lnTo>
                  <a:lnTo>
                    <a:pt x="463" y="21"/>
                  </a:lnTo>
                  <a:lnTo>
                    <a:pt x="465" y="18"/>
                  </a:lnTo>
                  <a:lnTo>
                    <a:pt x="467" y="17"/>
                  </a:lnTo>
                  <a:lnTo>
                    <a:pt x="468" y="16"/>
                  </a:lnTo>
                  <a:lnTo>
                    <a:pt x="470" y="15"/>
                  </a:lnTo>
                  <a:lnTo>
                    <a:pt x="471" y="14"/>
                  </a:lnTo>
                  <a:lnTo>
                    <a:pt x="473" y="13"/>
                  </a:lnTo>
                  <a:lnTo>
                    <a:pt x="477" y="11"/>
                  </a:lnTo>
                  <a:lnTo>
                    <a:pt x="481" y="9"/>
                  </a:lnTo>
                  <a:lnTo>
                    <a:pt x="485" y="7"/>
                  </a:lnTo>
                  <a:lnTo>
                    <a:pt x="490" y="6"/>
                  </a:lnTo>
                  <a:lnTo>
                    <a:pt x="491" y="6"/>
                  </a:lnTo>
                  <a:lnTo>
                    <a:pt x="494" y="5"/>
                  </a:lnTo>
                  <a:lnTo>
                    <a:pt x="498" y="4"/>
                  </a:lnTo>
                  <a:lnTo>
                    <a:pt x="499" y="4"/>
                  </a:lnTo>
                  <a:lnTo>
                    <a:pt x="500" y="3"/>
                  </a:lnTo>
                  <a:lnTo>
                    <a:pt x="501" y="3"/>
                  </a:lnTo>
                  <a:lnTo>
                    <a:pt x="503" y="2"/>
                  </a:lnTo>
                  <a:lnTo>
                    <a:pt x="505" y="2"/>
                  </a:lnTo>
                  <a:lnTo>
                    <a:pt x="507" y="2"/>
                  </a:lnTo>
                  <a:lnTo>
                    <a:pt x="509" y="1"/>
                  </a:lnTo>
                  <a:lnTo>
                    <a:pt x="511" y="1"/>
                  </a:lnTo>
                  <a:lnTo>
                    <a:pt x="514" y="1"/>
                  </a:lnTo>
                  <a:lnTo>
                    <a:pt x="515" y="0"/>
                  </a:lnTo>
                  <a:lnTo>
                    <a:pt x="5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8" name="Freeform 206"/>
          <p:cNvSpPr>
            <a:spLocks noEditPoints="1"/>
          </p:cNvSpPr>
          <p:nvPr/>
        </p:nvSpPr>
        <p:spPr bwMode="auto">
          <a:xfrm>
            <a:off x="4460944" y="4048443"/>
            <a:ext cx="518997" cy="465412"/>
          </a:xfrm>
          <a:custGeom>
            <a:gdLst>
              <a:gd name="T0" fmla="*/ 194 w 3394"/>
              <a:gd name="T1" fmla="*/ 2074 h 3044"/>
              <a:gd name="T2" fmla="*/ 235 w 3394"/>
              <a:gd name="T3" fmla="*/ 2172 h 3044"/>
              <a:gd name="T4" fmla="*/ 314 w 3394"/>
              <a:gd name="T5" fmla="*/ 2239 h 3044"/>
              <a:gd name="T6" fmla="*/ 418 w 3394"/>
              <a:gd name="T7" fmla="*/ 2265 h 3044"/>
              <a:gd name="T8" fmla="*/ 3048 w 3394"/>
              <a:gd name="T9" fmla="*/ 2254 h 3044"/>
              <a:gd name="T10" fmla="*/ 3136 w 3394"/>
              <a:gd name="T11" fmla="*/ 2198 h 3044"/>
              <a:gd name="T12" fmla="*/ 3192 w 3394"/>
              <a:gd name="T13" fmla="*/ 2109 h 3044"/>
              <a:gd name="T14" fmla="*/ 3203 w 3394"/>
              <a:gd name="T15" fmla="*/ 1961 h 3044"/>
              <a:gd name="T16" fmla="*/ 381 w 3394"/>
              <a:gd name="T17" fmla="*/ 194 h 3044"/>
              <a:gd name="T18" fmla="*/ 283 w 3394"/>
              <a:gd name="T19" fmla="*/ 235 h 3044"/>
              <a:gd name="T20" fmla="*/ 215 w 3394"/>
              <a:gd name="T21" fmla="*/ 314 h 3044"/>
              <a:gd name="T22" fmla="*/ 191 w 3394"/>
              <a:gd name="T23" fmla="*/ 419 h 3044"/>
              <a:gd name="T24" fmla="*/ 3204 w 3394"/>
              <a:gd name="T25" fmla="*/ 419 h 3044"/>
              <a:gd name="T26" fmla="*/ 3178 w 3394"/>
              <a:gd name="T27" fmla="*/ 314 h 3044"/>
              <a:gd name="T28" fmla="*/ 3110 w 3394"/>
              <a:gd name="T29" fmla="*/ 235 h 3044"/>
              <a:gd name="T30" fmla="*/ 3013 w 3394"/>
              <a:gd name="T31" fmla="*/ 194 h 3044"/>
              <a:gd name="T32" fmla="*/ 418 w 3394"/>
              <a:gd name="T33" fmla="*/ 0 h 3044"/>
              <a:gd name="T34" fmla="*/ 3079 w 3394"/>
              <a:gd name="T35" fmla="*/ 14 h 3044"/>
              <a:gd name="T36" fmla="*/ 3215 w 3394"/>
              <a:gd name="T37" fmla="*/ 75 h 3044"/>
              <a:gd name="T38" fmla="*/ 3319 w 3394"/>
              <a:gd name="T39" fmla="*/ 179 h 3044"/>
              <a:gd name="T40" fmla="*/ 3380 w 3394"/>
              <a:gd name="T41" fmla="*/ 316 h 3044"/>
              <a:gd name="T42" fmla="*/ 3394 w 3394"/>
              <a:gd name="T43" fmla="*/ 2037 h 3044"/>
              <a:gd name="T44" fmla="*/ 3365 w 3394"/>
              <a:gd name="T45" fmla="*/ 2188 h 3044"/>
              <a:gd name="T46" fmla="*/ 3288 w 3394"/>
              <a:gd name="T47" fmla="*/ 2314 h 3044"/>
              <a:gd name="T48" fmla="*/ 3171 w 3394"/>
              <a:gd name="T49" fmla="*/ 2406 h 3044"/>
              <a:gd name="T50" fmla="*/ 3027 w 3394"/>
              <a:gd name="T51" fmla="*/ 2451 h 3044"/>
              <a:gd name="T52" fmla="*/ 1792 w 3394"/>
              <a:gd name="T53" fmla="*/ 2853 h 3044"/>
              <a:gd name="T54" fmla="*/ 2423 w 3394"/>
              <a:gd name="T55" fmla="*/ 2864 h 3044"/>
              <a:gd name="T56" fmla="*/ 2468 w 3394"/>
              <a:gd name="T57" fmla="*/ 2907 h 3044"/>
              <a:gd name="T58" fmla="*/ 2475 w 3394"/>
              <a:gd name="T59" fmla="*/ 2971 h 3044"/>
              <a:gd name="T60" fmla="*/ 2442 w 3394"/>
              <a:gd name="T61" fmla="*/ 3023 h 3044"/>
              <a:gd name="T62" fmla="*/ 2382 w 3394"/>
              <a:gd name="T63" fmla="*/ 3044 h 3044"/>
              <a:gd name="T64" fmla="*/ 970 w 3394"/>
              <a:gd name="T65" fmla="*/ 3034 h 3044"/>
              <a:gd name="T66" fmla="*/ 926 w 3394"/>
              <a:gd name="T67" fmla="*/ 2990 h 3044"/>
              <a:gd name="T68" fmla="*/ 919 w 3394"/>
              <a:gd name="T69" fmla="*/ 2926 h 3044"/>
              <a:gd name="T70" fmla="*/ 952 w 3394"/>
              <a:gd name="T71" fmla="*/ 2875 h 3044"/>
              <a:gd name="T72" fmla="*/ 1012 w 3394"/>
              <a:gd name="T73" fmla="*/ 2853 h 3044"/>
              <a:gd name="T74" fmla="*/ 418 w 3394"/>
              <a:gd name="T75" fmla="*/ 2455 h 3044"/>
              <a:gd name="T76" fmla="*/ 267 w 3394"/>
              <a:gd name="T77" fmla="*/ 2427 h 3044"/>
              <a:gd name="T78" fmla="*/ 140 w 3394"/>
              <a:gd name="T79" fmla="*/ 2349 h 3044"/>
              <a:gd name="T80" fmla="*/ 49 w 3394"/>
              <a:gd name="T81" fmla="*/ 2233 h 3044"/>
              <a:gd name="T82" fmla="*/ 3 w 3394"/>
              <a:gd name="T83" fmla="*/ 2089 h 3044"/>
              <a:gd name="T84" fmla="*/ 3 w 3394"/>
              <a:gd name="T85" fmla="*/ 366 h 3044"/>
              <a:gd name="T86" fmla="*/ 49 w 3394"/>
              <a:gd name="T87" fmla="*/ 222 h 3044"/>
              <a:gd name="T88" fmla="*/ 141 w 3394"/>
              <a:gd name="T89" fmla="*/ 106 h 3044"/>
              <a:gd name="T90" fmla="*/ 268 w 3394"/>
              <a:gd name="T91" fmla="*/ 29 h 3044"/>
              <a:gd name="T92" fmla="*/ 418 w 3394"/>
              <a:gd name="T93" fmla="*/ 0 h 3044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394" h="3044">
                <a:moveTo>
                  <a:pt x="191" y="1961"/>
                </a:moveTo>
                <a:lnTo>
                  <a:pt x="191" y="2037"/>
                </a:lnTo>
                <a:lnTo>
                  <a:pt x="194" y="2074"/>
                </a:lnTo>
                <a:lnTo>
                  <a:pt x="202" y="2109"/>
                </a:lnTo>
                <a:lnTo>
                  <a:pt x="216" y="2142"/>
                </a:lnTo>
                <a:lnTo>
                  <a:pt x="235" y="2172"/>
                </a:lnTo>
                <a:lnTo>
                  <a:pt x="258" y="2198"/>
                </a:lnTo>
                <a:lnTo>
                  <a:pt x="284" y="2221"/>
                </a:lnTo>
                <a:lnTo>
                  <a:pt x="314" y="2239"/>
                </a:lnTo>
                <a:lnTo>
                  <a:pt x="346" y="2254"/>
                </a:lnTo>
                <a:lnTo>
                  <a:pt x="381" y="2262"/>
                </a:lnTo>
                <a:lnTo>
                  <a:pt x="418" y="2265"/>
                </a:lnTo>
                <a:lnTo>
                  <a:pt x="2976" y="2265"/>
                </a:lnTo>
                <a:lnTo>
                  <a:pt x="3013" y="2262"/>
                </a:lnTo>
                <a:lnTo>
                  <a:pt x="3048" y="2254"/>
                </a:lnTo>
                <a:lnTo>
                  <a:pt x="3080" y="2239"/>
                </a:lnTo>
                <a:lnTo>
                  <a:pt x="3109" y="2221"/>
                </a:lnTo>
                <a:lnTo>
                  <a:pt x="3136" y="2198"/>
                </a:lnTo>
                <a:lnTo>
                  <a:pt x="3159" y="2172"/>
                </a:lnTo>
                <a:lnTo>
                  <a:pt x="3177" y="2142"/>
                </a:lnTo>
                <a:lnTo>
                  <a:pt x="3192" y="2109"/>
                </a:lnTo>
                <a:lnTo>
                  <a:pt x="3200" y="2074"/>
                </a:lnTo>
                <a:lnTo>
                  <a:pt x="3203" y="2037"/>
                </a:lnTo>
                <a:lnTo>
                  <a:pt x="3203" y="1961"/>
                </a:lnTo>
                <a:lnTo>
                  <a:pt x="191" y="1961"/>
                </a:lnTo>
                <a:close/>
                <a:moveTo>
                  <a:pt x="418" y="190"/>
                </a:moveTo>
                <a:lnTo>
                  <a:pt x="381" y="194"/>
                </a:lnTo>
                <a:lnTo>
                  <a:pt x="346" y="202"/>
                </a:lnTo>
                <a:lnTo>
                  <a:pt x="313" y="216"/>
                </a:lnTo>
                <a:lnTo>
                  <a:pt x="283" y="235"/>
                </a:lnTo>
                <a:lnTo>
                  <a:pt x="258" y="257"/>
                </a:lnTo>
                <a:lnTo>
                  <a:pt x="234" y="284"/>
                </a:lnTo>
                <a:lnTo>
                  <a:pt x="215" y="314"/>
                </a:lnTo>
                <a:lnTo>
                  <a:pt x="202" y="347"/>
                </a:lnTo>
                <a:lnTo>
                  <a:pt x="194" y="382"/>
                </a:lnTo>
                <a:lnTo>
                  <a:pt x="191" y="419"/>
                </a:lnTo>
                <a:lnTo>
                  <a:pt x="191" y="1771"/>
                </a:lnTo>
                <a:lnTo>
                  <a:pt x="3204" y="1771"/>
                </a:lnTo>
                <a:lnTo>
                  <a:pt x="3204" y="419"/>
                </a:lnTo>
                <a:lnTo>
                  <a:pt x="3201" y="382"/>
                </a:lnTo>
                <a:lnTo>
                  <a:pt x="3193" y="347"/>
                </a:lnTo>
                <a:lnTo>
                  <a:pt x="3178" y="314"/>
                </a:lnTo>
                <a:lnTo>
                  <a:pt x="3160" y="284"/>
                </a:lnTo>
                <a:lnTo>
                  <a:pt x="3137" y="257"/>
                </a:lnTo>
                <a:lnTo>
                  <a:pt x="3110" y="235"/>
                </a:lnTo>
                <a:lnTo>
                  <a:pt x="3081" y="216"/>
                </a:lnTo>
                <a:lnTo>
                  <a:pt x="3048" y="202"/>
                </a:lnTo>
                <a:lnTo>
                  <a:pt x="3013" y="194"/>
                </a:lnTo>
                <a:lnTo>
                  <a:pt x="2976" y="190"/>
                </a:lnTo>
                <a:lnTo>
                  <a:pt x="418" y="190"/>
                </a:lnTo>
                <a:close/>
                <a:moveTo>
                  <a:pt x="418" y="0"/>
                </a:moveTo>
                <a:lnTo>
                  <a:pt x="2976" y="0"/>
                </a:lnTo>
                <a:lnTo>
                  <a:pt x="3028" y="3"/>
                </a:lnTo>
                <a:lnTo>
                  <a:pt x="3079" y="14"/>
                </a:lnTo>
                <a:lnTo>
                  <a:pt x="3126" y="29"/>
                </a:lnTo>
                <a:lnTo>
                  <a:pt x="3172" y="50"/>
                </a:lnTo>
                <a:lnTo>
                  <a:pt x="3215" y="75"/>
                </a:lnTo>
                <a:lnTo>
                  <a:pt x="3253" y="106"/>
                </a:lnTo>
                <a:lnTo>
                  <a:pt x="3288" y="141"/>
                </a:lnTo>
                <a:lnTo>
                  <a:pt x="3319" y="179"/>
                </a:lnTo>
                <a:lnTo>
                  <a:pt x="3344" y="222"/>
                </a:lnTo>
                <a:lnTo>
                  <a:pt x="3366" y="268"/>
                </a:lnTo>
                <a:lnTo>
                  <a:pt x="3380" y="316"/>
                </a:lnTo>
                <a:lnTo>
                  <a:pt x="3391" y="366"/>
                </a:lnTo>
                <a:lnTo>
                  <a:pt x="3394" y="419"/>
                </a:lnTo>
                <a:lnTo>
                  <a:pt x="3394" y="2037"/>
                </a:lnTo>
                <a:lnTo>
                  <a:pt x="3391" y="2089"/>
                </a:lnTo>
                <a:lnTo>
                  <a:pt x="3380" y="2140"/>
                </a:lnTo>
                <a:lnTo>
                  <a:pt x="3365" y="2188"/>
                </a:lnTo>
                <a:lnTo>
                  <a:pt x="3344" y="2233"/>
                </a:lnTo>
                <a:lnTo>
                  <a:pt x="3319" y="2275"/>
                </a:lnTo>
                <a:lnTo>
                  <a:pt x="3288" y="2314"/>
                </a:lnTo>
                <a:lnTo>
                  <a:pt x="3253" y="2349"/>
                </a:lnTo>
                <a:lnTo>
                  <a:pt x="3214" y="2380"/>
                </a:lnTo>
                <a:lnTo>
                  <a:pt x="3171" y="2406"/>
                </a:lnTo>
                <a:lnTo>
                  <a:pt x="3126" y="2427"/>
                </a:lnTo>
                <a:lnTo>
                  <a:pt x="3078" y="2442"/>
                </a:lnTo>
                <a:lnTo>
                  <a:pt x="3027" y="2451"/>
                </a:lnTo>
                <a:lnTo>
                  <a:pt x="2976" y="2455"/>
                </a:lnTo>
                <a:lnTo>
                  <a:pt x="1792" y="2455"/>
                </a:lnTo>
                <a:lnTo>
                  <a:pt x="1792" y="2853"/>
                </a:lnTo>
                <a:lnTo>
                  <a:pt x="2382" y="2853"/>
                </a:lnTo>
                <a:lnTo>
                  <a:pt x="2404" y="2857"/>
                </a:lnTo>
                <a:lnTo>
                  <a:pt x="2423" y="2864"/>
                </a:lnTo>
                <a:lnTo>
                  <a:pt x="2442" y="2875"/>
                </a:lnTo>
                <a:lnTo>
                  <a:pt x="2456" y="2889"/>
                </a:lnTo>
                <a:lnTo>
                  <a:pt x="2468" y="2907"/>
                </a:lnTo>
                <a:lnTo>
                  <a:pt x="2475" y="2926"/>
                </a:lnTo>
                <a:lnTo>
                  <a:pt x="2477" y="2949"/>
                </a:lnTo>
                <a:lnTo>
                  <a:pt x="2475" y="2971"/>
                </a:lnTo>
                <a:lnTo>
                  <a:pt x="2468" y="2990"/>
                </a:lnTo>
                <a:lnTo>
                  <a:pt x="2456" y="3009"/>
                </a:lnTo>
                <a:lnTo>
                  <a:pt x="2442" y="3023"/>
                </a:lnTo>
                <a:lnTo>
                  <a:pt x="2423" y="3034"/>
                </a:lnTo>
                <a:lnTo>
                  <a:pt x="2404" y="3042"/>
                </a:lnTo>
                <a:lnTo>
                  <a:pt x="2382" y="3044"/>
                </a:lnTo>
                <a:lnTo>
                  <a:pt x="1012" y="3044"/>
                </a:lnTo>
                <a:lnTo>
                  <a:pt x="990" y="3042"/>
                </a:lnTo>
                <a:lnTo>
                  <a:pt x="970" y="3034"/>
                </a:lnTo>
                <a:lnTo>
                  <a:pt x="952" y="3023"/>
                </a:lnTo>
                <a:lnTo>
                  <a:pt x="938" y="3009"/>
                </a:lnTo>
                <a:lnTo>
                  <a:pt x="926" y="2990"/>
                </a:lnTo>
                <a:lnTo>
                  <a:pt x="919" y="2971"/>
                </a:lnTo>
                <a:lnTo>
                  <a:pt x="917" y="2949"/>
                </a:lnTo>
                <a:lnTo>
                  <a:pt x="919" y="2926"/>
                </a:lnTo>
                <a:lnTo>
                  <a:pt x="926" y="2907"/>
                </a:lnTo>
                <a:lnTo>
                  <a:pt x="938" y="2889"/>
                </a:lnTo>
                <a:lnTo>
                  <a:pt x="952" y="2875"/>
                </a:lnTo>
                <a:lnTo>
                  <a:pt x="970" y="2864"/>
                </a:lnTo>
                <a:lnTo>
                  <a:pt x="990" y="2857"/>
                </a:lnTo>
                <a:lnTo>
                  <a:pt x="1012" y="2853"/>
                </a:lnTo>
                <a:lnTo>
                  <a:pt x="1602" y="2853"/>
                </a:lnTo>
                <a:lnTo>
                  <a:pt x="1602" y="2455"/>
                </a:lnTo>
                <a:lnTo>
                  <a:pt x="418" y="2455"/>
                </a:lnTo>
                <a:lnTo>
                  <a:pt x="366" y="2451"/>
                </a:lnTo>
                <a:lnTo>
                  <a:pt x="315" y="2442"/>
                </a:lnTo>
                <a:lnTo>
                  <a:pt x="267" y="2427"/>
                </a:lnTo>
                <a:lnTo>
                  <a:pt x="222" y="2406"/>
                </a:lnTo>
                <a:lnTo>
                  <a:pt x="179" y="2380"/>
                </a:lnTo>
                <a:lnTo>
                  <a:pt x="140" y="2349"/>
                </a:lnTo>
                <a:lnTo>
                  <a:pt x="106" y="2314"/>
                </a:lnTo>
                <a:lnTo>
                  <a:pt x="75" y="2275"/>
                </a:lnTo>
                <a:lnTo>
                  <a:pt x="49" y="2233"/>
                </a:lnTo>
                <a:lnTo>
                  <a:pt x="28" y="2188"/>
                </a:lnTo>
                <a:lnTo>
                  <a:pt x="12" y="2140"/>
                </a:lnTo>
                <a:lnTo>
                  <a:pt x="3" y="2089"/>
                </a:lnTo>
                <a:lnTo>
                  <a:pt x="0" y="2037"/>
                </a:lnTo>
                <a:lnTo>
                  <a:pt x="0" y="419"/>
                </a:lnTo>
                <a:lnTo>
                  <a:pt x="3" y="366"/>
                </a:lnTo>
                <a:lnTo>
                  <a:pt x="12" y="316"/>
                </a:lnTo>
                <a:lnTo>
                  <a:pt x="28" y="268"/>
                </a:lnTo>
                <a:lnTo>
                  <a:pt x="49" y="222"/>
                </a:lnTo>
                <a:lnTo>
                  <a:pt x="75" y="179"/>
                </a:lnTo>
                <a:lnTo>
                  <a:pt x="106" y="141"/>
                </a:lnTo>
                <a:lnTo>
                  <a:pt x="141" y="106"/>
                </a:lnTo>
                <a:lnTo>
                  <a:pt x="179" y="75"/>
                </a:lnTo>
                <a:lnTo>
                  <a:pt x="223" y="50"/>
                </a:lnTo>
                <a:lnTo>
                  <a:pt x="268" y="29"/>
                </a:lnTo>
                <a:lnTo>
                  <a:pt x="315" y="14"/>
                </a:lnTo>
                <a:lnTo>
                  <a:pt x="366" y="3"/>
                </a:lnTo>
                <a:lnTo>
                  <a:pt x="418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>
    <mc:Choice xmlns:p159="http://schemas.microsoft.com/office/powerpoint/2015/09/main" Requires="p159">
      <p:transition spd="slow" advTm="0" p14:dur="200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 animBg="1"/>
      <p:bldP spid="38" grpId="0" animBg="1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  <p:tag name="ISPRING_FIRST_PUBLISH" val="1"/>
  <p:tag name="ISPRING_OUTPUT_FOLDER" val="G:\第十四批\605840"/>
  <p:tag name="ISPRING_PLAYERS_CUSTOMIZATION" val="UEsDBBQAAgAIAEiQhUs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BIkIVLCH4LIykDAACGDAAAJwAAAHVuaXZlcnNhbC9mbGFzaF9wdWJsaXNoaW5nX3NldHRpbmdzLnhtbNVX3W7aMBS+5yksT70saTu6diihqgpo1VpAhW3tVWViQ6w6dhbbUHq1p9mD7Ul2HAMFtevSH6RNCBGfn+/8n5jw6DYVaMJyzZWM8G51ByMmY0W5HEf4y6C9fYiRNkRSIpRkEZYKo6NGJczsUHCd9JkxIKoRwEhdz0yEE2OyehBMp9Mq11nuuEpYA/i6Gqs0yHKmmTQsDzJBZvBjZhnTeI5QAgC+qZJztUalglDokc4VtYIhTsFzyV1QRLQF0QkOvNiQxDfjXFlJT5RQOcrHwwi/Ozx2n4WMh2rylEmXE90AoiObOqGUOy+I6PM7hhLGxwm4e1DDaMqpSSK8V3MoIB08RCmwfejEoZwoyIE0c/iUGUKJIf7o7Rl2a/SC4El0JknK4wFwkIs/ws3B9aerXuvi7LTz+XrQ7Z4NTnveiUInWMcJg3VDITikbB6zpZ2QGEPiBPwGnRERmoXBKmkhNlJyzTl3RkMlIPeFFrRROmS0Q1K2Uo3+DZdtkNzFaASBiFmEj3NOBEbcEMHjpbK2Q224KareXpVEgAXtydB5H9+b99mJE5JrturWgqNdzuPGN2UFRTNlkeA3DBmFIH6bwlPC0Gpx0ChXaUGF9jFICw4WJ5xNGT0qcjoH/JOhKzCRWtCEXs0EM97Cd8vv0JCNVA64jEygs4HOtcevPgs4I1rfg5KFj1v9s9Nm6/q002xdbrkACZ0QGT8THArO0sxsBJ/MkFRmoQfpiInVrCgK5bTglYmt+vIyaJ5a4cv81sVYgd5gSTZj5TmF+asHpc0mZFIMohuuAhpGkENJPCYwYlgXXFpWFjAmEikpZojEsNa0G+sJV1YDxQ+wh9Yv99DrIy6L0xhWG1jMKctLQe7s7r2v7X84OPxYrwa/fvzcflJpvvB7gjhzfuOfPLnyl2v/4TYMA7elH1/aJrf/5s7uXbS+lslrp3U5KFXSVr8UXLeMVPdzGakL/5LprbxgSrkAS2nshwzWkuApN4y+ZYu9oE1e9W73PbaZNtlgzK8Zjf8mZH9aXhPX7oVh8OjF1XFSLnkKiXArcXnbbezXduCm+SirUgG09f8OjcpvUEsDBBQAAgAIAEiQhUu1/AlkugIAAFUKAAAhAAAAdW5pdmVyc2FsL2ZsYXNoX3NraW5fc2V0dGluZ3MueG1slVZtb+IwDP5+vwJx3+nulZ3UITHGSZN2t+k27XvamjYiTaokZce/vzhN1gQo9LAmEft5bMexzVK1pXzxYTJJc8GEfAatKS8VarxuQoubadZqLfgsF1wD1zMuZE3YdPHxp/2kiUVeYokdyLGcDcmhDzO3nzEUF+PbHGWIkIu6IXz/IEoxy0i+LaVoeXExtWrfgGSUbw3y6sd8tR4MwKjS9xrqKKf1Nco4SiNBKcCUvq9RLrIYyYD5SFf2M5LThzp/+wPajiqqLW35CWWI1pAS4iJfL1GG8dx4j19ljnKeoOGvNtAvn1EGoYzsQcbO776iDDJE0zb/0yONFCUWNOacf8R3DhOkMOOHWV2hXCTghTDQxVdw5bF3vQtA7ms49ymOqxTsCet6sBDw0TMGCy1bSBN/6myqEm+PrTbzAYsNYcoAQlUPejJJP5FWeTexrsf9gTfKi9CX0/SQV8HaGlZdwoG7WN/jV6tbuytCp++6IEMJO6cMUuyVPfK3qesRMlD2yGdGC3jkbH+cwaGpI/lHviXuOc/X31iBE3MsnNWfvBUjPeDoqiBVp/CYWhSwUJjOC60B3y1NrK5LKTnKKeVkR0uiqeC/EJft7WVUmhwYXK+d7qxUU83gVMPZHM2aDstlz3E/OmvckN3PQn+57jzRZovfTInWJK9q87OkphPHM2NiCjNNTjNwTxo4yHu+EQHHxh4i1URuQb4IwcaG4UKDGutedMM1BE+ToAZpcrrKqXNyqvy8rTOQa/NqFJSvcqzsgBUtK2b+9CuFNygOGAPWjqor448T+t6XgcI1ARCZV75ru0NnqVumKYMd+OEPFPbKQ3dLlenSoYZb6gfY6LDlnGZUT7pd0fdKvEMC/Qn8q0krcnxgGdH2mmTK3iyafL+G+1yixezXGTZfuMns2fVS5NjYjytolPjv5D9QSwMEFAACAAgASJCFSyqWD2f+AgAAlwsAACYAAAB1bml2ZXJzYWwvaHRtbF9wdWJsaXNoaW5nX3NldHRpbmdzLnhtbM2Wb08aMRjA3/Mpmi6+lFPnpiN3GCMYiU6IsE1fmXItXGOvvbU98Hy1T7MPtk+yp1dAiI6dRpaFEOjTPr/nX/u04dF9KtCEacOVjPBufQcjJmNFuRxH+MvgdPsQI2OJpEQoySIsFUZHzVqY5UPBTdJn1sJSgwAjTSOzEU6szRpBMJ1O69xk2s0qkVvgm3qs0iDTzDBpmQ4yQQr4sUXGDJ4RKgDgmyo5U2vWagiFnvRZ0VwwxCl4LrkLiogzmwoc+FVDEt+NtcolPVFCaaTHwwi/Ozx2n/kaT2rxlEmXEtMEoRPbBqGUOyeI6PMHhhLGxwl4e7CP0ZRTm0R4b99RYHXwlFKyfeTEUU4UpEDaGT5lllBiiR96e5bdWzMXeBEtJEl5PIAZ5MKPcGtwe3bTa19ddC7Pbwfd7sWg0/NOlDrBKicMVg2F4JDKdcwWdkJiLYkT8Bt0RkQYFgbLovmykZIrzrkxGioBqS+1MBqBp6KI8LHmRGDELRE8XsxaosfMnnIBMTjd3fpIWvwI9PHGCdGGLRuazxiXxbj5TeWCokLlSPA7hqxCEFGewr+EoeV0o5FWaSkVxFhkBKcMTTibMnpUZmkG/JOhGzCR5qAJmy8TzHoL33P+gIZspDRwGZnAVgU5N55ffxE4I8Y8Qsncx63+RafVvu1cttrXWy5AQidExi+EQwlZmtmN8EmBpLJzPUhHTHLDyqJQTsu5KrHVX18Gw9Nc+DK/dTGW0BssyWasvKQwf/WgstmETMqD6A5XiYYjyKEkngkTMRx3LnNWFRgTiZQUBSIxNCrjjvWEq9yAxB9gjzav99DrIy7L0RhuDrCoKdOVkDu7e+/3P3w8OPzUqAe/fvzcXqs0a+E9QZw538NP1jbxRSN/2g3DwPXO59uw1fm/6sK9q/bXKpm6bF8PKhWp3a+E61ZZ1T2vsurKXxu9pSujkgvQZsb+2ECjETzlltG33DSvKPz6+9dvizcq/AajWLt9/98g/Gjx3Fp5X4XBsw/AGshXH9PN2m9QSwMEFAACAAgASJCFS2hxUpGaAQAAHwYAAB8AAAB1bml2ZXJzYWwvaHRtbF9za2luX3NldHRpbmdzLmpzjZRNb8IwDIbv/AqUXSfEPmG7ocGkSRwmjdu0QyimVKRJlaQdHeK/rw5fTeqOxRfy8uR17CredrrVYhHrPne37rfbv/t7pwFqVudw7euiRU9RZ0YkC5glKYhEAguQ4nj0JO/OBGXMpDOdlx9oa2p+TOE/Sy5MHc8IC01ohjpcEOA3oW2owz8nsVOra19TrdHz3Fole5GSFqTtSaVT7hh29epWvcQAVgXoC+iSR+CZDtxqI8+ODwOMOhepNOOynKpY9eY8Wsda5XLRln9VZqCrT77eA/2nwcvEsxOJsW8W0jDxZIjRTmYajIFD3scJBgkLPgdR8+279QfqGTcLCugiMYk90qMbjDqd8RgaXRqOMHxMVl6Nbg4wmpyFjd0Td7cYHiF4CbphNb7H8ECV5dk/PmCmVYwdaaDNnp9QofgikfEhdR+D5PCyaNvWvXOh7vpj5j0hFTyhFfX80rbZEYKGAK03lo55TZB3StkJSpREDkVo1LQq6DliwzmC+88u49byaJVW46EajlUbuF6Dniklqtt/XbpnmKuz+wVQSwMEFAACAAgASJCFSz08L9HBAAAA5QEAABoAAAB1bml2ZXJzYWwvaTE4bl9wcmVzZXRzLnhtbJ2RsQrCMBCG9z5FuN3EbqUkdRPcHHSWmqYaaS8ll1of35SKdJGAQyD/8X0/JCd3r75jT+PJOlSQ8y0wg9o1Fm8Kzqf9pgBGocam7hwaBeiA7apM2rzAozdkArFYgaTgHsJQCjFNE7c0+NhArhtDLCauXS/i6R2K2RTDosLilvYv+zODKssYk9fRduGAVbzHtCCMvFYwOxeN3GLrQPwCGpMATKrBUAJofQJ4DAnAjytAiu+b56RHCvGjYpBitZ4qewNQSwMEFAACAAgASJCFS5r5lmRrAAAAawAAABwAAAB1bml2ZXJzYWwvbG9jYWxfc2V0dGluZ3MueG1ss7GvyM1RKEstKs7Mz7NVMtQzUFJIzUvOT8nMS7dVCg1x07VQUiguScxLSczJz0u1VcrLV1Kwt+OyyclPTswJTi0pASosVijISaxMLQpJzQUySlL9EnOBKp/tmfJ8ya5n09qfr9ivpG/HBQB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SJCFS7CHI/RsAQAA9wIAACkAAAB1bml2ZXJzYWwvc2tpbl9jdXN0b21pemF0aW9uX3NldHRpbmdzLnhtbI1S20okMRB99yuCPzBJKreGdiC3lnlR0QGfm+ns0qyml07EZcnHm3Z3GEdHNPVUdU6doiqnTb/GaJ9Snh7Hv30ep3gXch7jz7Q+Q6jdTQ/TfDOHFHJaHSr3Yxym5038MS21Wk25j0M/D3ZB0xqj7vUhJbVyqmbMMIok89Qr5Dy3FWvANWAr5iix7eqdxD/dOexCzKdV29UR+rFhE1OY8yYO4c8ajtlvoeMNLud+GCsvrQVbouynFseWQIxwyX2hGgAEstwRh4uUjdQEecw4hmIUBQqIcE4aUYikHGrWNaKqMN8IxCRj1BXqae1GWhtHbZHQEKLrNK8aW7rOSIwRIQSYK1xAZzCqbKgaGtRyQHBgQBRtNFGAOtuZjhXvvLAcKeoFxoUZAxgfjnvY7u25DtVvr7M/5xeCJ7/gJLp4a3XCXO3uaZ4reRsefz/0OaBxuDi/ufV3/mqrt5vrq/P/vnz18J61mLVu/am3XwBQSwMEFAACAAgASpCFS2pPNTPZDAAAyRkAABcAAAB1bml2ZXJzYWwvdW5pdmVyc2FsLnBuZ+2Ze1iSedrHH8fGmiattsxzVjMddiZ1aVTyvJajNY6Rp8wjJmuWIp5CJDk44+xYU+q07mhlylSTqCiGjVKgoJvCzpKaIYISUMMICSIqCaIg79PUXu97vfvX+/7tH1zw/Pj8fvdzf+/DdT/Xc/nkiQjbjc4bAQCwPX4sLAYArF0A4L2rG2zAlfJ/3fsW/LIqiok4AlCHXafBi3VZoVGhAECr/tB05n3w+oP8Y4lFAGD3+M3HipvX/BcAcEo7HhYaV5KmkURRPp4yc19io1hlPQD9yI7+qOsNl6hxx/q27B04GPZ+6KZjfxN8sy76+abd3yd+3L/h6z3Wf/iaMW/13o2J894fmEe0S+z9hjHTshHH9dPE549mMVoZzFb3YfM0NbjovE8UibhqVMmrQ9LwSy8rsqhwth0A3B8/V6G6pLqMZdi7kAjL55mHAKCP2vop58IOFyjq+TmHdQAgSlgcTETijFN1mvdAHypahx/GcU+hP7MCnYhvKJjuIJpzArYBwIuTAqc6hhOIcP8AyvLnb0Tgzz0DoDZbdvsCQNkGGrgj7JItAOw6ggT/2pphDQCXtqyha+gauoauoWvoGrqGrqFr6Bq6hv7/0YLpK16s0yB5C/p/Pdp1uws0T5qS2nsRvfgs0qudsMwnURtLfr1cekJCZeDRAWp9sdgK6FtV0NKhdswDKn2dMK00t2M+wyNZfXWRyWOBS/u5vFIuJ4uE714erSaMSUWl8RIpQyLRg89bzOrg5VeN+AdGR5+0tlx1N/YUL+Vn2pynKliSuWLowiBTHhXe6/3KwHjDu6oFCfAg/lDy8svNxIfLc483aw9bRoirOtWgAzxQx4OvLlQZf+sxSEvperOWYGCKFUOGSA/oSL0A71u7siKzEMQ9BatUg5rB/Sc2hds91YhV3KgUY9uMqfd1S3un+JFlzA5pT9DgU0fC/BX4z+IgSiYDDQuV0JVmG7OUVhAdSUVh6EHc5lAx3iDB+JapFV6pLJyxSvdJnMrkLKpd0bItMxceuTp1aT89lE0KWX51l/71XZvXctYBmXkWI/w2oz2B3IXygCoE8js2cz55psAO8fTOj5QFbvW1lNx2Xge3cIgkDPCahoWpO/EXP/g+Pm8m0PC8SKOe++N0N368vegLVXDwCHReX1U5G566HVSl1SbL5xWF79yD5j3J/nHSdp26YQZbllDXxZsq6JnU6vp6pYKOvmZSnfXCRh6jQ6XcOFBAqjztxBPIz+CexZcbjLGXtDhlQO79TeqdH1WkReQ+XsLyC7uG5PO3vqtkzl8+p+JHAqxTpI8xHWxyk1ifSB9uaVlhiPVHL1VaVz6OKq4sd24btuagcZ0FhjF8Z482+2QambehjcQl29mvQ9yHl+tpXzpVVzj/0yvkXjMxj5EnDAq3661afrSTLK51GYWQMNJZzv47l2FeVktJbjxZr77xDmolS+JPbiKQG4UG6ADnGqevox5KwVQpMbUBPn1u2sYaoQTzkW+ttXYZ65fuhTCeSTlLN3X3m8Dg0oQ0daEYJYMwlIgjGAngSrZr8ZvSnj+IXkkHJfxOld+KWjHs9a3ytiFIeiYK70MpVmeHHJwxCRgZvoY2mkrY6sJUU13K5LcWHO4ESIKvo9W3Wpd1LEmwqEJ0+JnjElr3rb/3Wckhe2d0Gw7TFpyIPjDmWqLD+KpMBc1xN9gPIJQp7pljmTjSnWGXOh/k8jCn6d19ZViX3YPKcA/wvUGZEsKbkzsxUixZspm5zMlA+Gn8tY5gVHPqRM3fnzbs/zwHCGBdDzi4/qu/jBGooYaHeSqWY2h0uZEB/8QmYkvVUjMfcoAkbOHdWD/v00cSJtotZYnBMKZEBHkaHnkYkpCmVQM7b0T2+ubTVChQcdyyt780nu51FhR3RsReOuBbFWdNh1xKzsJu4P3JjpQ0WYy9RZoUoq/HOBVAFAKA+IQC28Yx6hwGIi5dnVKsoL4JbYCT620W0GyMsu5ox13PonVPPOmZsXOulNJgaqxXtjturn9SucrQRb6RXnE9pCg5z9HDrEpgM3zYBOUTnbREXingebF7Lq4alfS0E8ahPEKR+pBKiW2IqYvXqS745dWj4E8Y6O4WcYz4MAmKQuRGmJndd1clLcYuC8iF1DKe+7MJxGH1QbdOr28RLPZu37KHs0ZRi8M/RkIsJgvJiGF5PiE3zDKsRHA3iqx3eDZb4m3zfPEiG8UgmJfHeS3Qe9mrSw000zpFDSzYL4C46TfDqKYaTG5fxM31JntAh5VXdqNajfYZPgLfak37XPP5meqo2FS4R1HzUfY7g4eRN2t5Q2/tjIDVL2NxZu82QQBPeycd9iNfhVX+X/srXaDDw+7XTvJxfpF5bLN+4pCObNOFirJ31XUyVfpf2pKz6iECfaVufJBzXeakHitOyL8qSgoXiNj1esluFW1UUxM1YLNFGOReEcW/LmsoZqht0kOU80JydpLdBS7ZdrHIwWWqmmiSTxgRQBq/yUpXQifaXdnqK3kZz3z11gLWWYw7hvw7zZ27wMOfjqFFV1eiSMg9//aCY5r9mQ8myMp0GtwQH2v7Xc7T5PCwsYB5H+LOTcL0RwfrnOr4UTqgFOd8iKWF2Mh5RynFAk3NG718BN3juRQNBbYH9KAwyebxhrabCtgXZ1tEByTBE2FI5Bydbc5d1JEsphkrCEWXnUa3yyf/p9kulDMctbP85daNPoJdPayOaES7sRDsq94jCphH+E9j59uTY93Oeiu0FPH+B6iG3OxWcVA3s7soFflEnJjNVPBubia1GnU9oUiTsHASLYUwNNNxx8bKF69F7Ew0z2SFJPfO/eNDuvEXGKHz4qvbFcO1W93upxpwrr5RCAJmchosePMtrmVHGt/0C8fx5GbEnwKDbztaa6f6GE251grjFb58S+sUHDkZQYeB9SMe8+5G4EZ+Wk3li6Byme5iw8YfboY3D8kSnDirQVpRMzecDvPd6vKhZYkbcqo6SC9KPDlmjW5ISMNOIW8kdY9Pe364lPS7ed6Ugn8CrJYZ5WRXjiZnJjh70vtpKifcqSLEw+Is8ASNb/sbumKHpvWd585iCPFQND+YFk16NRbHG77mY7fb5b+DukNVc8Xd9GJ9bvqF7IkkMvPgixyJjvaZdMKZH5hnKr31ewYRvXpfx6z4Myk3fW0vMEWOFX8WeNu88EFXRHt4leLuRPMX+Nfw6BXEePuDqChdLhXy2/VaGiRPfhISvULWf95CymmgSeyz5Z2Re3xVELB2cgc4P60efeAfmO20XRy49KKcIoQT8YuzTG1hv0lPZwcFpFQtqt6nlrJm7v7eKr6Xu5FQ7xrFjFYxVL+e2M8Y24Xh/8gm0McO8diO8eVKf2LYMXPPcE+aLYtrROwiNKOIb1tD13N39OH4hpDgH5qNCJfa7BuT+xd1C/dbCvx89rkpK82lyBLbxdPN3DB6SPdWl5rlXzH4CITTNrRydRpG9I8N8VKGmF/zKe5geDTptaVwaJ+iWKLLdJfoCmouRlMcfkFJm4TfgJV9+AnWRHRxiH7bNWcbMNLzhkFPFk20tO+C+LPSpZcVI9L4hqN3VAV+h9t1ikwV4p4Wry3FHOQOPrWlPgIzbCLCgPvyFZhfj8FZqut/dP5PE6g/r5xJyEAUGhemxHvuXCjnd6bMfrV+57k6uVT4vzbLf58EcmZbVPr+tmRlnABO8n891xKK/HKAQ4+FPvz37UNuM1FAlW4ii+S2aK680iReD+ZM7OJohHvXSrp7BuKZW3i8bPS03Yk6mTjfUTA4/s4OV7K0N144CpYjl4LQM4XS2LFcC2hoe69RUa/RayORX6pgomL4Fstj99X8nPQkUEKhw4Aa9mLY+rRnFSp/SMNQ8oJVJSOzftjGqqCm7WVDs5wcY++Pb4cGvxFZCzgKfm52zK3DBFkW6ti3bNtqIbQhA9tiFnQQzeriXbxeTTtdykCkD2l2Ek3zemNn9euIOfQE2k2Cts4nVJkt0Fk007R5Qjkf0ibj2Zkt3uMTAb6e2YLZpHOwYONv45Yg3CneuL8k08oSy8XvIxwXZDZyIfcAJEYlk4kye0r+RZr7WNojBjf9Wo4kuRnmue4kPEbeQm7MlmeUTP2QMFzbkpnTMNsJACeievuLvuunqUvm48op3X+cV0iktOgY7cl9rgvUrMGjeOJdO/cWfua5wJWZB1kVdWOBt60AnDjlJ9oLT72bF0FMJ7qvH+TQB7tyhMOrvJXlmocP/DsUaDU4bcO3/cegDjbIrADrd+8OWMsqSvE+AOi73fqZp1kZYjmf9R4AuLb6y5+p2DUwKDil62Lw0fxE5NhrUDtK6hYASE8Q2CMY9i4+ZnDaTcO/eUnxBXi+Oi4iDmbKS2pf3ex/usHj6saiT8BV4PjnJ8KoR9K//i9QSwMEFAACAAgASpCFS2p9wY1LAAAAagAAABsAAAB1bml2ZXJzYWwvdW5pdmVyc2FsLnBuZy54bWyzsa/IzVEoSy0qzszPs1Uy1DNQsrfj5bIpKEoty0wtV6gAigEFIUBJoRLINUJwyzNTSjJslczNkZRkpGamZ5TYKpmaW8AF9YFGAgBQSwECAAAUAAIACABIkIVLFQ6tKGQEAAAHEQAAHQAAAAAAAAABAAAAAAAAAAAAdW5pdmVyc2FsL2NvbW1vbl9tZXNzYWdlcy5sbmdQSwECAAAUAAIACABIkIVLCH4LIykDAACGDAAAJwAAAAAAAAABAAAAAACfBAAAdW5pdmVyc2FsL2ZsYXNoX3B1Ymxpc2hpbmdfc2V0dGluZ3MueG1sUEsBAgAAFAACAAgASJCFS7X8CWS6AgAAVQoAACEAAAAAAAAAAQAAAAAADQgAAHVuaXZlcnNhbC9mbGFzaF9za2luX3NldHRpbmdzLnhtbFBLAQIAABQAAgAIAEiQhUsqlg9n/gIAAJcLAAAmAAAAAAAAAAEAAAAAAAYLAAB1bml2ZXJzYWwvaHRtbF9wdWJsaXNoaW5nX3NldHRpbmdzLnhtbFBLAQIAABQAAgAIAEiQhUtocVKRmgEAAB8GAAAfAAAAAAAAAAEAAAAAAEgOAAB1bml2ZXJzYWwvaHRtbF9za2luX3NldHRpbmdzLmpzUEsBAgAAFAACAAgASJCFSz08L9HBAAAA5QEAABoAAAAAAAAAAQAAAAAAHxAAAHVuaXZlcnNhbC9pMThuX3ByZXNldHMueG1sUEsBAgAAFAACAAgASJCFS5r5lmRrAAAAawAAABwAAAAAAAAAAQAAAAAAGBEAAHVuaXZlcnNhbC9sb2NhbF9zZXR0aW5ncy54bWxQSwECAAAUAAIACABElFdHI7RO+/sCAACwCAAAFAAAAAAAAAABAAAAAAC9EQAAdW5pdmVyc2FsL3BsYXllci54bWxQSwECAAAUAAIACABIkIVLsIcj9GwBAAD3AgAAKQAAAAAAAAABAAAAAADqFAAAdW5pdmVyc2FsL3NraW5fY3VzdG9taXphdGlvbl9zZXR0aW5ncy54bWxQSwECAAAUAAIACABKkIVLak81M9kMAADJGQAAFwAAAAAAAAAAAAAAAACdFgAAdW5pdmVyc2FsL3VuaXZlcnNhbC5wbmdQSwECAAAUAAIACABKkIVLan3BjUsAAABqAAAAGwAAAAAAAAABAAAAAACrIwAAdW5pdmVyc2FsL3VuaXZlcnNhbC5wbmcueG1sUEsFBgAAAAALAAsASQMAAC8kAAAAAA=="/>
  <p:tag name="ISPRING_PRESENTATION_TITLE" val="演示文稿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9103C39-DE18-4623-9E4E-2668BD2D46B7"/>
  <p:tag name="ISPRINGCLOUDFOLDERID" val="0"/>
  <p:tag name="ISPRINGCLOUDFOLDERPATH" val="资源库"/>
  <p:tag name="ISPRINGONLINEFOLDERID" val="0"/>
  <p:tag name="ISPRINGONLINEFOLDERPATH" val="内容列表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自定义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6A51"/>
      </a:accent1>
      <a:accent2>
        <a:srgbClr val="F2C961"/>
      </a:accent2>
      <a:accent3>
        <a:srgbClr val="DB6A51"/>
      </a:accent3>
      <a:accent4>
        <a:srgbClr val="F2C961"/>
      </a:accent4>
      <a:accent5>
        <a:srgbClr val="DB6A51"/>
      </a:accent5>
      <a:accent6>
        <a:srgbClr val="F2C961"/>
      </a:accent6>
      <a:hlink>
        <a:srgbClr val="0563C1"/>
      </a:hlink>
      <a:folHlink>
        <a:srgbClr val="954F72"/>
      </a:folHlink>
    </a:clrScheme>
    <a:fontScheme name="00tiedzf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173</Paragraphs>
  <Slides>26</Slides>
  <Notes>26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40">
      <vt:lpstr>Arial</vt:lpstr>
      <vt:lpstr>微软雅黑</vt:lpstr>
      <vt:lpstr>Calibri</vt:lpstr>
      <vt:lpstr>宋体</vt:lpstr>
      <vt:lpstr>等线 Light</vt:lpstr>
      <vt:lpstr>等线</vt:lpstr>
      <vt:lpstr>汉仪大黑简</vt:lpstr>
      <vt:lpstr>Agency FB</vt:lpstr>
      <vt:lpstr>方正细谭黑简体</vt:lpstr>
      <vt:lpstr>Wingdings</vt:lpstr>
      <vt:lpstr>Calibri Light</vt:lpstr>
      <vt:lpstr>Symbol</vt:lpstr>
      <vt:lpstr>Meiryo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PPT汇_www.ppthui.com; 第一PPT</dc:creator>
  <cp:lastModifiedBy>xiaoke</cp:lastModifiedBy>
  <cp:revision>73</cp:revision>
  <dcterms:created xsi:type="dcterms:W3CDTF">2018-01-23T06:42:00Z</dcterms:created>
  <dcterms:modified xsi:type="dcterms:W3CDTF">2023-05-08T04:03:39Z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2052-11.1.0.9740</vt:lpwstr>
  </property>
</Properties>
</file>