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63" r:id="rId2"/>
  </p:sldMasterIdLst>
  <p:notesMasterIdLst>
    <p:notesMasterId r:id="rId3"/>
  </p:notesMasterIdLst>
  <p:sldIdLst>
    <p:sldId id="2718" r:id="rId4"/>
    <p:sldId id="2736" r:id="rId5"/>
    <p:sldId id="2737" r:id="rId6"/>
    <p:sldId id="2720" r:id="rId7"/>
    <p:sldId id="2721" r:id="rId8"/>
    <p:sldId id="2723" r:id="rId9"/>
    <p:sldId id="2725" r:id="rId10"/>
    <p:sldId id="2726" r:id="rId11"/>
    <p:sldId id="2727" r:id="rId12"/>
    <p:sldId id="2738" r:id="rId13"/>
    <p:sldId id="2688" r:id="rId14"/>
    <p:sldId id="2728" r:id="rId15"/>
    <p:sldId id="2622" r:id="rId16"/>
    <p:sldId id="2671" r:id="rId17"/>
    <p:sldId id="2739" r:id="rId18"/>
    <p:sldId id="2698" r:id="rId19"/>
    <p:sldId id="2722" r:id="rId20"/>
    <p:sldId id="2724" r:id="rId21"/>
    <p:sldId id="2623" r:id="rId22"/>
    <p:sldId id="2740" r:id="rId23"/>
    <p:sldId id="2689" r:id="rId24"/>
    <p:sldId id="2662" r:id="rId25"/>
    <p:sldId id="2624" r:id="rId26"/>
    <p:sldId id="2741" r:id="rId27"/>
    <p:sldId id="2759" r:id="rId28"/>
    <p:sldId id="2785" r:id="rId29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0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396" y="114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64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097181" y="9159684"/>
            <a:ext cx="3134148" cy="483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66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66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41672" y="1640160"/>
            <a:ext cx="5519261" cy="4859734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7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7687" y="1640160"/>
            <a:ext cx="5513062" cy="4859734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7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1672" y="641637"/>
            <a:ext cx="11569078" cy="74414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94516" y="964354"/>
            <a:ext cx="1101094" cy="5303944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53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4406" y="964354"/>
            <a:ext cx="9670641" cy="5303944"/>
          </a:xfrm>
        </p:spPr>
        <p:txBody>
          <a:bodyPr vert="eaVert" lIns="46800" tIns="46800" rIns="46800" bIns="46800"/>
          <a:lstStyle>
            <a:lvl1pPr marL="241088" indent="-241088">
              <a:spcAft>
                <a:spcPts val="1055"/>
              </a:spcAft>
              <a:defRPr spc="316"/>
            </a:lvl1pPr>
            <a:lvl2pPr marL="723265" indent="-241088">
              <a:defRPr spc="316"/>
            </a:lvl2pPr>
            <a:lvl3pPr marL="1205442" indent="-241088">
              <a:defRPr spc="316"/>
            </a:lvl3pPr>
            <a:lvl4pPr marL="1687619" indent="-241088">
              <a:defRPr spc="316"/>
            </a:lvl4pPr>
            <a:lvl5pPr marL="2169795" indent="-241088">
              <a:defRPr spc="316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41672" y="816283"/>
            <a:ext cx="11572875" cy="57823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28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64359" y="3754904"/>
            <a:ext cx="10335094" cy="49736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31" spc="211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6" descr="F:\Temp\400页超强PPT模板\花PNG\65789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9390624">
            <a:off x="-2328776" y="-4764120"/>
            <a:ext cx="3107903" cy="69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Temp\400页超强PPT模板\花PNG\65789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2472549">
            <a:off x="11905773" y="-6950734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5BC574C2-0231-498C-86E3-B4ED627D160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E7A6D03C-65F4-4C13-B424-B28BC9F7B4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64359" y="964353"/>
            <a:ext cx="10335094" cy="271082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328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64359" y="3754904"/>
            <a:ext cx="10335094" cy="155283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531" spc="211"/>
            </a:lvl1pPr>
            <a:lvl2pPr marL="482177" indent="0" algn="ctr">
              <a:buNone/>
              <a:defRPr sz="2109"/>
            </a:lvl2pPr>
            <a:lvl3pPr marL="964353" indent="0" algn="ctr">
              <a:buNone/>
              <a:defRPr sz="1898"/>
            </a:lvl3pPr>
            <a:lvl4pPr marL="1446530" indent="0" algn="ctr">
              <a:buNone/>
              <a:defRPr sz="1687"/>
            </a:lvl4pPr>
            <a:lvl5pPr marL="1928707" indent="0" algn="ctr">
              <a:buNone/>
              <a:defRPr sz="1687"/>
            </a:lvl5pPr>
            <a:lvl6pPr marL="2410883" indent="0" algn="ctr">
              <a:buNone/>
              <a:defRPr sz="1687"/>
            </a:lvl6pPr>
            <a:lvl7pPr marL="2893060" indent="0" algn="ctr">
              <a:buNone/>
              <a:defRPr sz="1687"/>
            </a:lvl7pPr>
            <a:lvl8pPr marL="3375237" indent="0" algn="ctr">
              <a:buNone/>
              <a:defRPr sz="1687"/>
            </a:lvl8pPr>
            <a:lvl9pPr marL="3857413" indent="0" algn="ctr">
              <a:buNone/>
              <a:defRPr sz="1687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9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2177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964353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707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83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237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413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1672" y="1583210"/>
            <a:ext cx="5459906" cy="5007804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62235" y="1583210"/>
            <a:ext cx="5459906" cy="5007804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41672" y="1507277"/>
            <a:ext cx="5634562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9" b="1" spc="21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2177" indent="0">
              <a:buNone/>
              <a:defRPr sz="2109" b="1"/>
            </a:lvl2pPr>
            <a:lvl3pPr marL="964353" indent="0">
              <a:buNone/>
              <a:defRPr sz="1898" b="1"/>
            </a:lvl3pPr>
            <a:lvl4pPr marL="1446530" indent="0">
              <a:buNone/>
              <a:defRPr sz="1687" b="1"/>
            </a:lvl4pPr>
            <a:lvl5pPr marL="1928707" indent="0">
              <a:buNone/>
              <a:defRPr sz="1687" b="1"/>
            </a:lvl5pPr>
            <a:lvl6pPr marL="2410883" indent="0">
              <a:buNone/>
              <a:defRPr sz="1687" b="1"/>
            </a:lvl6pPr>
            <a:lvl7pPr marL="2893060" indent="0">
              <a:buNone/>
              <a:defRPr sz="1687" b="1"/>
            </a:lvl7pPr>
            <a:lvl8pPr marL="3375237" indent="0">
              <a:buNone/>
              <a:defRPr sz="1687" b="1"/>
            </a:lvl8pPr>
            <a:lvl9pPr marL="3857413" indent="0">
              <a:buNone/>
              <a:defRPr sz="1687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672" y="1955283"/>
            <a:ext cx="5634562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769" y="1499398"/>
            <a:ext cx="5634562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9" b="1" spc="21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2177" indent="0">
              <a:buNone/>
              <a:defRPr sz="2109" b="1"/>
            </a:lvl2pPr>
            <a:lvl3pPr marL="964353" indent="0">
              <a:buNone/>
              <a:defRPr sz="1898" b="1"/>
            </a:lvl3pPr>
            <a:lvl4pPr marL="1446530" indent="0">
              <a:buNone/>
              <a:defRPr sz="1687" b="1"/>
            </a:lvl4pPr>
            <a:lvl5pPr marL="1928707" indent="0">
              <a:buNone/>
              <a:defRPr sz="1687" b="1"/>
            </a:lvl5pPr>
            <a:lvl6pPr marL="2410883" indent="0">
              <a:buNone/>
              <a:defRPr sz="1687" b="1"/>
            </a:lvl6pPr>
            <a:lvl7pPr marL="2893060" indent="0">
              <a:buNone/>
              <a:defRPr sz="1687" b="1"/>
            </a:lvl7pPr>
            <a:lvl8pPr marL="3375237" indent="0">
              <a:buNone/>
              <a:defRPr sz="1687" b="1"/>
            </a:lvl8pPr>
            <a:lvl9pPr marL="3857413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769" y="1955283"/>
            <a:ext cx="5634562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2.png" /><Relationship Id="rId5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slideLayout" Target="../slideLayouts/slideLayout13.xml" /><Relationship Id="rId11" Type="http://schemas.openxmlformats.org/officeDocument/2006/relationships/slideLayout" Target="../slideLayouts/slideLayout1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5.xml" /><Relationship Id="rId3" Type="http://schemas.openxmlformats.org/officeDocument/2006/relationships/slideLayout" Target="../slideLayouts/slideLayout6.xml" /><Relationship Id="rId4" Type="http://schemas.openxmlformats.org/officeDocument/2006/relationships/slideLayout" Target="../slideLayouts/slideLayout7.xml" /><Relationship Id="rId5" Type="http://schemas.openxmlformats.org/officeDocument/2006/relationships/slideLayout" Target="../slideLayouts/slideLayout8.xml" /><Relationship Id="rId6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11.xml" /><Relationship Id="rId9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64353" rtl="0" eaLnBrk="1" latinLnBrk="0" hangingPunct="1">
              <a:defRPr sz="105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64353" rtl="0" eaLnBrk="1" latinLnBrk="0" hangingPunct="1">
              <a:defRPr sz="105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64353" rtl="0" eaLnBrk="1" latinLnBrk="0" hangingPunct="1">
              <a:defRPr sz="105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69"/>
            <a:ext cx="12860089" cy="7231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964353" rtl="0" eaLnBrk="1" fontAlgn="auto" latinLnBrk="0" hangingPunct="1">
        <a:lnSpc>
          <a:spcPct val="100000"/>
        </a:lnSpc>
        <a:spcBef>
          <a:spcPct val="0"/>
        </a:spcBef>
        <a:buNone/>
        <a:defRPr sz="3797" b="1" u="none" strike="noStrike" kern="1200" cap="none" spc="316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41088" indent="-241088" algn="l" defTabSz="964353" rtl="0" eaLnBrk="1" fontAlgn="auto" latinLnBrk="0" hangingPunct="1">
        <a:lnSpc>
          <a:spcPct val="130000"/>
        </a:lnSpc>
        <a:spcBef>
          <a:spcPct val="0"/>
        </a:spcBef>
        <a:spcAft>
          <a:spcPts val="1055"/>
        </a:spcAft>
        <a:buFont typeface="Arial" panose="020b0604020202020204" pitchFamily="34" charset="0"/>
        <a:buChar char="●"/>
        <a:defRPr sz="1898" u="none" strike="noStrike" kern="1200" cap="none" spc="15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723265" indent="-241088" algn="l" defTabSz="964353" rtl="0" eaLnBrk="1" fontAlgn="auto" latinLnBrk="0" hangingPunct="1">
        <a:lnSpc>
          <a:spcPct val="120000"/>
        </a:lnSpc>
        <a:spcBef>
          <a:spcPct val="0"/>
        </a:spcBef>
        <a:spcAft>
          <a:spcPts val="633"/>
        </a:spcAft>
        <a:buFont typeface="Arial" panose="020b0604020202020204" pitchFamily="34" charset="0"/>
        <a:buChar char="●"/>
        <a:tabLst>
          <a:tab pos="1697664"/>
        </a:tabLst>
        <a:defRPr sz="1687" u="none" strike="noStrike" kern="1200" cap="none" spc="15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205442" indent="-241088" algn="l" defTabSz="964353" rtl="0" eaLnBrk="1" fontAlgn="auto" latinLnBrk="0" hangingPunct="1">
        <a:lnSpc>
          <a:spcPct val="120000"/>
        </a:lnSpc>
        <a:spcBef>
          <a:spcPct val="0"/>
        </a:spcBef>
        <a:spcAft>
          <a:spcPts val="633"/>
        </a:spcAft>
        <a:buFont typeface="Arial" panose="020b0604020202020204" pitchFamily="34" charset="0"/>
        <a:buChar char="●"/>
        <a:defRPr sz="1687" u="none" strike="noStrike" kern="1200" cap="none" spc="15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87619" indent="-241088" algn="l" defTabSz="964353" rtl="0" eaLnBrk="1" fontAlgn="auto" latinLnBrk="0" hangingPunct="1">
        <a:lnSpc>
          <a:spcPct val="120000"/>
        </a:lnSpc>
        <a:spcBef>
          <a:spcPct val="0"/>
        </a:spcBef>
        <a:spcAft>
          <a:spcPts val="316"/>
        </a:spcAft>
        <a:buFont typeface="Wingdings" panose="05000000000000000000" charset="0"/>
        <a:buChar char=""/>
        <a:defRPr sz="1476" u="none" strike="noStrike" kern="1200" cap="none" spc="15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169795" indent="-241088" algn="l" defTabSz="964353" rtl="0" eaLnBrk="1" fontAlgn="auto" latinLnBrk="0" hangingPunct="1">
        <a:lnSpc>
          <a:spcPct val="120000"/>
        </a:lnSpc>
        <a:spcBef>
          <a:spcPct val="0"/>
        </a:spcBef>
        <a:spcAft>
          <a:spcPts val="316"/>
        </a:spcAft>
        <a:buFont typeface="Arial" panose="020b0604020202020204" pitchFamily="34" charset="0"/>
        <a:buChar char="•"/>
        <a:defRPr sz="1476" u="none" strike="noStrike" kern="1200" cap="none" spc="15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651972" indent="-241088" algn="l" defTabSz="96435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148" indent="-241088" algn="l" defTabSz="96435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088" algn="l" defTabSz="96435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502" indent="-241088" algn="l" defTabSz="96435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77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53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707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83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237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413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.png" /><Relationship Id="rId11" Type="http://schemas.openxmlformats.org/officeDocument/2006/relationships/tags" Target="../tags/tag6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5.png" /><Relationship Id="rId4" Type="http://schemas.openxmlformats.org/officeDocument/2006/relationships/image" Target="../media/image16.jpeg" /><Relationship Id="rId5" Type="http://schemas.openxmlformats.org/officeDocument/2006/relationships/image" Target="../media/image17.png" /><Relationship Id="rId6" Type="http://schemas.openxmlformats.org/officeDocument/2006/relationships/image" Target="../media/image18.jpeg" /><Relationship Id="rId7" Type="http://schemas.openxmlformats.org/officeDocument/2006/relationships/image" Target="../media/image19.png" /><Relationship Id="rId8" Type="http://schemas.openxmlformats.org/officeDocument/2006/relationships/image" Target="../media/image2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png" /><Relationship Id="rId4" Type="http://schemas.openxmlformats.org/officeDocument/2006/relationships/image" Target="../media/image10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1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1.png" /><Relationship Id="rId11" Type="http://schemas.microsoft.com/office/2007/relationships/media" Target="../media/media1.mp3" /><Relationship Id="rId12" Type="http://schemas.microsoft.com/office/2007/relationships/media" Target="../media/media1.mp3" TargetMode="Internal" /><Relationship Id="rId13" Type="http://schemas.openxmlformats.org/officeDocument/2006/relationships/image" Target="../media/image1.png" /><Relationship Id="rId14" Type="http://schemas.openxmlformats.org/officeDocument/2006/relationships/tags" Target="../tags/tag63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2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image" Target="../media/image2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6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770" y="1116954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12" y="5933921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962" y="1116954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42" y="127238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9953205" y="5061310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8157408" y="1937832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56" y="2296467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609" y="2659557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>
                <a:cs typeface="Arial" panose="020b0604020202020204" pitchFamily="34" charset="0"/>
              </a:rPr>
              <a:t>简洁清新小花</a:t>
            </a:r>
            <a:r>
              <a:rPr lang="en-US" altLang="zh-CN" sz="6000" b="1" cap="all">
                <a:cs typeface="Arial" panose="020b0604020202020204" pitchFamily="34" charset="0"/>
              </a:rPr>
              <a:t>PPT</a:t>
            </a:r>
            <a:r>
              <a:rPr lang="zh-CN" altLang="en-US" sz="6000" b="1" cap="all">
                <a:cs typeface="Arial" panose="020b0604020202020204" pitchFamily="34" charset="0"/>
              </a:rPr>
              <a:t>模板</a:t>
            </a:r>
            <a:endParaRPr lang="zh-CN" altLang="en-US" sz="6000" b="1" cap="all"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725271" y="3675220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253" y="3735269"/>
            <a:ext cx="7569927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6" descr="F:\Temp\400页超强PPT模板\花PNG\6578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4145815" y="355269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TypeLand 康熙字典體試用版" pitchFamily="50" charset="-120"/>
                <a:ea typeface="TypeLand 康熙字典體試用版" pitchFamily="50" charset="-120"/>
              </a:rPr>
              <a:t>二、请在这里输入文字标题</a:t>
            </a:r>
            <a:endParaRPr lang="zh-CN" altLang="en-US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696328"/>
            <a:ext cx="1604767" cy="1604767"/>
          </a:xfrm>
          <a:prstGeom prst="ellipse">
            <a:avLst/>
          </a:prstGeom>
          <a:solidFill>
            <a:srgbClr val="06A7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513255"/>
            <a:ext cx="1969750" cy="1969750"/>
            <a:chOff x="3800237" y="2257147"/>
            <a:chExt cx="1868076" cy="1868076"/>
          </a:xfrm>
          <a:solidFill>
            <a:srgbClr val="92D050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696331"/>
            <a:ext cx="1604767" cy="1604767"/>
          </a:xfrm>
          <a:prstGeom prst="ellipse">
            <a:avLst/>
          </a:prstGeom>
          <a:solidFill>
            <a:srgbClr val="06A7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513255"/>
            <a:ext cx="1969750" cy="1969750"/>
            <a:chOff x="6546413" y="2257147"/>
            <a:chExt cx="1868076" cy="1868076"/>
          </a:xfrm>
          <a:solidFill>
            <a:srgbClr val="06A7DB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513255"/>
            <a:ext cx="1969750" cy="1969750"/>
            <a:chOff x="9237196" y="2257147"/>
            <a:chExt cx="1868076" cy="1868076"/>
          </a:xfrm>
          <a:solidFill>
            <a:srgbClr val="92D050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513255"/>
            <a:ext cx="1969750" cy="1969750"/>
            <a:chOff x="1119258" y="2257147"/>
            <a:chExt cx="1868076" cy="1868076"/>
          </a:xfrm>
          <a:solidFill>
            <a:srgbClr val="06A7DB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46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8342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48785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48785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40211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640211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550527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50527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3205860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8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3154614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502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3192824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5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5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5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3192823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12" grpId="0" animBg="1"/>
      <p:bldP spid="126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1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1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46" name="矩形 4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43CAE5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13" name="直接连接符 12"/>
            <p:cNvCxnSpPr/>
            <p:nvPr/>
          </p:nvCxnSpPr>
          <p:spPr>
            <a:xfrm flipH="1"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rgbClr val="92D050"/>
          </a:solidFill>
        </p:grpSpPr>
        <p:cxnSp>
          <p:nvCxnSpPr>
            <p:cNvPr id="25" name="直接连接符 24"/>
            <p:cNvCxnSpPr/>
            <p:nvPr/>
          </p:nvCxnSpPr>
          <p:spPr>
            <a:xfrm flipH="1"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30" name="直接连接符 29"/>
            <p:cNvCxnSpPr/>
            <p:nvPr/>
          </p:nvCxnSpPr>
          <p:spPr>
            <a:xfrm flipH="1"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rgbClr val="92D050"/>
          </a:solidFill>
        </p:grpSpPr>
        <p:cxnSp>
          <p:nvCxnSpPr>
            <p:cNvPr id="35" name="直接连接符 34"/>
            <p:cNvCxnSpPr/>
            <p:nvPr/>
          </p:nvCxnSpPr>
          <p:spPr>
            <a:xfrm flipH="1"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>
                  <a:sym typeface="Arial" panose="020b0604020202020204" pitchFamily="34" charset="0"/>
                </a:rPr>
                <a:t>YOUR TITLE</a:t>
              </a:r>
              <a:endParaRPr lang="zh-CN" altLang="en-US" sz="210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>
                  <a:sym typeface="Arial" panose="020b0604020202020204" pitchFamily="34" charset="0"/>
                </a:rPr>
                <a:t>1</a:t>
              </a:r>
              <a:endParaRPr lang="zh-CN" altLang="en-US" sz="420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>
                  <a:sym typeface="Arial" panose="020b0604020202020204" pitchFamily="34" charset="0"/>
                </a:rPr>
                <a:t>YOUR TITLE</a:t>
              </a:r>
              <a:endParaRPr lang="zh-CN" altLang="en-US" sz="210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>
                  <a:sym typeface="Arial" panose="020b0604020202020204" pitchFamily="34" charset="0"/>
                </a:rPr>
                <a:t>3</a:t>
              </a:r>
              <a:endParaRPr lang="zh-CN" altLang="en-US" sz="420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build="p"/>
      <p:bldP spid="54" grpId="0" build="p"/>
      <p:bldP spid="55" grpId="0" build="p"/>
      <p:bldP spid="56" grpId="0" build="p"/>
      <p:bldP spid="57" grpId="0" build="p"/>
      <p:bldP spid="58" grpId="0" build="p"/>
      <p:bldP spid="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TypeLand 康熙字典體試用版" pitchFamily="50" charset="-120"/>
                <a:ea typeface="TypeLand 康熙字典體試用版" pitchFamily="50" charset="-120"/>
              </a:rPr>
              <a:t>三、请在这里输入文字标题</a:t>
            </a:r>
            <a:endParaRPr lang="zh-CN" altLang="en-US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sz="9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7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127245" y="299678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5076042" y="3783666"/>
            <a:ext cx="1089921" cy="1088246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787378" y="4053215"/>
            <a:ext cx="711545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4043046" y="2641845"/>
            <a:ext cx="709871" cy="711545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932547" y="5074492"/>
            <a:ext cx="711545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376427" y="299678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880856" y="3783666"/>
            <a:ext cx="1088246" cy="1088246"/>
          </a:xfrm>
          <a:prstGeom prst="ellipse">
            <a:avLst/>
          </a:prstGeom>
          <a:solidFill>
            <a:srgbClr val="43CAE5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547896" y="4053215"/>
            <a:ext cx="709871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92228" y="2641845"/>
            <a:ext cx="711545" cy="711545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402727" y="5074492"/>
            <a:ext cx="709871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362335" y="3376829"/>
            <a:ext cx="2338891" cy="2338892"/>
          </a:xfrm>
          <a:custGeom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345593" y="2938182"/>
            <a:ext cx="2340566" cy="2338892"/>
          </a:xfrm>
          <a:custGeom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802288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802287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156573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156572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510448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510447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864733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864732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626548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2248173"/>
            <a:ext cx="704849" cy="704849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3097006"/>
            <a:ext cx="704848" cy="704848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4012806"/>
            <a:ext cx="704849" cy="706523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794669"/>
            <a:ext cx="704848" cy="706523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779113"/>
            <a:ext cx="704849" cy="704848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3260107"/>
            <a:ext cx="1656318" cy="2393718"/>
          </a:xfrm>
          <a:custGeom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79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43CAE5"/>
          </a:solidFill>
          <a:ln w="28575"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240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067851" y="226927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67851" y="19897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553626" y="327486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53626" y="299534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6248826" y="424417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248826" y="396465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563151" y="513952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563151" y="48600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5782101" y="6219078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782101" y="5939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327741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554837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942374"/>
            <a:ext cx="1762321" cy="446701"/>
            <a:chOff x="1793077" y="1463668"/>
            <a:chExt cx="1371600" cy="347664"/>
          </a:xfrm>
          <a:solidFill>
            <a:srgbClr val="78C8FF"/>
          </a:solidFill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  <a:no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523411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511535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90316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27176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55997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41161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33560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27227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549700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94132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2825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559973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95160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29282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570245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96187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97412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57024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32247" y="4321505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9176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32247" y="226501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86113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643632" y="325597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8520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643632" y="5322897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9190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F:\Temp\400页超强PPT模板\花PNG\657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6048388" y="-480101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9481" y="1479205"/>
            <a:ext cx="1518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>
                <a:latin typeface="TypeLand 康熙字典體試用版" pitchFamily="50" charset="-120"/>
                <a:ea typeface="TypeLand 康熙字典體試用版" pitchFamily="50" charset="-120"/>
              </a:rPr>
              <a:t>目</a:t>
            </a:r>
            <a:endParaRPr lang="zh-CN" altLang="en-US" sz="450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2957" y="1211500"/>
            <a:ext cx="1518835" cy="126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595">
                <a:latin typeface="TypeLand 康熙字典體試用版" pitchFamily="50" charset="-120"/>
                <a:ea typeface="TypeLand 康熙字典體試用版" pitchFamily="50" charset="-120"/>
              </a:rPr>
              <a:t>录</a:t>
            </a:r>
            <a:endParaRPr lang="zh-CN" altLang="en-US" sz="7595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3169" y="2063467"/>
            <a:ext cx="1218603" cy="4385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2250">
                <a:latin typeface="TypeLand 康熙字典體試用版" pitchFamily="50" charset="-120"/>
                <a:ea typeface="TypeLand 康熙字典體試用版" pitchFamily="50" charset="-120"/>
              </a:rPr>
              <a:t>summer</a:t>
            </a:r>
            <a:endParaRPr lang="zh-CN" altLang="en-US" sz="225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854" y="2539533"/>
            <a:ext cx="2454939" cy="7414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5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705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3" name="Picture 4" descr="F:\Temp\400页超强PPT模板\花PNG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t="3382" r="24938"/>
          <a:stretch>
            <a:fillRect/>
          </a:stretch>
        </p:blipFill>
        <p:spPr bwMode="auto">
          <a:xfrm>
            <a:off x="500841" y="713848"/>
            <a:ext cx="1947746" cy="3307493"/>
          </a:xfrm>
          <a:prstGeom prst="rect">
            <a:avLst/>
          </a:prstGeom>
          <a:noFill/>
          <a:effectLst>
            <a:outerShdw blurRad="317500" dist="139700" dir="5640000" sx="97000" sy="97000" algn="t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86924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一、输入文字内容</a:t>
            </a:r>
            <a:endParaRPr lang="zh-CN" altLang="en-US" sz="140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9126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二、输入文字内容</a:t>
            </a:r>
            <a:endParaRPr lang="zh-CN" altLang="en-US" sz="140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1327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三、输入文字内容</a:t>
            </a:r>
            <a:endParaRPr lang="zh-CN" altLang="en-US" sz="140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3528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四、输入文字内容</a:t>
            </a:r>
            <a:endParaRPr lang="zh-CN" altLang="en-US" sz="140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2" grpId="0" build="p"/>
      <p:bldP spid="3" grpId="0"/>
      <p:bldP spid="6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TypeLand 康熙字典體試用版" pitchFamily="50" charset="-120"/>
                <a:ea typeface="TypeLand 康熙字典體試用版" pitchFamily="50" charset="-120"/>
              </a:rPr>
              <a:t>四、请在这里输入文字标题</a:t>
            </a:r>
            <a:endParaRPr lang="zh-CN" altLang="en-US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2" h="403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92D050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1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43CAE5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1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92D050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2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1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43CAE5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1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92D050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1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43CAE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1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43CAE5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92D050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43CAE5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92D050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92D050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43CAE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92D050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43CAE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43CAE5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43CAE5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92D050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29" y="1040121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121" y="1040121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201" y="50405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8157567" y="186099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015" y="2219634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>
                <a:cs typeface="Arial" panose="020b0604020202020204" pitchFamily="34" charset="0"/>
              </a:rPr>
              <a:t>谢谢观赏</a:t>
            </a:r>
            <a:endParaRPr lang="zh-CN" altLang="en-US" sz="6000" b="1" cap="all"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uld This Be Love">
            <a:hlinkClick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24575" y="-1093258"/>
            <a:ext cx="609600" cy="609600"/>
          </a:xfrm>
          <a:prstGeom prst="rect">
            <a:avLst/>
          </a:prstGeom>
        </p:spPr>
      </p:pic>
      <p:pic>
        <p:nvPicPr>
          <p:cNvPr id="22" name="Picture 6" descr="F:\Temp\400页超强PPT模板\花PNG\65789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4145974" y="278436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4"/>
    </p:custDataLst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21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382198" y="3234643"/>
            <a:ext cx="472080" cy="519791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1" tIns="48209" rIns="96421" bIns="48209" anchor="ctr"/>
          <a:lstStyle/>
          <a:p>
            <a:pPr algn="ctr" fontAlgn="base">
              <a:defRPr/>
            </a:pPr>
            <a:endParaRPr lang="zh-CN" altLang="en-US" sz="10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7999" y="3237154"/>
            <a:ext cx="7402621" cy="5197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354" tIns="0" rIns="142354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2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92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92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92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8129" y="2630732"/>
            <a:ext cx="7364955" cy="6127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2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92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4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92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973084" y="2626965"/>
            <a:ext cx="675477" cy="61646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1" tIns="48209" rIns="96421" bIns="48209" anchor="ctr"/>
          <a:lstStyle/>
          <a:p>
            <a:pPr algn="ctr" fontAlgn="base">
              <a:defRPr/>
            </a:pPr>
            <a:endParaRPr lang="zh-CN" altLang="en-US" sz="10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3074592" y="4005540"/>
            <a:ext cx="6612892" cy="1338399"/>
          </a:xfrm>
          <a:prstGeom prst="rect">
            <a:avLst/>
          </a:prstGeom>
          <a:noFill/>
          <a:ln w="25400">
            <a:noFill/>
          </a:ln>
        </p:spPr>
        <p:txBody>
          <a:bodyPr lIns="96421" tIns="48209" rIns="96421" bIns="48209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10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10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10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10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10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5026" y="1027416"/>
            <a:ext cx="3013279" cy="1506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9728" y="-14733"/>
            <a:ext cx="12847999" cy="727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22" y="1703691"/>
            <a:ext cx="12857376" cy="1305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643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3" b="1" i="0" u="none" strike="noStrike" kern="1200" cap="none" spc="211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927" b="1" i="0" u="none" strike="noStrike" kern="1200" cap="none" spc="211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927" b="1" i="0" u="none" strike="noStrike" kern="1200" cap="none" spc="211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927" b="1" i="0" u="none" strike="noStrike" kern="1200" cap="none" spc="211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932" b="1" i="0" u="none" strike="noStrike" kern="1200" cap="none" spc="211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927" b="1" i="0" u="none" strike="noStrike" kern="1200" cap="none" spc="211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927" b="1" i="0" u="none" strike="noStrike" kern="1200" cap="none" spc="211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643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27" b="1" i="0" u="none" strike="noStrike" kern="1200" cap="none" spc="211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927" b="1" i="0" u="none" strike="noStrike" kern="1200" cap="none" spc="211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46988" y="3284828"/>
            <a:ext cx="6961426" cy="2072020"/>
          </a:xfrm>
          <a:prstGeom prst="rect">
            <a:avLst/>
          </a:prstGeom>
          <a:noFill/>
          <a:ln w="25400">
            <a:noFill/>
          </a:ln>
        </p:spPr>
        <p:txBody>
          <a:bodyPr wrap="none" lIns="96378" tIns="48187" rIns="96378" bIns="48187" anchor="ctr">
            <a:noAutofit/>
          </a:bodyPr>
          <a:lstStyle>
            <a:defPPr>
              <a:defRPr lang="zh-CN"/>
            </a:defPPr>
            <a:lvl1pPr marL="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531"/>
              </a:lnSpc>
            </a:pPr>
            <a:r>
              <a:rPr lang="en-US" altLang="zh-CN" sz="2953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531" b="1" spc="21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531"/>
              </a:lnSpc>
            </a:pPr>
            <a:endParaRPr lang="en-US" altLang="zh-CN" sz="2531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531"/>
              </a:lnSpc>
            </a:pP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66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66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531"/>
              </a:lnSpc>
            </a:pP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66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66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531"/>
              </a:lnSpc>
            </a:pP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66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66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66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1851" y="102261"/>
            <a:ext cx="3012086" cy="15060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990001" y="5356849"/>
            <a:ext cx="8880757" cy="144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66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66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66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66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5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49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76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76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17581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TypeLand 康熙字典體試用版" pitchFamily="50" charset="-120"/>
                <a:ea typeface="TypeLand 康熙字典體試用版" pitchFamily="50" charset="-120"/>
              </a:rPr>
              <a:t>一、请在这里输入文字标题</a:t>
            </a:r>
            <a:endParaRPr lang="zh-CN" altLang="en-US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4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1" y="3373954"/>
            <a:ext cx="1002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137820" y="16553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3137820" y="1338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573727" y="16172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22797" y="13243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9186454" y="58029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9235524" y="55100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1"/>
          <p:cNvGrpSpPr/>
          <p:nvPr/>
        </p:nvGrpSpPr>
        <p:grpSpPr>
          <a:xfrm>
            <a:off x="8493695" y="3616325"/>
            <a:ext cx="418556" cy="418556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>
          <a:xfrm>
            <a:off x="3993379" y="3616325"/>
            <a:ext cx="418556" cy="418556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6220098" y="1408022"/>
            <a:ext cx="418556" cy="418556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6220098" y="5868157"/>
            <a:ext cx="418556" cy="418556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>
          <a:xfrm>
            <a:off x="4313383" y="1714774"/>
            <a:ext cx="4231988" cy="423505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>
            <a:xfrm>
              <a:off x="0" y="0"/>
              <a:ext cx="4392474" cy="4393594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>
              <a:xfrm>
                <a:off x="0" y="0"/>
                <a:ext cx="4392474" cy="4393594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3" y="3584307"/>
              <a:ext cx="747702" cy="747708"/>
            </a:xfrm>
            <a:custGeom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Calibri Light" panose="020f030202020403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16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TextBox 23"/>
          <p:cNvSpPr txBox="1"/>
          <p:nvPr/>
        </p:nvSpPr>
        <p:spPr>
          <a:xfrm>
            <a:off x="30405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0405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1" name="TextBox 23"/>
          <p:cNvSpPr txBox="1"/>
          <p:nvPr/>
        </p:nvSpPr>
        <p:spPr>
          <a:xfrm>
            <a:off x="52503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2503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6" name="TextBox 23"/>
          <p:cNvSpPr txBox="1"/>
          <p:nvPr/>
        </p:nvSpPr>
        <p:spPr>
          <a:xfrm>
            <a:off x="75172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5172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8" name="TextBox 23"/>
          <p:cNvSpPr txBox="1"/>
          <p:nvPr/>
        </p:nvSpPr>
        <p:spPr>
          <a:xfrm>
            <a:off x="97270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7270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5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7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1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solidFill>
            <a:schemeClr val="bg1"/>
          </a:solidFill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  <a:grpFill/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2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/>
      <p:bldP spid="57" grpId="0" build="p"/>
      <p:bldP spid="58" grpId="0" build="p"/>
      <p:bldP spid="59" grpId="0" build="p"/>
      <p:bldP spid="60" grpId="0" build="p"/>
      <p:bldP spid="61" grpId="0" build="p"/>
      <p:bldP spid="62" grpId="0" build="p"/>
      <p:bldP spid="63" grpId="0" build="p"/>
      <p:bldP spid="64" grpId="0" build="p"/>
      <p:bldP spid="65" grpId="0" build="p"/>
      <p:bldP spid="66" grpId="0" build="p"/>
      <p:bldP spid="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92D050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92D050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MH" val="20160405234033"/>
  <p:tag name="MH_LIBRARY" val="GRAPHIC"/>
</p:tagLst>
</file>

<file path=ppt/tags/tag62.xml><?xml version="1.0" encoding="utf-8"?>
<p:tagLst xmlns:p="http://schemas.openxmlformats.org/presentationml/2006/main">
  <p:tag name="MH" val="20160405234033"/>
  <p:tag name="MH_LIBRARY" val="GRAPHIC"/>
</p:tagLst>
</file>

<file path=ppt/tags/tag63.xml><?xml version="1.0" encoding="utf-8"?>
<p:tagLst xmlns:p="http://schemas.openxmlformats.org/presentationml/2006/main">
  <p:tag name="MH" val="20160405234033"/>
  <p:tag name="MH_LIBRARY" val="GRAPHIC"/>
</p:tagLst>
</file>

<file path=ppt/tags/tag64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289.简洁清新小花通用PPT模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自定义设计方案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279</Paragraphs>
  <Slides>26</Slides>
  <Notes>26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3">
      <vt:lpstr>Arial</vt:lpstr>
      <vt:lpstr>微软雅黑</vt:lpstr>
      <vt:lpstr>Calibri</vt:lpstr>
      <vt:lpstr>宋体</vt:lpstr>
      <vt:lpstr>TypeLand 康熙字典體試用版</vt:lpstr>
      <vt:lpstr>华文中宋</vt:lpstr>
      <vt:lpstr>ヒラギノ角ゴ ProN W3</vt:lpstr>
      <vt:lpstr>Agency FB</vt:lpstr>
      <vt:lpstr>微软雅黑 Light</vt:lpstr>
      <vt:lpstr>Calibri Light</vt:lpstr>
      <vt:lpstr>Lato Regular</vt:lpstr>
      <vt:lpstr>Franklin Gothic Book</vt:lpstr>
      <vt:lpstr>나눔고딕</vt:lpstr>
      <vt:lpstr>Gungsuh</vt:lpstr>
      <vt:lpstr>Meiryo</vt:lpstr>
      <vt:lpstr>Wingdings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</cp:revision>
  <dcterms:created xsi:type="dcterms:W3CDTF">2016-09-14T13:55:00Z</dcterms:created>
  <dcterms:modified xsi:type="dcterms:W3CDTF">2023-05-08T04:10:17Z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