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0" r:id="rId2"/>
  </p:sldMasterIdLst>
  <p:notesMasterIdLst>
    <p:notesMasterId r:id="rId3"/>
  </p:notesMasterIdLst>
  <p:sldIdLst>
    <p:sldId id="343" r:id="rId4"/>
    <p:sldId id="344" r:id="rId5"/>
    <p:sldId id="345" r:id="rId6"/>
    <p:sldId id="313" r:id="rId7"/>
    <p:sldId id="279" r:id="rId8"/>
    <p:sldId id="307" r:id="rId9"/>
    <p:sldId id="311" r:id="rId10"/>
    <p:sldId id="328" r:id="rId11"/>
    <p:sldId id="346" r:id="rId12"/>
    <p:sldId id="314" r:id="rId13"/>
    <p:sldId id="285" r:id="rId14"/>
    <p:sldId id="283" r:id="rId15"/>
    <p:sldId id="320" r:id="rId16"/>
    <p:sldId id="321" r:id="rId17"/>
    <p:sldId id="312" r:id="rId18"/>
    <p:sldId id="347" r:id="rId19"/>
    <p:sldId id="326" r:id="rId20"/>
    <p:sldId id="325" r:id="rId21"/>
    <p:sldId id="317" r:id="rId22"/>
    <p:sldId id="342" r:id="rId23"/>
    <p:sldId id="327" r:id="rId24"/>
    <p:sldId id="348" r:id="rId25"/>
    <p:sldId id="309" r:id="rId26"/>
    <p:sldId id="341" r:id="rId27"/>
    <p:sldId id="339" r:id="rId28"/>
    <p:sldId id="316" r:id="rId29"/>
    <p:sldId id="322" r:id="rId30"/>
    <p:sldId id="315" r:id="rId31"/>
    <p:sldId id="337" r:id="rId32"/>
    <p:sldId id="310" r:id="rId33"/>
    <p:sldId id="349" r:id="rId34"/>
    <p:sldId id="274" r:id="rId35"/>
    <p:sldId id="338" r:id="rId36"/>
    <p:sldId id="308" r:id="rId37"/>
    <p:sldId id="323" r:id="rId38"/>
    <p:sldId id="305" r:id="rId39"/>
    <p:sldId id="340" r:id="rId40"/>
    <p:sldId id="306" r:id="rId41"/>
    <p:sldId id="319" r:id="rId42"/>
    <p:sldId id="350" r:id="rId43"/>
    <p:sldId id="383" r:id="rId44"/>
    <p:sldId id="426" r:id="rId45"/>
  </p:sldIdLst>
  <p:sldSz cx="13681075" cy="7921625"/>
  <p:notesSz cx="6858000" cy="9144000"/>
  <p:custDataLst>
    <p:tags r:id="rId46"/>
  </p:custDataLst>
  <p:defaultText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8791" autoAdjust="0"/>
  </p:normalViewPr>
  <p:slideViewPr>
    <p:cSldViewPr>
      <p:cViewPr varScale="1">
        <p:scale>
          <a:sx n="99" d="100"/>
          <a:sy n="99" d="100"/>
        </p:scale>
        <p:origin x="858" y="90"/>
      </p:cViewPr>
      <p:guideLst>
        <p:guide orient="horz" pos="2496"/>
        <p:guide pos="4309"/>
      </p:guideLst>
    </p:cSldViewPr>
  </p:slideViewPr>
  <p:notesTextViewPr>
    <p:cViewPr>
      <p:scale>
        <a:sx n="1" d="1"/>
        <a:sy n="1" d="1"/>
      </p:scale>
      <p:origin x="0" y="0"/>
    </p:cViewPr>
  </p:notesTextViewPr>
  <p:sorterViewPr>
    <p:cViewPr>
      <p:scale>
        <a:sx n="25" d="100"/>
        <a:sy n="25"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tags" Target="tags/tag68.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D237C-C4C5-43CF-B4D3-19F2C9B0755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68313" y="685800"/>
            <a:ext cx="592137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FBD33-0E80-4B03-BDEC-5ABB56D8691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496570" rtl="0" eaLnBrk="1" latinLnBrk="0" hangingPunct="1">
      <a:defRPr sz="700" kern="1200">
        <a:solidFill>
          <a:schemeClr val="tx1"/>
        </a:solidFill>
        <a:latin typeface="+mn-lt"/>
        <a:ea typeface="+mn-ea"/>
        <a:cs typeface="+mn-cs"/>
      </a:defRPr>
    </a:lvl1pPr>
    <a:lvl2pPr marL="248285" algn="l" defTabSz="496570" rtl="0" eaLnBrk="1" latinLnBrk="0" hangingPunct="1">
      <a:defRPr sz="700" kern="1200">
        <a:solidFill>
          <a:schemeClr val="tx1"/>
        </a:solidFill>
        <a:latin typeface="+mn-lt"/>
        <a:ea typeface="+mn-ea"/>
        <a:cs typeface="+mn-cs"/>
      </a:defRPr>
    </a:lvl2pPr>
    <a:lvl3pPr marL="496570" algn="l" defTabSz="496570" rtl="0" eaLnBrk="1" latinLnBrk="0" hangingPunct="1">
      <a:defRPr sz="700" kern="1200">
        <a:solidFill>
          <a:schemeClr val="tx1"/>
        </a:solidFill>
        <a:latin typeface="+mn-lt"/>
        <a:ea typeface="+mn-ea"/>
        <a:cs typeface="+mn-cs"/>
      </a:defRPr>
    </a:lvl3pPr>
    <a:lvl4pPr marL="744220" algn="l" defTabSz="496570" rtl="0" eaLnBrk="1" latinLnBrk="0" hangingPunct="1">
      <a:defRPr sz="700" kern="1200">
        <a:solidFill>
          <a:schemeClr val="tx1"/>
        </a:solidFill>
        <a:latin typeface="+mn-lt"/>
        <a:ea typeface="+mn-ea"/>
        <a:cs typeface="+mn-cs"/>
      </a:defRPr>
    </a:lvl4pPr>
    <a:lvl5pPr marL="992505" algn="l" defTabSz="496570" rtl="0" eaLnBrk="1" latinLnBrk="0" hangingPunct="1">
      <a:defRPr sz="700" kern="1200">
        <a:solidFill>
          <a:schemeClr val="tx1"/>
        </a:solidFill>
        <a:latin typeface="+mn-lt"/>
        <a:ea typeface="+mn-ea"/>
        <a:cs typeface="+mn-cs"/>
      </a:defRPr>
    </a:lvl5pPr>
    <a:lvl6pPr marL="1240790" algn="l" defTabSz="496570" rtl="0" eaLnBrk="1" latinLnBrk="0" hangingPunct="1">
      <a:defRPr sz="700" kern="1200">
        <a:solidFill>
          <a:schemeClr val="tx1"/>
        </a:solidFill>
        <a:latin typeface="+mn-lt"/>
        <a:ea typeface="+mn-ea"/>
        <a:cs typeface="+mn-cs"/>
      </a:defRPr>
    </a:lvl6pPr>
    <a:lvl7pPr marL="1489075" algn="l" defTabSz="496570" rtl="0" eaLnBrk="1" latinLnBrk="0" hangingPunct="1">
      <a:defRPr sz="700" kern="1200">
        <a:solidFill>
          <a:schemeClr val="tx1"/>
        </a:solidFill>
        <a:latin typeface="+mn-lt"/>
        <a:ea typeface="+mn-ea"/>
        <a:cs typeface="+mn-cs"/>
      </a:defRPr>
    </a:lvl7pPr>
    <a:lvl8pPr marL="1737360" algn="l" defTabSz="496570" rtl="0" eaLnBrk="1" latinLnBrk="0" hangingPunct="1">
      <a:defRPr sz="700" kern="1200">
        <a:solidFill>
          <a:schemeClr val="tx1"/>
        </a:solidFill>
        <a:latin typeface="+mn-lt"/>
        <a:ea typeface="+mn-ea"/>
        <a:cs typeface="+mn-cs"/>
      </a:defRPr>
    </a:lvl8pPr>
    <a:lvl9pPr marL="1985645" algn="l" defTabSz="496570" rtl="0" eaLnBrk="1" latinLnBrk="0" hangingPunct="1">
      <a:defRPr sz="7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办公资源</a:t>
            </a:r>
            <a:endParaRPr lang="zh-CN" altLang="en-US"/>
          </a:p>
        </p:txBody>
      </p:sp>
      <p:sp>
        <p:nvSpPr>
          <p:cNvPr id="4" name="灯片编号占位符 3"/>
          <p:cNvSpPr>
            <a:spLocks noGrp="1"/>
          </p:cNvSpPr>
          <p:nvPr>
            <p:ph type="sldNum" sz="quarter" idx="10"/>
          </p:nvPr>
        </p:nvSpPr>
        <p:spPr/>
        <p:txBody>
          <a:bodyPr/>
          <a:lstStyle/>
          <a:p>
            <a:fld id="{1FF0F3D0-02C6-456D-A13A-6773F91FE9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r>
              <a:rPr lang="zh-CN" altLang="en-US"/>
              <a:t>办公资源</a:t>
            </a:r>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办公资源</a:t>
            </a:r>
            <a:endParaRPr lang="zh-CN" altLang="en-US"/>
          </a:p>
        </p:txBody>
      </p:sp>
      <p:sp>
        <p:nvSpPr>
          <p:cNvPr id="4" name="灯片编号占位符 3"/>
          <p:cNvSpPr>
            <a:spLocks noGrp="1"/>
          </p:cNvSpPr>
          <p:nvPr>
            <p:ph type="sldNum" sz="quarter" idx="10"/>
          </p:nvPr>
        </p:nvSpPr>
        <p:spPr/>
        <p:txBody>
          <a:bodyPr/>
          <a:lstStyle/>
          <a:p>
            <a:fld id="{1FF0F3D0-02C6-456D-A13A-6773F91FE949}"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359061" y="9858996"/>
            <a:ext cx="3334762" cy="514821"/>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347">
                <a:solidFill>
                  <a:srgbClr val="000000"/>
                </a:solidFill>
                <a:latin typeface="Calibri"/>
                <a:ea typeface="宋体" panose="02010600030101010101" pitchFamily="2" charset="-122"/>
              </a:rPr>
              <a:t>42</a:t>
            </a:fld>
            <a:endParaRPr lang="zh-CN" altLang="en-US" sz="1347">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microsoft.com/office/2007/relationships/hdphoto" Target="../media/image4.wdp"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png" /><Relationship Id="rId2" Type="http://schemas.microsoft.com/office/2007/relationships/hdphoto" Target="../media/image4.wdp" /><Relationship Id="rId3"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026081" y="2460840"/>
            <a:ext cx="11628914" cy="169801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052162" y="4488922"/>
            <a:ext cx="9576753" cy="2024416"/>
          </a:xfrm>
        </p:spPr>
        <p:txBody>
          <a:bodyPr/>
          <a:lstStyle>
            <a:lvl1pPr marL="0" indent="0" algn="ctr">
              <a:buNone/>
              <a:defRPr>
                <a:solidFill>
                  <a:schemeClr val="tx1">
                    <a:tint val="75000"/>
                  </a:schemeClr>
                </a:solidFill>
              </a:defRPr>
            </a:lvl1pPr>
            <a:lvl2pPr marL="656590" indent="0" algn="ctr">
              <a:buNone/>
              <a:defRPr>
                <a:solidFill>
                  <a:schemeClr val="tx1">
                    <a:tint val="75000"/>
                  </a:schemeClr>
                </a:solidFill>
              </a:defRPr>
            </a:lvl2pPr>
            <a:lvl3pPr marL="1313180" indent="0" algn="ctr">
              <a:buNone/>
              <a:defRPr>
                <a:solidFill>
                  <a:schemeClr val="tx1">
                    <a:tint val="75000"/>
                  </a:schemeClr>
                </a:solidFill>
              </a:defRPr>
            </a:lvl3pPr>
            <a:lvl4pPr marL="1969770" indent="0" algn="ctr">
              <a:buNone/>
              <a:defRPr>
                <a:solidFill>
                  <a:schemeClr val="tx1">
                    <a:tint val="75000"/>
                  </a:schemeClr>
                </a:solidFill>
              </a:defRPr>
            </a:lvl4pPr>
            <a:lvl5pPr marL="2626360" indent="0" algn="ctr">
              <a:buNone/>
              <a:defRPr>
                <a:solidFill>
                  <a:schemeClr val="tx1">
                    <a:tint val="75000"/>
                  </a:schemeClr>
                </a:solidFill>
              </a:defRPr>
            </a:lvl5pPr>
            <a:lvl6pPr marL="3282950" indent="0" algn="ctr">
              <a:buNone/>
              <a:defRPr>
                <a:solidFill>
                  <a:schemeClr val="tx1">
                    <a:tint val="75000"/>
                  </a:schemeClr>
                </a:solidFill>
              </a:defRPr>
            </a:lvl6pPr>
            <a:lvl7pPr marL="3940175" indent="0" algn="ctr">
              <a:buNone/>
              <a:defRPr>
                <a:solidFill>
                  <a:schemeClr val="tx1">
                    <a:tint val="75000"/>
                  </a:schemeClr>
                </a:solidFill>
              </a:defRPr>
            </a:lvl7pPr>
            <a:lvl8pPr marL="4596765" indent="0" algn="ctr">
              <a:buNone/>
              <a:defRPr>
                <a:solidFill>
                  <a:schemeClr val="tx1">
                    <a:tint val="75000"/>
                  </a:schemeClr>
                </a:solidFill>
              </a:defRPr>
            </a:lvl8pPr>
            <a:lvl9pPr marL="525335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9918779" y="238382"/>
            <a:ext cx="3078242" cy="506837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4054" y="238382"/>
            <a:ext cx="9006708" cy="506837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3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4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5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6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7_标题幻灯片">
    <p:spTree>
      <p:nvGrpSpPr>
        <p:cNvPr id="1" name=""/>
        <p:cNvGrpSpPr/>
        <p:nvPr/>
      </p:nvGrpSpPr>
      <p:grpSpPr>
        <a:xfrm>
          <a:off x="0" y="0"/>
          <a:ext cx="0" cy="0"/>
        </a:xfrm>
      </p:grpSpPr>
      <p:pic>
        <p:nvPicPr>
          <p:cNvPr id="2" name="图片 1"/>
          <p:cNvPicPr>
            <a:picLocks noChangeAspect="1"/>
          </p:cNvPicPr>
          <p:nvPr userDrawn="1"/>
        </p:nvPicPr>
        <p:blipFill>
          <a:blip r:embed="rId1"/>
          <a:stretch>
            <a:fillRect/>
          </a:stretch>
        </p:blipFill>
        <p:spPr>
          <a:xfrm>
            <a:off x="-1185" y="992"/>
            <a:ext cx="13682261" cy="7922311"/>
          </a:xfrm>
          <a:prstGeom prst="rect">
            <a:avLst/>
          </a:prstGeom>
        </p:spPr>
      </p:pic>
      <p:grpSp>
        <p:nvGrpSpPr>
          <p:cNvPr id="3" name="组合 2"/>
          <p:cNvGrpSpPr/>
          <p:nvPr userDrawn="1"/>
        </p:nvGrpSpPr>
        <p:grpSpPr>
          <a:xfrm>
            <a:off x="3234122" y="2336131"/>
            <a:ext cx="7212832" cy="3249363"/>
            <a:chOff x="-177801" y="684213"/>
            <a:chExt cx="10882314" cy="4872038"/>
          </a:xfrm>
          <a:solidFill>
            <a:schemeClr val="tx1">
              <a:alpha val="5000"/>
            </a:schemeClr>
          </a:solidFill>
        </p:grpSpPr>
        <p:sp>
          <p:nvSpPr>
            <p:cNvPr id="4"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9"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0"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1"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2"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3"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4"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5"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6"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7"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8"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19"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0"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1"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2"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3"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4"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5"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6"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7"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8"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29"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0"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1"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2"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3"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4"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5"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6"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7"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8"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39"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0"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1"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2"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3"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4"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5"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6"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7"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8"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49"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0"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1"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2"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3"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4"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5"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6"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7"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8"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59"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0"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1"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2"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3"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4"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5"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6"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7"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8"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69"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0"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1"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2"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3"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4"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5"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6"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7"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8"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79"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0"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1"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2"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3"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4"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5"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6"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sp>
          <p:nvSpPr>
            <p:cNvPr id="87"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2020">
                <a:latin typeface="+mn-lt"/>
                <a:ea typeface="+mn-ea"/>
              </a:endParaRPr>
            </a:p>
          </p:txBody>
        </p:sp>
      </p:grpSp>
      <p:sp>
        <p:nvSpPr>
          <p:cNvPr id="88" name="任意多边形 87"/>
          <p:cNvSpPr/>
          <p:nvPr userDrawn="1"/>
        </p:nvSpPr>
        <p:spPr>
          <a:xfrm>
            <a:off x="7127" y="910439"/>
            <a:ext cx="9899053" cy="113243"/>
          </a:xfrm>
          <a:custGeom>
            <a:gdLst>
              <a:gd name="connsiteX0" fmla="*/ 0 w 8821621"/>
              <a:gd name="connsiteY0" fmla="*/ 0 h 98038"/>
              <a:gd name="connsiteX1" fmla="*/ 8723583 w 8821621"/>
              <a:gd name="connsiteY1" fmla="*/ 0 h 98038"/>
              <a:gd name="connsiteX2" fmla="*/ 8821621 w 8821621"/>
              <a:gd name="connsiteY2" fmla="*/ 98038 h 98038"/>
              <a:gd name="connsiteX3" fmla="*/ 0 w 8821621"/>
              <a:gd name="connsiteY3" fmla="*/ 98038 h 98038"/>
              <a:gd name="connsiteX4" fmla="*/ 0 w 88216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21621" h="98038">
                <a:moveTo>
                  <a:pt x="0" y="0"/>
                </a:moveTo>
                <a:lnTo>
                  <a:pt x="8723583" y="0"/>
                </a:lnTo>
                <a:lnTo>
                  <a:pt x="8821621" y="98038"/>
                </a:lnTo>
                <a:lnTo>
                  <a:pt x="0" y="98038"/>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89" name="任意多边形 88"/>
          <p:cNvSpPr/>
          <p:nvPr userDrawn="1"/>
        </p:nvSpPr>
        <p:spPr>
          <a:xfrm>
            <a:off x="12439578" y="910439"/>
            <a:ext cx="1248624" cy="113243"/>
          </a:xfrm>
          <a:custGeom>
            <a:gdLst>
              <a:gd name="connsiteX0" fmla="*/ 98038 w 1112721"/>
              <a:gd name="connsiteY0" fmla="*/ 0 h 98038"/>
              <a:gd name="connsiteX1" fmla="*/ 1112721 w 1112721"/>
              <a:gd name="connsiteY1" fmla="*/ 0 h 98038"/>
              <a:gd name="connsiteX2" fmla="*/ 1112721 w 1112721"/>
              <a:gd name="connsiteY2" fmla="*/ 98038 h 98038"/>
              <a:gd name="connsiteX3" fmla="*/ 0 w 1112721"/>
              <a:gd name="connsiteY3" fmla="*/ 98038 h 98038"/>
              <a:gd name="connsiteX4" fmla="*/ 98038 w 1112721"/>
              <a:gd name="connsiteY4" fmla="*/ 0 h 980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12721" h="98038">
                <a:moveTo>
                  <a:pt x="98038" y="0"/>
                </a:moveTo>
                <a:lnTo>
                  <a:pt x="1112721" y="0"/>
                </a:lnTo>
                <a:lnTo>
                  <a:pt x="1112721" y="98038"/>
                </a:lnTo>
                <a:lnTo>
                  <a:pt x="0" y="98038"/>
                </a:lnTo>
                <a:lnTo>
                  <a:pt x="98038"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0" name="任意多边形 89"/>
          <p:cNvSpPr/>
          <p:nvPr userDrawn="1"/>
        </p:nvSpPr>
        <p:spPr>
          <a:xfrm>
            <a:off x="9906179" y="1023682"/>
            <a:ext cx="2533398" cy="47204"/>
          </a:xfrm>
          <a:custGeom>
            <a:gdLst>
              <a:gd name="connsiteX0" fmla="*/ 0 w 2257658"/>
              <a:gd name="connsiteY0" fmla="*/ 0 h 40866"/>
              <a:gd name="connsiteX1" fmla="*/ 2257658 w 2257658"/>
              <a:gd name="connsiteY1" fmla="*/ 0 h 40866"/>
              <a:gd name="connsiteX2" fmla="*/ 2216792 w 2257658"/>
              <a:gd name="connsiteY2" fmla="*/ 40866 h 40866"/>
              <a:gd name="connsiteX3" fmla="*/ 40866 w 2257658"/>
              <a:gd name="connsiteY3" fmla="*/ 40866 h 40866"/>
              <a:gd name="connsiteX4" fmla="*/ 0 w 2257658"/>
              <a:gd name="connsiteY4" fmla="*/ 0 h 408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57658" h="40866">
                <a:moveTo>
                  <a:pt x="0" y="0"/>
                </a:moveTo>
                <a:lnTo>
                  <a:pt x="2257658" y="0"/>
                </a:lnTo>
                <a:lnTo>
                  <a:pt x="2216792" y="40866"/>
                </a:lnTo>
                <a:lnTo>
                  <a:pt x="40866" y="40866"/>
                </a:lnTo>
                <a:lnTo>
                  <a:pt x="0" y="0"/>
                </a:lnTo>
                <a:close/>
              </a:path>
            </a:pathLst>
          </a:cu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sp>
        <p:nvSpPr>
          <p:cNvPr id="96" name="直角三角形 95"/>
          <p:cNvSpPr/>
          <p:nvPr userDrawn="1"/>
        </p:nvSpPr>
        <p:spPr>
          <a:xfrm>
            <a:off x="9503" y="406636"/>
            <a:ext cx="489429" cy="503804"/>
          </a:xfrm>
          <a:prstGeom prst="rtTriangle">
            <a:avLst/>
          </a:prstGeom>
          <a:solidFill>
            <a:srgbClr val="E40000"/>
          </a:solidFill>
          <a:ln>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915">
              <a:solidFill>
                <a:srgbClr val="FFFFFF"/>
              </a:solidFill>
              <a:latin typeface="+mn-ea"/>
            </a:endParaRPr>
          </a:p>
        </p:txBody>
      </p:sp>
      <p:pic>
        <p:nvPicPr>
          <p:cNvPr id="119" name="图片 118"/>
          <p:cNvPicPr>
            <a:picLocks noChangeAspect="1"/>
          </p:cNvPicPr>
          <p:nvPr userDrawn="1"/>
        </p:nvPicPr>
        <p:blipFill>
          <a:blip r:embed="rId2"/>
          <a:stretch>
            <a:fillRect/>
          </a:stretch>
        </p:blipFill>
        <p:spPr>
          <a:xfrm>
            <a:off x="10018637" y="386724"/>
            <a:ext cx="2312303" cy="59857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4_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1"/>
            <a:ext cx="13681075" cy="7921625"/>
          </a:xfrm>
          <a:prstGeom prst="rect">
            <a:avLst/>
          </a:prstGeom>
        </p:spPr>
      </p:pic>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5_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1"/>
            <a:ext cx="13681075" cy="7921625"/>
          </a:xfrm>
          <a:prstGeom prst="rect">
            <a:avLst/>
          </a:prstGeom>
        </p:spPr>
      </p:pic>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345216" y="1056217"/>
            <a:ext cx="10996030" cy="2969050"/>
          </a:xfrm>
        </p:spPr>
        <p:txBody>
          <a:bodyPr lIns="90000" tIns="46800" rIns="90000" bIns="46800" anchor="b" anchorCtr="0">
            <a:normAutofit/>
          </a:bodyPr>
          <a:lstStyle>
            <a:lvl1pPr algn="ctr">
              <a:defRPr sz="6733"/>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345216" y="4112592"/>
            <a:ext cx="10996030" cy="1700758"/>
          </a:xfrm>
        </p:spPr>
        <p:txBody>
          <a:bodyPr lIns="90000" tIns="46800" rIns="90000" bIns="46800">
            <a:normAutofit/>
          </a:bodyPr>
          <a:lstStyle>
            <a:lvl1pPr marL="0" indent="0" algn="ctr">
              <a:lnSpc>
                <a:spcPct val="110000"/>
              </a:lnSpc>
              <a:buNone/>
              <a:defRPr sz="2693" spc="224"/>
            </a:lvl1pPr>
            <a:lvl2pPr marL="513040" indent="0" algn="ctr">
              <a:buNone/>
              <a:defRPr sz="2244"/>
            </a:lvl2pPr>
            <a:lvl3pPr marL="1026081" indent="0" algn="ctr">
              <a:buNone/>
              <a:defRPr sz="2020"/>
            </a:lvl3pPr>
            <a:lvl4pPr marL="1539121" indent="0" algn="ctr">
              <a:buNone/>
              <a:defRPr sz="1795"/>
            </a:lvl4pPr>
            <a:lvl5pPr marL="2052161" indent="0" algn="ctr">
              <a:buNone/>
              <a:defRPr sz="1795"/>
            </a:lvl5pPr>
            <a:lvl6pPr marL="2565202" indent="0" algn="ctr">
              <a:buNone/>
              <a:defRPr sz="1795"/>
            </a:lvl6pPr>
            <a:lvl7pPr marL="3078242" indent="0" algn="ctr">
              <a:buNone/>
              <a:defRPr sz="1795"/>
            </a:lvl7pPr>
            <a:lvl8pPr marL="3591282" indent="0" algn="ctr">
              <a:buNone/>
              <a:defRPr sz="1795"/>
            </a:lvl8pPr>
            <a:lvl9pPr marL="4104322" indent="0" algn="ctr">
              <a:buNone/>
              <a:defRPr sz="1795"/>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82707" y="702758"/>
            <a:ext cx="12308928" cy="81503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82707" y="1721550"/>
            <a:ext cx="12308928" cy="5497316"/>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233947" y="4445259"/>
            <a:ext cx="8717645" cy="885725"/>
          </a:xfrm>
        </p:spPr>
        <p:txBody>
          <a:bodyPr lIns="90000" tIns="46800" rIns="90000" bIns="46800" anchor="b" anchorCtr="0">
            <a:normAutofit/>
          </a:bodyPr>
          <a:lstStyle>
            <a:lvl1pPr>
              <a:defRPr sz="4937"/>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233947" y="5330984"/>
            <a:ext cx="8717645" cy="1002158"/>
          </a:xfrm>
        </p:spPr>
        <p:txBody>
          <a:bodyPr lIns="90000" tIns="46800" rIns="90000" bIns="46800">
            <a:normAutofit/>
          </a:bodyPr>
          <a:lstStyle>
            <a:lvl1pPr marL="0" indent="0">
              <a:buNone/>
              <a:defRPr sz="2020">
                <a:solidFill>
                  <a:schemeClr val="tx1">
                    <a:lumMod val="65000"/>
                    <a:lumOff val="35000"/>
                  </a:schemeClr>
                </a:solidFill>
              </a:defRPr>
            </a:lvl1pPr>
            <a:lvl2pPr marL="513040" indent="0">
              <a:buNone/>
              <a:defRPr sz="1795">
                <a:solidFill>
                  <a:schemeClr val="tx1">
                    <a:tint val="75000"/>
                  </a:schemeClr>
                </a:solidFill>
              </a:defRPr>
            </a:lvl2pPr>
            <a:lvl3pPr marL="1026081" indent="0">
              <a:buNone/>
              <a:defRPr sz="1795">
                <a:solidFill>
                  <a:schemeClr val="tx1">
                    <a:tint val="75000"/>
                  </a:schemeClr>
                </a:solidFill>
              </a:defRPr>
            </a:lvl3pPr>
            <a:lvl4pPr marL="1539121" indent="0">
              <a:buNone/>
              <a:defRPr sz="1795">
                <a:solidFill>
                  <a:schemeClr val="tx1">
                    <a:tint val="75000"/>
                  </a:schemeClr>
                </a:solidFill>
              </a:defRPr>
            </a:lvl4pPr>
            <a:lvl5pPr marL="2052161" indent="0">
              <a:buNone/>
              <a:defRPr sz="1795">
                <a:solidFill>
                  <a:schemeClr val="tx1">
                    <a:tint val="75000"/>
                  </a:schemeClr>
                </a:solidFill>
              </a:defRPr>
            </a:lvl5pPr>
            <a:lvl6pPr marL="2565202" indent="0">
              <a:buNone/>
              <a:defRPr sz="1795">
                <a:solidFill>
                  <a:schemeClr val="tx1">
                    <a:tint val="75000"/>
                  </a:schemeClr>
                </a:solidFill>
              </a:defRPr>
            </a:lvl6pPr>
            <a:lvl7pPr marL="3078242" indent="0">
              <a:buNone/>
              <a:defRPr sz="1795">
                <a:solidFill>
                  <a:schemeClr val="tx1">
                    <a:tint val="75000"/>
                  </a:schemeClr>
                </a:solidFill>
              </a:defRPr>
            </a:lvl7pPr>
            <a:lvl8pPr marL="3591282" indent="0">
              <a:buNone/>
              <a:defRPr sz="1795">
                <a:solidFill>
                  <a:schemeClr val="tx1">
                    <a:tint val="75000"/>
                  </a:schemeClr>
                </a:solidFill>
              </a:defRPr>
            </a:lvl8pPr>
            <a:lvl9pPr marL="4104322" indent="0">
              <a:buNone/>
              <a:defRPr sz="1795">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82707" y="702758"/>
            <a:ext cx="12308928" cy="81503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82707" y="1734025"/>
            <a:ext cx="5809071" cy="5484842"/>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7194683" y="1734025"/>
            <a:ext cx="5809071" cy="5484842"/>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82707" y="702758"/>
            <a:ext cx="12308928" cy="81503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82707" y="1650859"/>
            <a:ext cx="5994896" cy="440783"/>
          </a:xfrm>
        </p:spPr>
        <p:txBody>
          <a:bodyPr lIns="101600" tIns="38100" rIns="76200" bIns="38100" anchor="t" anchorCtr="0">
            <a:normAutofit/>
          </a:bodyPr>
          <a:lstStyle>
            <a:lvl1pPr marL="0" indent="0">
              <a:lnSpc>
                <a:spcPct val="100000"/>
              </a:lnSpc>
              <a:buNone/>
              <a:defRPr sz="2244" b="1" spc="224">
                <a:solidFill>
                  <a:schemeClr val="tx1">
                    <a:lumMod val="75000"/>
                    <a:lumOff val="25000"/>
                  </a:schemeClr>
                </a:solidFill>
              </a:defRPr>
            </a:lvl1pPr>
            <a:lvl2pPr marL="513040" indent="0">
              <a:buNone/>
              <a:defRPr sz="2244" b="1"/>
            </a:lvl2pPr>
            <a:lvl3pPr marL="1026081" indent="0">
              <a:buNone/>
              <a:defRPr sz="2020" b="1"/>
            </a:lvl3pPr>
            <a:lvl4pPr marL="1539121" indent="0">
              <a:buNone/>
              <a:defRPr sz="1795" b="1"/>
            </a:lvl4pPr>
            <a:lvl5pPr marL="2052161" indent="0">
              <a:buNone/>
              <a:defRPr sz="1795" b="1"/>
            </a:lvl5pPr>
            <a:lvl6pPr marL="2565202" indent="0">
              <a:buNone/>
              <a:defRPr sz="1795" b="1"/>
            </a:lvl6pPr>
            <a:lvl7pPr marL="3078242" indent="0">
              <a:buNone/>
              <a:defRPr sz="1795" b="1"/>
            </a:lvl7pPr>
            <a:lvl8pPr marL="3591282" indent="0">
              <a:buNone/>
              <a:defRPr sz="1795" b="1"/>
            </a:lvl8pPr>
            <a:lvl9pPr marL="4104322" indent="0">
              <a:buNone/>
              <a:defRPr sz="1795"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82707" y="2141542"/>
            <a:ext cx="5994896" cy="507732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997357" y="1642229"/>
            <a:ext cx="5994896" cy="440783"/>
          </a:xfrm>
        </p:spPr>
        <p:txBody>
          <a:bodyPr vert="horz" lIns="101600" tIns="38100" rIns="76200" bIns="38100" rtlCol="0" anchor="t" anchorCtr="0">
            <a:normAutofit/>
          </a:bodyPr>
          <a:lstStyle>
            <a:lvl1pPr marL="0" indent="0">
              <a:lnSpc>
                <a:spcPct val="100000"/>
              </a:lnSpc>
              <a:buNone/>
              <a:defRPr sz="2244" b="1" spc="224">
                <a:solidFill>
                  <a:schemeClr val="tx1">
                    <a:lumMod val="75000"/>
                    <a:lumOff val="25000"/>
                  </a:schemeClr>
                </a:solidFill>
              </a:defRPr>
            </a:lvl1pPr>
            <a:lvl2pPr marL="513040" indent="0">
              <a:buNone/>
              <a:defRPr sz="2244" b="1"/>
            </a:lvl2pPr>
            <a:lvl3pPr marL="1026081" indent="0">
              <a:buNone/>
              <a:defRPr sz="2020" b="1"/>
            </a:lvl3pPr>
            <a:lvl4pPr marL="1539121" indent="0">
              <a:buNone/>
              <a:defRPr sz="1795" b="1"/>
            </a:lvl4pPr>
            <a:lvl5pPr marL="2052161" indent="0">
              <a:buNone/>
              <a:defRPr sz="1795" b="1"/>
            </a:lvl5pPr>
            <a:lvl6pPr marL="2565202" indent="0">
              <a:buNone/>
              <a:defRPr sz="1795" b="1"/>
            </a:lvl6pPr>
            <a:lvl7pPr marL="3078242" indent="0">
              <a:buNone/>
              <a:defRPr sz="1795" b="1"/>
            </a:lvl7pPr>
            <a:lvl8pPr marL="3591282" indent="0">
              <a:buNone/>
              <a:defRPr sz="1795" b="1"/>
            </a:lvl8pPr>
            <a:lvl9pPr marL="4104322" indent="0">
              <a:buNone/>
              <a:defRPr sz="1795"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997357" y="2141542"/>
            <a:ext cx="5994896" cy="507732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82707" y="702758"/>
            <a:ext cx="12308928" cy="81503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82707" y="1796400"/>
            <a:ext cx="5872221" cy="5322667"/>
          </a:xfrm>
        </p:spPr>
        <p:txBody>
          <a:bodyPr vert="horz" lIns="90000" tIns="46800" rIns="90000" bIns="46800" rtlCol="0">
            <a:normAutofit/>
          </a:bodyPr>
          <a:lstStyle>
            <a:lvl1pPr>
              <a:buNone/>
              <a:defRPr sz="1795"/>
            </a:lvl1pPr>
          </a:lstStyle>
          <a:p>
            <a:pPr lvl="0"/>
            <a:endParaRPr lang="zh-CN" altLang="en-US"/>
          </a:p>
        </p:txBody>
      </p:sp>
      <p:sp>
        <p:nvSpPr>
          <p:cNvPr id="4" name="文本占位符 3"/>
          <p:cNvSpPr>
            <a:spLocks noGrp="1"/>
          </p:cNvSpPr>
          <p:nvPr>
            <p:ph type="body" sz="half" idx="2"/>
            <p:custDataLst>
              <p:tags r:id="rId2"/>
            </p:custDataLst>
          </p:nvPr>
        </p:nvSpPr>
        <p:spPr>
          <a:xfrm>
            <a:off x="7126008" y="1796400"/>
            <a:ext cx="5865626" cy="5322667"/>
          </a:xfrm>
        </p:spPr>
        <p:txBody>
          <a:bodyPr vert="horz" lIns="90000" tIns="46800" rIns="90000" bIns="46800" rtlCol="0">
            <a:normAutofit/>
          </a:bodyPr>
          <a:lstStyle>
            <a:lvl1pPr>
              <a:buNone/>
              <a:defRPr sz="1795"/>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82707" y="702758"/>
            <a:ext cx="12308928" cy="815033"/>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1484832" y="1056217"/>
            <a:ext cx="1171509" cy="5809192"/>
          </a:xfrm>
        </p:spPr>
        <p:txBody>
          <a:bodyPr vert="eaVert" lIns="90000" tIns="46800" rIns="90000" bIns="46800" rtlCol="0" anchor="ctr" anchorCtr="0">
            <a:normAutofit/>
          </a:bodyPr>
          <a:lstStyle>
            <a:lvl1pPr>
              <a:buNone/>
              <a:defRPr sz="3142"/>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1026081" y="1056217"/>
            <a:ext cx="10289084" cy="5809192"/>
          </a:xfrm>
        </p:spPr>
        <p:txBody>
          <a:bodyPr vert="eaVert" lIns="46800" tIns="46800" rIns="46800" bIns="46800"/>
          <a:lstStyle>
            <a:lvl1pPr marL="256520" indent="-256520">
              <a:spcAft>
                <a:spcPts val="1122"/>
              </a:spcAft>
              <a:defRPr spc="337"/>
            </a:lvl1pPr>
            <a:lvl2pPr marL="769560" indent="-256520">
              <a:defRPr spc="337"/>
            </a:lvl2pPr>
            <a:lvl3pPr marL="1282601" indent="-256520">
              <a:defRPr spc="337"/>
            </a:lvl3pPr>
            <a:lvl4pPr marL="1795641" indent="-256520">
              <a:defRPr spc="337"/>
            </a:lvl4pPr>
            <a:lvl5pPr marL="2308681" indent="-256520">
              <a:defRPr spc="337"/>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1080711" y="5090379"/>
            <a:ext cx="11628914" cy="1573323"/>
          </a:xfrm>
        </p:spPr>
        <p:txBody>
          <a:bodyPr anchor="t"/>
          <a:lstStyle>
            <a:lvl1pPr algn="l">
              <a:defRPr sz="58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80711" y="3357523"/>
            <a:ext cx="11628914" cy="1732855"/>
          </a:xfrm>
        </p:spPr>
        <p:txBody>
          <a:bodyPr anchor="b"/>
          <a:lstStyle>
            <a:lvl1pPr marL="0" indent="0">
              <a:buNone/>
              <a:defRPr sz="2900">
                <a:solidFill>
                  <a:schemeClr val="tx1">
                    <a:tint val="75000"/>
                  </a:schemeClr>
                </a:solidFill>
              </a:defRPr>
            </a:lvl1pPr>
            <a:lvl2pPr marL="656590" indent="0">
              <a:buNone/>
              <a:defRPr sz="2600">
                <a:solidFill>
                  <a:schemeClr val="tx1">
                    <a:tint val="75000"/>
                  </a:schemeClr>
                </a:solidFill>
              </a:defRPr>
            </a:lvl2pPr>
            <a:lvl3pPr marL="1313180" indent="0">
              <a:buNone/>
              <a:defRPr sz="2300">
                <a:solidFill>
                  <a:schemeClr val="tx1">
                    <a:tint val="75000"/>
                  </a:schemeClr>
                </a:solidFill>
              </a:defRPr>
            </a:lvl3pPr>
            <a:lvl4pPr marL="1969770" indent="0">
              <a:buNone/>
              <a:defRPr sz="2000">
                <a:solidFill>
                  <a:schemeClr val="tx1">
                    <a:tint val="75000"/>
                  </a:schemeClr>
                </a:solidFill>
              </a:defRPr>
            </a:lvl4pPr>
            <a:lvl5pPr marL="2626360" indent="0">
              <a:buNone/>
              <a:defRPr sz="2000">
                <a:solidFill>
                  <a:schemeClr val="tx1">
                    <a:tint val="75000"/>
                  </a:schemeClr>
                </a:solidFill>
              </a:defRPr>
            </a:lvl5pPr>
            <a:lvl6pPr marL="3282950" indent="0">
              <a:buNone/>
              <a:defRPr sz="2000">
                <a:solidFill>
                  <a:schemeClr val="tx1">
                    <a:tint val="75000"/>
                  </a:schemeClr>
                </a:solidFill>
              </a:defRPr>
            </a:lvl6pPr>
            <a:lvl7pPr marL="3940175" indent="0">
              <a:buNone/>
              <a:defRPr sz="2000">
                <a:solidFill>
                  <a:schemeClr val="tx1">
                    <a:tint val="75000"/>
                  </a:schemeClr>
                </a:solidFill>
              </a:defRPr>
            </a:lvl7pPr>
            <a:lvl8pPr marL="4596765" indent="0">
              <a:buNone/>
              <a:defRPr sz="2000">
                <a:solidFill>
                  <a:schemeClr val="tx1">
                    <a:tint val="75000"/>
                  </a:schemeClr>
                </a:solidFill>
              </a:defRPr>
            </a:lvl8pPr>
            <a:lvl9pPr marL="5253355" indent="0">
              <a:buNone/>
              <a:defRPr sz="20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82707" y="894041"/>
            <a:ext cx="12312967" cy="63331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345216" y="2869250"/>
            <a:ext cx="10996030" cy="1176808"/>
          </a:xfrm>
        </p:spPr>
        <p:txBody>
          <a:bodyPr vert="horz" lIns="90000" tIns="46800" rIns="90000" bIns="46800" rtlCol="0" anchor="t" anchorCtr="0">
            <a:normAutofit/>
          </a:bodyPr>
          <a:lstStyle>
            <a:lvl1pPr algn="ctr">
              <a:defRPr sz="6733"/>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345216" y="4112592"/>
            <a:ext cx="10996030" cy="544742"/>
          </a:xfrm>
        </p:spPr>
        <p:txBody>
          <a:bodyPr lIns="90000" tIns="46800" rIns="90000" bIns="46800">
            <a:normAutofit/>
          </a:bodyPr>
          <a:lstStyle>
            <a:lvl1pPr algn="ctr">
              <a:lnSpc>
                <a:spcPct val="110000"/>
              </a:lnSpc>
              <a:buNone/>
              <a:defRPr sz="2693" spc="224"/>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4056"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954548"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84054" y="317233"/>
            <a:ext cx="12312968" cy="1320271"/>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84055" y="1773199"/>
            <a:ext cx="6044851"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84055" y="2512182"/>
            <a:ext cx="6044851"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949800" y="1773199"/>
            <a:ext cx="6047225"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949800" y="2512182"/>
            <a:ext cx="6047225"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84056" y="315398"/>
            <a:ext cx="4500980" cy="1342276"/>
          </a:xfrm>
        </p:spPr>
        <p:txBody>
          <a:bodyPr anchor="b"/>
          <a:lstStyle>
            <a:lvl1pPr algn="l">
              <a:defRPr sz="2900" b="1"/>
            </a:lvl1pPr>
          </a:lstStyle>
          <a:p>
            <a:r>
              <a:rPr lang="zh-CN" altLang="en-US"/>
              <a:t>单击此处编辑母版标题样式</a:t>
            </a:r>
            <a:endParaRPr lang="zh-CN" altLang="en-US"/>
          </a:p>
        </p:txBody>
      </p:sp>
      <p:sp>
        <p:nvSpPr>
          <p:cNvPr id="3" name="内容占位符 2"/>
          <p:cNvSpPr>
            <a:spLocks noGrp="1"/>
          </p:cNvSpPr>
          <p:nvPr>
            <p:ph idx="1"/>
          </p:nvPr>
        </p:nvSpPr>
        <p:spPr>
          <a:xfrm>
            <a:off x="5348922" y="315400"/>
            <a:ext cx="7648101" cy="6760888"/>
          </a:xfrm>
        </p:spPr>
        <p:txBody>
          <a:bodyPr/>
          <a:lstStyle>
            <a:lvl1pPr>
              <a:defRPr sz="4600"/>
            </a:lvl1pPr>
            <a:lvl2pPr>
              <a:defRPr sz="4000"/>
            </a:lvl2pPr>
            <a:lvl3pPr>
              <a:defRPr sz="3500"/>
            </a:lvl3pPr>
            <a:lvl4pPr>
              <a:defRPr sz="2900"/>
            </a:lvl4pPr>
            <a:lvl5pPr>
              <a:defRPr sz="2900"/>
            </a:lvl5pPr>
            <a:lvl6pPr>
              <a:defRPr sz="2900"/>
            </a:lvl6pPr>
            <a:lvl7pPr>
              <a:defRPr sz="2900"/>
            </a:lvl7pPr>
            <a:lvl8pPr>
              <a:defRPr sz="2900"/>
            </a:lvl8pPr>
            <a:lvl9pPr>
              <a:defRPr sz="2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84056" y="1657676"/>
            <a:ext cx="4500980" cy="5418612"/>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681588" y="5545138"/>
            <a:ext cx="8208645" cy="654636"/>
          </a:xfrm>
        </p:spPr>
        <p:txBody>
          <a:bodyPr anchor="b"/>
          <a:lstStyle>
            <a:lvl1pPr algn="l">
              <a:defRPr sz="29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681588" y="707813"/>
            <a:ext cx="8208645" cy="4752975"/>
          </a:xfrm>
        </p:spPr>
        <p:txBody>
          <a:bodyPr/>
          <a:lstStyle>
            <a:lvl1pPr marL="0" indent="0">
              <a:buNone/>
              <a:defRPr sz="4600"/>
            </a:lvl1pPr>
            <a:lvl2pPr marL="656590" indent="0">
              <a:buNone/>
              <a:defRPr sz="4000"/>
            </a:lvl2pPr>
            <a:lvl3pPr marL="1313180" indent="0">
              <a:buNone/>
              <a:defRPr sz="3500"/>
            </a:lvl3pPr>
            <a:lvl4pPr marL="1969770" indent="0">
              <a:buNone/>
              <a:defRPr sz="2900"/>
            </a:lvl4pPr>
            <a:lvl5pPr marL="2626360" indent="0">
              <a:buNone/>
              <a:defRPr sz="2900"/>
            </a:lvl5pPr>
            <a:lvl6pPr marL="3282950" indent="0">
              <a:buNone/>
              <a:defRPr sz="2900"/>
            </a:lvl6pPr>
            <a:lvl7pPr marL="3940175" indent="0">
              <a:buNone/>
              <a:defRPr sz="2900"/>
            </a:lvl7pPr>
            <a:lvl8pPr marL="4596765" indent="0">
              <a:buNone/>
              <a:defRPr sz="2900"/>
            </a:lvl8pPr>
            <a:lvl9pPr marL="5253355" indent="0">
              <a:buNone/>
              <a:defRPr sz="2900"/>
            </a:lvl9pPr>
          </a:lstStyle>
          <a:p>
            <a:endParaRPr lang="zh-CN" altLang="en-US"/>
          </a:p>
        </p:txBody>
      </p:sp>
      <p:sp>
        <p:nvSpPr>
          <p:cNvPr id="4" name="文本占位符 3"/>
          <p:cNvSpPr>
            <a:spLocks noGrp="1"/>
          </p:cNvSpPr>
          <p:nvPr>
            <p:ph type="body" sz="half" idx="2"/>
          </p:nvPr>
        </p:nvSpPr>
        <p:spPr>
          <a:xfrm>
            <a:off x="2681588" y="6199774"/>
            <a:ext cx="8208645" cy="929690"/>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94692E2-2E36-4BA6-BF46-F8FA43FD31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image" Target="../media/image5.jpeg"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1">
            <a:lum/>
          </a:blip>
          <a:stretch>
            <a:fillRect t="-36000" b="-36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84054" y="317233"/>
            <a:ext cx="12312968" cy="1320271"/>
          </a:xfrm>
          <a:prstGeom prst="rect">
            <a:avLst/>
          </a:prstGeom>
        </p:spPr>
        <p:txBody>
          <a:bodyPr vert="horz" lIns="131330" tIns="65665" rIns="131330" bIns="6566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84054" y="1848381"/>
            <a:ext cx="12312968" cy="5227905"/>
          </a:xfrm>
          <a:prstGeom prst="rect">
            <a:avLst/>
          </a:prstGeom>
        </p:spPr>
        <p:txBody>
          <a:bodyPr vert="horz" lIns="131330" tIns="65665" rIns="131330" bIns="6566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84055" y="7342173"/>
            <a:ext cx="3192251" cy="421754"/>
          </a:xfrm>
          <a:prstGeom prst="rect">
            <a:avLst/>
          </a:prstGeom>
        </p:spPr>
        <p:txBody>
          <a:bodyPr vert="horz" lIns="131330" tIns="65665" rIns="131330" bIns="65665" rtlCol="0" anchor="ctr"/>
          <a:lstStyle>
            <a:lvl1pPr algn="l">
              <a:defRPr sz="1700">
                <a:solidFill>
                  <a:schemeClr val="tx1">
                    <a:tint val="75000"/>
                  </a:schemeClr>
                </a:solidFill>
              </a:defRPr>
            </a:lvl1pPr>
          </a:lstStyle>
          <a:p>
            <a:fld id="{294692E2-2E36-4BA6-BF46-F8FA43FD31EF}" type="datetimeFigureOut">
              <a:rPr lang="zh-CN" altLang="en-US" smtClean="0"/>
              <a:t/>
            </a:fld>
            <a:endParaRPr lang="zh-CN" altLang="en-US"/>
          </a:p>
        </p:txBody>
      </p:sp>
      <p:sp>
        <p:nvSpPr>
          <p:cNvPr id="5" name="页脚占位符 4"/>
          <p:cNvSpPr>
            <a:spLocks noGrp="1"/>
          </p:cNvSpPr>
          <p:nvPr>
            <p:ph type="ftr" sz="quarter" idx="3"/>
          </p:nvPr>
        </p:nvSpPr>
        <p:spPr>
          <a:xfrm>
            <a:off x="4674368" y="7342173"/>
            <a:ext cx="4332341" cy="421754"/>
          </a:xfrm>
          <a:prstGeom prst="rect">
            <a:avLst/>
          </a:prstGeom>
        </p:spPr>
        <p:txBody>
          <a:bodyPr vert="horz" lIns="131330" tIns="65665" rIns="131330" bIns="65665"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804773" y="7342173"/>
            <a:ext cx="3192251" cy="421754"/>
          </a:xfrm>
          <a:prstGeom prst="rect">
            <a:avLst/>
          </a:prstGeom>
        </p:spPr>
        <p:txBody>
          <a:bodyPr vert="horz" lIns="131330" tIns="65665" rIns="131330" bIns="65665" rtlCol="0" anchor="ctr"/>
          <a:lstStyle>
            <a:lvl1pPr algn="r">
              <a:defRPr sz="1700">
                <a:solidFill>
                  <a:schemeClr val="tx1">
                    <a:tint val="75000"/>
                  </a:schemeClr>
                </a:solidFill>
              </a:defRPr>
            </a:lvl1pPr>
          </a:lstStyle>
          <a:p>
            <a:fld id="{6763B8D0-EB74-4420-911C-521F82DBBEC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iming/>
  <p:txStyles>
    <p:titleStyle>
      <a:lvl1pPr algn="ctr" defTabSz="1313180" rtl="0" eaLnBrk="1" latinLnBrk="0" hangingPunct="1">
        <a:spcBef>
          <a:spcPct val="0"/>
        </a:spcBef>
        <a:buNone/>
        <a:defRPr sz="6300" kern="1200">
          <a:solidFill>
            <a:schemeClr val="tx1"/>
          </a:solidFill>
          <a:latin typeface="+mj-lt"/>
          <a:ea typeface="+mj-ea"/>
          <a:cs typeface="+mj-cs"/>
        </a:defRPr>
      </a:lvl1pPr>
    </p:titleStyle>
    <p:bodyStyle>
      <a:lvl1pPr marL="492760" indent="-492760" algn="l" defTabSz="131318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6800" indent="-410210" algn="l" defTabSz="13131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1475" indent="-328295" algn="l" defTabSz="13131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29806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465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188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6847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2506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8165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86747" y="7293717"/>
            <a:ext cx="3029765" cy="365933"/>
          </a:xfrm>
          <a:prstGeom prst="rect">
            <a:avLst/>
          </a:prstGeom>
        </p:spPr>
        <p:txBody>
          <a:bodyPr vert="horz" lIns="91440" tIns="45720" rIns="91440" bIns="45720" rtlCol="0" anchor="ctr">
            <a:normAutofit/>
          </a:bodyPr>
          <a:lstStyle>
            <a:defPPr>
              <a:defRPr lang="zh-CN"/>
            </a:defPPr>
            <a:lvl1pPr marL="0" algn="l" defTabSz="1026081" rtl="0" eaLnBrk="1" latinLnBrk="0" hangingPunct="1">
              <a:defRPr sz="1122" kern="1200" baseline="0">
                <a:solidFill>
                  <a:schemeClr val="tx1">
                    <a:tint val="75000"/>
                  </a:schemeClr>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618709" y="7293717"/>
            <a:ext cx="4443656" cy="365933"/>
          </a:xfrm>
          <a:prstGeom prst="rect">
            <a:avLst/>
          </a:prstGeom>
        </p:spPr>
        <p:txBody>
          <a:bodyPr vert="horz" lIns="91440" tIns="45720" rIns="91440" bIns="45720" rtlCol="0" anchor="ctr">
            <a:normAutofit/>
          </a:bodyPr>
          <a:lstStyle>
            <a:defPPr>
              <a:defRPr lang="zh-CN"/>
            </a:defPPr>
            <a:lvl1pPr marL="0" algn="ctr" defTabSz="1026081" rtl="0" eaLnBrk="1" latinLnBrk="0" hangingPunct="1">
              <a:defRPr sz="1122" kern="1200" baseline="0">
                <a:solidFill>
                  <a:schemeClr val="tx1">
                    <a:tint val="75000"/>
                  </a:schemeClr>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961869" y="7293717"/>
            <a:ext cx="3029765" cy="365933"/>
          </a:xfrm>
          <a:prstGeom prst="rect">
            <a:avLst/>
          </a:prstGeom>
        </p:spPr>
        <p:txBody>
          <a:bodyPr vert="horz" lIns="91440" tIns="45720" rIns="91440" bIns="45720" rtlCol="0" anchor="ctr">
            <a:normAutofit/>
          </a:bodyPr>
          <a:lstStyle>
            <a:defPPr>
              <a:defRPr lang="zh-CN"/>
            </a:defPPr>
            <a:lvl1pPr marL="0" algn="r" defTabSz="1026081" rtl="0" eaLnBrk="1" latinLnBrk="0" hangingPunct="1">
              <a:defRPr sz="1122" kern="1200" baseline="0">
                <a:solidFill>
                  <a:schemeClr val="tx1">
                    <a:tint val="75000"/>
                  </a:schemeClr>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733"/>
            <a:ext cx="13682500" cy="792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026081" rtl="0" eaLnBrk="1" latinLnBrk="0" hangingPunct="1">
              <a:defRPr sz="2020" kern="1200">
                <a:solidFill>
                  <a:schemeClr val="tx1"/>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1026081" rtl="0" eaLnBrk="1" fontAlgn="auto" latinLnBrk="0" hangingPunct="1">
        <a:lnSpc>
          <a:spcPct val="100000"/>
        </a:lnSpc>
        <a:spcBef>
          <a:spcPct val="0"/>
        </a:spcBef>
        <a:buNone/>
        <a:defRPr sz="4040" b="1" u="none" strike="noStrike" kern="1200" cap="none" spc="337" normalizeH="0" baseline="0">
          <a:solidFill>
            <a:schemeClr val="tx1">
              <a:lumMod val="85000"/>
              <a:lumOff val="15000"/>
            </a:schemeClr>
          </a:solidFill>
          <a:uFillTx/>
          <a:latin typeface="+mj-lt"/>
          <a:ea typeface="+mj-ea"/>
          <a:cs typeface="+mj-cs"/>
        </a:defRPr>
      </a:lvl1pPr>
    </p:titleStyle>
    <p:bodyStyle>
      <a:lvl1pPr marL="256520" indent="-256520" algn="l" defTabSz="1026081" rtl="0" eaLnBrk="1" fontAlgn="auto" latinLnBrk="0" hangingPunct="1">
        <a:lnSpc>
          <a:spcPct val="130000"/>
        </a:lnSpc>
        <a:spcBef>
          <a:spcPct val="0"/>
        </a:spcBef>
        <a:spcAft>
          <a:spcPts val="1122"/>
        </a:spcAft>
        <a:buFont typeface="Arial" panose="020b0604020202020204" pitchFamily="34" charset="0"/>
        <a:buChar char="●"/>
        <a:defRPr sz="2020" u="none" strike="noStrike" kern="1200" cap="none" spc="168" normalizeH="0" baseline="0">
          <a:solidFill>
            <a:schemeClr val="tx1">
              <a:lumMod val="65000"/>
              <a:lumOff val="35000"/>
            </a:schemeClr>
          </a:solidFill>
          <a:uFillTx/>
          <a:latin typeface="+mn-lt"/>
          <a:ea typeface="+mn-ea"/>
          <a:cs typeface="+mn-cs"/>
        </a:defRPr>
      </a:lvl1pPr>
      <a:lvl2pPr marL="769560" indent="-256520" algn="l" defTabSz="1026081" rtl="0" eaLnBrk="1" fontAlgn="auto" latinLnBrk="0" hangingPunct="1">
        <a:lnSpc>
          <a:spcPct val="120000"/>
        </a:lnSpc>
        <a:spcBef>
          <a:spcPct val="0"/>
        </a:spcBef>
        <a:spcAft>
          <a:spcPts val="673"/>
        </a:spcAft>
        <a:buFont typeface="Arial" panose="020b0604020202020204" pitchFamily="34" charset="0"/>
        <a:buChar char="●"/>
        <a:tabLst>
          <a:tab pos="1806329"/>
        </a:tabLst>
        <a:defRPr sz="1795" u="none" strike="noStrike" kern="1200" cap="none" spc="168" normalizeH="0" baseline="0">
          <a:solidFill>
            <a:schemeClr val="tx1">
              <a:lumMod val="65000"/>
              <a:lumOff val="35000"/>
            </a:schemeClr>
          </a:solidFill>
          <a:uFillTx/>
          <a:latin typeface="+mn-lt"/>
          <a:ea typeface="+mn-ea"/>
          <a:cs typeface="+mn-cs"/>
        </a:defRPr>
      </a:lvl2pPr>
      <a:lvl3pPr marL="1282601" indent="-256520" algn="l" defTabSz="1026081" rtl="0" eaLnBrk="1" fontAlgn="auto" latinLnBrk="0" hangingPunct="1">
        <a:lnSpc>
          <a:spcPct val="120000"/>
        </a:lnSpc>
        <a:spcBef>
          <a:spcPct val="0"/>
        </a:spcBef>
        <a:spcAft>
          <a:spcPts val="673"/>
        </a:spcAft>
        <a:buFont typeface="Arial" panose="020b0604020202020204" pitchFamily="34" charset="0"/>
        <a:buChar char="●"/>
        <a:defRPr sz="1795" u="none" strike="noStrike" kern="1200" cap="none" spc="168" normalizeH="0" baseline="0">
          <a:solidFill>
            <a:schemeClr val="tx1">
              <a:lumMod val="65000"/>
              <a:lumOff val="35000"/>
            </a:schemeClr>
          </a:solidFill>
          <a:uFillTx/>
          <a:latin typeface="+mn-lt"/>
          <a:ea typeface="+mn-ea"/>
          <a:cs typeface="+mn-cs"/>
        </a:defRPr>
      </a:lvl3pPr>
      <a:lvl4pPr marL="1795641" indent="-256520" algn="l" defTabSz="1026081" rtl="0" eaLnBrk="1" fontAlgn="auto" latinLnBrk="0" hangingPunct="1">
        <a:lnSpc>
          <a:spcPct val="120000"/>
        </a:lnSpc>
        <a:spcBef>
          <a:spcPct val="0"/>
        </a:spcBef>
        <a:spcAft>
          <a:spcPts val="337"/>
        </a:spcAft>
        <a:buFont typeface="Wingdings" panose="05000000000000000000" charset="0"/>
        <a:buChar char=""/>
        <a:defRPr sz="1571" u="none" strike="noStrike" kern="1200" cap="none" spc="168" normalizeH="0" baseline="0">
          <a:solidFill>
            <a:schemeClr val="tx1">
              <a:lumMod val="65000"/>
              <a:lumOff val="35000"/>
            </a:schemeClr>
          </a:solidFill>
          <a:uFillTx/>
          <a:latin typeface="+mn-lt"/>
          <a:ea typeface="+mn-ea"/>
          <a:cs typeface="+mn-cs"/>
        </a:defRPr>
      </a:lvl4pPr>
      <a:lvl5pPr marL="2308681" indent="-256520" algn="l" defTabSz="1026081" rtl="0" eaLnBrk="1" fontAlgn="auto" latinLnBrk="0" hangingPunct="1">
        <a:lnSpc>
          <a:spcPct val="120000"/>
        </a:lnSpc>
        <a:spcBef>
          <a:spcPct val="0"/>
        </a:spcBef>
        <a:spcAft>
          <a:spcPts val="337"/>
        </a:spcAft>
        <a:buFont typeface="Arial" panose="020b0604020202020204" pitchFamily="34" charset="0"/>
        <a:buChar char="•"/>
        <a:defRPr sz="1571" u="none" strike="noStrike" kern="1200" cap="none" spc="168" normalizeH="0" baseline="0">
          <a:solidFill>
            <a:schemeClr val="tx1">
              <a:lumMod val="65000"/>
              <a:lumOff val="35000"/>
            </a:schemeClr>
          </a:solidFill>
          <a:uFillTx/>
          <a:latin typeface="+mn-lt"/>
          <a:ea typeface="+mn-ea"/>
          <a:cs typeface="+mn-cs"/>
        </a:defRPr>
      </a:lvl5pPr>
      <a:lvl6pPr marL="2821722" indent="-256520" algn="l" defTabSz="1026081"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6pPr>
      <a:lvl7pPr marL="3334762" indent="-256520" algn="l" defTabSz="1026081"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7pPr>
      <a:lvl8pPr marL="3847802" indent="-256520" algn="l" defTabSz="1026081"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8pPr>
      <a:lvl9pPr marL="4360843" indent="-256520" algn="l" defTabSz="1026081"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9pPr>
    </p:bodyStyle>
    <p:otherStyle>
      <a:defPPr>
        <a:defRPr lang="zh-CN"/>
      </a:defPPr>
      <a:lvl1pPr marL="0" algn="l" defTabSz="1026081" rtl="0" eaLnBrk="1" latinLnBrk="0" hangingPunct="1">
        <a:defRPr sz="2020" kern="1200">
          <a:solidFill>
            <a:schemeClr val="tx1"/>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microsoft.com/office/2007/relationships/media" Target="../media/media1.mp3" TargetMode="Internal" /><Relationship Id="rId11" Type="http://schemas.openxmlformats.org/officeDocument/2006/relationships/tags" Target="../tags/tag66.xml" /><Relationship Id="rId12" Type="http://schemas.openxmlformats.org/officeDocument/2006/relationships/tags" Target="../tags/tag67.xml" /><Relationship Id="rId2" Type="http://schemas.openxmlformats.org/officeDocument/2006/relationships/notesSlide" Target="../notesSlides/notesSlide1.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image" Target="../media/image6.png" /><Relationship Id="rId8" Type="http://schemas.openxmlformats.org/officeDocument/2006/relationships/tags" Target="../tags/tag65.xml" /><Relationship Id="rId9" Type="http://schemas.microsoft.com/office/2007/relationships/media" Target="../media/media1.mp3"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 Id="rId3"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1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1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13.png" /><Relationship Id="rId4" Type="http://schemas.openxmlformats.org/officeDocument/2006/relationships/image" Target="../media/image14.png" /><Relationship Id="rId5" Type="http://schemas.microsoft.com/office/2007/relationships/hdphoto" Target="../media/image15.wdp" /><Relationship Id="rId6" Type="http://schemas.openxmlformats.org/officeDocument/2006/relationships/image" Target="../media/image16.png" /><Relationship Id="rId7" Type="http://schemas.microsoft.com/office/2007/relationships/hdphoto" Target="../media/image17.wdp"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9.xml" /><Relationship Id="rId3" Type="http://schemas.openxmlformats.org/officeDocument/2006/relationships/hyperlink" Target="http://www.rapidesign.cn/"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7.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6" name="PA_淘宝店chenying0907出品 15"/>
          <p:cNvGrpSpPr/>
          <p:nvPr>
            <p:custDataLst>
              <p:tags r:id="rId3"/>
            </p:custDataLst>
          </p:nvPr>
        </p:nvGrpSpPr>
        <p:grpSpPr>
          <a:xfrm>
            <a:off x="344133" y="2642119"/>
            <a:ext cx="13105454" cy="770284"/>
            <a:chOff x="304800" y="673100"/>
            <a:chExt cx="4000500" cy="4000500"/>
          </a:xfrm>
          <a:solidFill>
            <a:srgbClr val="C00000"/>
          </a:solidFill>
          <a:effectLst>
            <a:outerShdw blurRad="444500" dist="254000" dir="8100000" algn="tr" rotWithShape="0">
              <a:prstClr val="black">
                <a:alpha val="50000"/>
              </a:prstClr>
            </a:outerShdw>
          </a:effectLst>
        </p:grpSpPr>
        <p:sp>
          <p:nvSpPr>
            <p:cNvPr id="17" name="同心圆 131"/>
            <p:cNvSpPr/>
            <p:nvPr/>
          </p:nvSpPr>
          <p:spPr>
            <a:xfrm>
              <a:off x="304800" y="673100"/>
              <a:ext cx="4000500" cy="4000500"/>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8" name="淘宝店chenying0907出品 132"/>
            <p:cNvSpPr/>
            <p:nvPr/>
          </p:nvSpPr>
          <p:spPr>
            <a:xfrm>
              <a:off x="392112" y="760412"/>
              <a:ext cx="3825874" cy="3825874"/>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sp>
        <p:nvSpPr>
          <p:cNvPr id="8" name="PA_淘宝店chenying0907出品 7"/>
          <p:cNvSpPr txBox="1"/>
          <p:nvPr>
            <p:custDataLst>
              <p:tags r:id="rId4"/>
            </p:custDataLst>
          </p:nvPr>
        </p:nvSpPr>
        <p:spPr>
          <a:xfrm>
            <a:off x="3479408" y="4564315"/>
            <a:ext cx="7873596" cy="1001941"/>
          </a:xfrm>
          <a:prstGeom prst="rect">
            <a:avLst/>
          </a:prstGeom>
          <a:noFill/>
        </p:spPr>
        <p:txBody>
          <a:bodyPr wrap="square" rtlCol="0">
            <a:spAutoFit/>
          </a:bodyPr>
          <a:lstStyle/>
          <a:p>
            <a:r>
              <a:rPr lang="zh-CN" altLang="en-US" sz="5910" b="1" spc="111">
                <a:solidFill>
                  <a:srgbClr val="FF0000"/>
                </a:solidFill>
                <a:latin typeface="方正兰亭粗黑_GBK" panose="02000000000000000000" pitchFamily="2" charset="-122"/>
                <a:ea typeface="方正兰亭粗黑_GBK" panose="02000000000000000000" pitchFamily="2" charset="-122"/>
              </a:rPr>
              <a:t>工作总结暨新年计划</a:t>
            </a:r>
            <a:endParaRPr lang="zh-CN" altLang="en-US" sz="5910" b="1" spc="111">
              <a:solidFill>
                <a:srgbClr val="FF0000"/>
              </a:solidFill>
              <a:latin typeface="方正兰亭粗黑_GBK" panose="02000000000000000000" pitchFamily="2" charset="-122"/>
              <a:ea typeface="方正兰亭粗黑_GBK" panose="02000000000000000000" pitchFamily="2" charset="-122"/>
            </a:endParaRPr>
          </a:p>
        </p:txBody>
      </p:sp>
      <p:sp>
        <p:nvSpPr>
          <p:cNvPr id="9" name="PA_淘宝店chenying0907出品 17"/>
          <p:cNvSpPr>
            <a:spLocks noChangeArrowheads="1"/>
          </p:cNvSpPr>
          <p:nvPr>
            <p:custDataLst>
              <p:tags r:id="rId5"/>
            </p:custDataLst>
          </p:nvPr>
        </p:nvSpPr>
        <p:spPr bwMode="auto">
          <a:xfrm>
            <a:off x="4500400" y="5641424"/>
            <a:ext cx="4894396"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1625">
                <a:solidFill>
                  <a:srgbClr val="FF0000"/>
                </a:solidFill>
                <a:latin typeface="ITC Avant Garde Std XLt" panose="020b0302020202020204" pitchFamily="34" charset="0"/>
              </a:rPr>
              <a:t>修改简单 使用方便 通用</a:t>
            </a:r>
            <a:r>
              <a:rPr lang="en-US" altLang="zh-CN" sz="1625">
                <a:solidFill>
                  <a:srgbClr val="FF0000"/>
                </a:solidFill>
                <a:latin typeface="ITC Avant Garde Std XLt" panose="020b0302020202020204" pitchFamily="34" charset="0"/>
              </a:rPr>
              <a:t>PPT</a:t>
            </a:r>
            <a:r>
              <a:rPr lang="zh-CN" altLang="en-US" sz="1625">
                <a:solidFill>
                  <a:srgbClr val="FF0000"/>
                </a:solidFill>
                <a:latin typeface="ITC Avant Garde Std XLt" panose="020b0302020202020204" pitchFamily="34" charset="0"/>
              </a:rPr>
              <a:t>模板 欢迎下载</a:t>
            </a:r>
            <a:endParaRPr lang="zh-CN" altLang="en-US" sz="1625">
              <a:solidFill>
                <a:srgbClr val="FF0000"/>
              </a:solidFill>
              <a:latin typeface="ITC Avant Garde Std XLt" panose="020b0302020202020204" pitchFamily="34" charset="0"/>
            </a:endParaRPr>
          </a:p>
        </p:txBody>
      </p:sp>
      <p:grpSp>
        <p:nvGrpSpPr>
          <p:cNvPr id="10" name="PA_淘宝店chenying0907出品 9"/>
          <p:cNvGrpSpPr/>
          <p:nvPr>
            <p:custDataLst>
              <p:tags r:id="rId6"/>
            </p:custDataLst>
          </p:nvPr>
        </p:nvGrpSpPr>
        <p:grpSpPr>
          <a:xfrm>
            <a:off x="5828496" y="6344575"/>
            <a:ext cx="1944337" cy="415108"/>
            <a:chOff x="5213994" y="4953670"/>
            <a:chExt cx="1754484" cy="374574"/>
          </a:xfrm>
        </p:grpSpPr>
        <p:sp>
          <p:nvSpPr>
            <p:cNvPr id="11" name="淘宝店chenying0907出品 10"/>
            <p:cNvSpPr/>
            <p:nvPr/>
          </p:nvSpPr>
          <p:spPr>
            <a:xfrm>
              <a:off x="5213994" y="4953670"/>
              <a:ext cx="1754484" cy="37457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rgbClr val="FFFFFF">
                    <a:lumMod val="50000"/>
                  </a:srgbClr>
                </a:solidFill>
              </a:endParaRPr>
            </a:p>
          </p:txBody>
        </p:sp>
        <p:sp>
          <p:nvSpPr>
            <p:cNvPr id="12" name="淘宝店chenying0907出品 11"/>
            <p:cNvSpPr txBox="1"/>
            <p:nvPr/>
          </p:nvSpPr>
          <p:spPr>
            <a:xfrm>
              <a:off x="5293192" y="4991941"/>
              <a:ext cx="1596080" cy="276756"/>
            </a:xfrm>
            <a:prstGeom prst="rect">
              <a:avLst/>
            </a:prstGeom>
            <a:noFill/>
            <a:ln>
              <a:solidFill>
                <a:srgbClr val="C00000"/>
              </a:solidFill>
            </a:ln>
          </p:spPr>
          <p:txBody>
            <a:bodyPr wrap="square" rtlCol="0">
              <a:spAutoFit/>
            </a:bodyPr>
            <a:lstStyle/>
            <a:p>
              <a:pPr algn="ctr"/>
              <a:r>
                <a:rPr lang="zh-CN" altLang="en-US" sz="1400">
                  <a:solidFill>
                    <a:srgbClr val="FF0000"/>
                  </a:solidFill>
                  <a:latin typeface="方正正纤黑简体" panose="02000000000000000000" pitchFamily="2" charset="-122"/>
                  <a:ea typeface="方正正纤黑简体" panose="02000000000000000000" pitchFamily="2" charset="-122"/>
                </a:rPr>
                <a:t>汇报人：</a:t>
              </a:r>
              <a:r>
                <a:rPr lang="en-US" altLang="zh-CN" sz="1400">
                  <a:solidFill>
                    <a:srgbClr val="FF0000"/>
                  </a:solidFill>
                  <a:latin typeface="方正正纤黑简体" panose="02000000000000000000" pitchFamily="2" charset="-122"/>
                  <a:ea typeface="方正正纤黑简体" panose="02000000000000000000" pitchFamily="2" charset="-122"/>
                </a:rPr>
                <a:t>PPT</a:t>
              </a:r>
              <a:r>
                <a:rPr lang="zh-CN" altLang="en-US" sz="1400">
                  <a:solidFill>
                    <a:srgbClr val="FF0000"/>
                  </a:solidFill>
                  <a:latin typeface="方正正纤黑简体" panose="02000000000000000000" pitchFamily="2" charset="-122"/>
                  <a:ea typeface="方正正纤黑简体" panose="02000000000000000000" pitchFamily="2" charset="-122"/>
                </a:rPr>
                <a:t>汇</a:t>
              </a:r>
              <a:endParaRPr lang="zh-CN" altLang="en-US" sz="1400">
                <a:solidFill>
                  <a:srgbClr val="FF0000"/>
                </a:solidFill>
                <a:latin typeface="方正正纤黑简体" panose="02000000000000000000" pitchFamily="2" charset="-122"/>
                <a:ea typeface="方正正纤黑简体" panose="02000000000000000000" pitchFamily="2" charset="-122"/>
              </a:endParaRPr>
            </a:p>
          </p:txBody>
        </p:sp>
      </p:grpSp>
      <p:pic>
        <p:nvPicPr>
          <p:cNvPr id="3" name="PA_天空之城钢琴独奏">
            <a:hlinkClick action="ppaction://media"/>
          </p:cNvPr>
          <p:cNvPicPr>
            <a:picLocks noChangeAspect="1"/>
          </p:cNvPicPr>
          <p:nvPr>
            <a:audioFile r:link="rId9"/>
            <p:custDataLst>
              <p:tags r:id="rId8"/>
            </p:custDataLst>
            <p:extLst>
              <p:ext uri="{DAA4B4D4-6D71-4841-9C94-3DE7FCFB9230}">
                <p14:media xmlns:p14="http://schemas.microsoft.com/office/powerpoint/2010/main" r:embed="rId10"/>
              </p:ext>
            </p:extLst>
          </p:nvPr>
        </p:nvPicPr>
        <p:blipFill>
          <a:blip r:embed="rId7"/>
          <a:stretch>
            <a:fillRect/>
          </a:stretch>
        </p:blipFill>
        <p:spPr>
          <a:xfrm>
            <a:off x="-1245085" y="3132321"/>
            <a:ext cx="857860" cy="857860"/>
          </a:xfrm>
          <a:prstGeom prst="rect">
            <a:avLst/>
          </a:prstGeom>
        </p:spPr>
      </p:pic>
      <p:grpSp>
        <p:nvGrpSpPr>
          <p:cNvPr id="25" name="PA_淘宝店chenying0907出品 24"/>
          <p:cNvGrpSpPr/>
          <p:nvPr>
            <p:custDataLst>
              <p:tags r:id="rId11"/>
            </p:custDataLst>
          </p:nvPr>
        </p:nvGrpSpPr>
        <p:grpSpPr>
          <a:xfrm>
            <a:off x="4946422" y="533314"/>
            <a:ext cx="4003046" cy="4004037"/>
            <a:chOff x="1041891" y="2887277"/>
            <a:chExt cx="1036261" cy="1036518"/>
          </a:xfrm>
        </p:grpSpPr>
        <p:sp>
          <p:nvSpPr>
            <p:cNvPr id="26"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27" name="Text Box 58"/>
            <p:cNvSpPr txBox="1">
              <a:spLocks noChangeArrowheads="1"/>
            </p:cNvSpPr>
            <p:nvPr/>
          </p:nvSpPr>
          <p:spPr bwMode="auto">
            <a:xfrm>
              <a:off x="1069891" y="3077737"/>
              <a:ext cx="924651" cy="47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1260">
                  <a:solidFill>
                    <a:schemeClr val="bg1"/>
                  </a:solidFill>
                  <a:latin typeface="Impact" panose="020b0806030902050204" pitchFamily="34" charset="0"/>
                  <a:ea typeface="微软雅黑" panose="020b0503020204020204" pitchFamily="34" charset="-122"/>
                </a:rPr>
                <a:t>202X</a:t>
              </a:r>
              <a:endParaRPr lang="en-US" altLang="zh-CN" sz="11260">
                <a:solidFill>
                  <a:schemeClr val="bg1"/>
                </a:solidFill>
                <a:latin typeface="Impact" panose="020b0806030902050204" pitchFamily="34" charset="0"/>
                <a:ea typeface="微软雅黑" panose="020b0503020204020204" pitchFamily="34" charset="-122"/>
              </a:endParaRPr>
            </a:p>
          </p:txBody>
        </p:sp>
      </p:grpSp>
      <p:sp>
        <p:nvSpPr>
          <p:cNvPr id="13" name="PA_淘宝店chenying0907出品 12"/>
          <p:cNvSpPr txBox="1"/>
          <p:nvPr>
            <p:custDataLst>
              <p:tags r:id="rId12"/>
            </p:custDataLst>
          </p:nvPr>
        </p:nvSpPr>
        <p:spPr>
          <a:xfrm>
            <a:off x="5071877" y="2979079"/>
            <a:ext cx="3752134" cy="433324"/>
          </a:xfrm>
          <a:prstGeom prst="rect">
            <a:avLst/>
          </a:prstGeom>
          <a:noFill/>
        </p:spPr>
        <p:txBody>
          <a:bodyPr wrap="square" rtlCol="0">
            <a:spAutoFit/>
          </a:bodyPr>
          <a:lstStyle/>
          <a:p>
            <a:pPr algn="dist"/>
            <a:r>
              <a:rPr lang="zh-CN" altLang="en-US" sz="2215">
                <a:solidFill>
                  <a:schemeClr val="bg1"/>
                </a:solidFill>
                <a:latin typeface="方正正纤黑简体" panose="02000000000000000000" pitchFamily="2" charset="-122"/>
                <a:ea typeface="方正正纤黑简体" panose="02000000000000000000" pitchFamily="2" charset="-122"/>
              </a:rPr>
              <a:t>最新设计全动态</a:t>
            </a:r>
            <a:endParaRPr lang="zh-CN" altLang="en-US" sz="2215">
              <a:solidFill>
                <a:schemeClr val="bg1"/>
              </a:solidFill>
              <a:latin typeface="方正正纤黑简体" panose="02000000000000000000" pitchFamily="2" charset="-122"/>
              <a:ea typeface="方正正纤黑简体" panose="02000000000000000000" pitchFamily="2"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8" presetID="23" presetClass="entr" presetSubtype="52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 calcmode="lin" valueType="num">
                                      <p:cBhvr>
                                        <p:cTn id="12" dur="500" fill="hold"/>
                                        <p:tgtEl>
                                          <p:spTgt spid="16"/>
                                        </p:tgtEl>
                                        <p:attrNameLst>
                                          <p:attrName>ppt_x</p:attrName>
                                        </p:attrNameLst>
                                      </p:cBhvr>
                                      <p:tavLst>
                                        <p:tav tm="0">
                                          <p:val>
                                            <p:fltVal val="0.5"/>
                                          </p:val>
                                        </p:tav>
                                        <p:tav tm="100000">
                                          <p:val>
                                            <p:strVal val="#ppt_x"/>
                                          </p:val>
                                        </p:tav>
                                      </p:tavLst>
                                    </p:anim>
                                    <p:anim calcmode="lin" valueType="num">
                                      <p:cBhvr>
                                        <p:cTn id="13" dur="500" fill="hold"/>
                                        <p:tgtEl>
                                          <p:spTgt spid="16"/>
                                        </p:tgtEl>
                                        <p:attrNameLst>
                                          <p:attrName>ppt_y</p:attrName>
                                        </p:attrNameLst>
                                      </p:cBhvr>
                                      <p:tavLst>
                                        <p:tav tm="0">
                                          <p:val>
                                            <p:fltVal val="0.5"/>
                                          </p:val>
                                        </p:tav>
                                        <p:tav tm="100000">
                                          <p:val>
                                            <p:strVal val="#ppt_y"/>
                                          </p:val>
                                        </p:tav>
                                      </p:tavLst>
                                    </p:anim>
                                  </p:childTnLst>
                                </p:cTn>
                              </p:par>
                            </p:childTnLst>
                          </p:cTn>
                        </p:par>
                        <p:par>
                          <p:cTn id="14" fill="hold" nodeType="afterGroup">
                            <p:stCondLst>
                              <p:cond delay="500"/>
                            </p:stCondLst>
                            <p:childTnLst>
                              <p:par>
                                <p:cTn id="15" presetID="21" presetClass="entr" presetSubtype="1"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650"/>
                                        <p:tgtEl>
                                          <p:spTgt spid="25"/>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8"/>
                                        </p:tgtEl>
                                      </p:cBhvr>
                                    </p:animEffect>
                                    <p:animScale>
                                      <p:cBhvr>
                                        <p:cTn id="4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8" grpId="1"/>
      <p:bldP spid="9"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16" name="TextBox 115"/>
          <p:cNvSpPr txBox="1"/>
          <p:nvPr/>
        </p:nvSpPr>
        <p:spPr>
          <a:xfrm>
            <a:off x="16059671" y="1806498"/>
            <a:ext cx="2505211"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bg1">
                  <a:lumMod val="7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6311634" y="1288383"/>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20597447" y="1297634"/>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20385905" y="1815746"/>
            <a:ext cx="2505211"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1637707" y="2485572"/>
            <a:ext cx="4077911" cy="3080210"/>
            <a:chOff x="1061987" y="1994163"/>
            <a:chExt cx="4169575" cy="2926139"/>
          </a:xfrm>
        </p:grpSpPr>
        <p:sp>
          <p:nvSpPr>
            <p:cNvPr id="80" name="淘宝店chenying0907出品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81" name="淘宝店chenying0907出品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89" name="淘宝店chenying0907出品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90" name="淘宝店chenying0907出品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96" name="TextBox 95"/>
            <p:cNvSpPr txBox="1"/>
            <p:nvPr/>
          </p:nvSpPr>
          <p:spPr>
            <a:xfrm>
              <a:off x="1988380" y="2915204"/>
              <a:ext cx="669578" cy="360964"/>
            </a:xfrm>
            <a:prstGeom prst="rect">
              <a:avLst/>
            </a:prstGeom>
            <a:noFill/>
          </p:spPr>
          <p:txBody>
            <a:bodyPr wrap="square" lIns="102611" tIns="51305" rIns="102611" bIns="51305" rtlCol="0">
              <a:spAutoFit/>
            </a:bodyPr>
            <a:lstStyle/>
            <a:p>
              <a:r>
                <a:rPr lang="en-US" altLang="zh-CN" sz="1795" spc="-168">
                  <a:solidFill>
                    <a:schemeClr val="bg1">
                      <a:lumMod val="50000"/>
                    </a:schemeClr>
                  </a:solidFill>
                  <a:latin typeface="微软雅黑" panose="020b0503020204020204" pitchFamily="34" charset="-122"/>
                  <a:ea typeface="微软雅黑" panose="020b0503020204020204" pitchFamily="34" charset="-122"/>
                </a:rPr>
                <a:t>66%</a:t>
              </a:r>
              <a:endParaRPr lang="zh-CN" altLang="en-US" sz="1795" spc="-168">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5" y="2634259"/>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79%</a:t>
              </a:r>
              <a:endParaRPr lang="zh-CN" altLang="en-US" sz="2020" spc="-169">
                <a:solidFill>
                  <a:schemeClr val="bg1">
                    <a:lumMod val="50000"/>
                  </a:schemeClr>
                </a:solidFill>
              </a:endParaRPr>
            </a:p>
          </p:txBody>
        </p:sp>
        <p:sp>
          <p:nvSpPr>
            <p:cNvPr id="104" name="TextBox 103"/>
            <p:cNvSpPr txBox="1"/>
            <p:nvPr/>
          </p:nvSpPr>
          <p:spPr>
            <a:xfrm>
              <a:off x="4259100" y="3364068"/>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43%</a:t>
              </a:r>
              <a:endParaRPr lang="zh-CN" altLang="en-US" sz="2020" spc="-169">
                <a:solidFill>
                  <a:schemeClr val="bg1">
                    <a:lumMod val="50000"/>
                  </a:schemeClr>
                </a:solidFill>
              </a:endParaRPr>
            </a:p>
          </p:txBody>
        </p:sp>
        <p:sp>
          <p:nvSpPr>
            <p:cNvPr id="105" name="TextBox 104"/>
            <p:cNvSpPr txBox="1"/>
            <p:nvPr/>
          </p:nvSpPr>
          <p:spPr>
            <a:xfrm>
              <a:off x="2751607" y="2243684"/>
              <a:ext cx="669578" cy="360964"/>
            </a:xfrm>
            <a:prstGeom prst="rect">
              <a:avLst/>
            </a:prstGeom>
            <a:noFill/>
          </p:spPr>
          <p:txBody>
            <a:bodyPr wrap="square" lIns="102611" tIns="51305" rIns="102611" bIns="51305" rtlCol="0">
              <a:spAutoFit/>
            </a:bodyPr>
            <a:lstStyle/>
            <a:p>
              <a:r>
                <a:rPr lang="en-US" altLang="zh-CN" sz="1795" spc="-169">
                  <a:solidFill>
                    <a:schemeClr val="bg1">
                      <a:lumMod val="50000"/>
                    </a:schemeClr>
                  </a:solidFill>
                </a:rPr>
                <a:t>95%</a:t>
              </a:r>
              <a:endParaRPr lang="zh-CN" altLang="en-US" sz="1795" spc="-169">
                <a:solidFill>
                  <a:schemeClr val="bg1">
                    <a:lumMod val="50000"/>
                  </a:schemeClr>
                </a:solidFill>
              </a:endParaRPr>
            </a:p>
          </p:txBody>
        </p:sp>
        <p:sp>
          <p:nvSpPr>
            <p:cNvPr id="148" name="TextBox 147"/>
            <p:cNvSpPr txBox="1"/>
            <p:nvPr/>
          </p:nvSpPr>
          <p:spPr>
            <a:xfrm>
              <a:off x="1989162"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49" name="TextBox 148"/>
            <p:cNvSpPr txBox="1"/>
            <p:nvPr/>
          </p:nvSpPr>
          <p:spPr>
            <a:xfrm>
              <a:off x="282664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50" name="TextBox 149"/>
            <p:cNvSpPr txBox="1"/>
            <p:nvPr/>
          </p:nvSpPr>
          <p:spPr>
            <a:xfrm>
              <a:off x="3496225"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51" name="TextBox 150"/>
            <p:cNvSpPr txBox="1"/>
            <p:nvPr/>
          </p:nvSpPr>
          <p:spPr>
            <a:xfrm>
              <a:off x="4309946"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grpSp>
          <p:nvGrpSpPr>
            <p:cNvPr id="3" name="淘宝店chenying0907出品 2"/>
            <p:cNvGrpSpPr/>
            <p:nvPr/>
          </p:nvGrpSpPr>
          <p:grpSpPr>
            <a:xfrm>
              <a:off x="1061987" y="1994163"/>
              <a:ext cx="4169575" cy="2597744"/>
              <a:chOff x="1061987" y="1994163"/>
              <a:chExt cx="4169575" cy="2597744"/>
            </a:xfrm>
          </p:grpSpPr>
          <p:cxnSp>
            <p:nvCxnSpPr>
              <p:cNvPr id="91" name="直接箭头连接符 90"/>
              <p:cNvCxnSpPr/>
              <p:nvPr/>
            </p:nvCxnSpPr>
            <p:spPr>
              <a:xfrm flipH="1"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32" name="TextBox 131"/>
              <p:cNvSpPr txBox="1"/>
              <p:nvPr/>
            </p:nvSpPr>
            <p:spPr>
              <a:xfrm>
                <a:off x="1061987" y="4109015"/>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43" name="TextBox 142"/>
              <p:cNvSpPr txBox="1"/>
              <p:nvPr/>
            </p:nvSpPr>
            <p:spPr>
              <a:xfrm>
                <a:off x="1061987"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44" name="TextBox 143"/>
              <p:cNvSpPr txBox="1"/>
              <p:nvPr/>
            </p:nvSpPr>
            <p:spPr>
              <a:xfrm>
                <a:off x="1061987"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45" name="TextBox 144"/>
              <p:cNvSpPr txBox="1"/>
              <p:nvPr/>
            </p:nvSpPr>
            <p:spPr>
              <a:xfrm>
                <a:off x="1061987"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146" name="TextBox 145"/>
              <p:cNvSpPr txBox="1"/>
              <p:nvPr/>
            </p:nvSpPr>
            <p:spPr>
              <a:xfrm>
                <a:off x="1061987"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147" name="TextBox 146"/>
              <p:cNvSpPr txBox="1"/>
              <p:nvPr/>
            </p:nvSpPr>
            <p:spPr>
              <a:xfrm>
                <a:off x="1061987"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180" name="TextBox 179"/>
              <p:cNvSpPr txBox="1"/>
              <p:nvPr/>
            </p:nvSpPr>
            <p:spPr>
              <a:xfrm>
                <a:off x="1061987" y="2695449"/>
                <a:ext cx="409367" cy="256505"/>
              </a:xfrm>
              <a:prstGeom prst="rect">
                <a:avLst/>
              </a:prstGeom>
              <a:noFill/>
            </p:spPr>
            <p:txBody>
              <a:bodyPr wrap="none" lIns="79185" tIns="39593" rIns="79185" bIns="39593" rtlCol="0">
                <a:spAutoFit/>
              </a:bodyPr>
              <a:lstStyle/>
              <a:p>
                <a:r>
                  <a:rPr lang="en-US" altLang="zh-CN" sz="1235"/>
                  <a:t>800</a:t>
                </a:r>
                <a:endParaRPr lang="zh-CN" altLang="en-US" sz="1235"/>
              </a:p>
            </p:txBody>
          </p:sp>
          <p:sp>
            <p:nvSpPr>
              <p:cNvPr id="181" name="TextBox 180"/>
              <p:cNvSpPr txBox="1"/>
              <p:nvPr/>
            </p:nvSpPr>
            <p:spPr>
              <a:xfrm>
                <a:off x="1061987" y="2516282"/>
                <a:ext cx="409367" cy="256505"/>
              </a:xfrm>
              <a:prstGeom prst="rect">
                <a:avLst/>
              </a:prstGeom>
              <a:noFill/>
            </p:spPr>
            <p:txBody>
              <a:bodyPr wrap="none" lIns="79185" tIns="39593" rIns="79185" bIns="39593" rtlCol="0">
                <a:spAutoFit/>
              </a:bodyPr>
              <a:lstStyle/>
              <a:p>
                <a:r>
                  <a:rPr lang="en-US" altLang="zh-CN" sz="1235"/>
                  <a:t>900</a:t>
                </a:r>
                <a:endParaRPr lang="zh-CN" altLang="en-US" sz="1235"/>
              </a:p>
            </p:txBody>
          </p:sp>
          <p:sp>
            <p:nvSpPr>
              <p:cNvPr id="182" name="TextBox 181"/>
              <p:cNvSpPr txBox="1"/>
              <p:nvPr/>
            </p:nvSpPr>
            <p:spPr>
              <a:xfrm>
                <a:off x="1061987" y="2326314"/>
                <a:ext cx="491318" cy="256505"/>
              </a:xfrm>
              <a:prstGeom prst="rect">
                <a:avLst/>
              </a:prstGeom>
              <a:noFill/>
            </p:spPr>
            <p:txBody>
              <a:bodyPr wrap="none" lIns="79185" tIns="39593" rIns="79185" bIns="39593" rtlCol="0">
                <a:spAutoFit/>
              </a:bodyPr>
              <a:lstStyle/>
              <a:p>
                <a:r>
                  <a:rPr lang="en-US" altLang="zh-CN" sz="1235"/>
                  <a:t>1000</a:t>
                </a:r>
                <a:endParaRPr lang="zh-CN" altLang="en-US" sz="1235"/>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9" name="Line 12"/>
              <p:cNvSpPr>
                <a:spLocks noChangeShapeType="1"/>
              </p:cNvSpPr>
              <p:nvPr/>
            </p:nvSpPr>
            <p:spPr bwMode="auto">
              <a:xfrm>
                <a:off x="1509073" y="2843960"/>
                <a:ext cx="3579080"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grpSp>
        <p:nvGrpSpPr>
          <p:cNvPr id="5" name="淘宝店chenying0907出品 4"/>
          <p:cNvGrpSpPr/>
          <p:nvPr/>
        </p:nvGrpSpPr>
        <p:grpSpPr>
          <a:xfrm>
            <a:off x="8344700" y="2485572"/>
            <a:ext cx="4077911" cy="3080210"/>
            <a:chOff x="7038199" y="1994163"/>
            <a:chExt cx="4169575" cy="2926139"/>
          </a:xfrm>
        </p:grpSpPr>
        <p:sp>
          <p:nvSpPr>
            <p:cNvPr id="185" name="淘宝店chenying0907出品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6" name="淘宝店chenying0907出品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7" name="淘宝店chenying0907出品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8" name="淘宝店chenying0907出品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cxnSp>
          <p:nvCxnSpPr>
            <p:cNvPr id="189" name="直接箭头连接符 188"/>
            <p:cNvCxnSpPr/>
            <p:nvPr/>
          </p:nvCxnSpPr>
          <p:spPr>
            <a:xfrm flipH="1"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4" y="2133288"/>
              <a:ext cx="669578" cy="360964"/>
            </a:xfrm>
            <a:prstGeom prst="rect">
              <a:avLst/>
            </a:prstGeom>
            <a:noFill/>
          </p:spPr>
          <p:txBody>
            <a:bodyPr wrap="square" lIns="102611" tIns="51305" rIns="102611" bIns="51305" rtlCol="0">
              <a:spAutoFit/>
            </a:bodyPr>
            <a:lstStyle/>
            <a:p>
              <a:r>
                <a:rPr lang="en-US" altLang="zh-CN" sz="1795" spc="-168">
                  <a:solidFill>
                    <a:schemeClr val="bg1">
                      <a:lumMod val="50000"/>
                    </a:schemeClr>
                  </a:solidFill>
                  <a:latin typeface="微软雅黑" panose="020b0503020204020204" pitchFamily="34" charset="-122"/>
                  <a:ea typeface="微软雅黑" panose="020b0503020204020204" pitchFamily="34" charset="-122"/>
                </a:rPr>
                <a:t>99%</a:t>
              </a:r>
              <a:endParaRPr lang="zh-CN" altLang="en-US" sz="1795" spc="-168">
                <a:solidFill>
                  <a:schemeClr val="bg1">
                    <a:lumMod val="50000"/>
                  </a:scheme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4"/>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69%</a:t>
              </a:r>
              <a:endParaRPr lang="zh-CN" altLang="en-US" sz="2020" spc="-169">
                <a:solidFill>
                  <a:schemeClr val="bg1">
                    <a:lumMod val="50000"/>
                  </a:schemeClr>
                </a:solidFill>
              </a:endParaRPr>
            </a:p>
          </p:txBody>
        </p:sp>
        <p:sp>
          <p:nvSpPr>
            <p:cNvPr id="193" name="TextBox 192"/>
            <p:cNvSpPr txBox="1"/>
            <p:nvPr/>
          </p:nvSpPr>
          <p:spPr>
            <a:xfrm>
              <a:off x="10207189" y="2401664"/>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88%</a:t>
              </a:r>
              <a:endParaRPr lang="zh-CN" altLang="en-US" sz="2020" spc="-169">
                <a:solidFill>
                  <a:schemeClr val="bg1">
                    <a:lumMod val="50000"/>
                  </a:schemeClr>
                </a:solidFill>
              </a:endParaRPr>
            </a:p>
          </p:txBody>
        </p:sp>
        <p:sp>
          <p:nvSpPr>
            <p:cNvPr id="194" name="TextBox 193"/>
            <p:cNvSpPr txBox="1"/>
            <p:nvPr/>
          </p:nvSpPr>
          <p:spPr>
            <a:xfrm>
              <a:off x="8727819" y="2243684"/>
              <a:ext cx="669578" cy="360964"/>
            </a:xfrm>
            <a:prstGeom prst="rect">
              <a:avLst/>
            </a:prstGeom>
            <a:noFill/>
          </p:spPr>
          <p:txBody>
            <a:bodyPr wrap="square" lIns="102611" tIns="51305" rIns="102611" bIns="51305" rtlCol="0">
              <a:spAutoFit/>
            </a:bodyPr>
            <a:lstStyle/>
            <a:p>
              <a:r>
                <a:rPr lang="en-US" altLang="zh-CN" sz="1795" spc="-169">
                  <a:solidFill>
                    <a:schemeClr val="bg1">
                      <a:lumMod val="50000"/>
                    </a:schemeClr>
                  </a:solidFill>
                </a:rPr>
                <a:t>95%</a:t>
              </a:r>
              <a:endParaRPr lang="zh-CN" altLang="en-US" sz="1795" spc="-169">
                <a:solidFill>
                  <a:schemeClr val="bg1">
                    <a:lumMod val="50000"/>
                  </a:schemeClr>
                </a:solidFill>
              </a:endParaRPr>
            </a:p>
          </p:txBody>
        </p:sp>
        <p:sp>
          <p:nvSpPr>
            <p:cNvPr id="195" name="TextBox 194"/>
            <p:cNvSpPr txBox="1"/>
            <p:nvPr/>
          </p:nvSpPr>
          <p:spPr>
            <a:xfrm>
              <a:off x="7038199"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96" name="TextBox 195"/>
            <p:cNvSpPr txBox="1"/>
            <p:nvPr/>
          </p:nvSpPr>
          <p:spPr>
            <a:xfrm>
              <a:off x="7038199" y="4109016"/>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97" name="TextBox 196"/>
            <p:cNvSpPr txBox="1"/>
            <p:nvPr/>
          </p:nvSpPr>
          <p:spPr>
            <a:xfrm>
              <a:off x="7038199"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98" name="TextBox 197"/>
            <p:cNvSpPr txBox="1"/>
            <p:nvPr/>
          </p:nvSpPr>
          <p:spPr>
            <a:xfrm>
              <a:off x="7038199"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99" name="TextBox 198"/>
            <p:cNvSpPr txBox="1"/>
            <p:nvPr/>
          </p:nvSpPr>
          <p:spPr>
            <a:xfrm>
              <a:off x="7038199"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200" name="TextBox 199"/>
            <p:cNvSpPr txBox="1"/>
            <p:nvPr/>
          </p:nvSpPr>
          <p:spPr>
            <a:xfrm>
              <a:off x="7038199"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201" name="TextBox 200"/>
            <p:cNvSpPr txBox="1"/>
            <p:nvPr/>
          </p:nvSpPr>
          <p:spPr>
            <a:xfrm>
              <a:off x="7038199"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202" name="TextBox 201"/>
            <p:cNvSpPr txBox="1"/>
            <p:nvPr/>
          </p:nvSpPr>
          <p:spPr>
            <a:xfrm>
              <a:off x="7965374"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3" name="TextBox 202"/>
            <p:cNvSpPr txBox="1"/>
            <p:nvPr/>
          </p:nvSpPr>
          <p:spPr>
            <a:xfrm>
              <a:off x="8802859"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4" name="TextBox 203"/>
            <p:cNvSpPr txBox="1"/>
            <p:nvPr/>
          </p:nvSpPr>
          <p:spPr>
            <a:xfrm>
              <a:off x="947243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5" name="TextBox 204"/>
            <p:cNvSpPr txBox="1"/>
            <p:nvPr/>
          </p:nvSpPr>
          <p:spPr>
            <a:xfrm>
              <a:off x="10286158"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6" name="TextBox 205"/>
            <p:cNvSpPr txBox="1"/>
            <p:nvPr/>
          </p:nvSpPr>
          <p:spPr>
            <a:xfrm>
              <a:off x="7038199" y="2695449"/>
              <a:ext cx="409367" cy="256505"/>
            </a:xfrm>
            <a:prstGeom prst="rect">
              <a:avLst/>
            </a:prstGeom>
            <a:noFill/>
          </p:spPr>
          <p:txBody>
            <a:bodyPr wrap="none" lIns="79185" tIns="39593" rIns="79185" bIns="39593" rtlCol="0">
              <a:spAutoFit/>
            </a:bodyPr>
            <a:lstStyle/>
            <a:p>
              <a:r>
                <a:rPr lang="en-US" altLang="zh-CN" sz="1235"/>
                <a:t>800</a:t>
              </a:r>
              <a:endParaRPr lang="zh-CN" altLang="en-US" sz="1235"/>
            </a:p>
          </p:txBody>
        </p:sp>
        <p:sp>
          <p:nvSpPr>
            <p:cNvPr id="207" name="TextBox 206"/>
            <p:cNvSpPr txBox="1"/>
            <p:nvPr/>
          </p:nvSpPr>
          <p:spPr>
            <a:xfrm>
              <a:off x="7038199" y="2516282"/>
              <a:ext cx="409367" cy="256505"/>
            </a:xfrm>
            <a:prstGeom prst="rect">
              <a:avLst/>
            </a:prstGeom>
            <a:noFill/>
          </p:spPr>
          <p:txBody>
            <a:bodyPr wrap="none" lIns="79185" tIns="39593" rIns="79185" bIns="39593" rtlCol="0">
              <a:spAutoFit/>
            </a:bodyPr>
            <a:lstStyle/>
            <a:p>
              <a:r>
                <a:rPr lang="en-US" altLang="zh-CN" sz="1235"/>
                <a:t>900</a:t>
              </a:r>
              <a:endParaRPr lang="zh-CN" altLang="en-US" sz="1235"/>
            </a:p>
          </p:txBody>
        </p:sp>
        <p:sp>
          <p:nvSpPr>
            <p:cNvPr id="208" name="TextBox 207"/>
            <p:cNvSpPr txBox="1"/>
            <p:nvPr/>
          </p:nvSpPr>
          <p:spPr>
            <a:xfrm>
              <a:off x="7038199" y="2326314"/>
              <a:ext cx="491318" cy="256505"/>
            </a:xfrm>
            <a:prstGeom prst="rect">
              <a:avLst/>
            </a:prstGeom>
            <a:noFill/>
          </p:spPr>
          <p:txBody>
            <a:bodyPr wrap="none" lIns="79185" tIns="39593" rIns="79185" bIns="39593" rtlCol="0">
              <a:spAutoFit/>
            </a:bodyPr>
            <a:lstStyle/>
            <a:p>
              <a:r>
                <a:rPr lang="en-US" altLang="zh-CN" sz="1235"/>
                <a:t>1000</a:t>
              </a:r>
              <a:endParaRPr lang="zh-CN" altLang="en-US" sz="1235"/>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nvGrpSpPr>
          <p:cNvPr id="7" name="淘宝店chenying0907出品 6"/>
          <p:cNvGrpSpPr/>
          <p:nvPr/>
        </p:nvGrpSpPr>
        <p:grpSpPr>
          <a:xfrm>
            <a:off x="6607155" y="2395804"/>
            <a:ext cx="1183108" cy="2973686"/>
            <a:chOff x="5489974" y="1916832"/>
            <a:chExt cx="1209702" cy="2824944"/>
          </a:xfrm>
        </p:grpSpPr>
        <p:cxnSp>
          <p:nvCxnSpPr>
            <p:cNvPr id="20" name="淘宝店chenying0907出品 19"/>
            <p:cNvCxnSpPr/>
            <p:nvPr/>
          </p:nvCxnSpPr>
          <p:spPr>
            <a:xfrm flipH="1">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淘宝店chenying0907出品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sp>
        <p:nvSpPr>
          <p:cNvPr id="16" name="TextBox 15"/>
          <p:cNvSpPr txBox="1"/>
          <p:nvPr/>
        </p:nvSpPr>
        <p:spPr>
          <a:xfrm>
            <a:off x="6607155" y="2998480"/>
            <a:ext cx="1338075" cy="1232197"/>
          </a:xfrm>
          <a:prstGeom prst="rect">
            <a:avLst/>
          </a:prstGeom>
          <a:noFill/>
        </p:spPr>
        <p:txBody>
          <a:bodyPr wrap="square" rtlCol="0">
            <a:spAutoFit/>
          </a:bodyPr>
          <a:lstStyle/>
          <a:p>
            <a:r>
              <a:rPr lang="en-US" altLang="zh-CN" sz="7405" err="1">
                <a:solidFill>
                  <a:schemeClr val="bg1"/>
                </a:solidFill>
                <a:latin typeface="方正大黑_GBK" pitchFamily="65" charset="-122"/>
                <a:ea typeface="方正大黑_GBK" pitchFamily="65" charset="-122"/>
              </a:rPr>
              <a:t>vs</a:t>
            </a:r>
            <a:endParaRPr lang="zh-CN" altLang="en-US" sz="7405">
              <a:solidFill>
                <a:schemeClr val="bg1"/>
              </a:solidFill>
              <a:latin typeface="方正大黑_GBK" pitchFamily="65" charset="-122"/>
              <a:ea typeface="方正大黑_GBK" pitchFamily="65" charset="-122"/>
            </a:endParaRPr>
          </a:p>
        </p:txBody>
      </p:sp>
      <p:sp>
        <p:nvSpPr>
          <p:cNvPr id="222" name="TextBox 221"/>
          <p:cNvSpPr txBox="1"/>
          <p:nvPr/>
        </p:nvSpPr>
        <p:spPr>
          <a:xfrm>
            <a:off x="9041423" y="6144899"/>
            <a:ext cx="2629225"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3" name="TextBox 222"/>
          <p:cNvSpPr txBox="1"/>
          <p:nvPr/>
        </p:nvSpPr>
        <p:spPr>
          <a:xfrm>
            <a:off x="9091396" y="5697705"/>
            <a:ext cx="1350701" cy="518219"/>
          </a:xfrm>
          <a:prstGeom prst="rect">
            <a:avLst/>
          </a:prstGeom>
          <a:noFill/>
        </p:spPr>
        <p:txBody>
          <a:bodyPr wrap="square" lIns="102611" tIns="0" rIns="102611" bIns="0" rtlCol="0" anchor="t">
            <a:spAutoFit/>
          </a:bodyPr>
          <a:lstStyle/>
          <a:p>
            <a:pPr>
              <a:lnSpc>
                <a:spcPct val="150000"/>
              </a:lnSpc>
            </a:pPr>
            <a:r>
              <a:rPr lang="en-US" altLang="zh-CN" sz="2245">
                <a:solidFill>
                  <a:srgbClr val="CB1B3D"/>
                </a:solidFill>
                <a:latin typeface="方正黑体_GBK" pitchFamily="65" charset="-122"/>
                <a:ea typeface="方正黑体_GBK" pitchFamily="65" charset="-122"/>
                <a:cs typeface="华文黑体" pitchFamily="2" charset="-122"/>
              </a:rPr>
              <a:t>2015</a:t>
            </a:r>
            <a:r>
              <a:rPr lang="zh-CN" altLang="en-US" sz="2245">
                <a:solidFill>
                  <a:srgbClr val="CB1B3D"/>
                </a:solidFill>
                <a:latin typeface="方正黑体_GBK" pitchFamily="65" charset="-122"/>
                <a:ea typeface="方正黑体_GBK" pitchFamily="65" charset="-122"/>
                <a:cs typeface="华文黑体" pitchFamily="2" charset="-122"/>
              </a:rPr>
              <a:t>年</a:t>
            </a:r>
            <a:endParaRPr lang="zh-CN" altLang="en-US" sz="2245">
              <a:solidFill>
                <a:srgbClr val="CB1B3D"/>
              </a:solidFill>
              <a:latin typeface="方正黑体_GBK" pitchFamily="65" charset="-122"/>
              <a:ea typeface="方正黑体_GBK" pitchFamily="65" charset="-122"/>
              <a:cs typeface="华文黑体" pitchFamily="2" charset="-122"/>
            </a:endParaRPr>
          </a:p>
        </p:txBody>
      </p:sp>
      <p:sp>
        <p:nvSpPr>
          <p:cNvPr id="224" name="圆角淘宝店chenying0907出品 223"/>
          <p:cNvSpPr/>
          <p:nvPr/>
        </p:nvSpPr>
        <p:spPr>
          <a:xfrm>
            <a:off x="8336967" y="5834378"/>
            <a:ext cx="769624"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a:solidFill>
                  <a:prstClr val="white"/>
                </a:solidFill>
                <a:latin typeface="微软雅黑" panose="020b0503020204020204" pitchFamily="34" charset="-122"/>
                <a:ea typeface="微软雅黑" panose="020b0503020204020204" pitchFamily="34" charset="-122"/>
              </a:rPr>
              <a:t>去年</a:t>
            </a:r>
            <a:endParaRPr lang="zh-CN" altLang="en-US" sz="1570">
              <a:solidFill>
                <a:prstClr val="white"/>
              </a:solidFill>
              <a:latin typeface="微软雅黑" panose="020b0503020204020204" pitchFamily="34" charset="-122"/>
              <a:ea typeface="微软雅黑" panose="020b0503020204020204" pitchFamily="34" charset="-122"/>
            </a:endParaRPr>
          </a:p>
        </p:txBody>
      </p:sp>
      <p:sp>
        <p:nvSpPr>
          <p:cNvPr id="228" name="TextBox 227"/>
          <p:cNvSpPr txBox="1"/>
          <p:nvPr/>
        </p:nvSpPr>
        <p:spPr>
          <a:xfrm>
            <a:off x="2431823" y="6144899"/>
            <a:ext cx="2629225"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9" name="TextBox 228"/>
          <p:cNvSpPr txBox="1"/>
          <p:nvPr/>
        </p:nvSpPr>
        <p:spPr>
          <a:xfrm>
            <a:off x="2489766" y="5697705"/>
            <a:ext cx="1350701" cy="518219"/>
          </a:xfrm>
          <a:prstGeom prst="rect">
            <a:avLst/>
          </a:prstGeom>
          <a:noFill/>
        </p:spPr>
        <p:txBody>
          <a:bodyPr wrap="square" lIns="102611" tIns="0" rIns="102611" bIns="0" rtlCol="0" anchor="t">
            <a:spAutoFit/>
          </a:bodyPr>
          <a:lstStyle/>
          <a:p>
            <a:pPr>
              <a:lnSpc>
                <a:spcPct val="150000"/>
              </a:lnSpc>
            </a:pPr>
            <a:r>
              <a:rPr lang="en-US" altLang="zh-CN" sz="2245">
                <a:solidFill>
                  <a:srgbClr val="CB1B3D"/>
                </a:solidFill>
                <a:latin typeface="方正黑体_GBK" pitchFamily="65" charset="-122"/>
                <a:ea typeface="方正黑体_GBK" pitchFamily="65" charset="-122"/>
                <a:cs typeface="华文黑体" pitchFamily="2" charset="-122"/>
              </a:rPr>
              <a:t>2016</a:t>
            </a:r>
            <a:r>
              <a:rPr lang="zh-CN" altLang="en-US" sz="2245">
                <a:solidFill>
                  <a:srgbClr val="CB1B3D"/>
                </a:solidFill>
                <a:latin typeface="方正黑体_GBK" pitchFamily="65" charset="-122"/>
                <a:ea typeface="方正黑体_GBK" pitchFamily="65" charset="-122"/>
                <a:cs typeface="华文黑体" pitchFamily="2" charset="-122"/>
              </a:rPr>
              <a:t>年</a:t>
            </a:r>
            <a:endParaRPr lang="zh-CN" altLang="en-US" sz="2245">
              <a:solidFill>
                <a:srgbClr val="CB1B3D"/>
              </a:solidFill>
              <a:latin typeface="方正黑体_GBK" pitchFamily="65" charset="-122"/>
              <a:ea typeface="方正黑体_GBK" pitchFamily="65" charset="-122"/>
              <a:cs typeface="华文黑体" pitchFamily="2" charset="-122"/>
            </a:endParaRPr>
          </a:p>
        </p:txBody>
      </p:sp>
      <p:sp>
        <p:nvSpPr>
          <p:cNvPr id="230" name="圆角淘宝店chenying0907出品 229"/>
          <p:cNvSpPr/>
          <p:nvPr/>
        </p:nvSpPr>
        <p:spPr>
          <a:xfrm>
            <a:off x="1618863" y="5834378"/>
            <a:ext cx="857760"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a:solidFill>
                  <a:prstClr val="white"/>
                </a:solidFill>
                <a:latin typeface="微软雅黑" panose="020b0503020204020204" pitchFamily="34" charset="-122"/>
                <a:ea typeface="微软雅黑" panose="020b0503020204020204" pitchFamily="34" charset="-122"/>
              </a:rPr>
              <a:t>今年</a:t>
            </a:r>
            <a:endParaRPr lang="zh-CN" altLang="en-US" sz="1570">
              <a:solidFill>
                <a:prstClr val="white"/>
              </a:solidFill>
              <a:latin typeface="微软雅黑" panose="020b0503020204020204" pitchFamily="34" charset="-122"/>
              <a:ea typeface="微软雅黑" panose="020b0503020204020204" pitchFamily="34" charset="-122"/>
            </a:endParaRPr>
          </a:p>
        </p:txBody>
      </p:sp>
      <p:grpSp>
        <p:nvGrpSpPr>
          <p:cNvPr id="130" name="淘宝店chenying0907出品 129"/>
          <p:cNvGrpSpPr/>
          <p:nvPr/>
        </p:nvGrpSpPr>
        <p:grpSpPr>
          <a:xfrm>
            <a:off x="426332" y="105966"/>
            <a:ext cx="3340941" cy="590700"/>
            <a:chOff x="568442" y="141286"/>
            <a:chExt cx="4454590" cy="787601"/>
          </a:xfrm>
        </p:grpSpPr>
        <p:sp>
          <p:nvSpPr>
            <p:cNvPr id="134" name="淘宝店chenying0907出品 13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完成情况</a:t>
              </a:r>
              <a:endParaRPr lang="zh-CN" altLang="en-US" sz="3200" b="1">
                <a:solidFill>
                  <a:srgbClr val="FF0000"/>
                </a:solidFill>
                <a:latin typeface="+mj-ea"/>
                <a:ea typeface="+mj-ea"/>
              </a:endParaRPr>
            </a:p>
          </p:txBody>
        </p:sp>
        <p:sp>
          <p:nvSpPr>
            <p:cNvPr id="135" name="等腰三角形 1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37" name="圆角淘宝店chenying0907出品 1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par>
                          <p:cTn id="14" fill="hold" nodeType="afterGroup">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p:tgtEl>
                                          <p:spTgt spid="223"/>
                                        </p:tgtEl>
                                        <p:attrNameLst>
                                          <p:attrName>ppt_x</p:attrName>
                                        </p:attrNameLst>
                                      </p:cBhvr>
                                      <p:tavLst>
                                        <p:tav tm="0">
                                          <p:val>
                                            <p:strVal val="#ppt_x+#ppt_w*1.125000"/>
                                          </p:val>
                                        </p:tav>
                                        <p:tav tm="100000">
                                          <p:val>
                                            <p:strVal val="#ppt_x"/>
                                          </p:val>
                                        </p:tav>
                                      </p:tavLst>
                                    </p:anim>
                                    <p:animEffect transition="in" filter="wipe(left)">
                                      <p:cBhvr>
                                        <p:cTn id="18" dur="500"/>
                                        <p:tgtEl>
                                          <p:spTgt spid="223"/>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22"/>
                                        </p:tgtEl>
                                        <p:attrNameLst>
                                          <p:attrName>style.visibility</p:attrName>
                                        </p:attrNameLst>
                                      </p:cBhvr>
                                      <p:to>
                                        <p:strVal val="visible"/>
                                      </p:to>
                                    </p:set>
                                    <p:anim calcmode="lin" valueType="num">
                                      <p:cBhvr additive="base">
                                        <p:cTn id="21" dur="500"/>
                                        <p:tgtEl>
                                          <p:spTgt spid="222"/>
                                        </p:tgtEl>
                                        <p:attrNameLst>
                                          <p:attrName>ppt_x</p:attrName>
                                        </p:attrNameLst>
                                      </p:cBhvr>
                                      <p:tavLst>
                                        <p:tav tm="0">
                                          <p:val>
                                            <p:strVal val="#ppt_x+#ppt_w*1.125000"/>
                                          </p:val>
                                        </p:tav>
                                        <p:tav tm="100000">
                                          <p:val>
                                            <p:strVal val="#ppt_x"/>
                                          </p:val>
                                        </p:tav>
                                      </p:tavLst>
                                    </p:anim>
                                    <p:animEffect transition="in" filter="wipe(left)">
                                      <p:cBhvr>
                                        <p:cTn id="22" dur="500"/>
                                        <p:tgtEl>
                                          <p:spTgt spid="2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 calcmode="lin" valueType="num">
                                      <p:cBhvr>
                                        <p:cTn id="25" dur="500" fill="hold"/>
                                        <p:tgtEl>
                                          <p:spTgt spid="224"/>
                                        </p:tgtEl>
                                        <p:attrNameLst>
                                          <p:attrName>ppt_w</p:attrName>
                                        </p:attrNameLst>
                                      </p:cBhvr>
                                      <p:tavLst>
                                        <p:tav tm="0">
                                          <p:val>
                                            <p:fltVal val="0"/>
                                          </p:val>
                                        </p:tav>
                                        <p:tav tm="100000">
                                          <p:val>
                                            <p:strVal val="#ppt_w"/>
                                          </p:val>
                                        </p:tav>
                                      </p:tavLst>
                                    </p:anim>
                                    <p:anim calcmode="lin" valueType="num">
                                      <p:cBhvr>
                                        <p:cTn id="26" dur="500" fill="hold"/>
                                        <p:tgtEl>
                                          <p:spTgt spid="224"/>
                                        </p:tgtEl>
                                        <p:attrNameLst>
                                          <p:attrName>ppt_h</p:attrName>
                                        </p:attrNameLst>
                                      </p:cBhvr>
                                      <p:tavLst>
                                        <p:tav tm="0">
                                          <p:val>
                                            <p:fltVal val="0"/>
                                          </p:val>
                                        </p:tav>
                                        <p:tav tm="100000">
                                          <p:val>
                                            <p:strVal val="#ppt_h"/>
                                          </p:val>
                                        </p:tav>
                                      </p:tavLst>
                                    </p:anim>
                                    <p:animEffect transition="in" filter="fade">
                                      <p:cBhvr>
                                        <p:cTn id="27" dur="500"/>
                                        <p:tgtEl>
                                          <p:spTgt spid="224"/>
                                        </p:tgtEl>
                                      </p:cBhvr>
                                    </p:animEffect>
                                  </p:childTnLst>
                                </p:cTn>
                              </p:par>
                            </p:childTnLst>
                          </p:cTn>
                        </p:par>
                        <p:par>
                          <p:cTn id="28" fill="hold" nodeType="afterGroup">
                            <p:stCondLst>
                              <p:cond delay="1000"/>
                            </p:stCondLst>
                            <p:childTnLst>
                              <p:par>
                                <p:cTn id="29" presetID="12" presetClass="entr" presetSubtype="2" fill="hold" grpId="0" nodeType="afterEffect">
                                  <p:stCondLst>
                                    <p:cond delay="0"/>
                                  </p:stCondLst>
                                  <p:childTnLst>
                                    <p:set>
                                      <p:cBhvr>
                                        <p:cTn id="30" dur="1" fill="hold">
                                          <p:stCondLst>
                                            <p:cond delay="0"/>
                                          </p:stCondLst>
                                        </p:cTn>
                                        <p:tgtEl>
                                          <p:spTgt spid="229"/>
                                        </p:tgtEl>
                                        <p:attrNameLst>
                                          <p:attrName>style.visibility</p:attrName>
                                        </p:attrNameLst>
                                      </p:cBhvr>
                                      <p:to>
                                        <p:strVal val="visible"/>
                                      </p:to>
                                    </p:set>
                                    <p:anim calcmode="lin" valueType="num">
                                      <p:cBhvr additive="base">
                                        <p:cTn id="31" dur="500"/>
                                        <p:tgtEl>
                                          <p:spTgt spid="229"/>
                                        </p:tgtEl>
                                        <p:attrNameLst>
                                          <p:attrName>ppt_x</p:attrName>
                                        </p:attrNameLst>
                                      </p:cBhvr>
                                      <p:tavLst>
                                        <p:tav tm="0">
                                          <p:val>
                                            <p:strVal val="#ppt_x+#ppt_w*1.125000"/>
                                          </p:val>
                                        </p:tav>
                                        <p:tav tm="100000">
                                          <p:val>
                                            <p:strVal val="#ppt_x"/>
                                          </p:val>
                                        </p:tav>
                                      </p:tavLst>
                                    </p:anim>
                                    <p:animEffect transition="in" filter="wipe(left)">
                                      <p:cBhvr>
                                        <p:cTn id="32" dur="500"/>
                                        <p:tgtEl>
                                          <p:spTgt spid="229"/>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anim calcmode="lin" valueType="num">
                                      <p:cBhvr additive="base">
                                        <p:cTn id="35" dur="500"/>
                                        <p:tgtEl>
                                          <p:spTgt spid="228"/>
                                        </p:tgtEl>
                                        <p:attrNameLst>
                                          <p:attrName>ppt_x</p:attrName>
                                        </p:attrNameLst>
                                      </p:cBhvr>
                                      <p:tavLst>
                                        <p:tav tm="0">
                                          <p:val>
                                            <p:strVal val="#ppt_x+#ppt_w*1.125000"/>
                                          </p:val>
                                        </p:tav>
                                        <p:tav tm="100000">
                                          <p:val>
                                            <p:strVal val="#ppt_x"/>
                                          </p:val>
                                        </p:tav>
                                      </p:tavLst>
                                    </p:anim>
                                    <p:animEffect transition="in" filter="wipe(left)">
                                      <p:cBhvr>
                                        <p:cTn id="36" dur="500"/>
                                        <p:tgtEl>
                                          <p:spTgt spid="2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anim calcmode="lin" valueType="num">
                                      <p:cBhvr>
                                        <p:cTn id="39" dur="500" fill="hold"/>
                                        <p:tgtEl>
                                          <p:spTgt spid="230"/>
                                        </p:tgtEl>
                                        <p:attrNameLst>
                                          <p:attrName>ppt_w</p:attrName>
                                        </p:attrNameLst>
                                      </p:cBhvr>
                                      <p:tavLst>
                                        <p:tav tm="0">
                                          <p:val>
                                            <p:fltVal val="0"/>
                                          </p:val>
                                        </p:tav>
                                        <p:tav tm="100000">
                                          <p:val>
                                            <p:strVal val="#ppt_w"/>
                                          </p:val>
                                        </p:tav>
                                      </p:tavLst>
                                    </p:anim>
                                    <p:anim calcmode="lin" valueType="num">
                                      <p:cBhvr>
                                        <p:cTn id="40" dur="500" fill="hold"/>
                                        <p:tgtEl>
                                          <p:spTgt spid="230"/>
                                        </p:tgtEl>
                                        <p:attrNameLst>
                                          <p:attrName>ppt_h</p:attrName>
                                        </p:attrNameLst>
                                      </p:cBhvr>
                                      <p:tavLst>
                                        <p:tav tm="0">
                                          <p:val>
                                            <p:fltVal val="0"/>
                                          </p:val>
                                        </p:tav>
                                        <p:tav tm="100000">
                                          <p:val>
                                            <p:strVal val="#ppt_h"/>
                                          </p:val>
                                        </p:tav>
                                      </p:tavLst>
                                    </p:anim>
                                    <p:animEffect transition="in" filter="fade">
                                      <p:cBhvr>
                                        <p:cTn id="41" dur="500"/>
                                        <p:tgtEl>
                                          <p:spTgt spid="230"/>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nodeType="afterGroup">
                            <p:stCondLst>
                              <p:cond delay="2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nodeType="afterGroup">
                            <p:stCondLst>
                              <p:cond delay="2500"/>
                            </p:stCondLst>
                            <p:childTnLst>
                              <p:par>
                                <p:cTn id="51" presetID="45"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ppt_w</p:attrName>
                                        </p:attrNameLst>
                                      </p:cBhvr>
                                      <p:tavLst>
                                        <p:tav tm="0" fmla="#ppt_w*sin(2.5*pi*$)">
                                          <p:val>
                                            <p:fltVal val="0"/>
                                          </p:val>
                                        </p:tav>
                                        <p:tav tm="100000">
                                          <p:val>
                                            <p:fltVal val="1"/>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3000"/>
                            </p:stCondLst>
                            <p:childTnLst>
                              <p:par>
                                <p:cTn id="57" presetID="23" presetClass="entr" presetSubtype="3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4*#ppt_w"/>
                                          </p:val>
                                        </p:tav>
                                        <p:tav tm="100000">
                                          <p:val>
                                            <p:strVal val="#ppt_w"/>
                                          </p:val>
                                        </p:tav>
                                      </p:tavLst>
                                    </p:anim>
                                    <p:anim calcmode="lin" valueType="num">
                                      <p:cBhvr>
                                        <p:cTn id="6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P spid="137"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10" y="5199120"/>
            <a:ext cx="4388522" cy="1721975"/>
          </a:xfrm>
          <a:prstGeom prst="rect">
            <a:avLst/>
          </a:prstGeom>
          <a:effectLst>
            <a:outerShdw blurRad="127000" dist="38100" dir="2700000" algn="tl" rotWithShape="0">
              <a:prstClr val="black">
                <a:alpha val="22000"/>
              </a:prstClr>
            </a:outerShdw>
          </a:effectLst>
        </p:spPr>
      </p:pic>
      <p:sp>
        <p:nvSpPr>
          <p:cNvPr id="64" name="淘宝店chenying0907出品 63"/>
          <p:cNvSpPr/>
          <p:nvPr/>
        </p:nvSpPr>
        <p:spPr>
          <a:xfrm>
            <a:off x="4551658" y="3839831"/>
            <a:ext cx="1444326" cy="2949252"/>
          </a:xfrm>
          <a:custGeom>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49629" tIns="24814" rIns="49629" bIns="24814" rtlCol="0" anchor="ctr"/>
          <a:lstStyle/>
          <a:p>
            <a:pPr algn="ctr"/>
            <a:endParaRPr lang="zh-CN" altLang="en-US"/>
          </a:p>
        </p:txBody>
      </p:sp>
      <p:grpSp>
        <p:nvGrpSpPr>
          <p:cNvPr id="65" name="淘宝店chenying0907出品 64"/>
          <p:cNvGrpSpPr/>
          <p:nvPr/>
        </p:nvGrpSpPr>
        <p:grpSpPr>
          <a:xfrm>
            <a:off x="3140939" y="3687474"/>
            <a:ext cx="2617116" cy="2731845"/>
            <a:chOff x="3531792" y="2576071"/>
            <a:chExt cx="2399042" cy="2452755"/>
          </a:xfrm>
        </p:grpSpPr>
        <p:sp>
          <p:nvSpPr>
            <p:cNvPr id="66" name="TextBox 65"/>
            <p:cNvSpPr txBox="1"/>
            <p:nvPr/>
          </p:nvSpPr>
          <p:spPr>
            <a:xfrm>
              <a:off x="5261256" y="2576071"/>
              <a:ext cx="669578" cy="690824"/>
            </a:xfrm>
            <a:prstGeom prst="rect">
              <a:avLst/>
            </a:prstGeom>
            <a:noFill/>
          </p:spPr>
          <p:txBody>
            <a:bodyPr wrap="square" lIns="91431" tIns="45715" rIns="91431" bIns="45715" rtlCol="0">
              <a:spAutoFit/>
            </a:bodyPr>
            <a:lstStyle/>
            <a:p>
              <a:r>
                <a:rPr lang="en-US" altLang="zh-CN" sz="2200" spc="-82">
                  <a:solidFill>
                    <a:srgbClr val="9E0000"/>
                  </a:solidFill>
                  <a:latin typeface="思源黑体 CN Medium" pitchFamily="34" charset="-122"/>
                  <a:ea typeface="思源黑体 CN Medium" pitchFamily="34" charset="-122"/>
                </a:rPr>
                <a:t>82%</a:t>
              </a:r>
              <a:endParaRPr lang="zh-CN" altLang="en-US" sz="2200" spc="-82">
                <a:solidFill>
                  <a:srgbClr val="9E0000"/>
                </a:solidFill>
                <a:latin typeface="思源黑体 CN Medium" pitchFamily="34" charset="-122"/>
                <a:ea typeface="思源黑体 CN Medium" pitchFamily="34" charset="-122"/>
              </a:endParaRPr>
            </a:p>
          </p:txBody>
        </p:sp>
        <p:sp>
          <p:nvSpPr>
            <p:cNvPr id="67" name="TextBox 66"/>
            <p:cNvSpPr txBox="1"/>
            <p:nvPr/>
          </p:nvSpPr>
          <p:spPr>
            <a:xfrm>
              <a:off x="4958143" y="3254460"/>
              <a:ext cx="669578" cy="414491"/>
            </a:xfrm>
            <a:prstGeom prst="rect">
              <a:avLst/>
            </a:prstGeom>
            <a:noFill/>
          </p:spPr>
          <p:txBody>
            <a:bodyPr wrap="square" lIns="91431" tIns="45715" rIns="91431" bIns="45715" rtlCol="0">
              <a:spAutoFit/>
            </a:bodyPr>
            <a:lstStyle/>
            <a:p>
              <a:r>
                <a:rPr lang="en-US" altLang="zh-CN" sz="2400" spc="-82">
                  <a:solidFill>
                    <a:srgbClr val="9E0000"/>
                  </a:solidFill>
                </a:rPr>
                <a:t>73%</a:t>
              </a:r>
              <a:endParaRPr lang="zh-CN" altLang="en-US" sz="2400" spc="-82">
                <a:solidFill>
                  <a:srgbClr val="9E0000"/>
                </a:solidFill>
              </a:endParaRPr>
            </a:p>
          </p:txBody>
        </p:sp>
        <p:sp>
          <p:nvSpPr>
            <p:cNvPr id="68" name="TextBox 67"/>
            <p:cNvSpPr txBox="1"/>
            <p:nvPr/>
          </p:nvSpPr>
          <p:spPr>
            <a:xfrm>
              <a:off x="4259137" y="3941214"/>
              <a:ext cx="669578" cy="414491"/>
            </a:xfrm>
            <a:prstGeom prst="rect">
              <a:avLst/>
            </a:prstGeom>
            <a:noFill/>
          </p:spPr>
          <p:txBody>
            <a:bodyPr wrap="square" lIns="91431" tIns="45715" rIns="91431" bIns="45715" rtlCol="0">
              <a:spAutoFit/>
            </a:bodyPr>
            <a:lstStyle/>
            <a:p>
              <a:r>
                <a:rPr lang="en-US" altLang="zh-CN" sz="2400" spc="-82">
                  <a:solidFill>
                    <a:srgbClr val="9E0000"/>
                  </a:solidFill>
                </a:rPr>
                <a:t>56%</a:t>
              </a:r>
              <a:endParaRPr lang="zh-CN" altLang="en-US" sz="2400" spc="-82">
                <a:solidFill>
                  <a:srgbClr val="9E0000"/>
                </a:solidFill>
              </a:endParaRPr>
            </a:p>
          </p:txBody>
        </p:sp>
        <p:sp>
          <p:nvSpPr>
            <p:cNvPr id="69" name="TextBox 68"/>
            <p:cNvSpPr txBox="1"/>
            <p:nvPr/>
          </p:nvSpPr>
          <p:spPr>
            <a:xfrm>
              <a:off x="3531792" y="4614335"/>
              <a:ext cx="669578" cy="414491"/>
            </a:xfrm>
            <a:prstGeom prst="rect">
              <a:avLst/>
            </a:prstGeom>
            <a:noFill/>
          </p:spPr>
          <p:txBody>
            <a:bodyPr wrap="square" lIns="91431" tIns="45715" rIns="91431" bIns="45715" rtlCol="0">
              <a:spAutoFit/>
            </a:bodyPr>
            <a:lstStyle/>
            <a:p>
              <a:r>
                <a:rPr lang="en-US" altLang="zh-CN" sz="2400" spc="-82">
                  <a:solidFill>
                    <a:srgbClr val="9E0000"/>
                  </a:solidFill>
                </a:rPr>
                <a:t>32%</a:t>
              </a:r>
              <a:endParaRPr lang="zh-CN" altLang="en-US" sz="2400" spc="-82">
                <a:solidFill>
                  <a:srgbClr val="9E0000"/>
                </a:solidFill>
              </a:endParaRPr>
            </a:p>
          </p:txBody>
        </p:sp>
      </p:grpSp>
      <p:grpSp>
        <p:nvGrpSpPr>
          <p:cNvPr id="4" name="淘宝店chenying0907出品 3"/>
          <p:cNvGrpSpPr/>
          <p:nvPr/>
        </p:nvGrpSpPr>
        <p:grpSpPr>
          <a:xfrm>
            <a:off x="1266613" y="3313729"/>
            <a:ext cx="4160776" cy="3492553"/>
            <a:chOff x="2233400" y="5722987"/>
            <a:chExt cx="7336639" cy="6031829"/>
          </a:xfrm>
        </p:grpSpPr>
        <p:grpSp>
          <p:nvGrpSpPr>
            <p:cNvPr id="58" name="淘宝店chenying0907出品 57"/>
            <p:cNvGrpSpPr/>
            <p:nvPr/>
          </p:nvGrpSpPr>
          <p:grpSpPr>
            <a:xfrm>
              <a:off x="3492444" y="5722987"/>
              <a:ext cx="6077595" cy="6031829"/>
              <a:chOff x="2085451" y="2240508"/>
              <a:chExt cx="3159540" cy="3135748"/>
            </a:xfrm>
          </p:grpSpPr>
          <p:cxnSp>
            <p:nvCxnSpPr>
              <p:cNvPr id="59" name="直接箭头连接符 58"/>
              <p:cNvCxnSpPr/>
              <p:nvPr/>
            </p:nvCxnSpPr>
            <p:spPr>
              <a:xfrm>
                <a:off x="2086024" y="5376256"/>
                <a:ext cx="31589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flipV="1">
                <a:off x="2085451" y="2240508"/>
                <a:ext cx="0" cy="31149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淘宝店chenying0907出品 69"/>
            <p:cNvGrpSpPr/>
            <p:nvPr/>
          </p:nvGrpSpPr>
          <p:grpSpPr>
            <a:xfrm>
              <a:off x="2233400" y="6368465"/>
              <a:ext cx="1385124" cy="4635259"/>
              <a:chOff x="1430916" y="2576071"/>
              <a:chExt cx="720080" cy="2409718"/>
            </a:xfrm>
          </p:grpSpPr>
          <p:sp>
            <p:nvSpPr>
              <p:cNvPr id="71" name="TextBox 70"/>
              <p:cNvSpPr txBox="1"/>
              <p:nvPr/>
            </p:nvSpPr>
            <p:spPr>
              <a:xfrm>
                <a:off x="1430916" y="4598931"/>
                <a:ext cx="720080" cy="386858"/>
              </a:xfrm>
              <a:prstGeom prst="rect">
                <a:avLst/>
              </a:prstGeom>
              <a:noFill/>
            </p:spPr>
            <p:txBody>
              <a:bodyPr wrap="square" lIns="91431" tIns="45715" rIns="91431" bIns="45715" rtlCol="0">
                <a:spAutoFit/>
              </a:bodyPr>
              <a:lstStyle/>
              <a:p>
                <a:r>
                  <a:rPr lang="zh-CN" altLang="en-US" sz="2200" spc="-82">
                    <a:solidFill>
                      <a:srgbClr val="9E0000"/>
                    </a:solidFill>
                    <a:latin typeface="思源黑体 CN Medium" pitchFamily="34" charset="-122"/>
                    <a:ea typeface="思源黑体 CN Medium" pitchFamily="34" charset="-122"/>
                  </a:rPr>
                  <a:t>项目</a:t>
                </a:r>
                <a:endParaRPr lang="zh-CN" altLang="en-US" sz="2200" spc="-82">
                  <a:solidFill>
                    <a:srgbClr val="9E0000"/>
                  </a:solidFill>
                  <a:latin typeface="思源黑体 CN Medium" pitchFamily="34" charset="-122"/>
                  <a:ea typeface="思源黑体 CN Medium" pitchFamily="34" charset="-122"/>
                </a:endParaRPr>
              </a:p>
            </p:txBody>
          </p:sp>
          <p:sp>
            <p:nvSpPr>
              <p:cNvPr id="72" name="TextBox 71"/>
              <p:cNvSpPr txBox="1"/>
              <p:nvPr/>
            </p:nvSpPr>
            <p:spPr>
              <a:xfrm>
                <a:off x="1430916" y="3951251"/>
                <a:ext cx="720080" cy="386858"/>
              </a:xfrm>
              <a:prstGeom prst="rect">
                <a:avLst/>
              </a:prstGeom>
              <a:noFill/>
            </p:spPr>
            <p:txBody>
              <a:bodyPr wrap="square" lIns="91431" tIns="45715" rIns="91431" bIns="45715" rtlCol="0">
                <a:spAutoFit/>
              </a:bodyPr>
              <a:lstStyle/>
              <a:p>
                <a:r>
                  <a:rPr lang="zh-CN" altLang="en-US" sz="2200" spc="-82">
                    <a:solidFill>
                      <a:srgbClr val="9E0000"/>
                    </a:solidFill>
                    <a:latin typeface="思源黑体 CN Medium" pitchFamily="34" charset="-122"/>
                    <a:ea typeface="思源黑体 CN Medium" pitchFamily="34" charset="-122"/>
                  </a:rPr>
                  <a:t>项目</a:t>
                </a:r>
                <a:endParaRPr lang="zh-CN" altLang="en-US" sz="2200" spc="-82">
                  <a:solidFill>
                    <a:srgbClr val="9E0000"/>
                  </a:solidFill>
                  <a:latin typeface="思源黑体 CN Medium" pitchFamily="34" charset="-122"/>
                  <a:ea typeface="思源黑体 CN Medium" pitchFamily="34" charset="-122"/>
                </a:endParaRPr>
              </a:p>
            </p:txBody>
          </p:sp>
          <p:sp>
            <p:nvSpPr>
              <p:cNvPr id="73" name="TextBox 72"/>
              <p:cNvSpPr txBox="1"/>
              <p:nvPr/>
            </p:nvSpPr>
            <p:spPr>
              <a:xfrm>
                <a:off x="1430916" y="3292707"/>
                <a:ext cx="720080" cy="386858"/>
              </a:xfrm>
              <a:prstGeom prst="rect">
                <a:avLst/>
              </a:prstGeom>
              <a:noFill/>
            </p:spPr>
            <p:txBody>
              <a:bodyPr wrap="square" lIns="91431" tIns="45715" rIns="91431" bIns="45715" rtlCol="0">
                <a:spAutoFit/>
              </a:bodyPr>
              <a:lstStyle/>
              <a:p>
                <a:r>
                  <a:rPr lang="zh-CN" altLang="en-US" sz="2200" spc="-82">
                    <a:solidFill>
                      <a:srgbClr val="9E0000"/>
                    </a:solidFill>
                    <a:latin typeface="思源黑体 CN Medium" pitchFamily="34" charset="-122"/>
                    <a:ea typeface="思源黑体 CN Medium" pitchFamily="34" charset="-122"/>
                  </a:rPr>
                  <a:t>项目</a:t>
                </a:r>
                <a:endParaRPr lang="zh-CN" altLang="en-US" sz="2200" spc="-82">
                  <a:solidFill>
                    <a:srgbClr val="9E0000"/>
                  </a:solidFill>
                  <a:latin typeface="思源黑体 CN Medium" pitchFamily="34" charset="-122"/>
                  <a:ea typeface="思源黑体 CN Medium" pitchFamily="34" charset="-122"/>
                </a:endParaRPr>
              </a:p>
            </p:txBody>
          </p:sp>
          <p:sp>
            <p:nvSpPr>
              <p:cNvPr id="74" name="TextBox 73"/>
              <p:cNvSpPr txBox="1"/>
              <p:nvPr/>
            </p:nvSpPr>
            <p:spPr>
              <a:xfrm>
                <a:off x="1430916" y="2576071"/>
                <a:ext cx="720080" cy="386858"/>
              </a:xfrm>
              <a:prstGeom prst="rect">
                <a:avLst/>
              </a:prstGeom>
              <a:noFill/>
            </p:spPr>
            <p:txBody>
              <a:bodyPr wrap="square" lIns="91431" tIns="45715" rIns="91431" bIns="45715" rtlCol="0">
                <a:spAutoFit/>
              </a:bodyPr>
              <a:lstStyle/>
              <a:p>
                <a:r>
                  <a:rPr lang="zh-CN" altLang="en-US" sz="2200" spc="-82">
                    <a:solidFill>
                      <a:srgbClr val="9E0000"/>
                    </a:solidFill>
                    <a:latin typeface="思源黑体 CN Medium" pitchFamily="34" charset="-122"/>
                    <a:ea typeface="思源黑体 CN Medium" pitchFamily="34" charset="-122"/>
                  </a:rPr>
                  <a:t>项目</a:t>
                </a:r>
                <a:endParaRPr lang="zh-CN" altLang="en-US" sz="2200" spc="-82">
                  <a:solidFill>
                    <a:srgbClr val="9E0000"/>
                  </a:solidFill>
                  <a:latin typeface="思源黑体 CN Medium" pitchFamily="34" charset="-122"/>
                  <a:ea typeface="思源黑体 CN Medium" pitchFamily="34" charset="-122"/>
                </a:endParaRPr>
              </a:p>
            </p:txBody>
          </p:sp>
        </p:grpSp>
      </p:grpSp>
      <p:grpSp>
        <p:nvGrpSpPr>
          <p:cNvPr id="6" name="淘宝店chenying0907出品 5"/>
          <p:cNvGrpSpPr/>
          <p:nvPr/>
        </p:nvGrpSpPr>
        <p:grpSpPr>
          <a:xfrm>
            <a:off x="7368956" y="1751024"/>
            <a:ext cx="1594497" cy="765840"/>
            <a:chOff x="12993574" y="3024113"/>
            <a:chExt cx="2811555" cy="1322648"/>
          </a:xfrm>
        </p:grpSpPr>
        <p:sp>
          <p:nvSpPr>
            <p:cNvPr id="79" name="Rounded 淘宝店chenying0907出品 43"/>
            <p:cNvSpPr/>
            <p:nvPr/>
          </p:nvSpPr>
          <p:spPr>
            <a:xfrm>
              <a:off x="13009173" y="3025155"/>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TextBox 79"/>
            <p:cNvSpPr txBox="1"/>
            <p:nvPr/>
          </p:nvSpPr>
          <p:spPr>
            <a:xfrm>
              <a:off x="13234003" y="3024113"/>
              <a:ext cx="2005435" cy="558124"/>
            </a:xfrm>
            <a:prstGeom prst="rect">
              <a:avLst/>
            </a:prstGeom>
            <a:noFill/>
          </p:spPr>
          <p:txBody>
            <a:bodyPr wrap="square" rtlCol="0">
              <a:spAutoFit/>
            </a:bodyPr>
            <a:lstStyle/>
            <a:p>
              <a:r>
                <a:rPr lang="zh-CN" altLang="en-US" sz="1500">
                  <a:solidFill>
                    <a:schemeClr val="bg1"/>
                  </a:solidFill>
                  <a:latin typeface="思源黑体 CN Medium" pitchFamily="34" charset="-122"/>
                  <a:ea typeface="思源黑体 CN Medium" pitchFamily="34" charset="-122"/>
                </a:rPr>
                <a:t>分析概述</a:t>
              </a:r>
              <a:endParaRPr lang="id-ID" sz="1500">
                <a:solidFill>
                  <a:schemeClr val="bg1"/>
                </a:solidFill>
                <a:latin typeface="思源黑体 CN Medium" pitchFamily="34" charset="-122"/>
                <a:ea typeface="思源黑体 CN Medium" pitchFamily="34" charset="-122"/>
              </a:endParaRPr>
            </a:p>
          </p:txBody>
        </p:sp>
        <p:sp>
          <p:nvSpPr>
            <p:cNvPr id="81" name="TextBox 80"/>
            <p:cNvSpPr txBox="1"/>
            <p:nvPr/>
          </p:nvSpPr>
          <p:spPr>
            <a:xfrm>
              <a:off x="12993574" y="3735482"/>
              <a:ext cx="2811555" cy="611279"/>
            </a:xfrm>
            <a:prstGeom prst="rect">
              <a:avLst/>
            </a:prstGeom>
            <a:noFill/>
          </p:spPr>
          <p:txBody>
            <a:bodyPr wrap="square" rtlCol="0">
              <a:spAutoFit/>
            </a:bodyPr>
            <a:lstStyle/>
            <a:p>
              <a:r>
                <a:rPr lang="en-US" altLang="zh-CN" sz="170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82" name="TextBox 81"/>
          <p:cNvSpPr txBox="1"/>
          <p:nvPr/>
        </p:nvSpPr>
        <p:spPr>
          <a:xfrm>
            <a:off x="7387339" y="2569922"/>
            <a:ext cx="4463506" cy="950365"/>
          </a:xfrm>
          <a:prstGeom prst="rect">
            <a:avLst/>
          </a:prstGeom>
          <a:noFill/>
        </p:spPr>
        <p:txBody>
          <a:bodyPr wrap="square" lIns="49634" tIns="24817" rIns="49634" bIns="24817" rtlCol="0">
            <a:spAutoFit/>
          </a:bodyPr>
          <a:lstStyle/>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您的内容打在这里，或者通过复制您的文本后，在此框中选择粘贴，并选择只保留文字。您的内容打在这里，或者办公资源</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淘宝店chenying0907出品 90"/>
          <p:cNvSpPr/>
          <p:nvPr/>
        </p:nvSpPr>
        <p:spPr>
          <a:xfrm>
            <a:off x="1974151" y="3785586"/>
            <a:ext cx="2942341"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5" name="淘宝店chenying0907出品 34"/>
          <p:cNvSpPr/>
          <p:nvPr/>
        </p:nvSpPr>
        <p:spPr>
          <a:xfrm>
            <a:off x="1974151" y="4546969"/>
            <a:ext cx="2574805"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6" name="淘宝店chenying0907出品 35"/>
          <p:cNvSpPr/>
          <p:nvPr/>
        </p:nvSpPr>
        <p:spPr>
          <a:xfrm>
            <a:off x="1976853" y="5264905"/>
            <a:ext cx="1717220"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7" name="淘宝店chenying0907出品 36"/>
          <p:cNvSpPr/>
          <p:nvPr/>
        </p:nvSpPr>
        <p:spPr>
          <a:xfrm>
            <a:off x="1976855" y="5970349"/>
            <a:ext cx="982147"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cxnSp>
        <p:nvCxnSpPr>
          <p:cNvPr id="43" name="淘宝店chenying0907出品 42"/>
          <p:cNvCxnSpPr/>
          <p:nvPr/>
        </p:nvCxnSpPr>
        <p:spPr>
          <a:xfrm>
            <a:off x="7387338" y="2543212"/>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grpSp>
        <p:nvGrpSpPr>
          <p:cNvPr id="7" name="淘宝店chenying0907出品 6"/>
          <p:cNvGrpSpPr/>
          <p:nvPr/>
        </p:nvGrpSpPr>
        <p:grpSpPr>
          <a:xfrm>
            <a:off x="7368956" y="3535995"/>
            <a:ext cx="1594497" cy="765840"/>
            <a:chOff x="12993574" y="6106856"/>
            <a:chExt cx="2811555" cy="1322648"/>
          </a:xfrm>
        </p:grpSpPr>
        <p:sp>
          <p:nvSpPr>
            <p:cNvPr id="44" name="Rounded 淘宝店chenying0907出品 43"/>
            <p:cNvSpPr/>
            <p:nvPr/>
          </p:nvSpPr>
          <p:spPr>
            <a:xfrm>
              <a:off x="13009173" y="6107898"/>
              <a:ext cx="2230265" cy="557566"/>
            </a:xfrm>
            <a:prstGeom prst="roundRect">
              <a:avLst>
                <a:gd name="adj" fmla="val 4683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TextBox 44"/>
            <p:cNvSpPr txBox="1"/>
            <p:nvPr/>
          </p:nvSpPr>
          <p:spPr>
            <a:xfrm>
              <a:off x="13234003" y="6106856"/>
              <a:ext cx="2256026" cy="558124"/>
            </a:xfrm>
            <a:prstGeom prst="rect">
              <a:avLst/>
            </a:prstGeom>
            <a:noFill/>
          </p:spPr>
          <p:txBody>
            <a:bodyPr wrap="square" rtlCol="0">
              <a:spAutoFit/>
            </a:bodyPr>
            <a:lstStyle/>
            <a:p>
              <a:r>
                <a:rPr lang="zh-CN" altLang="en-US" sz="1500">
                  <a:solidFill>
                    <a:schemeClr val="bg1"/>
                  </a:solidFill>
                  <a:latin typeface="思源黑体 CN Medium" pitchFamily="34" charset="-122"/>
                  <a:ea typeface="思源黑体 CN Medium" pitchFamily="34" charset="-122"/>
                </a:rPr>
                <a:t>分析概述</a:t>
              </a:r>
              <a:endParaRPr lang="id-ID" sz="1500">
                <a:solidFill>
                  <a:schemeClr val="bg1"/>
                </a:solidFill>
                <a:latin typeface="思源黑体 CN Medium" pitchFamily="34" charset="-122"/>
                <a:ea typeface="思源黑体 CN Medium" pitchFamily="34" charset="-122"/>
              </a:endParaRPr>
            </a:p>
          </p:txBody>
        </p:sp>
        <p:sp>
          <p:nvSpPr>
            <p:cNvPr id="46" name="TextBox 45"/>
            <p:cNvSpPr txBox="1"/>
            <p:nvPr/>
          </p:nvSpPr>
          <p:spPr>
            <a:xfrm>
              <a:off x="12993574" y="6818225"/>
              <a:ext cx="2811555" cy="611279"/>
            </a:xfrm>
            <a:prstGeom prst="rect">
              <a:avLst/>
            </a:prstGeom>
            <a:noFill/>
          </p:spPr>
          <p:txBody>
            <a:bodyPr wrap="square" rtlCol="0">
              <a:spAutoFit/>
            </a:bodyPr>
            <a:lstStyle/>
            <a:p>
              <a:r>
                <a:rPr lang="en-US" altLang="zh-CN" sz="170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47" name="TextBox 46"/>
          <p:cNvSpPr txBox="1"/>
          <p:nvPr/>
        </p:nvSpPr>
        <p:spPr>
          <a:xfrm>
            <a:off x="7373711" y="4384163"/>
            <a:ext cx="4463506" cy="650283"/>
          </a:xfrm>
          <a:prstGeom prst="rect">
            <a:avLst/>
          </a:prstGeom>
          <a:noFill/>
        </p:spPr>
        <p:txBody>
          <a:bodyPr wrap="square" lIns="49634" tIns="24817" rIns="49634" bIns="24817" rtlCol="0">
            <a:spAutoFit/>
          </a:bodyPr>
          <a:lstStyle/>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8" name="淘宝店chenying0907出品 47"/>
          <p:cNvCxnSpPr/>
          <p:nvPr/>
        </p:nvCxnSpPr>
        <p:spPr>
          <a:xfrm>
            <a:off x="7387338" y="4328184"/>
            <a:ext cx="42588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1" name="淘宝店chenying0907出品 40"/>
          <p:cNvGrpSpPr/>
          <p:nvPr/>
        </p:nvGrpSpPr>
        <p:grpSpPr>
          <a:xfrm>
            <a:off x="426332" y="105966"/>
            <a:ext cx="3340941" cy="590700"/>
            <a:chOff x="568442" y="141286"/>
            <a:chExt cx="4454590" cy="787601"/>
          </a:xfrm>
        </p:grpSpPr>
        <p:sp>
          <p:nvSpPr>
            <p:cNvPr id="42" name="淘宝店chenying0907出品 41"/>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完成情况</a:t>
              </a:r>
              <a:endParaRPr lang="zh-CN" altLang="en-US" sz="3200" b="1">
                <a:solidFill>
                  <a:srgbClr val="FF0000"/>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1" name="圆角淘宝店chenying0907出品 5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nodeType="afterGroup">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ppt_x</p:attrName>
                                        </p:attrNameLst>
                                      </p:cBhvr>
                                      <p:tavLst>
                                        <p:tav tm="0">
                                          <p:val>
                                            <p:strVal val="#ppt_x-#ppt_w*1.125000"/>
                                          </p:val>
                                        </p:tav>
                                        <p:tav tm="100000">
                                          <p:val>
                                            <p:strVal val="#ppt_x"/>
                                          </p:val>
                                        </p:tav>
                                      </p:tavLst>
                                    </p:anim>
                                    <p:animEffect transition="in" filter="wipe(right)">
                                      <p:cBhvr>
                                        <p:cTn id="22" dur="500"/>
                                        <p:tgtEl>
                                          <p:spTgt spid="37"/>
                                        </p:tgtEl>
                                      </p:cBhvr>
                                    </p:animEffect>
                                  </p:childTnLst>
                                </p:cTn>
                              </p:par>
                            </p:childTnLst>
                          </p:cTn>
                        </p:par>
                        <p:par>
                          <p:cTn id="23" fill="hold" nodeType="afterGroup">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p:tgtEl>
                                          <p:spTgt spid="36"/>
                                        </p:tgtEl>
                                        <p:attrNameLst>
                                          <p:attrName>ppt_x</p:attrName>
                                        </p:attrNameLst>
                                      </p:cBhvr>
                                      <p:tavLst>
                                        <p:tav tm="0">
                                          <p:val>
                                            <p:strVal val="#ppt_x-#ppt_w*1.125000"/>
                                          </p:val>
                                        </p:tav>
                                        <p:tav tm="100000">
                                          <p:val>
                                            <p:strVal val="#ppt_x"/>
                                          </p:val>
                                        </p:tav>
                                      </p:tavLst>
                                    </p:anim>
                                    <p:animEffect transition="in" filter="wipe(right)">
                                      <p:cBhvr>
                                        <p:cTn id="27" dur="500"/>
                                        <p:tgtEl>
                                          <p:spTgt spid="36"/>
                                        </p:tgtEl>
                                      </p:cBhvr>
                                    </p:animEffect>
                                  </p:childTnLst>
                                </p:cTn>
                              </p:par>
                            </p:childTnLst>
                          </p:cTn>
                        </p:par>
                        <p:par>
                          <p:cTn id="28" fill="hold" nodeType="afterGroup">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p:tgtEl>
                                          <p:spTgt spid="91"/>
                                        </p:tgtEl>
                                        <p:attrNameLst>
                                          <p:attrName>ppt_x</p:attrName>
                                        </p:attrNameLst>
                                      </p:cBhvr>
                                      <p:tavLst>
                                        <p:tav tm="0">
                                          <p:val>
                                            <p:strVal val="#ppt_x-#ppt_w*1.125000"/>
                                          </p:val>
                                        </p:tav>
                                        <p:tav tm="100000">
                                          <p:val>
                                            <p:strVal val="#ppt_x"/>
                                          </p:val>
                                        </p:tav>
                                      </p:tavLst>
                                    </p:anim>
                                    <p:animEffect transition="in" filter="wipe(right)">
                                      <p:cBhvr>
                                        <p:cTn id="37" dur="500"/>
                                        <p:tgtEl>
                                          <p:spTgt spid="91"/>
                                        </p:tgtEl>
                                      </p:cBhvr>
                                    </p:animEffec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par>
                          <p:cTn id="42" fill="hold" nodeType="afterGroup">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childTnLst>
                          </p:cTn>
                        </p:par>
                        <p:par>
                          <p:cTn id="46" fill="hold" nodeType="afterGroup">
                            <p:stCondLst>
                              <p:cond delay="40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nodeType="afterGroup">
                            <p:stCondLst>
                              <p:cond delay="4500"/>
                            </p:stCondLst>
                            <p:childTnLst>
                              <p:par>
                                <p:cTn id="53" presetID="12" presetClass="entr" presetSubtype="8"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ppt_x</p:attrName>
                                        </p:attrNameLst>
                                      </p:cBhvr>
                                      <p:tavLst>
                                        <p:tav tm="0">
                                          <p:val>
                                            <p:strVal val="#ppt_x-#ppt_w*1.125000"/>
                                          </p:val>
                                        </p:tav>
                                        <p:tav tm="100000">
                                          <p:val>
                                            <p:strVal val="#ppt_x"/>
                                          </p:val>
                                        </p:tav>
                                      </p:tavLst>
                                    </p:anim>
                                    <p:animEffect transition="in" filter="wipe(right)">
                                      <p:cBhvr>
                                        <p:cTn id="56" dur="500"/>
                                        <p:tgtEl>
                                          <p:spTgt spid="43"/>
                                        </p:tgtEl>
                                      </p:cBhvr>
                                    </p:animEffect>
                                  </p:childTnLst>
                                </p:cTn>
                              </p:par>
                            </p:childTnLst>
                          </p:cTn>
                        </p:par>
                        <p:par>
                          <p:cTn id="57" fill="hold" nodeType="afterGroup">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anim calcmode="lin" valueType="num">
                                      <p:cBhvr>
                                        <p:cTn id="61" dur="500" fill="hold"/>
                                        <p:tgtEl>
                                          <p:spTgt spid="82"/>
                                        </p:tgtEl>
                                        <p:attrNameLst>
                                          <p:attrName>ppt_x</p:attrName>
                                        </p:attrNameLst>
                                      </p:cBhvr>
                                      <p:tavLst>
                                        <p:tav tm="0">
                                          <p:val>
                                            <p:strVal val="#ppt_x"/>
                                          </p:val>
                                        </p:tav>
                                        <p:tav tm="100000">
                                          <p:val>
                                            <p:strVal val="#ppt_x"/>
                                          </p:val>
                                        </p:tav>
                                      </p:tavLst>
                                    </p:anim>
                                    <p:anim calcmode="lin" valueType="num">
                                      <p:cBhvr>
                                        <p:cTn id="62" dur="500" fill="hold"/>
                                        <p:tgtEl>
                                          <p:spTgt spid="82"/>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500"/>
                            </p:stCondLst>
                            <p:childTnLst>
                              <p:par>
                                <p:cTn id="64" presetID="5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nodeType="afterGroup">
                            <p:stCondLst>
                              <p:cond delay="6000"/>
                            </p:stCondLst>
                            <p:childTnLst>
                              <p:par>
                                <p:cTn id="70" presetID="12" presetClass="entr" presetSubtype="8"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p:tgtEl>
                                          <p:spTgt spid="48"/>
                                        </p:tgtEl>
                                        <p:attrNameLst>
                                          <p:attrName>ppt_x</p:attrName>
                                        </p:attrNameLst>
                                      </p:cBhvr>
                                      <p:tavLst>
                                        <p:tav tm="0">
                                          <p:val>
                                            <p:strVal val="#ppt_x-#ppt_w*1.125000"/>
                                          </p:val>
                                        </p:tav>
                                        <p:tav tm="100000">
                                          <p:val>
                                            <p:strVal val="#ppt_x"/>
                                          </p:val>
                                        </p:tav>
                                      </p:tavLst>
                                    </p:anim>
                                    <p:animEffect transition="in" filter="wipe(right)">
                                      <p:cBhvr>
                                        <p:cTn id="73" dur="500"/>
                                        <p:tgtEl>
                                          <p:spTgt spid="48"/>
                                        </p:tgtEl>
                                      </p:cBhvr>
                                    </p:animEffect>
                                  </p:childTnLst>
                                </p:cTn>
                              </p:par>
                            </p:childTnLst>
                          </p:cTn>
                        </p:par>
                        <p:par>
                          <p:cTn id="74" fill="hold" nodeType="afterGroup">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anim calcmode="lin" valueType="num">
                                      <p:cBhvr>
                                        <p:cTn id="78" dur="500" fill="hold"/>
                                        <p:tgtEl>
                                          <p:spTgt spid="47"/>
                                        </p:tgtEl>
                                        <p:attrNameLst>
                                          <p:attrName>ppt_x</p:attrName>
                                        </p:attrNameLst>
                                      </p:cBhvr>
                                      <p:tavLst>
                                        <p:tav tm="0">
                                          <p:val>
                                            <p:strVal val="#ppt_x"/>
                                          </p:val>
                                        </p:tav>
                                        <p:tav tm="100000">
                                          <p:val>
                                            <p:strVal val="#ppt_x"/>
                                          </p:val>
                                        </p:tav>
                                      </p:tavLst>
                                    </p:anim>
                                    <p:anim calcmode="lin" valueType="num">
                                      <p:cBhvr>
                                        <p:cTn id="79" dur="500" fill="hold"/>
                                        <p:tgtEl>
                                          <p:spTgt spid="47"/>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7000"/>
                            </p:stCondLst>
                            <p:childTnLst>
                              <p:par>
                                <p:cTn id="81" presetID="53" presetClass="entr" presetSubtype="16"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2" grpId="0"/>
      <p:bldP spid="91" grpId="0" animBg="1"/>
      <p:bldP spid="35" grpId="0" animBg="1"/>
      <p:bldP spid="36" grpId="0" animBg="1"/>
      <p:bldP spid="37" grpId="0" animBg="1"/>
      <p:bldP spid="47" grpId="0"/>
      <p:bldP spid="5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41" name="淘宝店chenying0907出品 566"/>
          <p:cNvSpPr>
            <a:spLocks noEditPoints="1"/>
          </p:cNvSpPr>
          <p:nvPr/>
        </p:nvSpPr>
        <p:spPr bwMode="auto">
          <a:xfrm>
            <a:off x="4169997" y="3709290"/>
            <a:ext cx="508709" cy="582338"/>
          </a:xfrm>
          <a:custGeom>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49634" tIns="24817" rIns="49634" bIns="24817" numCol="1" anchor="t" anchorCtr="0" compatLnSpc="1"/>
          <a:lstStyle/>
          <a:p>
            <a:endParaRPr lang="zh-CN" altLang="en-US"/>
          </a:p>
        </p:txBody>
      </p:sp>
      <p:grpSp>
        <p:nvGrpSpPr>
          <p:cNvPr id="176" name="淘宝店chenying0907出品 175"/>
          <p:cNvGrpSpPr/>
          <p:nvPr/>
        </p:nvGrpSpPr>
        <p:grpSpPr>
          <a:xfrm>
            <a:off x="3451844" y="3826904"/>
            <a:ext cx="1945863" cy="1060422"/>
            <a:chOff x="2066155" y="1681970"/>
            <a:chExt cx="1450898" cy="774438"/>
          </a:xfrm>
        </p:grpSpPr>
        <p:sp>
          <p:nvSpPr>
            <p:cNvPr id="177" name="Chevron 17"/>
            <p:cNvSpPr/>
            <p:nvPr/>
          </p:nvSpPr>
          <p:spPr>
            <a:xfrm>
              <a:off x="2066155" y="1681970"/>
              <a:ext cx="1450898" cy="774438"/>
            </a:xfrm>
            <a:prstGeom prst="chevron">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78" name="淘宝店chenying0907出品 5"/>
            <p:cNvSpPr/>
            <p:nvPr/>
          </p:nvSpPr>
          <p:spPr bwMode="auto">
            <a:xfrm>
              <a:off x="2564579" y="1867459"/>
              <a:ext cx="522564" cy="516977"/>
            </a:xfrm>
            <a:prstGeom prst="rect">
              <a:avLst/>
            </a:prstGeom>
          </p:spPr>
          <p:txBody>
            <a:bodyPr wrap="none">
              <a:spAutoFit/>
            </a:bodyPr>
            <a:lstStyle/>
            <a:p>
              <a:pPr algn="ctr">
                <a:defRPr/>
              </a:pPr>
              <a:r>
                <a:rPr lang="zh-CN" altLang="en-US" sz="2000" b="1">
                  <a:solidFill>
                    <a:schemeClr val="bg1"/>
                  </a:solidFill>
                  <a:latin typeface="方正兰亭纤黑_GBK" panose="02000000000000000000" pitchFamily="2" charset="-122"/>
                  <a:ea typeface="方正兰亭纤黑_GBK" panose="02000000000000000000" pitchFamily="2" charset="-122"/>
                  <a:cs typeface="Open Sans" pitchFamily="34" charset="0"/>
                </a:rPr>
                <a:t>代理</a:t>
              </a:r>
              <a:endParaRPr lang="en-US" altLang="zh-CN" sz="20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000" b="1">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20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79" name="淘宝店chenying0907出品 178"/>
          <p:cNvGrpSpPr/>
          <p:nvPr/>
        </p:nvGrpSpPr>
        <p:grpSpPr>
          <a:xfrm>
            <a:off x="5052343" y="3826904"/>
            <a:ext cx="1945863" cy="1060422"/>
            <a:chOff x="3187496" y="1681970"/>
            <a:chExt cx="1450898" cy="774438"/>
          </a:xfrm>
        </p:grpSpPr>
        <p:sp>
          <p:nvSpPr>
            <p:cNvPr id="180" name="Chevron 19"/>
            <p:cNvSpPr/>
            <p:nvPr/>
          </p:nvSpPr>
          <p:spPr>
            <a:xfrm>
              <a:off x="3187496"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1" name="淘宝店chenying0907出品 5"/>
            <p:cNvSpPr/>
            <p:nvPr/>
          </p:nvSpPr>
          <p:spPr bwMode="auto">
            <a:xfrm>
              <a:off x="3737347" y="1867459"/>
              <a:ext cx="465192" cy="449545"/>
            </a:xfrm>
            <a:prstGeom prst="rect">
              <a:avLst/>
            </a:prstGeom>
          </p:spPr>
          <p:txBody>
            <a:bodyPr wrap="none">
              <a:spAutoFit/>
            </a:bodyPr>
            <a:lstStyle/>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周边</a:t>
              </a:r>
              <a:endParaRPr lang="en-US" altLang="zh-CN"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2" name="淘宝店chenying0907出品 181"/>
          <p:cNvGrpSpPr/>
          <p:nvPr/>
        </p:nvGrpSpPr>
        <p:grpSpPr>
          <a:xfrm>
            <a:off x="6677998" y="3826904"/>
            <a:ext cx="1945863" cy="1060422"/>
            <a:chOff x="4308837" y="1681970"/>
            <a:chExt cx="1450898" cy="774438"/>
          </a:xfrm>
          <a:solidFill>
            <a:schemeClr val="tx1">
              <a:lumMod val="50000"/>
              <a:lumOff val="50000"/>
            </a:schemeClr>
          </a:solidFill>
        </p:grpSpPr>
        <p:sp>
          <p:nvSpPr>
            <p:cNvPr id="183" name="Chevron 20"/>
            <p:cNvSpPr/>
            <p:nvPr/>
          </p:nvSpPr>
          <p:spPr>
            <a:xfrm>
              <a:off x="4308837" y="1681970"/>
              <a:ext cx="1450898" cy="774438"/>
            </a:xfrm>
            <a:prstGeom prst="chevron">
              <a:avLst/>
            </a:prstGeom>
            <a:grp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4" name="淘宝店chenying0907出品 5"/>
            <p:cNvSpPr/>
            <p:nvPr/>
          </p:nvSpPr>
          <p:spPr bwMode="auto">
            <a:xfrm>
              <a:off x="4837040" y="1864668"/>
              <a:ext cx="465192" cy="449545"/>
            </a:xfrm>
            <a:prstGeom prst="rect">
              <a:avLst/>
            </a:prstGeom>
            <a:grpFill/>
          </p:spPr>
          <p:txBody>
            <a:bodyPr wrap="none">
              <a:spAutoFit/>
            </a:bodyPr>
            <a:lstStyle/>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本地</a:t>
              </a:r>
              <a:endParaRPr lang="en-US" altLang="zh-CN"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5" name="淘宝店chenying0907出品 184"/>
          <p:cNvGrpSpPr/>
          <p:nvPr/>
        </p:nvGrpSpPr>
        <p:grpSpPr>
          <a:xfrm>
            <a:off x="8284988" y="3826904"/>
            <a:ext cx="1945863" cy="1060422"/>
            <a:chOff x="5437301" y="1681970"/>
            <a:chExt cx="1450898" cy="774438"/>
          </a:xfrm>
        </p:grpSpPr>
        <p:sp>
          <p:nvSpPr>
            <p:cNvPr id="186" name="Chevron 20"/>
            <p:cNvSpPr/>
            <p:nvPr/>
          </p:nvSpPr>
          <p:spPr>
            <a:xfrm>
              <a:off x="5437301"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7" name="淘宝店chenying0907出品 5"/>
            <p:cNvSpPr/>
            <p:nvPr/>
          </p:nvSpPr>
          <p:spPr bwMode="auto">
            <a:xfrm>
              <a:off x="5954553" y="1864668"/>
              <a:ext cx="465192" cy="449545"/>
            </a:xfrm>
            <a:prstGeom prst="rect">
              <a:avLst/>
            </a:prstGeom>
          </p:spPr>
          <p:txBody>
            <a:bodyPr wrap="none">
              <a:spAutoFit/>
            </a:bodyPr>
            <a:lstStyle/>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沿海</a:t>
              </a:r>
              <a:endParaRPr lang="en-US" altLang="zh-CN"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rPr>
                <a:t>地区</a:t>
              </a:r>
              <a:endParaRPr lang="en-US" sz="17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cxnSp>
        <p:nvCxnSpPr>
          <p:cNvPr id="189" name="Straight Connector 35"/>
          <p:cNvCxnSpPr/>
          <p:nvPr/>
        </p:nvCxnSpPr>
        <p:spPr>
          <a:xfrm rot="16200000" flipH="1">
            <a:off x="3453032"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89033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8905844"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754202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淘宝店chenying0907出品 197"/>
          <p:cNvGrpSpPr/>
          <p:nvPr/>
        </p:nvGrpSpPr>
        <p:grpSpPr>
          <a:xfrm>
            <a:off x="1627630" y="2519123"/>
            <a:ext cx="1790754" cy="967238"/>
            <a:chOff x="1075984" y="2005844"/>
            <a:chExt cx="1643523" cy="2321329"/>
          </a:xfrm>
        </p:grpSpPr>
        <p:sp>
          <p:nvSpPr>
            <p:cNvPr id="199"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a:latin typeface="Lato" pitchFamily="34" charset="0"/>
              </a:endParaRPr>
            </a:p>
          </p:txBody>
        </p:sp>
        <p:sp>
          <p:nvSpPr>
            <p:cNvPr id="200" name="淘宝店chenying0907出品 5"/>
            <p:cNvSpPr/>
            <p:nvPr/>
          </p:nvSpPr>
          <p:spPr bwMode="auto">
            <a:xfrm>
              <a:off x="1938001" y="2005844"/>
              <a:ext cx="781506" cy="701718"/>
            </a:xfrm>
            <a:prstGeom prst="rect">
              <a:avLst/>
            </a:prstGeom>
          </p:spPr>
          <p:txBody>
            <a:bodyPr wrap="none">
              <a:spAutoFit/>
            </a:bodyPr>
            <a:lstStyle/>
            <a:p>
              <a:pPr algn="ctr">
                <a:defRPr/>
              </a:pPr>
              <a:r>
                <a:rPr lang="zh-CN" altLang="en-US" sz="1300" b="1">
                  <a:ea typeface="Roboto" pitchFamily="2" charset="0"/>
                  <a:cs typeface="Open Sans" pitchFamily="34" charset="0"/>
                </a:rPr>
                <a:t>添加标题</a:t>
              </a:r>
              <a:endParaRPr lang="en-US" sz="1300" b="1">
                <a:ea typeface="Roboto" pitchFamily="2" charset="0"/>
                <a:cs typeface="Open Sans" pitchFamily="34" charset="0"/>
              </a:endParaRPr>
            </a:p>
          </p:txBody>
        </p:sp>
      </p:grpSp>
      <p:grpSp>
        <p:nvGrpSpPr>
          <p:cNvPr id="201" name="淘宝店chenying0907出品 200"/>
          <p:cNvGrpSpPr/>
          <p:nvPr/>
        </p:nvGrpSpPr>
        <p:grpSpPr>
          <a:xfrm>
            <a:off x="3108089" y="5853786"/>
            <a:ext cx="1790754" cy="967238"/>
            <a:chOff x="1075984" y="2005844"/>
            <a:chExt cx="1643523" cy="2321329"/>
          </a:xfrm>
        </p:grpSpPr>
        <p:sp>
          <p:nvSpPr>
            <p:cNvPr id="202"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a:latin typeface="Lato" pitchFamily="34" charset="0"/>
              </a:endParaRPr>
            </a:p>
          </p:txBody>
        </p:sp>
        <p:sp>
          <p:nvSpPr>
            <p:cNvPr id="203" name="淘宝店chenying0907出品 5"/>
            <p:cNvSpPr/>
            <p:nvPr/>
          </p:nvSpPr>
          <p:spPr bwMode="auto">
            <a:xfrm>
              <a:off x="1938001" y="2005844"/>
              <a:ext cx="781506" cy="701718"/>
            </a:xfrm>
            <a:prstGeom prst="rect">
              <a:avLst/>
            </a:prstGeom>
          </p:spPr>
          <p:txBody>
            <a:bodyPr wrap="none">
              <a:spAutoFit/>
            </a:bodyPr>
            <a:lstStyle/>
            <a:p>
              <a:pPr algn="ctr">
                <a:defRPr/>
              </a:pPr>
              <a:r>
                <a:rPr lang="zh-CN" altLang="en-US" sz="1300" b="1">
                  <a:ea typeface="Roboto" pitchFamily="2" charset="0"/>
                  <a:cs typeface="Open Sans" pitchFamily="34" charset="0"/>
                </a:rPr>
                <a:t>添加标题</a:t>
              </a:r>
              <a:endParaRPr lang="en-US" sz="1300" b="1">
                <a:ea typeface="Roboto" pitchFamily="2" charset="0"/>
                <a:cs typeface="Open Sans" pitchFamily="34" charset="0"/>
              </a:endParaRPr>
            </a:p>
          </p:txBody>
        </p:sp>
      </p:grpSp>
      <p:grpSp>
        <p:nvGrpSpPr>
          <p:cNvPr id="204" name="淘宝店chenying0907出品 203"/>
          <p:cNvGrpSpPr/>
          <p:nvPr/>
        </p:nvGrpSpPr>
        <p:grpSpPr>
          <a:xfrm>
            <a:off x="8628412" y="5839750"/>
            <a:ext cx="1790265" cy="967238"/>
            <a:chOff x="1075984" y="2005844"/>
            <a:chExt cx="1643074" cy="2321329"/>
          </a:xfrm>
        </p:grpSpPr>
        <p:sp>
          <p:nvSpPr>
            <p:cNvPr id="205"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a:latin typeface="Lato" pitchFamily="34" charset="0"/>
              </a:endParaRPr>
            </a:p>
          </p:txBody>
        </p:sp>
        <p:sp>
          <p:nvSpPr>
            <p:cNvPr id="206" name="淘宝店chenying0907出品 5"/>
            <p:cNvSpPr/>
            <p:nvPr/>
          </p:nvSpPr>
          <p:spPr bwMode="auto">
            <a:xfrm>
              <a:off x="1081135" y="2005844"/>
              <a:ext cx="781506" cy="701718"/>
            </a:xfrm>
            <a:prstGeom prst="rect">
              <a:avLst/>
            </a:prstGeom>
          </p:spPr>
          <p:txBody>
            <a:bodyPr wrap="none">
              <a:spAutoFit/>
            </a:bodyPr>
            <a:lstStyle/>
            <a:p>
              <a:pPr algn="ctr">
                <a:defRPr/>
              </a:pPr>
              <a:r>
                <a:rPr lang="zh-CN" altLang="en-US" sz="1300" b="1">
                  <a:ea typeface="Roboto" pitchFamily="2" charset="0"/>
                  <a:cs typeface="Open Sans" pitchFamily="34" charset="0"/>
                </a:rPr>
                <a:t>添加标题</a:t>
              </a:r>
              <a:endParaRPr lang="en-US" sz="1300" b="1">
                <a:ea typeface="Roboto" pitchFamily="2" charset="0"/>
                <a:cs typeface="Open Sans" pitchFamily="34" charset="0"/>
              </a:endParaRPr>
            </a:p>
          </p:txBody>
        </p:sp>
      </p:grpSp>
      <p:grpSp>
        <p:nvGrpSpPr>
          <p:cNvPr id="207" name="淘宝店chenying0907出品 206"/>
          <p:cNvGrpSpPr/>
          <p:nvPr/>
        </p:nvGrpSpPr>
        <p:grpSpPr>
          <a:xfrm>
            <a:off x="9920069" y="2559951"/>
            <a:ext cx="1790265" cy="967238"/>
            <a:chOff x="1075984" y="2005844"/>
            <a:chExt cx="1643074" cy="2321329"/>
          </a:xfrm>
        </p:grpSpPr>
        <p:sp>
          <p:nvSpPr>
            <p:cNvPr id="208" name="淘宝店chenying0907出品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a:latin typeface="Lato" pitchFamily="34" charset="0"/>
              </a:endParaRPr>
            </a:p>
          </p:txBody>
        </p:sp>
        <p:sp>
          <p:nvSpPr>
            <p:cNvPr id="209" name="淘宝店chenying0907出品 5"/>
            <p:cNvSpPr/>
            <p:nvPr/>
          </p:nvSpPr>
          <p:spPr bwMode="auto">
            <a:xfrm>
              <a:off x="1081135" y="2005844"/>
              <a:ext cx="781506" cy="701718"/>
            </a:xfrm>
            <a:prstGeom prst="rect">
              <a:avLst/>
            </a:prstGeom>
          </p:spPr>
          <p:txBody>
            <a:bodyPr wrap="none">
              <a:spAutoFit/>
            </a:bodyPr>
            <a:lstStyle/>
            <a:p>
              <a:pPr algn="ctr">
                <a:defRPr/>
              </a:pPr>
              <a:r>
                <a:rPr lang="zh-CN" altLang="en-US" sz="1300" b="1">
                  <a:ea typeface="Roboto" pitchFamily="2" charset="0"/>
                  <a:cs typeface="Open Sans" pitchFamily="34" charset="0"/>
                </a:rPr>
                <a:t>添加标题</a:t>
              </a:r>
              <a:endParaRPr lang="en-US" sz="1300" b="1">
                <a:ea typeface="Roboto" pitchFamily="2" charset="0"/>
                <a:cs typeface="Open Sans" pitchFamily="34" charset="0"/>
              </a:endParaRPr>
            </a:p>
          </p:txBody>
        </p:sp>
      </p:grpSp>
      <p:grpSp>
        <p:nvGrpSpPr>
          <p:cNvPr id="3" name="淘宝店chenying0907出品 2"/>
          <p:cNvGrpSpPr/>
          <p:nvPr/>
        </p:nvGrpSpPr>
        <p:grpSpPr>
          <a:xfrm>
            <a:off x="5737457" y="1567936"/>
            <a:ext cx="1674876" cy="1710013"/>
            <a:chOff x="10116778" y="2707908"/>
            <a:chExt cx="2953285" cy="2953285"/>
          </a:xfrm>
        </p:grpSpPr>
        <p:sp>
          <p:nvSpPr>
            <p:cNvPr id="9" name="淘宝店chenying0907出品 8"/>
            <p:cNvSpPr/>
            <p:nvPr/>
          </p:nvSpPr>
          <p:spPr>
            <a:xfrm>
              <a:off x="10116778" y="2707908"/>
              <a:ext cx="2953285" cy="2953285"/>
            </a:xfrm>
            <a:prstGeom prst="ellipse">
              <a:avLst/>
            </a:prstGeom>
            <a:solidFill>
              <a:srgbClr val="CB0B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淘宝店chenying0907出品 5"/>
            <p:cNvSpPr/>
            <p:nvPr/>
          </p:nvSpPr>
          <p:spPr bwMode="auto">
            <a:xfrm>
              <a:off x="10732322" y="3312146"/>
              <a:ext cx="1642792" cy="1700950"/>
            </a:xfrm>
            <a:prstGeom prst="rect">
              <a:avLst/>
            </a:prstGeom>
          </p:spPr>
          <p:txBody>
            <a:bodyPr wrap="none">
              <a:spAutoFit/>
            </a:bodyPr>
            <a:lstStyle/>
            <a:p>
              <a:pPr algn="ctr">
                <a:defRPr/>
              </a:pPr>
              <a:r>
                <a:rPr lang="zh-CN" altLang="en-US" sz="2900" b="1">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altLang="zh-CN" sz="29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900" b="1">
                  <a:solidFill>
                    <a:schemeClr val="bg1"/>
                  </a:solidFill>
                  <a:latin typeface="方正兰亭纤黑_GBK" panose="02000000000000000000" pitchFamily="2" charset="-122"/>
                  <a:ea typeface="方正兰亭纤黑_GBK" panose="02000000000000000000" pitchFamily="2" charset="-122"/>
                  <a:cs typeface="Open Sans" pitchFamily="34" charset="0"/>
                </a:rPr>
                <a:t>方式</a:t>
              </a:r>
              <a:endParaRPr lang="en-US" altLang="zh-CN" sz="2900" b="1">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38" name="淘宝店chenying0907出品 37"/>
          <p:cNvGrpSpPr/>
          <p:nvPr/>
        </p:nvGrpSpPr>
        <p:grpSpPr>
          <a:xfrm>
            <a:off x="426332" y="105966"/>
            <a:ext cx="3340941" cy="590700"/>
            <a:chOff x="568442" y="141286"/>
            <a:chExt cx="4454590" cy="787601"/>
          </a:xfrm>
        </p:grpSpPr>
        <p:sp>
          <p:nvSpPr>
            <p:cNvPr id="39" name="淘宝店chenying0907出品 38"/>
            <p:cNvSpPr txBox="1"/>
            <p:nvPr/>
          </p:nvSpPr>
          <p:spPr>
            <a:xfrm>
              <a:off x="727682" y="141286"/>
              <a:ext cx="2719123" cy="779701"/>
            </a:xfrm>
            <a:prstGeom prst="rect">
              <a:avLst/>
            </a:prstGeom>
            <a:noFill/>
          </p:spPr>
          <p:txBody>
            <a:bodyPr wrap="none" rtlCol="0">
              <a:spAutoFit/>
            </a:bodyPr>
            <a:lstStyle/>
            <a:p>
              <a:r>
                <a:rPr lang="zh-CN" altLang="en-US" sz="3200" b="1">
                  <a:solidFill>
                    <a:srgbClr val="FF0000"/>
                  </a:solidFill>
                  <a:latin typeface="+mj-ea"/>
                  <a:ea typeface="+mj-ea"/>
                </a:rPr>
                <a:t>完成情况 </a:t>
              </a:r>
              <a:endParaRPr lang="zh-CN" altLang="en-US" sz="3200" b="1">
                <a:solidFill>
                  <a:srgbClr val="FF0000"/>
                </a:solidFill>
                <a:latin typeface="+mj-ea"/>
                <a:ea typeface="+mj-ea"/>
              </a:endParaRP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42" name="圆角淘宝店chenying0907出品 4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3" presetClass="entr" presetSubtype="288" fill="hold" grpId="0" nodeType="withEffect">
                                  <p:stCondLst>
                                    <p:cond delay="40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500" fill="hold"/>
                                        <p:tgtEl>
                                          <p:spTgt spid="141"/>
                                        </p:tgtEl>
                                        <p:attrNameLst>
                                          <p:attrName>ppt_w</p:attrName>
                                        </p:attrNameLst>
                                      </p:cBhvr>
                                      <p:tavLst>
                                        <p:tav tm="0">
                                          <p:val>
                                            <p:strVal val="4/3*#ppt_w"/>
                                          </p:val>
                                        </p:tav>
                                        <p:tav tm="100000">
                                          <p:val>
                                            <p:strVal val="#ppt_w"/>
                                          </p:val>
                                        </p:tav>
                                      </p:tavLst>
                                    </p:anim>
                                    <p:anim calcmode="lin" valueType="num">
                                      <p:cBhvr>
                                        <p:cTn id="23" dur="500" fill="hold"/>
                                        <p:tgtEl>
                                          <p:spTgt spid="141"/>
                                        </p:tgtEl>
                                        <p:attrNameLst>
                                          <p:attrName>ppt_h</p:attrName>
                                        </p:attrNameLst>
                                      </p:cBhvr>
                                      <p:tavLst>
                                        <p:tav tm="0">
                                          <p:val>
                                            <p:strVal val="4/3*#ppt_h"/>
                                          </p:val>
                                        </p:tav>
                                        <p:tav tm="100000">
                                          <p:val>
                                            <p:strVal val="#ppt_h"/>
                                          </p:val>
                                        </p:tav>
                                      </p:tavLst>
                                    </p:anim>
                                  </p:childTnLst>
                                </p:cTn>
                              </p:par>
                            </p:childTnLst>
                          </p:cTn>
                        </p:par>
                        <p:par>
                          <p:cTn id="24" fill="hold" nodeType="afterGroup">
                            <p:stCondLst>
                              <p:cond delay="1400"/>
                            </p:stCondLst>
                            <p:childTnLst>
                              <p:par>
                                <p:cTn id="25" presetID="2" presetClass="entr" presetSubtype="8" fill="hold" nodeType="after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fill="hold"/>
                                        <p:tgtEl>
                                          <p:spTgt spid="176"/>
                                        </p:tgtEl>
                                        <p:attrNameLst>
                                          <p:attrName>ppt_x</p:attrName>
                                        </p:attrNameLst>
                                      </p:cBhvr>
                                      <p:tavLst>
                                        <p:tav tm="0">
                                          <p:val>
                                            <p:strVal val="0-#ppt_w/2"/>
                                          </p:val>
                                        </p:tav>
                                        <p:tav tm="100000">
                                          <p:val>
                                            <p:strVal val="#ppt_x"/>
                                          </p:val>
                                        </p:tav>
                                      </p:tavLst>
                                    </p:anim>
                                    <p:anim calcmode="lin" valueType="num">
                                      <p:cBhvr additive="base">
                                        <p:cTn id="28" dur="500" fill="hold"/>
                                        <p:tgtEl>
                                          <p:spTgt spid="17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900"/>
                            </p:stCondLst>
                            <p:childTnLst>
                              <p:par>
                                <p:cTn id="30" presetID="2" presetClass="entr" presetSubtype="8" fill="hold" nodeType="afterEffect">
                                  <p:stCondLst>
                                    <p:cond delay="0"/>
                                  </p:stCondLst>
                                  <p:childTnLst>
                                    <p:set>
                                      <p:cBhvr>
                                        <p:cTn id="31" dur="1" fill="hold">
                                          <p:stCondLst>
                                            <p:cond delay="0"/>
                                          </p:stCondLst>
                                        </p:cTn>
                                        <p:tgtEl>
                                          <p:spTgt spid="179"/>
                                        </p:tgtEl>
                                        <p:attrNameLst>
                                          <p:attrName>style.visibility</p:attrName>
                                        </p:attrNameLst>
                                      </p:cBhvr>
                                      <p:to>
                                        <p:strVal val="visible"/>
                                      </p:to>
                                    </p:set>
                                    <p:anim calcmode="lin" valueType="num">
                                      <p:cBhvr additive="base">
                                        <p:cTn id="32" dur="500" fill="hold"/>
                                        <p:tgtEl>
                                          <p:spTgt spid="179"/>
                                        </p:tgtEl>
                                        <p:attrNameLst>
                                          <p:attrName>ppt_x</p:attrName>
                                        </p:attrNameLst>
                                      </p:cBhvr>
                                      <p:tavLst>
                                        <p:tav tm="0">
                                          <p:val>
                                            <p:strVal val="0-#ppt_w/2"/>
                                          </p:val>
                                        </p:tav>
                                        <p:tav tm="100000">
                                          <p:val>
                                            <p:strVal val="#ppt_x"/>
                                          </p:val>
                                        </p:tav>
                                      </p:tavLst>
                                    </p:anim>
                                    <p:anim calcmode="lin" valueType="num">
                                      <p:cBhvr additive="base">
                                        <p:cTn id="33" dur="500" fill="hold"/>
                                        <p:tgtEl>
                                          <p:spTgt spid="17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400"/>
                            </p:stCondLst>
                            <p:childTnLst>
                              <p:par>
                                <p:cTn id="35" presetID="2" presetClass="entr" presetSubtype="8" fill="hold" nodeType="afterEffect">
                                  <p:stCondLst>
                                    <p:cond delay="0"/>
                                  </p:stCondLst>
                                  <p:childTnLst>
                                    <p:set>
                                      <p:cBhvr>
                                        <p:cTn id="36" dur="1" fill="hold">
                                          <p:stCondLst>
                                            <p:cond delay="0"/>
                                          </p:stCondLst>
                                        </p:cTn>
                                        <p:tgtEl>
                                          <p:spTgt spid="182"/>
                                        </p:tgtEl>
                                        <p:attrNameLst>
                                          <p:attrName>style.visibility</p:attrName>
                                        </p:attrNameLst>
                                      </p:cBhvr>
                                      <p:to>
                                        <p:strVal val="visible"/>
                                      </p:to>
                                    </p:set>
                                    <p:anim calcmode="lin" valueType="num">
                                      <p:cBhvr additive="base">
                                        <p:cTn id="37" dur="500" fill="hold"/>
                                        <p:tgtEl>
                                          <p:spTgt spid="182"/>
                                        </p:tgtEl>
                                        <p:attrNameLst>
                                          <p:attrName>ppt_x</p:attrName>
                                        </p:attrNameLst>
                                      </p:cBhvr>
                                      <p:tavLst>
                                        <p:tav tm="0">
                                          <p:val>
                                            <p:strVal val="0-#ppt_w/2"/>
                                          </p:val>
                                        </p:tav>
                                        <p:tav tm="100000">
                                          <p:val>
                                            <p:strVal val="#ppt_x"/>
                                          </p:val>
                                        </p:tav>
                                      </p:tavLst>
                                    </p:anim>
                                    <p:anim calcmode="lin" valueType="num">
                                      <p:cBhvr additive="base">
                                        <p:cTn id="38" dur="500" fill="hold"/>
                                        <p:tgtEl>
                                          <p:spTgt spid="182"/>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900"/>
                            </p:stCondLst>
                            <p:childTnLst>
                              <p:par>
                                <p:cTn id="40" presetID="2" presetClass="entr" presetSubtype="8" fill="hold" nodeType="afterEffect">
                                  <p:stCondLst>
                                    <p:cond delay="0"/>
                                  </p:stCondLst>
                                  <p:childTnLst>
                                    <p:set>
                                      <p:cBhvr>
                                        <p:cTn id="41" dur="1" fill="hold">
                                          <p:stCondLst>
                                            <p:cond delay="0"/>
                                          </p:stCondLst>
                                        </p:cTn>
                                        <p:tgtEl>
                                          <p:spTgt spid="185"/>
                                        </p:tgtEl>
                                        <p:attrNameLst>
                                          <p:attrName>style.visibility</p:attrName>
                                        </p:attrNameLst>
                                      </p:cBhvr>
                                      <p:to>
                                        <p:strVal val="visible"/>
                                      </p:to>
                                    </p:set>
                                    <p:anim calcmode="lin" valueType="num">
                                      <p:cBhvr additive="base">
                                        <p:cTn id="42" dur="500" fill="hold"/>
                                        <p:tgtEl>
                                          <p:spTgt spid="185"/>
                                        </p:tgtEl>
                                        <p:attrNameLst>
                                          <p:attrName>ppt_x</p:attrName>
                                        </p:attrNameLst>
                                      </p:cBhvr>
                                      <p:tavLst>
                                        <p:tav tm="0">
                                          <p:val>
                                            <p:strVal val="0-#ppt_w/2"/>
                                          </p:val>
                                        </p:tav>
                                        <p:tav tm="100000">
                                          <p:val>
                                            <p:strVal val="#ppt_x"/>
                                          </p:val>
                                        </p:tav>
                                      </p:tavLst>
                                    </p:anim>
                                    <p:anim calcmode="lin" valueType="num">
                                      <p:cBhvr additive="base">
                                        <p:cTn id="43" dur="500" fill="hold"/>
                                        <p:tgtEl>
                                          <p:spTgt spid="18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400"/>
                            </p:stCondLst>
                            <p:childTnLst>
                              <p:par>
                                <p:cTn id="45" presetID="22" presetClass="entr" presetSubtype="4" fill="hold" nodeType="afterEffect">
                                  <p:stCondLst>
                                    <p:cond delay="0"/>
                                  </p:stCondLst>
                                  <p:childTnLst>
                                    <p:set>
                                      <p:cBhvr>
                                        <p:cTn id="46" dur="1" fill="hold">
                                          <p:stCondLst>
                                            <p:cond delay="0"/>
                                          </p:stCondLst>
                                        </p:cTn>
                                        <p:tgtEl>
                                          <p:spTgt spid="189"/>
                                        </p:tgtEl>
                                        <p:attrNameLst>
                                          <p:attrName>style.visibility</p:attrName>
                                        </p:attrNameLst>
                                      </p:cBhvr>
                                      <p:to>
                                        <p:strVal val="visible"/>
                                      </p:to>
                                    </p:set>
                                    <p:animEffect transition="in" filter="wipe(down)">
                                      <p:cBhvr>
                                        <p:cTn id="47" dur="500"/>
                                        <p:tgtEl>
                                          <p:spTgt spid="189"/>
                                        </p:tgtEl>
                                      </p:cBhvr>
                                    </p:animEffect>
                                  </p:childTnLst>
                                </p:cTn>
                              </p:par>
                              <p:par>
                                <p:cTn id="48" presetID="22" presetClass="entr" presetSubtype="4" fill="hold" nodeType="withEffect">
                                  <p:stCondLst>
                                    <p:cond delay="0"/>
                                  </p:stCondLst>
                                  <p:childTnLst>
                                    <p:set>
                                      <p:cBhvr>
                                        <p:cTn id="49" dur="1" fill="hold">
                                          <p:stCondLst>
                                            <p:cond delay="0"/>
                                          </p:stCondLst>
                                        </p:cTn>
                                        <p:tgtEl>
                                          <p:spTgt spid="196"/>
                                        </p:tgtEl>
                                        <p:attrNameLst>
                                          <p:attrName>style.visibility</p:attrName>
                                        </p:attrNameLst>
                                      </p:cBhvr>
                                      <p:to>
                                        <p:strVal val="visible"/>
                                      </p:to>
                                    </p:set>
                                    <p:animEffect transition="in" filter="wipe(down)">
                                      <p:cBhvr>
                                        <p:cTn id="50" dur="500"/>
                                        <p:tgtEl>
                                          <p:spTgt spid="196"/>
                                        </p:tgtEl>
                                      </p:cBhvr>
                                    </p:animEffect>
                                  </p:childTnLst>
                                </p:cTn>
                              </p:par>
                              <p:par>
                                <p:cTn id="51" presetID="22" presetClass="entr" presetSubtype="1"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Effect transition="in" filter="wipe(up)">
                                      <p:cBhvr>
                                        <p:cTn id="53" dur="500"/>
                                        <p:tgtEl>
                                          <p:spTgt spid="193"/>
                                        </p:tgtEl>
                                      </p:cBhvr>
                                    </p:animEffect>
                                  </p:childTnLst>
                                </p:cTn>
                              </p:par>
                              <p:par>
                                <p:cTn id="54" presetID="22" presetClass="entr" presetSubtype="1" fill="hold" nodeType="withEffect">
                                  <p:stCondLst>
                                    <p:cond delay="0"/>
                                  </p:stCondLst>
                                  <p:childTnLst>
                                    <p:set>
                                      <p:cBhvr>
                                        <p:cTn id="55" dur="1" fill="hold">
                                          <p:stCondLst>
                                            <p:cond delay="0"/>
                                          </p:stCondLst>
                                        </p:cTn>
                                        <p:tgtEl>
                                          <p:spTgt spid="197"/>
                                        </p:tgtEl>
                                        <p:attrNameLst>
                                          <p:attrName>style.visibility</p:attrName>
                                        </p:attrNameLst>
                                      </p:cBhvr>
                                      <p:to>
                                        <p:strVal val="visible"/>
                                      </p:to>
                                    </p:set>
                                    <p:animEffect transition="in" filter="wipe(up)">
                                      <p:cBhvr>
                                        <p:cTn id="56" dur="500"/>
                                        <p:tgtEl>
                                          <p:spTgt spid="197"/>
                                        </p:tgtEl>
                                      </p:cBhvr>
                                    </p:animEffect>
                                  </p:childTnLst>
                                </p:cTn>
                              </p:par>
                            </p:childTnLst>
                          </p:cTn>
                        </p:par>
                        <p:par>
                          <p:cTn id="57" fill="hold" nodeType="afterGroup">
                            <p:stCondLst>
                              <p:cond delay="3900"/>
                            </p:stCondLst>
                            <p:childTnLst>
                              <p:par>
                                <p:cTn id="58" presetID="14" presetClass="entr" presetSubtype="10" fill="hold" nodeType="after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randombar(horizontal)">
                                      <p:cBhvr>
                                        <p:cTn id="60" dur="500"/>
                                        <p:tgtEl>
                                          <p:spTgt spid="198"/>
                                        </p:tgtEl>
                                      </p:cBhvr>
                                    </p:animEffect>
                                  </p:childTnLst>
                                </p:cTn>
                              </p:par>
                              <p:par>
                                <p:cTn id="61" presetID="14" presetClass="entr" presetSubtype="10" fill="hold" nodeType="withEffect">
                                  <p:stCondLst>
                                    <p:cond delay="0"/>
                                  </p:stCondLst>
                                  <p:childTnLst>
                                    <p:set>
                                      <p:cBhvr>
                                        <p:cTn id="62" dur="1" fill="hold">
                                          <p:stCondLst>
                                            <p:cond delay="0"/>
                                          </p:stCondLst>
                                        </p:cTn>
                                        <p:tgtEl>
                                          <p:spTgt spid="201"/>
                                        </p:tgtEl>
                                        <p:attrNameLst>
                                          <p:attrName>style.visibility</p:attrName>
                                        </p:attrNameLst>
                                      </p:cBhvr>
                                      <p:to>
                                        <p:strVal val="visible"/>
                                      </p:to>
                                    </p:set>
                                    <p:animEffect transition="in" filter="randombar(horizontal)">
                                      <p:cBhvr>
                                        <p:cTn id="63" dur="500"/>
                                        <p:tgtEl>
                                          <p:spTgt spid="201"/>
                                        </p:tgtEl>
                                      </p:cBhvr>
                                    </p:animEffect>
                                  </p:childTnLst>
                                </p:cTn>
                              </p:par>
                              <p:par>
                                <p:cTn id="64" presetID="14" presetClass="entr" presetSubtype="10" fill="hold" nodeType="with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randombar(horizontal)">
                                      <p:cBhvr>
                                        <p:cTn id="66" dur="500"/>
                                        <p:tgtEl>
                                          <p:spTgt spid="204"/>
                                        </p:tgtEl>
                                      </p:cBhvr>
                                    </p:animEffect>
                                  </p:childTnLst>
                                </p:cTn>
                              </p:par>
                              <p:par>
                                <p:cTn id="67" presetID="14" presetClass="entr" presetSubtype="10" fill="hold" nodeType="withEffect">
                                  <p:stCondLst>
                                    <p:cond delay="0"/>
                                  </p:stCondLst>
                                  <p:childTnLst>
                                    <p:set>
                                      <p:cBhvr>
                                        <p:cTn id="68" dur="1" fill="hold">
                                          <p:stCondLst>
                                            <p:cond delay="0"/>
                                          </p:stCondLst>
                                        </p:cTn>
                                        <p:tgtEl>
                                          <p:spTgt spid="207"/>
                                        </p:tgtEl>
                                        <p:attrNameLst>
                                          <p:attrName>style.visibility</p:attrName>
                                        </p:attrNameLst>
                                      </p:cBhvr>
                                      <p:to>
                                        <p:strVal val="visible"/>
                                      </p:to>
                                    </p:set>
                                    <p:animEffect transition="in" filter="randombar(horizontal)">
                                      <p:cBhvr>
                                        <p:cTn id="6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5" name="淘宝店chenying0907出品 14"/>
          <p:cNvGrpSpPr/>
          <p:nvPr/>
        </p:nvGrpSpPr>
        <p:grpSpPr>
          <a:xfrm>
            <a:off x="2466104" y="4537904"/>
            <a:ext cx="1528571" cy="1439283"/>
            <a:chOff x="2197402" y="3943213"/>
            <a:chExt cx="1362021" cy="1282462"/>
          </a:xfrm>
        </p:grpSpPr>
        <p:sp>
          <p:nvSpPr>
            <p:cNvPr id="79" name="Oval 4"/>
            <p:cNvSpPr>
              <a:spLocks noChangeArrowheads="1"/>
            </p:cNvSpPr>
            <p:nvPr/>
          </p:nvSpPr>
          <p:spPr bwMode="auto">
            <a:xfrm>
              <a:off x="2197402" y="3943213"/>
              <a:ext cx="1362021" cy="1282462"/>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0" name="Oval 5"/>
            <p:cNvSpPr>
              <a:spLocks noChangeArrowheads="1"/>
            </p:cNvSpPr>
            <p:nvPr/>
          </p:nvSpPr>
          <p:spPr bwMode="auto">
            <a:xfrm>
              <a:off x="2289284" y="4031000"/>
              <a:ext cx="1179608" cy="1110704"/>
            </a:xfrm>
            <a:prstGeom prst="ellipse">
              <a:avLst/>
            </a:prstGeom>
            <a:solidFill>
              <a:schemeClr val="bg1"/>
            </a:solidFill>
            <a:ln w="9525">
              <a:noFill/>
              <a:round/>
            </a:ln>
          </p:spPr>
          <p:txBody>
            <a:bodyPr wrap="none" anchor="ctr"/>
            <a:lstStyle/>
            <a:p>
              <a:pPr algn="ctr" eaLnBrk="0" hangingPunct="0"/>
              <a:r>
                <a:rPr lang="zh-CN" altLang="en-US" sz="2245">
                  <a:solidFill>
                    <a:schemeClr val="tx1">
                      <a:lumMod val="50000"/>
                      <a:lumOff val="50000"/>
                    </a:schemeClr>
                  </a:solidFill>
                  <a:latin typeface="微软雅黑" panose="020b0503020204020204" pitchFamily="34" charset="-122"/>
                  <a:ea typeface="微软雅黑" panose="020b0503020204020204" pitchFamily="34" charset="-122"/>
                </a:rPr>
                <a:t>人员</a:t>
              </a:r>
              <a:endParaRPr lang="en-US" altLang="zh-CN" sz="2245">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0" hangingPunct="0"/>
              <a:r>
                <a:rPr lang="zh-CN" altLang="en-US" sz="2245">
                  <a:solidFill>
                    <a:schemeClr val="tx1">
                      <a:lumMod val="50000"/>
                      <a:lumOff val="50000"/>
                    </a:schemeClr>
                  </a:solidFill>
                  <a:latin typeface="微软雅黑" panose="020b0503020204020204" pitchFamily="34" charset="-122"/>
                  <a:ea typeface="微软雅黑" panose="020b0503020204020204" pitchFamily="34" charset="-122"/>
                </a:rPr>
                <a:t>分配</a:t>
              </a:r>
              <a:endParaRPr lang="zh-CN" altLang="en-US" sz="224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淘宝店chenying0907出品 15"/>
          <p:cNvGrpSpPr/>
          <p:nvPr/>
        </p:nvGrpSpPr>
        <p:grpSpPr>
          <a:xfrm>
            <a:off x="5596036" y="4862028"/>
            <a:ext cx="2132114" cy="2007572"/>
            <a:chOff x="4986303" y="4232021"/>
            <a:chExt cx="1899803" cy="1788831"/>
          </a:xfrm>
        </p:grpSpPr>
        <p:sp>
          <p:nvSpPr>
            <p:cNvPr id="81" name="Oval 6"/>
            <p:cNvSpPr>
              <a:spLocks noChangeArrowheads="1"/>
            </p:cNvSpPr>
            <p:nvPr/>
          </p:nvSpPr>
          <p:spPr bwMode="auto">
            <a:xfrm>
              <a:off x="4986303" y="4232021"/>
              <a:ext cx="1899803" cy="1788831"/>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4" name="Oval 7"/>
            <p:cNvSpPr>
              <a:spLocks noChangeArrowheads="1"/>
            </p:cNvSpPr>
            <p:nvPr/>
          </p:nvSpPr>
          <p:spPr bwMode="auto">
            <a:xfrm>
              <a:off x="5114668" y="4355433"/>
              <a:ext cx="1645776" cy="15483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3590">
                  <a:solidFill>
                    <a:schemeClr val="tx1">
                      <a:lumMod val="50000"/>
                      <a:lumOff val="50000"/>
                    </a:schemeClr>
                  </a:solidFill>
                  <a:latin typeface="微软雅黑" panose="020b0503020204020204" pitchFamily="34" charset="-122"/>
                  <a:ea typeface="微软雅黑" panose="020b0503020204020204" pitchFamily="34" charset="-122"/>
                </a:rPr>
                <a:t>团队</a:t>
              </a:r>
              <a:endParaRPr lang="en-US" altLang="zh-CN" sz="359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0" hangingPunct="0"/>
              <a:r>
                <a:rPr lang="zh-CN" altLang="en-US" sz="3590">
                  <a:solidFill>
                    <a:schemeClr val="tx1">
                      <a:lumMod val="50000"/>
                      <a:lumOff val="50000"/>
                    </a:schemeClr>
                  </a:solidFill>
                  <a:latin typeface="微软雅黑" panose="020b0503020204020204" pitchFamily="34" charset="-122"/>
                  <a:ea typeface="微软雅黑" panose="020b0503020204020204" pitchFamily="34" charset="-122"/>
                </a:rPr>
                <a:t>力量</a:t>
              </a:r>
              <a:endParaRPr lang="zh-CN" altLang="en-US" sz="359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 name="淘宝店chenying0907出品 13"/>
          <p:cNvGrpSpPr/>
          <p:nvPr/>
        </p:nvGrpSpPr>
        <p:grpSpPr>
          <a:xfrm>
            <a:off x="5764361" y="3791133"/>
            <a:ext cx="897732" cy="846721"/>
            <a:chOff x="5136287" y="3277809"/>
            <a:chExt cx="799917" cy="754464"/>
          </a:xfrm>
        </p:grpSpPr>
        <p:sp>
          <p:nvSpPr>
            <p:cNvPr id="85" name="Oval 8"/>
            <p:cNvSpPr>
              <a:spLocks noChangeArrowheads="1"/>
            </p:cNvSpPr>
            <p:nvPr/>
          </p:nvSpPr>
          <p:spPr bwMode="auto">
            <a:xfrm>
              <a:off x="5136287" y="3277809"/>
              <a:ext cx="799917" cy="754464"/>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86" name="Oval 9"/>
            <p:cNvSpPr>
              <a:spLocks noChangeArrowheads="1"/>
            </p:cNvSpPr>
            <p:nvPr/>
          </p:nvSpPr>
          <p:spPr bwMode="auto">
            <a:xfrm>
              <a:off x="5190336" y="3329972"/>
              <a:ext cx="693172" cy="65140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2920">
                  <a:solidFill>
                    <a:schemeClr val="tx1">
                      <a:lumMod val="50000"/>
                      <a:lumOff val="50000"/>
                    </a:schemeClr>
                  </a:solidFill>
                  <a:latin typeface="微软雅黑" panose="020b0503020204020204" pitchFamily="34" charset="-122"/>
                  <a:ea typeface="微软雅黑" panose="020b0503020204020204" pitchFamily="34" charset="-122"/>
                </a:rPr>
                <a:t>学习</a:t>
              </a:r>
              <a:endParaRPr lang="zh-CN" altLang="en-US" sz="292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淘宝店chenying0907出品 16"/>
          <p:cNvGrpSpPr/>
          <p:nvPr/>
        </p:nvGrpSpPr>
        <p:grpSpPr>
          <a:xfrm>
            <a:off x="3230390" y="2160783"/>
            <a:ext cx="6728749" cy="3705031"/>
            <a:chOff x="2878413" y="1825099"/>
            <a:chExt cx="5995598" cy="3301338"/>
          </a:xfrm>
        </p:grpSpPr>
        <p:cxnSp>
          <p:nvCxnSpPr>
            <p:cNvPr id="87" name="AutoShape 10"/>
            <p:cNvCxnSpPr>
              <a:cxnSpLocks noChangeShapeType="1"/>
              <a:stCxn id="79" idx="0"/>
              <a:endCxn id="105" idx="0"/>
            </p:cNvCxnSpPr>
            <p:nvPr/>
          </p:nvCxnSpPr>
          <p:spPr bwMode="auto">
            <a:xfrm flipV="1">
              <a:off x="2878413" y="1825099"/>
              <a:ext cx="830932" cy="2118114"/>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88" name="AutoShape 11"/>
            <p:cNvCxnSpPr>
              <a:cxnSpLocks noChangeShapeType="1"/>
              <a:stCxn id="79" idx="7"/>
              <a:endCxn id="85" idx="2"/>
            </p:cNvCxnSpPr>
            <p:nvPr/>
          </p:nvCxnSpPr>
          <p:spPr bwMode="auto">
            <a:xfrm flipV="1">
              <a:off x="3359444" y="3654404"/>
              <a:ext cx="1776843" cy="47710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89" name="AutoShape 12"/>
            <p:cNvCxnSpPr>
              <a:cxnSpLocks noChangeShapeType="1"/>
              <a:stCxn id="79" idx="5"/>
              <a:endCxn id="81" idx="2"/>
            </p:cNvCxnSpPr>
            <p:nvPr/>
          </p:nvCxnSpPr>
          <p:spPr bwMode="auto">
            <a:xfrm>
              <a:off x="3359444" y="5037377"/>
              <a:ext cx="1626859" cy="89060"/>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0" name="AutoShape 13"/>
            <p:cNvCxnSpPr>
              <a:cxnSpLocks noChangeShapeType="1"/>
              <a:stCxn id="85" idx="6"/>
              <a:endCxn id="101" idx="2"/>
            </p:cNvCxnSpPr>
            <p:nvPr/>
          </p:nvCxnSpPr>
          <p:spPr bwMode="auto">
            <a:xfrm>
              <a:off x="5936204" y="3655041"/>
              <a:ext cx="2752440" cy="23791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6" name="AutoShape 14"/>
            <p:cNvCxnSpPr>
              <a:cxnSpLocks noChangeShapeType="1"/>
              <a:stCxn id="81" idx="6"/>
              <a:endCxn id="101" idx="3"/>
            </p:cNvCxnSpPr>
            <p:nvPr/>
          </p:nvCxnSpPr>
          <p:spPr bwMode="auto">
            <a:xfrm flipV="1">
              <a:off x="6886106" y="4209631"/>
              <a:ext cx="1941846" cy="916806"/>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7" name="AutoShape 15"/>
            <p:cNvCxnSpPr>
              <a:cxnSpLocks noChangeShapeType="1"/>
              <a:stCxn id="81" idx="1"/>
              <a:endCxn id="105" idx="3"/>
            </p:cNvCxnSpPr>
            <p:nvPr/>
          </p:nvCxnSpPr>
          <p:spPr bwMode="auto">
            <a:xfrm flipH="1" flipV="1">
              <a:off x="4283215" y="3128835"/>
              <a:ext cx="981308" cy="1365154"/>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8" name="AutoShape 16"/>
            <p:cNvCxnSpPr>
              <a:cxnSpLocks noChangeShapeType="1"/>
              <a:stCxn id="85" idx="1"/>
              <a:endCxn id="105" idx="7"/>
            </p:cNvCxnSpPr>
            <p:nvPr/>
          </p:nvCxnSpPr>
          <p:spPr bwMode="auto">
            <a:xfrm flipH="1" flipV="1">
              <a:off x="3135476" y="2048785"/>
              <a:ext cx="2117956" cy="1339513"/>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cxnSp>
          <p:nvCxnSpPr>
            <p:cNvPr id="99" name="AutoShape 17"/>
            <p:cNvCxnSpPr>
              <a:cxnSpLocks noChangeShapeType="1"/>
              <a:stCxn id="103" idx="1"/>
              <a:endCxn id="105" idx="2"/>
            </p:cNvCxnSpPr>
            <p:nvPr/>
          </p:nvCxnSpPr>
          <p:spPr bwMode="auto">
            <a:xfrm flipH="1" flipV="1">
              <a:off x="4520919" y="2588810"/>
              <a:ext cx="4353092" cy="1031028"/>
            </a:xfrm>
            <a:prstGeom prst="straightConnector1">
              <a:avLst/>
            </a:prstGeom>
            <a:noFill/>
            <a:ln w="22225" cap="rnd" cmpd="sng">
              <a:solidFill>
                <a:schemeClr val="tx1">
                  <a:lumMod val="50000"/>
                  <a:lumOff val="50000"/>
                </a:schemeClr>
              </a:solidFill>
              <a:prstDash val="sysDot"/>
              <a:round/>
            </a:ln>
            <a:extLst>
              <a:ext uri="{909E8E84-426E-40DD-AFC4-6F175D3DCCD1}">
                <a14:hiddenFill xmlns:a14="http://schemas.microsoft.com/office/drawing/2010/main">
                  <a:noFill/>
                </a14:hiddenFill>
              </a:ext>
            </a:extLst>
          </p:spPr>
        </p:cxnSp>
      </p:grpSp>
      <p:grpSp>
        <p:nvGrpSpPr>
          <p:cNvPr id="10" name="淘宝店chenying0907出品 9"/>
          <p:cNvGrpSpPr/>
          <p:nvPr/>
        </p:nvGrpSpPr>
        <p:grpSpPr>
          <a:xfrm>
            <a:off x="9751105" y="3978895"/>
            <a:ext cx="1067574" cy="1005214"/>
            <a:chOff x="8662949" y="3394859"/>
            <a:chExt cx="951253" cy="895688"/>
          </a:xfrm>
        </p:grpSpPr>
        <p:sp>
          <p:nvSpPr>
            <p:cNvPr id="101" name="Oval 22"/>
            <p:cNvSpPr>
              <a:spLocks noChangeArrowheads="1"/>
            </p:cNvSpPr>
            <p:nvPr/>
          </p:nvSpPr>
          <p:spPr bwMode="auto">
            <a:xfrm>
              <a:off x="8662949" y="3394859"/>
              <a:ext cx="951253" cy="895688"/>
            </a:xfrm>
            <a:prstGeom prst="ellipse">
              <a:avLst/>
            </a:pr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920">
                <a:solidFill>
                  <a:srgbClr val="000000"/>
                </a:solidFill>
                <a:latin typeface="Calibri" panose="020f0502020204030204" pitchFamily="34" charset="0"/>
                <a:sym typeface="宋体" panose="02010600030101010101" pitchFamily="2" charset="-122"/>
              </a:endParaRPr>
            </a:p>
          </p:txBody>
        </p:sp>
        <p:sp>
          <p:nvSpPr>
            <p:cNvPr id="103" name="Oval 23"/>
            <p:cNvSpPr>
              <a:spLocks noChangeArrowheads="1"/>
            </p:cNvSpPr>
            <p:nvPr/>
          </p:nvSpPr>
          <p:spPr bwMode="auto">
            <a:xfrm>
              <a:off x="8727807" y="3455928"/>
              <a:ext cx="822888" cy="77609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2920">
                  <a:solidFill>
                    <a:schemeClr val="tx1">
                      <a:lumMod val="50000"/>
                      <a:lumOff val="50000"/>
                    </a:schemeClr>
                  </a:solidFill>
                  <a:latin typeface="微软雅黑" panose="020b0503020204020204" pitchFamily="34" charset="-122"/>
                  <a:ea typeface="微软雅黑" panose="020b0503020204020204" pitchFamily="34" charset="-122"/>
                </a:rPr>
                <a:t>严谨</a:t>
              </a:r>
              <a:endParaRPr lang="zh-CN" altLang="en-US" sz="292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淘宝店chenying0907出品 5"/>
          <p:cNvGrpSpPr/>
          <p:nvPr/>
        </p:nvGrpSpPr>
        <p:grpSpPr>
          <a:xfrm>
            <a:off x="3230389" y="2160783"/>
            <a:ext cx="1843355" cy="1714198"/>
            <a:chOff x="2878412" y="1825099"/>
            <a:chExt cx="1642507" cy="1527422"/>
          </a:xfrm>
        </p:grpSpPr>
        <p:sp>
          <p:nvSpPr>
            <p:cNvPr id="105" name="Oval 20"/>
            <p:cNvSpPr>
              <a:spLocks noChangeArrowheads="1"/>
            </p:cNvSpPr>
            <p:nvPr/>
          </p:nvSpPr>
          <p:spPr bwMode="auto">
            <a:xfrm flipH="1">
              <a:off x="2897772" y="1825099"/>
              <a:ext cx="1623147" cy="1527422"/>
            </a:xfrm>
            <a:prstGeom prst="ellipse">
              <a:avLst/>
            </a:prstGeom>
            <a:solidFill>
              <a:srgbClr val="000000">
                <a:alpha val="50000"/>
              </a:srgbClr>
            </a:solidFill>
            <a:ln w="19050" cmpd="sng">
              <a:solidFill>
                <a:schemeClr val="bg1"/>
              </a:solidFill>
              <a:round/>
            </a:ln>
          </p:spPr>
          <p:txBody>
            <a:bodyPr wrap="none" anchor="ctr"/>
            <a:lstStyle/>
            <a:p>
              <a:pPr algn="ctr" latinLnBrk="1"/>
              <a:r>
                <a:rPr lang="en-US" sz="2245">
                  <a:solidFill>
                    <a:schemeClr val="bg1"/>
                  </a:solidFill>
                  <a:latin typeface="Verdana" panose="020b0604030504040204" pitchFamily="34" charset="0"/>
                  <a:ea typeface="굴림" pitchFamily="34" charset="-127"/>
                  <a:sym typeface="Verdana" panose="020b0604030504040204" pitchFamily="34" charset="0"/>
                </a:rPr>
                <a:t>Subtitle</a:t>
              </a:r>
              <a:endParaRPr lang="zh-CN" altLang="en-US" sz="2920"/>
            </a:p>
          </p:txBody>
        </p:sp>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412" y="1847648"/>
              <a:ext cx="1623147" cy="1504873"/>
            </a:xfrm>
            <a:prstGeom prst="ellipse">
              <a:avLst/>
            </a:prstGeom>
            <a:ln w="44450">
              <a:solidFill>
                <a:schemeClr val="bg1"/>
              </a:solidFill>
            </a:ln>
            <a:effectLst>
              <a:outerShdw blurRad="63500" sx="102000" sy="102000" algn="ctr" rotWithShape="0">
                <a:prstClr val="black">
                  <a:alpha val="40000"/>
                </a:prstClr>
              </a:outerShdw>
            </a:effectLst>
          </p:spPr>
        </p:pic>
      </p:grpSp>
      <p:sp>
        <p:nvSpPr>
          <p:cNvPr id="136" name="TextBox 135"/>
          <p:cNvSpPr txBox="1"/>
          <p:nvPr/>
        </p:nvSpPr>
        <p:spPr>
          <a:xfrm>
            <a:off x="8342527" y="6226917"/>
            <a:ext cx="4464070" cy="912103"/>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7991000" y="5712111"/>
            <a:ext cx="1991237" cy="518219"/>
          </a:xfrm>
          <a:prstGeom prst="rect">
            <a:avLst/>
          </a:prstGeom>
          <a:noFill/>
        </p:spPr>
        <p:txBody>
          <a:bodyPr wrap="square" lIns="102611" tIns="0" rIns="102611" bIns="0" rtlCol="0" anchor="t">
            <a:spAutoFit/>
          </a:bodyPr>
          <a:lstStyle/>
          <a:p>
            <a:pPr algn="ctr">
              <a:lnSpc>
                <a:spcPct val="150000"/>
              </a:lnSpc>
            </a:pPr>
            <a:r>
              <a:rPr lang="zh-CN" altLang="en-US" sz="2245" b="1">
                <a:solidFill>
                  <a:srgbClr val="CB1B3D"/>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b="1">
              <a:solidFill>
                <a:srgbClr val="CB1B3D"/>
              </a:solidFill>
              <a:latin typeface="微软雅黑" panose="020b0503020204020204" pitchFamily="34" charset="-122"/>
              <a:ea typeface="微软雅黑" panose="020b0503020204020204" pitchFamily="34" charset="-122"/>
              <a:cs typeface="华文黑体" pitchFamily="2" charset="-122"/>
            </a:endParaRPr>
          </a:p>
        </p:txBody>
      </p:sp>
      <p:sp>
        <p:nvSpPr>
          <p:cNvPr id="138" name="TextBox 137"/>
          <p:cNvSpPr txBox="1"/>
          <p:nvPr/>
        </p:nvSpPr>
        <p:spPr>
          <a:xfrm>
            <a:off x="9676667" y="3028186"/>
            <a:ext cx="3010058" cy="912103"/>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9350699" y="2505881"/>
            <a:ext cx="1991237" cy="518219"/>
          </a:xfrm>
          <a:prstGeom prst="rect">
            <a:avLst/>
          </a:prstGeom>
          <a:noFill/>
        </p:spPr>
        <p:txBody>
          <a:bodyPr wrap="square" lIns="102611" tIns="0" rIns="102611" bIns="0" rtlCol="0" anchor="t">
            <a:spAutoFit/>
          </a:bodyPr>
          <a:lstStyle/>
          <a:p>
            <a:pPr algn="ctr">
              <a:lnSpc>
                <a:spcPct val="150000"/>
              </a:lnSpc>
            </a:pPr>
            <a:r>
              <a:rPr lang="zh-CN" altLang="en-US" sz="2245" b="1">
                <a:solidFill>
                  <a:srgbClr val="CB1B3D"/>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b="1">
              <a:solidFill>
                <a:srgbClr val="CB1B3D"/>
              </a:solidFill>
              <a:latin typeface="微软雅黑" panose="020b0503020204020204" pitchFamily="34" charset="-122"/>
              <a:ea typeface="微软雅黑" panose="020b0503020204020204" pitchFamily="34" charset="-122"/>
              <a:cs typeface="华文黑体" pitchFamily="2" charset="-122"/>
            </a:endParaRPr>
          </a:p>
        </p:txBody>
      </p:sp>
      <p:grpSp>
        <p:nvGrpSpPr>
          <p:cNvPr id="47" name="淘宝店chenying0907出品 46"/>
          <p:cNvGrpSpPr/>
          <p:nvPr/>
        </p:nvGrpSpPr>
        <p:grpSpPr>
          <a:xfrm>
            <a:off x="426332" y="105966"/>
            <a:ext cx="3340941" cy="590700"/>
            <a:chOff x="568442" y="141286"/>
            <a:chExt cx="4454590" cy="787601"/>
          </a:xfrm>
        </p:grpSpPr>
        <p:sp>
          <p:nvSpPr>
            <p:cNvPr id="48" name="淘宝店chenying0907出品 47"/>
            <p:cNvSpPr txBox="1"/>
            <p:nvPr/>
          </p:nvSpPr>
          <p:spPr>
            <a:xfrm>
              <a:off x="727682" y="141286"/>
              <a:ext cx="2719123" cy="779701"/>
            </a:xfrm>
            <a:prstGeom prst="rect">
              <a:avLst/>
            </a:prstGeom>
            <a:noFill/>
          </p:spPr>
          <p:txBody>
            <a:bodyPr wrap="none" rtlCol="0">
              <a:spAutoFit/>
            </a:bodyPr>
            <a:lstStyle/>
            <a:p>
              <a:r>
                <a:rPr lang="zh-CN" altLang="en-US" sz="3200" b="1">
                  <a:solidFill>
                    <a:srgbClr val="FF0000"/>
                  </a:solidFill>
                  <a:latin typeface="+mj-ea"/>
                  <a:ea typeface="+mj-ea"/>
                </a:rPr>
                <a:t>完成情况 </a:t>
              </a:r>
              <a:endParaRPr lang="zh-CN" altLang="en-US" sz="3200" b="1">
                <a:solidFill>
                  <a:srgbClr val="FF0000"/>
                </a:solidFill>
                <a:latin typeface="+mj-ea"/>
                <a:ea typeface="+mj-ea"/>
              </a:endParaRP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par>
                                <p:cTn id="14" presetID="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8" presetClass="emph" presetSubtype="0" fill="hold" nodeType="withEffect">
                                  <p:stCondLst>
                                    <p:cond delay="0"/>
                                  </p:stCondLst>
                                  <p:childTnLst>
                                    <p:animRot by="21600000">
                                      <p:cBhvr>
                                        <p:cTn id="19" dur="500" fill="hold"/>
                                        <p:tgtEl>
                                          <p:spTgt spid="6"/>
                                        </p:tgtEl>
                                        <p:attrNameLst>
                                          <p:attrName>r</p:attrName>
                                        </p:attrNameLst>
                                      </p:cBhvr>
                                    </p:animRot>
                                  </p:childTnLst>
                                </p:cTn>
                              </p:par>
                            </p:childTnLst>
                          </p:cTn>
                        </p:par>
                        <p:par>
                          <p:cTn id="20" fill="hold" nodeType="afterGroup">
                            <p:stCondLst>
                              <p:cond delay="500"/>
                            </p:stCondLst>
                            <p:childTnLst>
                              <p:par>
                                <p:cTn id="21" presetID="16" presetClass="entr" presetSubtype="2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nodeType="afterGroup">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anim calcmode="lin" valueType="num">
                                      <p:cBhvr>
                                        <p:cTn id="48" dur="500" fill="hold"/>
                                        <p:tgtEl>
                                          <p:spTgt spid="137"/>
                                        </p:tgtEl>
                                        <p:attrNameLst>
                                          <p:attrName>ppt_x</p:attrName>
                                        </p:attrNameLst>
                                      </p:cBhvr>
                                      <p:tavLst>
                                        <p:tav tm="0">
                                          <p:val>
                                            <p:strVal val="#ppt_x"/>
                                          </p:val>
                                        </p:tav>
                                        <p:tav tm="100000">
                                          <p:val>
                                            <p:strVal val="#ppt_x"/>
                                          </p:val>
                                        </p:tav>
                                      </p:tavLst>
                                    </p:anim>
                                    <p:anim calcmode="lin" valueType="num">
                                      <p:cBhvr>
                                        <p:cTn id="49" dur="500" fill="hold"/>
                                        <p:tgtEl>
                                          <p:spTgt spid="137"/>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randombar(horizontal)">
                                      <p:cBhvr>
                                        <p:cTn id="53" dur="500"/>
                                        <p:tgtEl>
                                          <p:spTgt spid="136"/>
                                        </p:tgtEl>
                                      </p:cBhvr>
                                    </p:animEffect>
                                  </p:childTnLst>
                                </p:cTn>
                              </p:par>
                            </p:childTnLst>
                          </p:cTn>
                        </p:par>
                        <p:par>
                          <p:cTn id="54" fill="hold" nodeType="afterGroup">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anim calcmode="lin" valueType="num">
                                      <p:cBhvr>
                                        <p:cTn id="58" dur="500" fill="hold"/>
                                        <p:tgtEl>
                                          <p:spTgt spid="139"/>
                                        </p:tgtEl>
                                        <p:attrNameLst>
                                          <p:attrName>ppt_x</p:attrName>
                                        </p:attrNameLst>
                                      </p:cBhvr>
                                      <p:tavLst>
                                        <p:tav tm="0">
                                          <p:val>
                                            <p:strVal val="#ppt_x"/>
                                          </p:val>
                                        </p:tav>
                                        <p:tav tm="100000">
                                          <p:val>
                                            <p:strVal val="#ppt_x"/>
                                          </p:val>
                                        </p:tav>
                                      </p:tavLst>
                                    </p:anim>
                                    <p:anim calcmode="lin" valueType="num">
                                      <p:cBhvr>
                                        <p:cTn id="59" dur="500" fill="hold"/>
                                        <p:tgtEl>
                                          <p:spTgt spid="139"/>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2500"/>
                            </p:stCondLst>
                            <p:childTnLst>
                              <p:par>
                                <p:cTn id="61" presetID="14" presetClass="entr" presetSubtype="10" fill="hold" grpId="0" nodeType="after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randombar(horizontal)">
                                      <p:cBhvr>
                                        <p:cTn id="6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P spid="6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08" name="淘宝店chenying0907出品 107"/>
          <p:cNvGrpSpPr/>
          <p:nvPr/>
        </p:nvGrpSpPr>
        <p:grpSpPr>
          <a:xfrm>
            <a:off x="4203812" y="3561948"/>
            <a:ext cx="388940" cy="1501419"/>
            <a:chOff x="3782125" y="3735613"/>
            <a:chExt cx="352507" cy="1360782"/>
          </a:xfrm>
          <a:solidFill>
            <a:schemeClr val="tx1">
              <a:lumMod val="50000"/>
              <a:lumOff val="50000"/>
            </a:schemeClr>
          </a:solidFill>
        </p:grpSpPr>
        <p:sp>
          <p:nvSpPr>
            <p:cNvPr id="109" name="下箭头 108"/>
            <p:cNvSpPr/>
            <p:nvPr/>
          </p:nvSpPr>
          <p:spPr>
            <a:xfrm rot="14874362">
              <a:off x="3737418" y="3780320"/>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110" name="下箭头 109"/>
            <p:cNvSpPr/>
            <p:nvPr/>
          </p:nvSpPr>
          <p:spPr>
            <a:xfrm rot="6725638" flipV="1">
              <a:off x="3752379" y="4714143"/>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111" name="淘宝店chenying0907出品 110"/>
          <p:cNvGrpSpPr/>
          <p:nvPr/>
        </p:nvGrpSpPr>
        <p:grpSpPr>
          <a:xfrm>
            <a:off x="10014584" y="3311454"/>
            <a:ext cx="2007553" cy="1867553"/>
            <a:chOff x="8778556" y="3509613"/>
            <a:chExt cx="1819507" cy="1692622"/>
          </a:xfrm>
        </p:grpSpPr>
        <p:sp>
          <p:nvSpPr>
            <p:cNvPr id="112" name="Oval 85"/>
            <p:cNvSpPr>
              <a:spLocks noChangeArrowheads="1"/>
            </p:cNvSpPr>
            <p:nvPr/>
          </p:nvSpPr>
          <p:spPr bwMode="auto">
            <a:xfrm>
              <a:off x="8778556" y="3509613"/>
              <a:ext cx="1675174" cy="1692622"/>
            </a:xfrm>
            <a:prstGeom prst="ellipse">
              <a:avLst/>
            </a:prstGeom>
            <a:noFill/>
            <a:ln w="38100" cap="flat">
              <a:solidFill>
                <a:schemeClr val="tx1">
                  <a:lumMod val="50000"/>
                  <a:lumOff val="50000"/>
                </a:schemeClr>
              </a:solidFill>
              <a:prstDash val="solid"/>
              <a:miter lim="800000"/>
            </a:ln>
          </p:spPr>
          <p:txBody>
            <a:bodyPr vert="horz" wrap="square" lIns="102621" tIns="51311" rIns="102621" bIns="51311" numCol="1" anchor="t" anchorCtr="0" compatLnSpc="1"/>
            <a:lstStyle/>
            <a:p>
              <a:endParaRPr lang="zh-CN" altLang="en-US" sz="2920"/>
            </a:p>
          </p:txBody>
        </p:sp>
        <p:sp>
          <p:nvSpPr>
            <p:cNvPr id="113" name="Oval 85"/>
            <p:cNvSpPr>
              <a:spLocks noChangeArrowheads="1"/>
            </p:cNvSpPr>
            <p:nvPr/>
          </p:nvSpPr>
          <p:spPr bwMode="auto">
            <a:xfrm>
              <a:off x="8926347" y="3658945"/>
              <a:ext cx="1379592" cy="1393958"/>
            </a:xfrm>
            <a:prstGeom prst="ellipse">
              <a:avLst/>
            </a:prstGeom>
            <a:solidFill>
              <a:schemeClr val="tx1">
                <a:lumMod val="50000"/>
                <a:lumOff val="50000"/>
              </a:schemeClr>
            </a:solidFill>
            <a:ln w="336550" cap="flat">
              <a:noFill/>
              <a:prstDash val="solid"/>
              <a:miter lim="800000"/>
            </a:ln>
          </p:spPr>
          <p:txBody>
            <a:bodyPr vert="horz" wrap="square" lIns="102621" tIns="51311" rIns="102621" bIns="51311" numCol="1" anchor="t" anchorCtr="0" compatLnSpc="1"/>
            <a:lstStyle/>
            <a:p>
              <a:endParaRPr lang="zh-CN" altLang="en-US" sz="2920"/>
            </a:p>
          </p:txBody>
        </p:sp>
        <p:sp>
          <p:nvSpPr>
            <p:cNvPr id="114" name="TextBox 113"/>
            <p:cNvSpPr txBox="1"/>
            <p:nvPr/>
          </p:nvSpPr>
          <p:spPr>
            <a:xfrm>
              <a:off x="9219128" y="3940425"/>
              <a:ext cx="1378935" cy="835215"/>
            </a:xfrm>
            <a:prstGeom prst="rect">
              <a:avLst/>
            </a:prstGeom>
            <a:noFill/>
            <a:ln>
              <a:noFill/>
            </a:ln>
          </p:spPr>
          <p:txBody>
            <a:bodyPr wrap="square" rtlCol="0">
              <a:spAutoFit/>
            </a:bodyPr>
            <a:lstStyle/>
            <a:p>
              <a:r>
                <a:rPr lang="zh-CN" altLang="en-US" sz="2695">
                  <a:solidFill>
                    <a:schemeClr val="bg1"/>
                  </a:solidFill>
                  <a:latin typeface="方正黑体_GBK" pitchFamily="65" charset="-122"/>
                  <a:ea typeface="方正黑体_GBK" pitchFamily="65" charset="-122"/>
                </a:rPr>
                <a:t>添加</a:t>
              </a:r>
              <a:endParaRPr lang="en-US" altLang="zh-CN" sz="2695">
                <a:solidFill>
                  <a:schemeClr val="bg1"/>
                </a:solidFill>
                <a:latin typeface="方正黑体_GBK" pitchFamily="65" charset="-122"/>
                <a:ea typeface="方正黑体_GBK" pitchFamily="65" charset="-122"/>
              </a:endParaRPr>
            </a:p>
            <a:p>
              <a:r>
                <a:rPr lang="zh-CN" altLang="en-US" sz="2695">
                  <a:solidFill>
                    <a:schemeClr val="bg1"/>
                  </a:solidFill>
                  <a:latin typeface="方正黑体_GBK" pitchFamily="65" charset="-122"/>
                  <a:ea typeface="方正黑体_GBK" pitchFamily="65" charset="-122"/>
                </a:rPr>
                <a:t>标题</a:t>
              </a:r>
              <a:endParaRPr lang="zh-CN" altLang="en-US" sz="2695">
                <a:solidFill>
                  <a:schemeClr val="bg1"/>
                </a:solidFill>
                <a:latin typeface="方正黑体_GBK" pitchFamily="65" charset="-122"/>
                <a:ea typeface="方正黑体_GBK" pitchFamily="65" charset="-122"/>
              </a:endParaRPr>
            </a:p>
          </p:txBody>
        </p:sp>
      </p:grpSp>
      <p:grpSp>
        <p:nvGrpSpPr>
          <p:cNvPr id="115" name="淘宝店chenying0907出品 114"/>
          <p:cNvGrpSpPr/>
          <p:nvPr/>
        </p:nvGrpSpPr>
        <p:grpSpPr>
          <a:xfrm>
            <a:off x="6562544" y="3343156"/>
            <a:ext cx="345851" cy="2210536"/>
            <a:chOff x="5478152" y="3535239"/>
            <a:chExt cx="313456" cy="2003477"/>
          </a:xfrm>
        </p:grpSpPr>
        <p:sp>
          <p:nvSpPr>
            <p:cNvPr id="116" name="淘宝店chenying0907出品 76"/>
            <p:cNvSpPr/>
            <p:nvPr/>
          </p:nvSpPr>
          <p:spPr bwMode="auto">
            <a:xfrm>
              <a:off x="5478152" y="3535239"/>
              <a:ext cx="313456" cy="2003477"/>
            </a:xfrm>
            <a:custGeom>
              <a:gdLst>
                <a:gd name="T0" fmla="*/ 0 w 83"/>
                <a:gd name="T1" fmla="*/ 0 h 529"/>
                <a:gd name="T2" fmla="*/ 0 w 83"/>
                <a:gd name="T3" fmla="*/ 529 h 529"/>
              </a:gdLst>
              <a:cxnLst>
                <a:cxn ang="0">
                  <a:pos x="T0" y="T1"/>
                </a:cxn>
                <a:cxn ang="0">
                  <a:pos x="T2" y="T3"/>
                </a:cxn>
              </a:cxnLst>
              <a:rect l="0" t="0" r="r" b="b"/>
              <a:pathLst>
                <a:path w="83" h="529">
                  <a:moveTo>
                    <a:pt x="0" y="0"/>
                  </a:moveTo>
                  <a:cubicBezTo>
                    <a:pt x="83" y="185"/>
                    <a:pt x="82" y="362"/>
                    <a:pt x="0" y="529"/>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17" name="淘宝店chenying0907出品 116"/>
            <p:cNvSpPr/>
            <p:nvPr/>
          </p:nvSpPr>
          <p:spPr>
            <a:xfrm>
              <a:off x="5660280" y="4352946"/>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118" name="淘宝店chenying0907出品 117"/>
          <p:cNvGrpSpPr/>
          <p:nvPr/>
        </p:nvGrpSpPr>
        <p:grpSpPr>
          <a:xfrm>
            <a:off x="5196413" y="3655337"/>
            <a:ext cx="220847" cy="1531877"/>
            <a:chOff x="4495750" y="3860476"/>
            <a:chExt cx="200159" cy="1255714"/>
          </a:xfrm>
        </p:grpSpPr>
        <p:sp>
          <p:nvSpPr>
            <p:cNvPr id="119" name="淘宝店chenying0907出品 75"/>
            <p:cNvSpPr/>
            <p:nvPr/>
          </p:nvSpPr>
          <p:spPr bwMode="auto">
            <a:xfrm>
              <a:off x="4495750" y="3860476"/>
              <a:ext cx="200159" cy="1255714"/>
            </a:xfrm>
            <a:custGeom>
              <a:gdLst>
                <a:gd name="T0" fmla="*/ 0 w 53"/>
                <a:gd name="T1" fmla="*/ 0 h 332"/>
                <a:gd name="T2" fmla="*/ 0 w 53"/>
                <a:gd name="T3" fmla="*/ 332 h 332"/>
              </a:gdLst>
              <a:cxnLst>
                <a:cxn ang="0">
                  <a:pos x="T0" y="T1"/>
                </a:cxn>
                <a:cxn ang="0">
                  <a:pos x="T2" y="T3"/>
                </a:cxn>
              </a:cxnLst>
              <a:rect l="0" t="0" r="r" b="b"/>
              <a:pathLst>
                <a:path w="52" h="332">
                  <a:moveTo>
                    <a:pt x="0" y="0"/>
                  </a:moveTo>
                  <a:cubicBezTo>
                    <a:pt x="53" y="116"/>
                    <a:pt x="52" y="227"/>
                    <a:pt x="0" y="332"/>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20" name="淘宝店chenying0907出品 119"/>
            <p:cNvSpPr/>
            <p:nvPr/>
          </p:nvSpPr>
          <p:spPr>
            <a:xfrm>
              <a:off x="4612456" y="4383646"/>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125" name="淘宝店chenying0907出品 124"/>
          <p:cNvGrpSpPr/>
          <p:nvPr/>
        </p:nvGrpSpPr>
        <p:grpSpPr>
          <a:xfrm>
            <a:off x="7677538" y="2785915"/>
            <a:ext cx="2161321" cy="3458148"/>
            <a:chOff x="6694975" y="3029177"/>
            <a:chExt cx="1958872" cy="3134228"/>
          </a:xfrm>
        </p:grpSpPr>
        <p:sp>
          <p:nvSpPr>
            <p:cNvPr id="126" name="淘宝店chenying0907出品 125"/>
            <p:cNvSpPr/>
            <p:nvPr/>
          </p:nvSpPr>
          <p:spPr>
            <a:xfrm>
              <a:off x="8445027" y="4302536"/>
              <a:ext cx="208820" cy="2088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nvGrpSpPr>
            <p:cNvPr id="127" name="淘宝店chenying0907出品 126"/>
            <p:cNvGrpSpPr/>
            <p:nvPr/>
          </p:nvGrpSpPr>
          <p:grpSpPr>
            <a:xfrm>
              <a:off x="6694975" y="3029177"/>
              <a:ext cx="1873938" cy="3134228"/>
              <a:chOff x="6772437" y="2859183"/>
              <a:chExt cx="1537338" cy="2571255"/>
            </a:xfrm>
          </p:grpSpPr>
          <p:cxnSp>
            <p:nvCxnSpPr>
              <p:cNvPr id="128" name="淘宝店chenying0907出品 127"/>
              <p:cNvCxnSpPr/>
              <p:nvPr/>
            </p:nvCxnSpPr>
            <p:spPr>
              <a:xfrm flipV="1">
                <a:off x="6938132" y="4002416"/>
                <a:ext cx="1371643" cy="14280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淘宝店chenying0907出品 128"/>
              <p:cNvCxnSpPr/>
              <p:nvPr/>
            </p:nvCxnSpPr>
            <p:spPr>
              <a:xfrm>
                <a:off x="6772437" y="2859183"/>
                <a:ext cx="1537338" cy="11432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0" name="Oval 80"/>
          <p:cNvSpPr>
            <a:spLocks noChangeArrowheads="1"/>
          </p:cNvSpPr>
          <p:nvPr/>
        </p:nvSpPr>
        <p:spPr bwMode="auto">
          <a:xfrm>
            <a:off x="7524099" y="2440871"/>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a:solidFill>
                  <a:schemeClr val="bg1"/>
                </a:solidFill>
              </a:rPr>
              <a:t>C</a:t>
            </a:r>
            <a:endParaRPr lang="zh-CN" altLang="en-US" sz="3480">
              <a:solidFill>
                <a:schemeClr val="bg1"/>
              </a:solidFill>
            </a:endParaRPr>
          </a:p>
        </p:txBody>
      </p:sp>
      <p:grpSp>
        <p:nvGrpSpPr>
          <p:cNvPr id="131" name="淘宝店chenying0907出品 130"/>
          <p:cNvGrpSpPr/>
          <p:nvPr/>
        </p:nvGrpSpPr>
        <p:grpSpPr>
          <a:xfrm>
            <a:off x="8024894" y="3300655"/>
            <a:ext cx="250843" cy="2485552"/>
            <a:chOff x="6637879" y="3495267"/>
            <a:chExt cx="227346" cy="2252731"/>
          </a:xfrm>
        </p:grpSpPr>
        <p:sp>
          <p:nvSpPr>
            <p:cNvPr id="132" name="淘宝店chenying0907出品 77"/>
            <p:cNvSpPr/>
            <p:nvPr/>
          </p:nvSpPr>
          <p:spPr bwMode="auto">
            <a:xfrm>
              <a:off x="6637879" y="3495267"/>
              <a:ext cx="211489" cy="2252731"/>
            </a:xfrm>
            <a:custGeom>
              <a:gdLst>
                <a:gd name="T0" fmla="*/ 1 w 56"/>
                <a:gd name="T1" fmla="*/ 0 h 595"/>
                <a:gd name="T2" fmla="*/ 0 w 56"/>
                <a:gd name="T3" fmla="*/ 595 h 595"/>
              </a:gdLst>
              <a:cxnLst>
                <a:cxn ang="0">
                  <a:pos x="T0" y="T1"/>
                </a:cxn>
                <a:cxn ang="0">
                  <a:pos x="T2" y="T3"/>
                </a:cxn>
              </a:cxnLst>
              <a:rect l="0" t="0" r="r" b="b"/>
              <a:pathLst>
                <a:path w="56" h="595">
                  <a:moveTo>
                    <a:pt x="1" y="0"/>
                  </a:moveTo>
                  <a:cubicBezTo>
                    <a:pt x="56" y="204"/>
                    <a:pt x="55" y="402"/>
                    <a:pt x="0" y="595"/>
                  </a:cubicBezTo>
                </a:path>
              </a:pathLst>
            </a:custGeom>
            <a:noFill/>
            <a:ln w="15875"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2621" tIns="51311" rIns="102621" bIns="51311" numCol="1" anchor="t" anchorCtr="0" compatLnSpc="1"/>
            <a:lstStyle/>
            <a:p>
              <a:endParaRPr lang="zh-CN" altLang="en-US" sz="2920"/>
            </a:p>
          </p:txBody>
        </p:sp>
        <p:sp>
          <p:nvSpPr>
            <p:cNvPr id="133" name="淘宝店chenying0907出品 132"/>
            <p:cNvSpPr/>
            <p:nvPr/>
          </p:nvSpPr>
          <p:spPr>
            <a:xfrm>
              <a:off x="6721225" y="4334946"/>
              <a:ext cx="144000" cy="14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sp>
        <p:nvSpPr>
          <p:cNvPr id="144" name="Oval 78"/>
          <p:cNvSpPr>
            <a:spLocks noChangeArrowheads="1"/>
          </p:cNvSpPr>
          <p:nvPr/>
        </p:nvSpPr>
        <p:spPr bwMode="auto">
          <a:xfrm>
            <a:off x="4846142" y="3062657"/>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a:solidFill>
                  <a:schemeClr val="bg1"/>
                </a:solidFill>
              </a:rPr>
              <a:t>A</a:t>
            </a:r>
            <a:endParaRPr lang="zh-CN" altLang="en-US" sz="3480">
              <a:solidFill>
                <a:schemeClr val="bg1"/>
              </a:solidFill>
            </a:endParaRPr>
          </a:p>
        </p:txBody>
      </p:sp>
      <p:sp>
        <p:nvSpPr>
          <p:cNvPr id="145" name="Oval 81"/>
          <p:cNvSpPr>
            <a:spLocks noChangeArrowheads="1"/>
          </p:cNvSpPr>
          <p:nvPr/>
        </p:nvSpPr>
        <p:spPr bwMode="auto">
          <a:xfrm>
            <a:off x="4846142" y="4838541"/>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pPr algn="ctr"/>
            <a:r>
              <a:rPr lang="en-US" altLang="zh-CN" sz="2695">
                <a:solidFill>
                  <a:schemeClr val="bg1"/>
                </a:solidFill>
              </a:rPr>
              <a:t>A1</a:t>
            </a:r>
            <a:endParaRPr lang="zh-CN" altLang="en-US" sz="2695">
              <a:solidFill>
                <a:schemeClr val="bg1"/>
              </a:solidFill>
            </a:endParaRPr>
          </a:p>
        </p:txBody>
      </p:sp>
      <p:sp>
        <p:nvSpPr>
          <p:cNvPr id="146" name="Oval 79"/>
          <p:cNvSpPr>
            <a:spLocks noChangeArrowheads="1"/>
          </p:cNvSpPr>
          <p:nvPr/>
        </p:nvSpPr>
        <p:spPr bwMode="auto">
          <a:xfrm>
            <a:off x="6206393" y="2763344"/>
            <a:ext cx="825043" cy="827126"/>
          </a:xfrm>
          <a:prstGeom prst="ellipse">
            <a:avLst/>
          </a:prstGeom>
          <a:solidFill>
            <a:srgbClr val="CB1B3D"/>
          </a:solidFill>
          <a:ln w="22225" cap="flat">
            <a:noFill/>
            <a:prstDash val="solid"/>
            <a:miter lim="800000"/>
          </a:ln>
        </p:spPr>
        <p:txBody>
          <a:bodyPr vert="horz" wrap="square" lIns="102611" tIns="51305" rIns="102611" bIns="51305" numCol="1" anchor="t" anchorCtr="0" compatLnSpc="1"/>
          <a:lstStyle/>
          <a:p>
            <a:pPr algn="ctr"/>
            <a:r>
              <a:rPr lang="en-US" altLang="zh-CN" sz="3480">
                <a:solidFill>
                  <a:schemeClr val="bg1"/>
                </a:solidFill>
              </a:rPr>
              <a:t>B</a:t>
            </a:r>
            <a:endParaRPr lang="zh-CN" altLang="en-US" sz="3480">
              <a:solidFill>
                <a:schemeClr val="bg1"/>
              </a:solidFill>
            </a:endParaRPr>
          </a:p>
        </p:txBody>
      </p:sp>
      <p:sp>
        <p:nvSpPr>
          <p:cNvPr id="147" name="Oval 83"/>
          <p:cNvSpPr>
            <a:spLocks noChangeArrowheads="1"/>
          </p:cNvSpPr>
          <p:nvPr/>
        </p:nvSpPr>
        <p:spPr bwMode="auto">
          <a:xfrm>
            <a:off x="7651455" y="5527669"/>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r>
              <a:rPr lang="en-US" altLang="zh-CN" sz="2695">
                <a:solidFill>
                  <a:schemeClr val="bg1"/>
                </a:solidFill>
              </a:rPr>
              <a:t>C1</a:t>
            </a:r>
            <a:endParaRPr lang="zh-CN" altLang="en-US" sz="2695">
              <a:solidFill>
                <a:schemeClr val="bg1"/>
              </a:solidFill>
            </a:endParaRPr>
          </a:p>
        </p:txBody>
      </p:sp>
      <p:grpSp>
        <p:nvGrpSpPr>
          <p:cNvPr id="38" name="淘宝店chenying0907出品 37"/>
          <p:cNvGrpSpPr/>
          <p:nvPr/>
        </p:nvGrpSpPr>
        <p:grpSpPr>
          <a:xfrm>
            <a:off x="3282569" y="2142348"/>
            <a:ext cx="7218120" cy="4535047"/>
            <a:chOff x="2912726" y="1988841"/>
            <a:chExt cx="6431648" cy="4040917"/>
          </a:xfrm>
        </p:grpSpPr>
        <p:cxnSp>
          <p:nvCxnSpPr>
            <p:cNvPr id="20" name="淘宝店chenying0907出品 19"/>
            <p:cNvCxnSpPr/>
            <p:nvPr/>
          </p:nvCxnSpPr>
          <p:spPr>
            <a:xfrm flipV="1">
              <a:off x="2998862" y="1988841"/>
              <a:ext cx="4292201" cy="118853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淘宝店chenying0907出品 147"/>
            <p:cNvCxnSpPr/>
            <p:nvPr/>
          </p:nvCxnSpPr>
          <p:spPr>
            <a:xfrm>
              <a:off x="2912726" y="4683741"/>
              <a:ext cx="4378337" cy="134601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淘宝店chenying0907出品 148"/>
            <p:cNvCxnSpPr>
              <a:endCxn id="112" idx="1"/>
            </p:cNvCxnSpPr>
            <p:nvPr/>
          </p:nvCxnSpPr>
          <p:spPr>
            <a:xfrm>
              <a:off x="7303244" y="1988841"/>
              <a:ext cx="1849175" cy="128542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淘宝店chenying0907出品 149"/>
            <p:cNvCxnSpPr/>
            <p:nvPr/>
          </p:nvCxnSpPr>
          <p:spPr>
            <a:xfrm flipV="1">
              <a:off x="7291063" y="4638590"/>
              <a:ext cx="2053311" cy="139116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淘宝店chenying0907出品 120"/>
          <p:cNvGrpSpPr/>
          <p:nvPr/>
        </p:nvGrpSpPr>
        <p:grpSpPr>
          <a:xfrm>
            <a:off x="2035740" y="3360013"/>
            <a:ext cx="2007553" cy="1867553"/>
            <a:chOff x="1919920" y="3552881"/>
            <a:chExt cx="1819507" cy="1692622"/>
          </a:xfrm>
        </p:grpSpPr>
        <p:sp>
          <p:nvSpPr>
            <p:cNvPr id="122" name="Oval 85"/>
            <p:cNvSpPr>
              <a:spLocks noChangeArrowheads="1"/>
            </p:cNvSpPr>
            <p:nvPr/>
          </p:nvSpPr>
          <p:spPr bwMode="auto">
            <a:xfrm>
              <a:off x="1919920" y="3552881"/>
              <a:ext cx="1675174" cy="1692622"/>
            </a:xfrm>
            <a:prstGeom prst="ellipse">
              <a:avLst/>
            </a:prstGeom>
            <a:noFill/>
            <a:ln w="38100" cap="flat">
              <a:solidFill>
                <a:srgbClr val="CB1B3D"/>
              </a:solidFill>
              <a:prstDash val="solid"/>
              <a:miter lim="800000"/>
            </a:ln>
          </p:spPr>
          <p:txBody>
            <a:bodyPr vert="horz" wrap="square" lIns="102621" tIns="51311" rIns="102621" bIns="51311" numCol="1" anchor="t" anchorCtr="0" compatLnSpc="1"/>
            <a:lstStyle/>
            <a:p>
              <a:endParaRPr lang="zh-CN" altLang="en-US" sz="2920"/>
            </a:p>
          </p:txBody>
        </p:sp>
        <p:sp>
          <p:nvSpPr>
            <p:cNvPr id="123" name="Oval 85"/>
            <p:cNvSpPr>
              <a:spLocks noChangeArrowheads="1"/>
            </p:cNvSpPr>
            <p:nvPr/>
          </p:nvSpPr>
          <p:spPr bwMode="auto">
            <a:xfrm>
              <a:off x="2150988" y="3786356"/>
              <a:ext cx="1213038" cy="1225672"/>
            </a:xfrm>
            <a:prstGeom prst="ellipse">
              <a:avLst/>
            </a:prstGeom>
            <a:solidFill>
              <a:srgbClr val="CB1B3D"/>
            </a:solidFill>
            <a:ln w="336550" cap="flat">
              <a:noFill/>
              <a:prstDash val="solid"/>
              <a:miter lim="800000"/>
            </a:ln>
          </p:spPr>
          <p:txBody>
            <a:bodyPr vert="horz" wrap="square" lIns="102621" tIns="51311" rIns="102621" bIns="51311" numCol="1" anchor="t" anchorCtr="0" compatLnSpc="1"/>
            <a:lstStyle/>
            <a:p>
              <a:endParaRPr lang="zh-CN" altLang="en-US" sz="2920"/>
            </a:p>
          </p:txBody>
        </p:sp>
        <p:sp>
          <p:nvSpPr>
            <p:cNvPr id="124" name="TextBox 123"/>
            <p:cNvSpPr txBox="1"/>
            <p:nvPr/>
          </p:nvSpPr>
          <p:spPr>
            <a:xfrm>
              <a:off x="2360492" y="3983693"/>
              <a:ext cx="1378935" cy="835215"/>
            </a:xfrm>
            <a:prstGeom prst="rect">
              <a:avLst/>
            </a:prstGeom>
            <a:noFill/>
            <a:ln>
              <a:noFill/>
            </a:ln>
          </p:spPr>
          <p:txBody>
            <a:bodyPr wrap="square" rtlCol="0">
              <a:spAutoFit/>
            </a:bodyPr>
            <a:lstStyle/>
            <a:p>
              <a:r>
                <a:rPr lang="zh-CN" altLang="en-US" sz="2695">
                  <a:solidFill>
                    <a:schemeClr val="bg1"/>
                  </a:solidFill>
                  <a:latin typeface="方正黑体_GBK" pitchFamily="65" charset="-122"/>
                  <a:ea typeface="方正黑体_GBK" pitchFamily="65" charset="-122"/>
                </a:rPr>
                <a:t>添加</a:t>
              </a:r>
              <a:endParaRPr lang="en-US" altLang="zh-CN" sz="2695">
                <a:solidFill>
                  <a:schemeClr val="bg1"/>
                </a:solidFill>
                <a:latin typeface="方正黑体_GBK" pitchFamily="65" charset="-122"/>
                <a:ea typeface="方正黑体_GBK" pitchFamily="65" charset="-122"/>
              </a:endParaRPr>
            </a:p>
            <a:p>
              <a:r>
                <a:rPr lang="zh-CN" altLang="en-US" sz="2695">
                  <a:solidFill>
                    <a:schemeClr val="bg1"/>
                  </a:solidFill>
                  <a:latin typeface="方正黑体_GBK" pitchFamily="65" charset="-122"/>
                  <a:ea typeface="方正黑体_GBK" pitchFamily="65" charset="-122"/>
                </a:rPr>
                <a:t>标题</a:t>
              </a:r>
              <a:endParaRPr lang="zh-CN" altLang="en-US" sz="2695">
                <a:solidFill>
                  <a:schemeClr val="bg1"/>
                </a:solidFill>
                <a:latin typeface="方正黑体_GBK" pitchFamily="65" charset="-122"/>
                <a:ea typeface="方正黑体_GBK" pitchFamily="65" charset="-122"/>
              </a:endParaRPr>
            </a:p>
          </p:txBody>
        </p:sp>
      </p:grpSp>
      <p:sp>
        <p:nvSpPr>
          <p:cNvPr id="66" name="TextBox 65"/>
          <p:cNvSpPr txBox="1"/>
          <p:nvPr/>
        </p:nvSpPr>
        <p:spPr>
          <a:xfrm>
            <a:off x="1883183" y="856670"/>
            <a:ext cx="2135941" cy="506934"/>
          </a:xfrm>
          <a:prstGeom prst="rect">
            <a:avLst/>
          </a:prstGeom>
          <a:noFill/>
          <a:ln>
            <a:noFill/>
          </a:ln>
        </p:spPr>
        <p:txBody>
          <a:bodyPr wrap="square" rtlCol="0">
            <a:spAutoFit/>
          </a:bodyPr>
          <a:lstStyle/>
          <a:p>
            <a:r>
              <a:rPr lang="zh-CN" altLang="en-US" sz="2695">
                <a:solidFill>
                  <a:schemeClr val="bg1"/>
                </a:solidFill>
                <a:latin typeface="方正准圆简体" pitchFamily="2" charset="-122"/>
                <a:ea typeface="方正准圆简体" pitchFamily="2" charset="-122"/>
              </a:rPr>
              <a:t>完成情况</a:t>
            </a:r>
            <a:endParaRPr lang="zh-CN" altLang="en-US" sz="2695">
              <a:solidFill>
                <a:schemeClr val="bg1"/>
              </a:solidFill>
              <a:latin typeface="方正准圆简体" pitchFamily="2" charset="-122"/>
              <a:ea typeface="方正准圆简体" pitchFamily="2" charset="-122"/>
            </a:endParaRPr>
          </a:p>
        </p:txBody>
      </p:sp>
      <p:sp>
        <p:nvSpPr>
          <p:cNvPr id="107" name="Oval 82"/>
          <p:cNvSpPr>
            <a:spLocks noChangeArrowheads="1"/>
          </p:cNvSpPr>
          <p:nvPr/>
        </p:nvSpPr>
        <p:spPr bwMode="auto">
          <a:xfrm>
            <a:off x="6277632" y="5123602"/>
            <a:ext cx="825043" cy="827126"/>
          </a:xfrm>
          <a:prstGeom prst="ellipse">
            <a:avLst/>
          </a:prstGeom>
          <a:solidFill>
            <a:schemeClr val="tx1">
              <a:lumMod val="50000"/>
              <a:lumOff val="50000"/>
            </a:schemeClr>
          </a:solidFill>
          <a:ln w="3175" cap="flat">
            <a:noFill/>
            <a:prstDash val="solid"/>
            <a:miter lim="800000"/>
          </a:ln>
        </p:spPr>
        <p:txBody>
          <a:bodyPr vert="horz" wrap="square" lIns="102611" tIns="51305" rIns="102611" bIns="51305" numCol="1" anchor="t" anchorCtr="0" compatLnSpc="1"/>
          <a:lstStyle/>
          <a:p>
            <a:pPr algn="ctr"/>
            <a:r>
              <a:rPr lang="en-US" altLang="zh-CN" sz="2695">
                <a:solidFill>
                  <a:schemeClr val="bg1"/>
                </a:solidFill>
              </a:rPr>
              <a:t>B1</a:t>
            </a:r>
            <a:endParaRPr lang="zh-CN" altLang="en-US" sz="2695">
              <a:solidFill>
                <a:schemeClr val="bg1"/>
              </a:solidFill>
            </a:endParaRPr>
          </a:p>
        </p:txBody>
      </p:sp>
      <p:grpSp>
        <p:nvGrpSpPr>
          <p:cNvPr id="55" name="淘宝店chenying0907出品 54"/>
          <p:cNvGrpSpPr/>
          <p:nvPr/>
        </p:nvGrpSpPr>
        <p:grpSpPr>
          <a:xfrm>
            <a:off x="426332" y="105966"/>
            <a:ext cx="3340941" cy="590700"/>
            <a:chOff x="568442" y="141286"/>
            <a:chExt cx="4454590" cy="787601"/>
          </a:xfrm>
        </p:grpSpPr>
        <p:sp>
          <p:nvSpPr>
            <p:cNvPr id="56" name="淘宝店chenying0907出品 55"/>
            <p:cNvSpPr txBox="1"/>
            <p:nvPr/>
          </p:nvSpPr>
          <p:spPr>
            <a:xfrm>
              <a:off x="727682" y="141286"/>
              <a:ext cx="2719123" cy="779701"/>
            </a:xfrm>
            <a:prstGeom prst="rect">
              <a:avLst/>
            </a:prstGeom>
            <a:noFill/>
          </p:spPr>
          <p:txBody>
            <a:bodyPr wrap="none" rtlCol="0">
              <a:spAutoFit/>
            </a:bodyPr>
            <a:lstStyle/>
            <a:p>
              <a:r>
                <a:rPr lang="zh-CN" altLang="en-US" sz="3200" b="1">
                  <a:solidFill>
                    <a:srgbClr val="FF0000"/>
                  </a:solidFill>
                  <a:latin typeface="+mj-ea"/>
                  <a:ea typeface="+mj-ea"/>
                </a:rPr>
                <a:t>完成情况 </a:t>
              </a:r>
              <a:endParaRPr lang="zh-CN" altLang="en-US" sz="3200" b="1">
                <a:solidFill>
                  <a:srgbClr val="FF0000"/>
                </a:solidFill>
                <a:latin typeface="+mj-ea"/>
                <a:ea typeface="+mj-ea"/>
              </a:endParaRPr>
            </a:p>
          </p:txBody>
        </p:sp>
        <p:sp>
          <p:nvSpPr>
            <p:cNvPr id="57" name="等腰三角形 5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8"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73" name="圆角淘宝店chenying0907出品 7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 calcmode="lin" valueType="num">
                                      <p:cBhvr>
                                        <p:cTn id="20" dur="500" fill="hold"/>
                                        <p:tgtEl>
                                          <p:spTgt spid="121"/>
                                        </p:tgtEl>
                                        <p:attrNameLst>
                                          <p:attrName>ppt_w</p:attrName>
                                        </p:attrNameLst>
                                      </p:cBhvr>
                                      <p:tavLst>
                                        <p:tav tm="0">
                                          <p:val>
                                            <p:fltVal val="0"/>
                                          </p:val>
                                        </p:tav>
                                        <p:tav tm="100000">
                                          <p:val>
                                            <p:strVal val="#ppt_w"/>
                                          </p:val>
                                        </p:tav>
                                      </p:tavLst>
                                    </p:anim>
                                    <p:anim calcmode="lin" valueType="num">
                                      <p:cBhvr>
                                        <p:cTn id="21" dur="500" fill="hold"/>
                                        <p:tgtEl>
                                          <p:spTgt spid="121"/>
                                        </p:tgtEl>
                                        <p:attrNameLst>
                                          <p:attrName>ppt_h</p:attrName>
                                        </p:attrNameLst>
                                      </p:cBhvr>
                                      <p:tavLst>
                                        <p:tav tm="0">
                                          <p:val>
                                            <p:fltVal val="0"/>
                                          </p:val>
                                        </p:tav>
                                        <p:tav tm="100000">
                                          <p:val>
                                            <p:strVal val="#ppt_h"/>
                                          </p:val>
                                        </p:tav>
                                      </p:tavLst>
                                    </p:anim>
                                    <p:animEffect transition="in" filter="fade">
                                      <p:cBhvr>
                                        <p:cTn id="22" dur="500"/>
                                        <p:tgtEl>
                                          <p:spTgt spid="121"/>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300"/>
                                        <p:tgtEl>
                                          <p:spTgt spid="108"/>
                                        </p:tgtEl>
                                      </p:cBhvr>
                                    </p:animEffect>
                                  </p:childTnLst>
                                </p:cTn>
                              </p:par>
                            </p:childTnLst>
                          </p:cTn>
                        </p:par>
                        <p:par>
                          <p:cTn id="27" fill="hold" nodeType="afterGroup">
                            <p:stCondLst>
                              <p:cond delay="1300"/>
                            </p:stCondLst>
                            <p:childTnLst>
                              <p:par>
                                <p:cTn id="28" presetID="14" presetClass="entr" presetSubtype="10" fill="hold" grpId="0" nodeType="after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randombar(horizontal)">
                                      <p:cBhvr>
                                        <p:cTn id="30" dur="500"/>
                                        <p:tgtEl>
                                          <p:spTgt spid="144"/>
                                        </p:tgtEl>
                                      </p:cBhvr>
                                    </p:animEffect>
                                  </p:childTnLst>
                                </p:cTn>
                              </p:par>
                            </p:childTnLst>
                          </p:cTn>
                        </p:par>
                        <p:par>
                          <p:cTn id="31" fill="hold" nodeType="afterGroup">
                            <p:stCondLst>
                              <p:cond delay="1800"/>
                            </p:stCondLst>
                            <p:childTnLst>
                              <p:par>
                                <p:cTn id="32" presetID="22" presetClass="entr" presetSubtype="1"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up)">
                                      <p:cBhvr>
                                        <p:cTn id="34" dur="300"/>
                                        <p:tgtEl>
                                          <p:spTgt spid="1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randombar(horizontal)">
                                      <p:cBhvr>
                                        <p:cTn id="37" dur="500"/>
                                        <p:tgtEl>
                                          <p:spTgt spid="14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randombar(horizontal)">
                                      <p:cBhvr>
                                        <p:cTn id="40" dur="500"/>
                                        <p:tgtEl>
                                          <p:spTgt spid="146"/>
                                        </p:tgtEl>
                                      </p:cBhvr>
                                    </p:animEffect>
                                  </p:childTnLst>
                                </p:cTn>
                              </p:par>
                            </p:childTnLst>
                          </p:cTn>
                        </p:par>
                        <p:par>
                          <p:cTn id="41" fill="hold" nodeType="afterGroup">
                            <p:stCondLst>
                              <p:cond delay="2300"/>
                            </p:stCondLst>
                            <p:childTnLst>
                              <p:par>
                                <p:cTn id="42" presetID="22" presetClass="entr" presetSubtype="1" fill="hold"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300"/>
                                        <p:tgtEl>
                                          <p:spTgt spid="115"/>
                                        </p:tgtEl>
                                      </p:cBhvr>
                                    </p:animEffect>
                                  </p:childTnLst>
                                </p:cTn>
                              </p:par>
                            </p:childTnLst>
                          </p:cTn>
                        </p:par>
                        <p:par>
                          <p:cTn id="45" fill="hold" nodeType="afterGroup">
                            <p:stCondLst>
                              <p:cond delay="2600"/>
                            </p:stCondLst>
                            <p:childTnLst>
                              <p:par>
                                <p:cTn id="46" presetID="14" presetClass="entr" presetSubtype="1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randombar(horizontal)">
                                      <p:cBhvr>
                                        <p:cTn id="48" dur="500"/>
                                        <p:tgtEl>
                                          <p:spTgt spid="107"/>
                                        </p:tgtEl>
                                      </p:cBhvr>
                                    </p:animEffect>
                                  </p:childTnLst>
                                </p:cTn>
                              </p:par>
                            </p:childTnLst>
                          </p:cTn>
                        </p:par>
                        <p:par>
                          <p:cTn id="49" fill="hold" nodeType="afterGroup">
                            <p:stCondLst>
                              <p:cond delay="3100"/>
                            </p:stCondLst>
                            <p:childTnLst>
                              <p:par>
                                <p:cTn id="50" presetID="14" presetClass="entr" presetSubtype="10" fill="hold" grpId="0" nodeType="after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randombar(horizontal)">
                                      <p:cBhvr>
                                        <p:cTn id="52" dur="500"/>
                                        <p:tgtEl>
                                          <p:spTgt spid="130"/>
                                        </p:tgtEl>
                                      </p:cBhvr>
                                    </p:animEffect>
                                  </p:childTnLst>
                                </p:cTn>
                              </p:par>
                            </p:childTnLst>
                          </p:cTn>
                        </p:par>
                        <p:par>
                          <p:cTn id="53" fill="hold" nodeType="afterGroup">
                            <p:stCondLst>
                              <p:cond delay="3600"/>
                            </p:stCondLst>
                            <p:childTnLst>
                              <p:par>
                                <p:cTn id="54" presetID="22" presetClass="entr" presetSubtype="1"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wipe(up)">
                                      <p:cBhvr>
                                        <p:cTn id="56" dur="300"/>
                                        <p:tgtEl>
                                          <p:spTgt spid="131"/>
                                        </p:tgtEl>
                                      </p:cBhvr>
                                    </p:animEffect>
                                  </p:childTnLst>
                                </p:cTn>
                              </p:par>
                            </p:childTnLst>
                          </p:cTn>
                        </p:par>
                        <p:par>
                          <p:cTn id="57" fill="hold" nodeType="afterGroup">
                            <p:stCondLst>
                              <p:cond delay="3900"/>
                            </p:stCondLst>
                            <p:childTnLst>
                              <p:par>
                                <p:cTn id="58" presetID="14" presetClass="entr" presetSubtype="10"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randombar(horizontal)">
                                      <p:cBhvr>
                                        <p:cTn id="60" dur="500"/>
                                        <p:tgtEl>
                                          <p:spTgt spid="147"/>
                                        </p:tgtEl>
                                      </p:cBhvr>
                                    </p:animEffect>
                                  </p:childTnLst>
                                </p:cTn>
                              </p:par>
                            </p:childTnLst>
                          </p:cTn>
                        </p:par>
                        <p:par>
                          <p:cTn id="61" fill="hold" nodeType="afterGroup">
                            <p:stCondLst>
                              <p:cond delay="4400"/>
                            </p:stCondLst>
                            <p:childTnLst>
                              <p:par>
                                <p:cTn id="62" presetID="22" presetClass="entr" presetSubtype="8"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left)">
                                      <p:cBhvr>
                                        <p:cTn id="64" dur="500"/>
                                        <p:tgtEl>
                                          <p:spTgt spid="125"/>
                                        </p:tgtEl>
                                      </p:cBhvr>
                                    </p:animEffect>
                                  </p:childTnLst>
                                </p:cTn>
                              </p:par>
                            </p:childTnLst>
                          </p:cTn>
                        </p:par>
                        <p:par>
                          <p:cTn id="65" fill="hold" nodeType="afterGroup">
                            <p:stCondLst>
                              <p:cond delay="4900"/>
                            </p:stCondLst>
                            <p:childTnLst>
                              <p:par>
                                <p:cTn id="66" presetID="22" presetClass="entr" presetSubtype="8"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par>
                          <p:cTn id="69" fill="hold" nodeType="afterGroup">
                            <p:stCondLst>
                              <p:cond delay="5400"/>
                            </p:stCondLst>
                            <p:childTnLst>
                              <p:par>
                                <p:cTn id="70" presetID="23" presetClass="entr" presetSubtype="3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p:cTn id="72" dur="500" fill="hold"/>
                                        <p:tgtEl>
                                          <p:spTgt spid="111"/>
                                        </p:tgtEl>
                                        <p:attrNameLst>
                                          <p:attrName>ppt_w</p:attrName>
                                        </p:attrNameLst>
                                      </p:cBhvr>
                                      <p:tavLst>
                                        <p:tav tm="0">
                                          <p:val>
                                            <p:strVal val="4*#ppt_w"/>
                                          </p:val>
                                        </p:tav>
                                        <p:tav tm="100000">
                                          <p:val>
                                            <p:strVal val="#ppt_w"/>
                                          </p:val>
                                        </p:tav>
                                      </p:tavLst>
                                    </p:anim>
                                    <p:anim calcmode="lin" valueType="num">
                                      <p:cBhvr>
                                        <p:cTn id="73" dur="500" fill="hold"/>
                                        <p:tgtEl>
                                          <p:spTgt spid="1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44" grpId="0" animBg="1"/>
      <p:bldP spid="145" grpId="0" animBg="1"/>
      <p:bldP spid="146" grpId="0" animBg="1"/>
      <p:bldP spid="147" grpId="0" animBg="1"/>
      <p:bldP spid="66" grpId="0"/>
      <p:bldP spid="107" grpId="0" animBg="1"/>
      <p:bldP spid="73"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2" name="淘宝店chenying0907出品 1"/>
          <p:cNvGrpSpPr/>
          <p:nvPr/>
        </p:nvGrpSpPr>
        <p:grpSpPr>
          <a:xfrm>
            <a:off x="4147114" y="1908990"/>
            <a:ext cx="2317588" cy="885351"/>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淘宝店chenying0907出品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795"/>
              </a:p>
            </p:txBody>
          </p:sp>
          <p:sp>
            <p:nvSpPr>
              <p:cNvPr id="7" name="淘宝店chenying0907出品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795"/>
              </a:p>
            </p:txBody>
          </p:sp>
          <p:sp>
            <p:nvSpPr>
              <p:cNvPr id="8" name="淘宝店chenying0907出品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795"/>
              </a:p>
            </p:txBody>
          </p:sp>
        </p:grpSp>
      </p:grpSp>
      <p:grpSp>
        <p:nvGrpSpPr>
          <p:cNvPr id="9" name="淘宝店chenying0907出品 8"/>
          <p:cNvGrpSpPr/>
          <p:nvPr/>
        </p:nvGrpSpPr>
        <p:grpSpPr>
          <a:xfrm>
            <a:off x="4578061" y="5646346"/>
            <a:ext cx="2828845" cy="885351"/>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淘宝店chenying0907出品 13"/>
              <p:cNvSpPr>
                <a:spLocks noEditPoints="1"/>
              </p:cNvSpPr>
              <p:nvPr/>
            </p:nvSpPr>
            <p:spPr bwMode="auto">
              <a:xfrm>
                <a:off x="5688013" y="249238"/>
                <a:ext cx="896938" cy="698500"/>
              </a:xfrm>
              <a:custGeom>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795"/>
              </a:p>
            </p:txBody>
          </p:sp>
          <p:sp>
            <p:nvSpPr>
              <p:cNvPr id="14" name="淘宝店chenying0907出品 14"/>
              <p:cNvSpPr>
                <a:spLocks noEditPoints="1"/>
              </p:cNvSpPr>
              <p:nvPr/>
            </p:nvSpPr>
            <p:spPr bwMode="auto">
              <a:xfrm>
                <a:off x="5516563" y="84138"/>
                <a:ext cx="1414463" cy="1081087"/>
              </a:xfrm>
              <a:custGeom>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795"/>
              </a:p>
            </p:txBody>
          </p:sp>
          <p:sp>
            <p:nvSpPr>
              <p:cNvPr id="15" name="淘宝店chenying0907出品 15"/>
              <p:cNvSpPr>
                <a:spLocks noEditPoints="1"/>
              </p:cNvSpPr>
              <p:nvPr/>
            </p:nvSpPr>
            <p:spPr bwMode="auto">
              <a:xfrm>
                <a:off x="6611938" y="301625"/>
                <a:ext cx="131763" cy="128587"/>
              </a:xfrm>
              <a:custGeom>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795"/>
              </a:p>
            </p:txBody>
          </p:sp>
          <p:sp>
            <p:nvSpPr>
              <p:cNvPr id="16" name="淘宝店chenying0907出品 16"/>
              <p:cNvSpPr/>
              <p:nvPr/>
            </p:nvSpPr>
            <p:spPr bwMode="auto">
              <a:xfrm>
                <a:off x="6570663" y="860425"/>
                <a:ext cx="173038" cy="46037"/>
              </a:xfrm>
              <a:custGeom>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795"/>
              </a:p>
            </p:txBody>
          </p:sp>
          <p:sp>
            <p:nvSpPr>
              <p:cNvPr id="17" name="淘宝店chenying0907出品 17"/>
              <p:cNvSpPr/>
              <p:nvPr/>
            </p:nvSpPr>
            <p:spPr bwMode="auto">
              <a:xfrm>
                <a:off x="6611938" y="733425"/>
                <a:ext cx="173038" cy="41275"/>
              </a:xfrm>
              <a:custGeom>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795"/>
              </a:p>
            </p:txBody>
          </p:sp>
          <p:sp>
            <p:nvSpPr>
              <p:cNvPr id="18" name="淘宝店chenying0907出品 18"/>
              <p:cNvSpPr/>
              <p:nvPr/>
            </p:nvSpPr>
            <p:spPr bwMode="auto">
              <a:xfrm>
                <a:off x="6611938" y="601663"/>
                <a:ext cx="173038" cy="46037"/>
              </a:xfrm>
              <a:custGeom>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795"/>
              </a:p>
            </p:txBody>
          </p:sp>
          <p:sp>
            <p:nvSpPr>
              <p:cNvPr id="19" name="淘宝店chenying0907出品 19"/>
              <p:cNvSpPr/>
              <p:nvPr/>
            </p:nvSpPr>
            <p:spPr bwMode="auto">
              <a:xfrm>
                <a:off x="5880100" y="422275"/>
                <a:ext cx="258763" cy="179387"/>
              </a:xfrm>
              <a:custGeom>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795"/>
              </a:p>
            </p:txBody>
          </p:sp>
        </p:grpSp>
      </p:grpSp>
      <p:grpSp>
        <p:nvGrpSpPr>
          <p:cNvPr id="20" name="淘宝店chenying0907出品 19"/>
          <p:cNvGrpSpPr/>
          <p:nvPr/>
        </p:nvGrpSpPr>
        <p:grpSpPr>
          <a:xfrm>
            <a:off x="5063007" y="4413623"/>
            <a:ext cx="3131688" cy="885351"/>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淘宝店chenying0907出品 20"/>
              <p:cNvSpPr>
                <a:spLocks noEditPoints="1"/>
              </p:cNvSpPr>
              <p:nvPr/>
            </p:nvSpPr>
            <p:spPr bwMode="auto">
              <a:xfrm>
                <a:off x="2727325" y="-39687"/>
                <a:ext cx="1463675" cy="1260475"/>
              </a:xfrm>
              <a:custGeom>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795"/>
              </a:p>
            </p:txBody>
          </p:sp>
          <p:sp>
            <p:nvSpPr>
              <p:cNvPr id="25" name="淘宝店chenying0907出品 21"/>
              <p:cNvSpPr/>
              <p:nvPr/>
            </p:nvSpPr>
            <p:spPr bwMode="auto">
              <a:xfrm>
                <a:off x="2982913" y="215900"/>
                <a:ext cx="206375" cy="201612"/>
              </a:xfrm>
              <a:custGeom>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795"/>
              </a:p>
            </p:txBody>
          </p:sp>
        </p:grpSp>
      </p:grpSp>
      <p:grpSp>
        <p:nvGrpSpPr>
          <p:cNvPr id="26" name="淘宝店chenying0907出品 25"/>
          <p:cNvGrpSpPr/>
          <p:nvPr/>
        </p:nvGrpSpPr>
        <p:grpSpPr>
          <a:xfrm>
            <a:off x="4747707" y="3107860"/>
            <a:ext cx="2511758" cy="885351"/>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淘宝店chenying0907出品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30" name="淘宝店chenying0907出品 13"/>
              <p:cNvSpPr>
                <a:spLocks noChangeAspect="1" noEditPoints="1"/>
              </p:cNvSpPr>
              <p:nvPr/>
            </p:nvSpPr>
            <p:spPr bwMode="auto">
              <a:xfrm>
                <a:off x="4797030" y="2134792"/>
                <a:ext cx="316706" cy="309563"/>
              </a:xfrm>
              <a:custGeom>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2608" tIns="51304" rIns="102608" bIns="51304"/>
              <a:lstStyle/>
              <a:p>
                <a:endParaRPr lang="zh-CN" altLang="en-US" sz="3890"/>
              </a:p>
            </p:txBody>
          </p:sp>
        </p:grpSp>
      </p:grpSp>
      <p:grpSp>
        <p:nvGrpSpPr>
          <p:cNvPr id="31" name="Group 4"/>
          <p:cNvGrpSpPr/>
          <p:nvPr/>
        </p:nvGrpSpPr>
        <p:grpSpPr>
          <a:xfrm>
            <a:off x="4238932" y="5583991"/>
            <a:ext cx="1339604" cy="1275476"/>
            <a:chOff x="6139503" y="4859013"/>
            <a:chExt cx="1192668" cy="1135509"/>
          </a:xfrm>
          <a:solidFill>
            <a:srgbClr val="C00000"/>
          </a:solidFill>
        </p:grpSpPr>
        <p:sp>
          <p:nvSpPr>
            <p:cNvPr id="32" name="Rounded 淘宝店chenying0907出品 5"/>
            <p:cNvSpPr>
              <a:spLocks noChangeArrowheads="1"/>
            </p:cNvSpPr>
            <p:nvPr/>
          </p:nvSpPr>
          <p:spPr bwMode="auto">
            <a:xfrm>
              <a:off x="6139503" y="4871700"/>
              <a:ext cx="1192668" cy="1122822"/>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070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1</a:t>
              </a:r>
              <a:endParaRPr lang="nb-NO" altLang="id-ID" sz="7480">
                <a:solidFill>
                  <a:schemeClr val="bg1"/>
                </a:solidFill>
                <a:ea typeface="MS PGothic" panose="020b0600070205080204" pitchFamily="34" charset="-128"/>
              </a:endParaRPr>
            </a:p>
          </p:txBody>
        </p:sp>
      </p:grpSp>
      <p:grpSp>
        <p:nvGrpSpPr>
          <p:cNvPr id="34" name="Group 7"/>
          <p:cNvGrpSpPr/>
          <p:nvPr/>
        </p:nvGrpSpPr>
        <p:grpSpPr>
          <a:xfrm>
            <a:off x="4554240" y="4301390"/>
            <a:ext cx="1337822" cy="1298633"/>
            <a:chOff x="6420131" y="3715897"/>
            <a:chExt cx="1192668" cy="1156073"/>
          </a:xfrm>
          <a:solidFill>
            <a:srgbClr val="C00000"/>
          </a:solidFill>
        </p:grpSpPr>
        <p:sp>
          <p:nvSpPr>
            <p:cNvPr id="35" name="Rounded 淘宝店chenying0907出品 8"/>
            <p:cNvSpPr>
              <a:spLocks noChangeArrowheads="1"/>
            </p:cNvSpPr>
            <p:nvPr/>
          </p:nvSpPr>
          <p:spPr bwMode="auto">
            <a:xfrm>
              <a:off x="6420131" y="3749200"/>
              <a:ext cx="1192668" cy="1122770"/>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07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2</a:t>
              </a:r>
              <a:endParaRPr lang="nb-NO" altLang="id-ID" sz="7480">
                <a:solidFill>
                  <a:schemeClr val="bg1"/>
                </a:solidFill>
                <a:ea typeface="MS PGothic" panose="020b0600070205080204" pitchFamily="34" charset="-128"/>
              </a:endParaRPr>
            </a:p>
          </p:txBody>
        </p:sp>
      </p:grpSp>
      <p:grpSp>
        <p:nvGrpSpPr>
          <p:cNvPr id="37" name="Group 10"/>
          <p:cNvGrpSpPr/>
          <p:nvPr/>
        </p:nvGrpSpPr>
        <p:grpSpPr>
          <a:xfrm>
            <a:off x="4082168" y="3079357"/>
            <a:ext cx="1337825" cy="1259752"/>
            <a:chOff x="5999190" y="2626865"/>
            <a:chExt cx="1192668" cy="1122829"/>
          </a:xfrm>
          <a:solidFill>
            <a:srgbClr val="C00000"/>
          </a:solidFill>
        </p:grpSpPr>
        <p:sp>
          <p:nvSpPr>
            <p:cNvPr id="38" name="Rounded 淘宝店chenying0907出品 11"/>
            <p:cNvSpPr>
              <a:spLocks noChangeArrowheads="1"/>
            </p:cNvSpPr>
            <p:nvPr/>
          </p:nvSpPr>
          <p:spPr bwMode="auto">
            <a:xfrm>
              <a:off x="5999190" y="2626865"/>
              <a:ext cx="1192668" cy="1122553"/>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083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3</a:t>
              </a:r>
              <a:endParaRPr lang="nb-NO" altLang="id-ID" sz="7480">
                <a:solidFill>
                  <a:schemeClr val="bg1"/>
                </a:solidFill>
                <a:ea typeface="MS PGothic" panose="020b0600070205080204" pitchFamily="34" charset="-128"/>
              </a:endParaRPr>
            </a:p>
          </p:txBody>
        </p:sp>
      </p:grpSp>
      <p:grpSp>
        <p:nvGrpSpPr>
          <p:cNvPr id="40" name="Group 13"/>
          <p:cNvGrpSpPr/>
          <p:nvPr/>
        </p:nvGrpSpPr>
        <p:grpSpPr>
          <a:xfrm>
            <a:off x="3412366" y="1828984"/>
            <a:ext cx="1339604" cy="1321627"/>
            <a:chOff x="5402860" y="1512048"/>
            <a:chExt cx="1192668" cy="1177374"/>
          </a:xfrm>
          <a:solidFill>
            <a:srgbClr val="C00000"/>
          </a:solidFill>
        </p:grpSpPr>
        <p:sp>
          <p:nvSpPr>
            <p:cNvPr id="41" name="Rounded 淘宝店chenying0907出品 14"/>
            <p:cNvSpPr>
              <a:spLocks noChangeArrowheads="1"/>
            </p:cNvSpPr>
            <p:nvPr/>
          </p:nvSpPr>
          <p:spPr bwMode="auto">
            <a:xfrm rot="20684148">
              <a:off x="5402860" y="1567446"/>
              <a:ext cx="1192668" cy="1121976"/>
            </a:xfrm>
            <a:prstGeom prst="roundRect">
              <a:avLst>
                <a:gd name="adj" fmla="val 9375"/>
              </a:avLst>
            </a:prstGeom>
            <a:grpFill/>
            <a:ln w="9525">
              <a:noFill/>
              <a:round/>
            </a:ln>
            <a:effectLst>
              <a:outerShdw blurRad="40000" dist="23000" dir="5400000" rotWithShape="0">
                <a:srgbClr val="808080">
                  <a:alpha val="34999"/>
                </a:srgbClr>
              </a:outerShdw>
            </a:effectLst>
          </p:spPr>
          <p:txBody>
            <a:bodyPr anchor="ctr"/>
            <a:lstStyle/>
            <a:p>
              <a:pPr algn="ctr"/>
              <a:endParaRPr lang="id-ID" altLang="id-ID" sz="389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0">
              <a:off x="5692174" y="1512048"/>
              <a:ext cx="771728" cy="11078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7480">
                  <a:solidFill>
                    <a:schemeClr val="bg1"/>
                  </a:solidFill>
                  <a:ea typeface="MS PGothic" panose="020b0600070205080204" pitchFamily="34" charset="-128"/>
                </a:rPr>
                <a:t>4</a:t>
              </a:r>
              <a:endParaRPr lang="nb-NO" altLang="id-ID" sz="7480">
                <a:solidFill>
                  <a:schemeClr val="bg1"/>
                </a:solidFill>
                <a:ea typeface="MS PGothic" panose="020b0600070205080204" pitchFamily="34" charset="-128"/>
              </a:endParaRPr>
            </a:p>
          </p:txBody>
        </p:sp>
      </p:grpSp>
      <p:grpSp>
        <p:nvGrpSpPr>
          <p:cNvPr id="43" name="Group 16"/>
          <p:cNvGrpSpPr/>
          <p:nvPr/>
        </p:nvGrpSpPr>
        <p:grpSpPr>
          <a:xfrm>
            <a:off x="1345952" y="2635795"/>
            <a:ext cx="2839535" cy="4711776"/>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89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淘宝店chenying0907出品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8" name="Rounded 淘宝店chenying0907出品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49" name="Rounded 淘宝店chenying0907出品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0" name="Rounded 淘宝店chenying0907出品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1" name="Rounded 淘宝店chenying0907出品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sp>
            <p:nvSpPr>
              <p:cNvPr id="52" name="Rounded 淘宝店chenying0907出品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890">
                  <a:solidFill>
                    <a:srgbClr val="FFFFFF"/>
                  </a:solidFill>
                </a:endParaRPr>
              </a:p>
            </p:txBody>
          </p:sp>
        </p:grpSp>
      </p:grpSp>
      <p:sp>
        <p:nvSpPr>
          <p:cNvPr id="53" name="TextBox 52"/>
          <p:cNvSpPr txBox="1"/>
          <p:nvPr/>
        </p:nvSpPr>
        <p:spPr>
          <a:xfrm>
            <a:off x="6676684" y="1808321"/>
            <a:ext cx="4879150" cy="1061565"/>
          </a:xfrm>
          <a:prstGeom prst="rect">
            <a:avLst/>
          </a:prstGeom>
          <a:noFill/>
        </p:spPr>
        <p:txBody>
          <a:bodyPr wrap="square" lIns="102608" tIns="51304" rIns="102608" bIns="51304" rtlCol="0">
            <a:spAutoFit/>
          </a:bodyPr>
          <a:lstStyle/>
          <a:p>
            <a:pPr>
              <a:lnSpc>
                <a:spcPct val="130000"/>
              </a:lnSpc>
            </a:pPr>
            <a:r>
              <a:rPr lang="zh-CN" altLang="en-US" sz="1195">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19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455973" y="2994132"/>
            <a:ext cx="4879150" cy="1061565"/>
          </a:xfrm>
          <a:prstGeom prst="rect">
            <a:avLst/>
          </a:prstGeom>
          <a:noFill/>
        </p:spPr>
        <p:txBody>
          <a:bodyPr wrap="square" lIns="102608" tIns="51304" rIns="102608" bIns="51304" rtlCol="0">
            <a:spAutoFit/>
          </a:bodyPr>
          <a:lstStyle/>
          <a:p>
            <a:pPr>
              <a:lnSpc>
                <a:spcPct val="130000"/>
              </a:lnSpc>
            </a:pPr>
            <a:r>
              <a:rPr lang="zh-CN" altLang="en-US" sz="1195">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19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8317868" y="4275451"/>
            <a:ext cx="4879150" cy="1061565"/>
          </a:xfrm>
          <a:prstGeom prst="rect">
            <a:avLst/>
          </a:prstGeom>
          <a:noFill/>
        </p:spPr>
        <p:txBody>
          <a:bodyPr wrap="square" lIns="102608" tIns="51304" rIns="102608" bIns="51304" rtlCol="0">
            <a:spAutoFit/>
          </a:bodyPr>
          <a:lstStyle/>
          <a:p>
            <a:pPr>
              <a:lnSpc>
                <a:spcPct val="130000"/>
              </a:lnSpc>
            </a:pPr>
            <a:r>
              <a:rPr lang="zh-CN" altLang="en-US" sz="1195">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19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601485" y="5532616"/>
            <a:ext cx="4879150" cy="1061565"/>
          </a:xfrm>
          <a:prstGeom prst="rect">
            <a:avLst/>
          </a:prstGeom>
          <a:noFill/>
        </p:spPr>
        <p:txBody>
          <a:bodyPr wrap="square" lIns="102608" tIns="51304" rIns="102608" bIns="51304" rtlCol="0">
            <a:spAutoFit/>
          </a:bodyPr>
          <a:lstStyle/>
          <a:p>
            <a:pPr>
              <a:lnSpc>
                <a:spcPct val="130000"/>
              </a:lnSpc>
            </a:pPr>
            <a:r>
              <a:rPr lang="zh-CN" altLang="en-US" sz="1195">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办公资源。</a:t>
            </a:r>
            <a:endParaRPr lang="zh-CN" altLang="en-US" sz="119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4" name="淘宝店chenying0907出品 63"/>
          <p:cNvGrpSpPr/>
          <p:nvPr/>
        </p:nvGrpSpPr>
        <p:grpSpPr>
          <a:xfrm>
            <a:off x="426332" y="105966"/>
            <a:ext cx="3340941" cy="590700"/>
            <a:chOff x="568442" y="141286"/>
            <a:chExt cx="4454590" cy="787601"/>
          </a:xfrm>
        </p:grpSpPr>
        <p:sp>
          <p:nvSpPr>
            <p:cNvPr id="65" name="淘宝店chenying0907出品 64"/>
            <p:cNvSpPr txBox="1"/>
            <p:nvPr/>
          </p:nvSpPr>
          <p:spPr>
            <a:xfrm>
              <a:off x="727682" y="141286"/>
              <a:ext cx="2719123" cy="779701"/>
            </a:xfrm>
            <a:prstGeom prst="rect">
              <a:avLst/>
            </a:prstGeom>
            <a:noFill/>
          </p:spPr>
          <p:txBody>
            <a:bodyPr wrap="none" rtlCol="0">
              <a:spAutoFit/>
            </a:bodyPr>
            <a:lstStyle/>
            <a:p>
              <a:r>
                <a:rPr lang="zh-CN" altLang="en-US" sz="3200" b="1">
                  <a:solidFill>
                    <a:srgbClr val="FF0000"/>
                  </a:solidFill>
                  <a:latin typeface="+mj-ea"/>
                  <a:ea typeface="+mj-ea"/>
                </a:rPr>
                <a:t>完成情况 </a:t>
              </a:r>
              <a:endParaRPr lang="zh-CN" altLang="en-US" sz="3200" b="1">
                <a:solidFill>
                  <a:srgbClr val="FF0000"/>
                </a:solidFill>
                <a:latin typeface="+mj-ea"/>
                <a:ea typeface="+mj-ea"/>
              </a:endParaRP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16703" p14:dur="900">
        <p14:warp dir="in"/>
      </p:transition>
    </mc:Choice>
    <mc:Fallback>
      <p:transition spd="slow" advClick="0" advTm="1670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nodeType="afterGroup">
                            <p:stCondLst>
                              <p:cond delay="500"/>
                            </p:stCondLst>
                            <p:childTnLst>
                              <p:par>
                                <p:cTn id="15" presetID="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000"/>
                            </p:stCondLst>
                            <p:childTnLst>
                              <p:par>
                                <p:cTn id="20" presetID="2" presetClass="entr" presetSubtype="1"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500"/>
                            </p:stCondLst>
                            <p:childTnLst>
                              <p:par>
                                <p:cTn id="25" presetID="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00"/>
                            </p:stCondLst>
                            <p:childTnLst>
                              <p:par>
                                <p:cTn id="30" presetID="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2500"/>
                            </p:stCondLst>
                            <p:childTnLst>
                              <p:par>
                                <p:cTn id="35" presetID="2" presetClass="entr" presetSubtype="12"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000"/>
                            </p:stCondLst>
                            <p:childTnLst>
                              <p:par>
                                <p:cTn id="40" presetID="1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p:tgtEl>
                                          <p:spTgt spid="2"/>
                                        </p:tgtEl>
                                        <p:attrNameLst>
                                          <p:attrName>ppt_x</p:attrName>
                                        </p:attrNameLst>
                                      </p:cBhvr>
                                      <p:tavLst>
                                        <p:tav tm="0">
                                          <p:val>
                                            <p:strVal val="#ppt_x-#ppt_w*1.125000"/>
                                          </p:val>
                                        </p:tav>
                                        <p:tav tm="100000">
                                          <p:val>
                                            <p:strVal val="#ppt_x"/>
                                          </p:val>
                                        </p:tav>
                                      </p:tavLst>
                                    </p:anim>
                                    <p:animEffect transition="in" filter="wipe(right)">
                                      <p:cBhvr>
                                        <p:cTn id="43" dur="500"/>
                                        <p:tgtEl>
                                          <p:spTgt spid="2"/>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3"/>
                                        </p:tgtEl>
                                        <p:attrNameLst>
                                          <p:attrName>style.visibility</p:attrName>
                                        </p:attrNameLst>
                                      </p:cBhvr>
                                      <p:to>
                                        <p:strVal val="visible"/>
                                      </p:to>
                                    </p:set>
                                    <p:anim calcmode="discrete" valueType="clr">
                                      <p:cBhvr override="childStyle">
                                        <p:cTn id="4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3"/>
                                        </p:tgtEl>
                                        <p:attrNameLst>
                                          <p:attrName>fillcolor</p:attrName>
                                        </p:attrNameLst>
                                      </p:cBhvr>
                                      <p:tavLst>
                                        <p:tav tm="0">
                                          <p:val>
                                            <p:clrVal>
                                              <a:schemeClr val="accent2"/>
                                            </p:clrVal>
                                          </p:val>
                                        </p:tav>
                                        <p:tav tm="50000">
                                          <p:val>
                                            <p:clrVal>
                                              <a:schemeClr val="hlink"/>
                                            </p:clrVal>
                                          </p:val>
                                        </p:tav>
                                      </p:tavLst>
                                    </p:anim>
                                    <p:set>
                                      <p:cBhvr>
                                        <p:cTn id="48" dur="100"/>
                                        <p:tgtEl>
                                          <p:spTgt spid="53"/>
                                        </p:tgtEl>
                                        <p:attrNameLst>
                                          <p:attrName>fill.type</p:attrName>
                                        </p:attrNameLst>
                                      </p:cBhvr>
                                      <p:to>
                                        <p:strVal val="solid"/>
                                      </p:to>
                                    </p:set>
                                  </p:childTnLst>
                                </p:cTn>
                              </p:par>
                            </p:childTnLst>
                          </p:cTn>
                        </p:par>
                        <p:par>
                          <p:cTn id="49" fill="hold" nodeType="afterGroup">
                            <p:stCondLst>
                              <p:cond delay="3500"/>
                            </p:stCondLst>
                            <p:childTnLst>
                              <p:par>
                                <p:cTn id="50" presetID="1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4"/>
                                        </p:tgtEl>
                                        <p:attrNameLst>
                                          <p:attrName>style.visibility</p:attrName>
                                        </p:attrNameLst>
                                      </p:cBhvr>
                                      <p:to>
                                        <p:strVal val="visible"/>
                                      </p:to>
                                    </p:set>
                                    <p:anim calcmode="discrete" valueType="clr">
                                      <p:cBhvr override="childStyle">
                                        <p:cTn id="5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4"/>
                                        </p:tgtEl>
                                        <p:attrNameLst>
                                          <p:attrName>fillcolor</p:attrName>
                                        </p:attrNameLst>
                                      </p:cBhvr>
                                      <p:tavLst>
                                        <p:tav tm="0">
                                          <p:val>
                                            <p:clrVal>
                                              <a:schemeClr val="accent2"/>
                                            </p:clrVal>
                                          </p:val>
                                        </p:tav>
                                        <p:tav tm="50000">
                                          <p:val>
                                            <p:clrVal>
                                              <a:schemeClr val="hlink"/>
                                            </p:clrVal>
                                          </p:val>
                                        </p:tav>
                                      </p:tavLst>
                                    </p:anim>
                                    <p:set>
                                      <p:cBhvr>
                                        <p:cTn id="58" dur="100"/>
                                        <p:tgtEl>
                                          <p:spTgt spid="54"/>
                                        </p:tgtEl>
                                        <p:attrNameLst>
                                          <p:attrName>fill.type</p:attrName>
                                        </p:attrNameLst>
                                      </p:cBhvr>
                                      <p:to>
                                        <p:strVal val="solid"/>
                                      </p:to>
                                    </p:set>
                                  </p:childTnLst>
                                </p:cTn>
                              </p:par>
                            </p:childTnLst>
                          </p:cTn>
                        </p:par>
                        <p:par>
                          <p:cTn id="59" fill="hold" nodeType="afterGroup">
                            <p:stCondLst>
                              <p:cond delay="4000"/>
                            </p:stCondLst>
                            <p:childTnLst>
                              <p:par>
                                <p:cTn id="60" presetID="1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p:tgtEl>
                                          <p:spTgt spid="20"/>
                                        </p:tgtEl>
                                        <p:attrNameLst>
                                          <p:attrName>ppt_x</p:attrName>
                                        </p:attrNameLst>
                                      </p:cBhvr>
                                      <p:tavLst>
                                        <p:tav tm="0">
                                          <p:val>
                                            <p:strVal val="#ppt_x-#ppt_w*1.125000"/>
                                          </p:val>
                                        </p:tav>
                                        <p:tav tm="100000">
                                          <p:val>
                                            <p:strVal val="#ppt_x"/>
                                          </p:val>
                                        </p:tav>
                                      </p:tavLst>
                                    </p:anim>
                                    <p:animEffect transition="in" filter="wipe(right)">
                                      <p:cBhvr>
                                        <p:cTn id="63" dur="500"/>
                                        <p:tgtEl>
                                          <p:spTgt spid="2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5"/>
                                        </p:tgtEl>
                                        <p:attrNameLst>
                                          <p:attrName>style.visibility</p:attrName>
                                        </p:attrNameLst>
                                      </p:cBhvr>
                                      <p:to>
                                        <p:strVal val="visible"/>
                                      </p:to>
                                    </p:set>
                                    <p:anim calcmode="discrete" valueType="clr">
                                      <p:cBhvr override="childStyle">
                                        <p:cTn id="6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5"/>
                                        </p:tgtEl>
                                        <p:attrNameLst>
                                          <p:attrName>fillcolor</p:attrName>
                                        </p:attrNameLst>
                                      </p:cBhvr>
                                      <p:tavLst>
                                        <p:tav tm="0">
                                          <p:val>
                                            <p:clrVal>
                                              <a:schemeClr val="accent2"/>
                                            </p:clrVal>
                                          </p:val>
                                        </p:tav>
                                        <p:tav tm="50000">
                                          <p:val>
                                            <p:clrVal>
                                              <a:schemeClr val="hlink"/>
                                            </p:clrVal>
                                          </p:val>
                                        </p:tav>
                                      </p:tavLst>
                                    </p:anim>
                                    <p:set>
                                      <p:cBhvr>
                                        <p:cTn id="68" dur="100"/>
                                        <p:tgtEl>
                                          <p:spTgt spid="55"/>
                                        </p:tgtEl>
                                        <p:attrNameLst>
                                          <p:attrName>fill.type</p:attrName>
                                        </p:attrNameLst>
                                      </p:cBhvr>
                                      <p:to>
                                        <p:strVal val="solid"/>
                                      </p:to>
                                    </p:set>
                                  </p:childTnLst>
                                </p:cTn>
                              </p:par>
                            </p:childTnLst>
                          </p:cTn>
                        </p:par>
                        <p:par>
                          <p:cTn id="69" fill="hold" nodeType="afterGroup">
                            <p:stCondLst>
                              <p:cond delay="4500"/>
                            </p:stCondLst>
                            <p:childTnLst>
                              <p:par>
                                <p:cTn id="70" presetID="12" presetClass="entr" presetSubtype="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p:tgtEl>
                                          <p:spTgt spid="9"/>
                                        </p:tgtEl>
                                        <p:attrNameLst>
                                          <p:attrName>ppt_x</p:attrName>
                                        </p:attrNameLst>
                                      </p:cBhvr>
                                      <p:tavLst>
                                        <p:tav tm="0">
                                          <p:val>
                                            <p:strVal val="#ppt_x-#ppt_w*1.125000"/>
                                          </p:val>
                                        </p:tav>
                                        <p:tav tm="100000">
                                          <p:val>
                                            <p:strVal val="#ppt_x"/>
                                          </p:val>
                                        </p:tav>
                                      </p:tavLst>
                                    </p:anim>
                                    <p:animEffect transition="in" filter="wipe(right)">
                                      <p:cBhvr>
                                        <p:cTn id="73" dur="500"/>
                                        <p:tgtEl>
                                          <p:spTgt spid="9"/>
                                        </p:tgtEl>
                                      </p:cBhvr>
                                    </p:animEffect>
                                  </p:childTnLst>
                                </p:cTn>
                              </p:par>
                              <p:par>
                                <p:cTn id="74" presetID="27" presetClass="entr" presetSubtype="0" fill="hold" grpId="0" nodeType="withEffect">
                                  <p:stCondLst>
                                    <p:cond delay="0"/>
                                  </p:stCondLst>
                                  <p:iterate type="lt">
                                    <p:tmPct val="30000"/>
                                  </p:iterate>
                                  <p:childTnLst>
                                    <p:set>
                                      <p:cBhvr>
                                        <p:cTn id="75" dur="1" fill="hold">
                                          <p:stCondLst>
                                            <p:cond delay="0"/>
                                          </p:stCondLst>
                                        </p:cTn>
                                        <p:tgtEl>
                                          <p:spTgt spid="56"/>
                                        </p:tgtEl>
                                        <p:attrNameLst>
                                          <p:attrName>style.visibility</p:attrName>
                                        </p:attrNameLst>
                                      </p:cBhvr>
                                      <p:to>
                                        <p:strVal val="visible"/>
                                      </p:to>
                                    </p:set>
                                    <p:anim calcmode="discrete" valueType="clr">
                                      <p:cBhvr override="childStyle">
                                        <p:cTn id="7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77" dur="100"/>
                                        <p:tgtEl>
                                          <p:spTgt spid="56"/>
                                        </p:tgtEl>
                                        <p:attrNameLst>
                                          <p:attrName>fillcolor</p:attrName>
                                        </p:attrNameLst>
                                      </p:cBhvr>
                                      <p:tavLst>
                                        <p:tav tm="0">
                                          <p:val>
                                            <p:clrVal>
                                              <a:schemeClr val="accent2"/>
                                            </p:clrVal>
                                          </p:val>
                                        </p:tav>
                                        <p:tav tm="50000">
                                          <p:val>
                                            <p:clrVal>
                                              <a:schemeClr val="hlink"/>
                                            </p:clrVal>
                                          </p:val>
                                        </p:tav>
                                      </p:tavLst>
                                    </p:anim>
                                    <p:set>
                                      <p:cBhvr>
                                        <p:cTn id="7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68"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a:solidFill>
                  <a:schemeClr val="bg1"/>
                </a:solidFill>
                <a:latin typeface="微软雅黑" panose="020b0503020204020204" pitchFamily="34" charset="-122"/>
                <a:ea typeface="微软雅黑" panose="020b0503020204020204" pitchFamily="34" charset="-122"/>
              </a:rPr>
              <a:t>成功项目展示</a:t>
            </a:r>
            <a:endParaRPr lang="en-US" altLang="zh-CN" sz="4730" b="1">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a:solidFill>
                    <a:schemeClr val="bg1"/>
                  </a:solidFill>
                  <a:latin typeface="Impact" panose="020b0806030902050204" pitchFamily="34" charset="0"/>
                  <a:ea typeface="微软雅黑" panose="020b0503020204020204" pitchFamily="34" charset="-122"/>
                </a:rPr>
                <a:t>03</a:t>
              </a:r>
              <a:endParaRPr lang="en-US" altLang="zh-CN" sz="9755">
                <a:solidFill>
                  <a:schemeClr val="bg1"/>
                </a:solidFill>
                <a:latin typeface="Impact" panose="020b0806030902050204" pitchFamily="34" charset="0"/>
                <a:ea typeface="微软雅黑" panose="020b0503020204020204" pitchFamily="34" charset="-122"/>
              </a:endParaRP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65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淘宝店chenying0907出品 2"/>
          <p:cNvGrpSpPr/>
          <p:nvPr/>
        </p:nvGrpSpPr>
        <p:grpSpPr>
          <a:xfrm>
            <a:off x="623611" y="4373691"/>
            <a:ext cx="12513649" cy="2773468"/>
            <a:chOff x="416802" y="3527919"/>
            <a:chExt cx="8363729" cy="2471598"/>
          </a:xfrm>
        </p:grpSpPr>
        <p:sp>
          <p:nvSpPr>
            <p:cNvPr id="4" name="等腰三角形 5"/>
            <p:cNvSpPr/>
            <p:nvPr/>
          </p:nvSpPr>
          <p:spPr>
            <a:xfrm>
              <a:off x="416802" y="3527919"/>
              <a:ext cx="8363729" cy="2205337"/>
            </a:xfrm>
            <a:custGeom>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algn="ctr" defTabSz="1368425">
                <a:lnSpc>
                  <a:spcPct val="120000"/>
                </a:lnSpc>
                <a:defRPr/>
              </a:pPr>
              <a:endParaRPr lang="zh-CN" altLang="en-US" sz="2695" b="1" kern="0">
                <a:solidFill>
                  <a:sysClr val="window" lastClr="FFFFFF"/>
                </a:solidFill>
                <a:latin typeface="Impact" panose="020b0806030902050204" pitchFamily="34" charset="0"/>
                <a:ea typeface="微软雅黑" panose="020b0503020204020204" pitchFamily="34" charset="-122"/>
              </a:endParaRPr>
            </a:p>
          </p:txBody>
        </p:sp>
        <p:sp>
          <p:nvSpPr>
            <p:cNvPr id="5" name="淘宝店chenying0907出品 4"/>
            <p:cNvSpPr/>
            <p:nvPr/>
          </p:nvSpPr>
          <p:spPr>
            <a:xfrm>
              <a:off x="1475656" y="5629928"/>
              <a:ext cx="593769" cy="369589"/>
            </a:xfrm>
            <a:prstGeom prst="rect">
              <a:avLst/>
            </a:prstGeom>
          </p:spPr>
          <p:txBody>
            <a:bodyPr wrap="none">
              <a:spAutoFit/>
            </a:bodyPr>
            <a:lstStyle/>
            <a:p>
              <a:pPr defTabSz="1368425">
                <a:defRPr/>
              </a:pPr>
              <a:r>
                <a:rPr lang="zh-CN" altLang="en-US" sz="2095" b="1" kern="0">
                  <a:solidFill>
                    <a:srgbClr val="7D7D7D"/>
                  </a:solidFill>
                  <a:latin typeface="微软雅黑" panose="020b0503020204020204" pitchFamily="34" charset="-122"/>
                  <a:ea typeface="微软雅黑" panose="020b0503020204020204" pitchFamily="34" charset="-122"/>
                </a:rPr>
                <a:t>文本</a:t>
              </a:r>
              <a:r>
                <a:rPr lang="en-US" altLang="zh-CN" sz="2095" b="1" kern="0">
                  <a:solidFill>
                    <a:srgbClr val="7D7D7D"/>
                  </a:solidFill>
                  <a:latin typeface="微软雅黑" panose="020b0503020204020204" pitchFamily="34" charset="-122"/>
                  <a:ea typeface="微软雅黑" panose="020b0503020204020204" pitchFamily="34" charset="-122"/>
                </a:rPr>
                <a:t>1</a:t>
              </a:r>
              <a:endParaRPr lang="zh-CN" altLang="en-US" sz="2095" kern="0">
                <a:solidFill>
                  <a:srgbClr val="7D7D7D"/>
                </a:solidFill>
                <a:latin typeface="Impact" panose="020b0806030902050204" pitchFamily="34" charset="0"/>
                <a:ea typeface="微软雅黑" panose="020b0503020204020204" pitchFamily="34" charset="-122"/>
              </a:endParaRPr>
            </a:p>
          </p:txBody>
        </p:sp>
        <p:sp>
          <p:nvSpPr>
            <p:cNvPr id="6" name="淘宝店chenying0907出品 5"/>
            <p:cNvSpPr/>
            <p:nvPr/>
          </p:nvSpPr>
          <p:spPr>
            <a:xfrm>
              <a:off x="7164288" y="5629928"/>
              <a:ext cx="593769" cy="369589"/>
            </a:xfrm>
            <a:prstGeom prst="rect">
              <a:avLst/>
            </a:prstGeom>
          </p:spPr>
          <p:txBody>
            <a:bodyPr wrap="none">
              <a:spAutoFit/>
            </a:bodyPr>
            <a:lstStyle/>
            <a:p>
              <a:pPr defTabSz="1368425">
                <a:defRPr/>
              </a:pPr>
              <a:r>
                <a:rPr lang="zh-CN" altLang="en-US" sz="2095" b="1" kern="0">
                  <a:solidFill>
                    <a:srgbClr val="7D7D7D"/>
                  </a:solidFill>
                  <a:latin typeface="微软雅黑" panose="020b0503020204020204" pitchFamily="34" charset="-122"/>
                  <a:ea typeface="微软雅黑" panose="020b0503020204020204" pitchFamily="34" charset="-122"/>
                </a:rPr>
                <a:t>文本</a:t>
              </a:r>
              <a:r>
                <a:rPr lang="en-US" altLang="zh-CN" sz="2095" b="1" kern="0">
                  <a:solidFill>
                    <a:srgbClr val="7D7D7D"/>
                  </a:solidFill>
                  <a:latin typeface="微软雅黑" panose="020b0503020204020204" pitchFamily="34" charset="-122"/>
                  <a:ea typeface="微软雅黑" panose="020b0503020204020204" pitchFamily="34" charset="-122"/>
                </a:rPr>
                <a:t>3</a:t>
              </a:r>
              <a:endParaRPr lang="zh-CN" altLang="en-US" sz="2095" kern="0">
                <a:solidFill>
                  <a:srgbClr val="7D7D7D"/>
                </a:solidFill>
                <a:latin typeface="Impact" panose="020b0806030902050204" pitchFamily="34" charset="0"/>
                <a:ea typeface="微软雅黑" panose="020b0503020204020204" pitchFamily="34" charset="-122"/>
              </a:endParaRPr>
            </a:p>
          </p:txBody>
        </p:sp>
      </p:grpSp>
      <p:grpSp>
        <p:nvGrpSpPr>
          <p:cNvPr id="7" name="淘宝店chenying0907出品 6"/>
          <p:cNvGrpSpPr/>
          <p:nvPr/>
        </p:nvGrpSpPr>
        <p:grpSpPr>
          <a:xfrm>
            <a:off x="4912020" y="4384843"/>
            <a:ext cx="3943702" cy="2762317"/>
            <a:chOff x="3283040" y="3537856"/>
            <a:chExt cx="2635846" cy="246166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algn="ctr" defTabSz="1368425">
                <a:lnSpc>
                  <a:spcPct val="120000"/>
                </a:lnSpc>
                <a:defRPr/>
              </a:pPr>
              <a:endParaRPr lang="zh-CN" altLang="en-US" sz="2695" b="1" kern="0">
                <a:solidFill>
                  <a:sysClr val="window" lastClr="FFFFFF"/>
                </a:solidFill>
                <a:latin typeface="Impact" panose="020b0806030902050204" pitchFamily="34" charset="0"/>
                <a:ea typeface="微软雅黑" panose="020b0503020204020204" pitchFamily="34" charset="-122"/>
              </a:endParaRPr>
            </a:p>
          </p:txBody>
        </p:sp>
        <p:sp>
          <p:nvSpPr>
            <p:cNvPr id="9" name="淘宝店chenying0907出品 8"/>
            <p:cNvSpPr/>
            <p:nvPr/>
          </p:nvSpPr>
          <p:spPr>
            <a:xfrm>
              <a:off x="4283968" y="5629928"/>
              <a:ext cx="593769" cy="369589"/>
            </a:xfrm>
            <a:prstGeom prst="rect">
              <a:avLst/>
            </a:prstGeom>
          </p:spPr>
          <p:txBody>
            <a:bodyPr wrap="none">
              <a:spAutoFit/>
            </a:bodyPr>
            <a:lstStyle/>
            <a:p>
              <a:pPr defTabSz="1368425">
                <a:defRPr/>
              </a:pPr>
              <a:r>
                <a:rPr lang="zh-CN" altLang="en-US" sz="2095" b="1" kern="0">
                  <a:solidFill>
                    <a:sysClr val="window" lastClr="FFFFFF">
                      <a:lumMod val="95000"/>
                    </a:sysClr>
                  </a:solidFill>
                  <a:latin typeface="微软雅黑" panose="020b0503020204020204" pitchFamily="34" charset="-122"/>
                  <a:ea typeface="微软雅黑" panose="020b0503020204020204" pitchFamily="34" charset="-122"/>
                </a:rPr>
                <a:t>文本</a:t>
              </a:r>
              <a:r>
                <a:rPr lang="en-US" altLang="zh-CN" sz="2095" b="1" kern="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en-US" sz="2095" kern="0">
                <a:solidFill>
                  <a:sysClr val="window" lastClr="FFFFFF">
                    <a:lumMod val="95000"/>
                  </a:sysClr>
                </a:solidFill>
                <a:latin typeface="Impact" panose="020b0806030902050204" pitchFamily="34" charset="0"/>
                <a:ea typeface="微软雅黑" panose="020b0503020204020204" pitchFamily="34" charset="-122"/>
              </a:endParaRPr>
            </a:p>
          </p:txBody>
        </p:sp>
      </p:grpSp>
      <p:grpSp>
        <p:nvGrpSpPr>
          <p:cNvPr id="10" name="淘宝店chenying0907出品 20"/>
          <p:cNvGrpSpPr/>
          <p:nvPr/>
        </p:nvGrpSpPr>
        <p:grpSpPr>
          <a:xfrm>
            <a:off x="2767227" y="4762188"/>
            <a:ext cx="2144793" cy="1684491"/>
            <a:chOff x="7242844" y="2761727"/>
            <a:chExt cx="1677511" cy="1374579"/>
          </a:xfrm>
        </p:grpSpPr>
        <p:grpSp>
          <p:nvGrpSpPr>
            <p:cNvPr id="11" name="淘宝店chenying0907出品 21"/>
            <p:cNvGrpSpPr/>
            <p:nvPr/>
          </p:nvGrpSpPr>
          <p:grpSpPr>
            <a:xfrm>
              <a:off x="7242844" y="2761727"/>
              <a:ext cx="1677511" cy="1374579"/>
              <a:chOff x="7737176" y="3044094"/>
              <a:chExt cx="1677511" cy="1374579"/>
            </a:xfrm>
          </p:grpSpPr>
          <p:grpSp>
            <p:nvGrpSpPr>
              <p:cNvPr id="23" name="淘宝店chenying0907出品 33"/>
              <p:cNvGrpSpPr/>
              <p:nvPr/>
            </p:nvGrpSpPr>
            <p:grpSpPr>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a:solidFill>
                      <a:srgbClr val="FFFFFF"/>
                    </a:solidFill>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0000"/>
                </a:solidFill>
                <a:ln w="9525">
                  <a:noFill/>
                  <a:round/>
                </a:ln>
                <a:effectLst/>
              </p:spPr>
              <p:txBody>
                <a:bodyPr wrap="none" anchor="ctr"/>
                <a:lstStyle/>
                <a:p>
                  <a:pPr algn="ctr" defTabSz="1368425">
                    <a:defRPr/>
                  </a:pPr>
                  <a:endParaRPr lang="zh-CN" altLang="en-US" sz="4790" b="1" kern="0">
                    <a:solidFill>
                      <a:srgbClr val="FFFFFF"/>
                    </a:solidFill>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289083"/>
                <a:ext cx="415246"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a:solidFill>
                      <a:sysClr val="window" lastClr="FFFFFF"/>
                    </a:solidFill>
                    <a:latin typeface="Impact" panose="020b0806030902050204" pitchFamily="34" charset="0"/>
                    <a:ea typeface="微软雅黑" panose="020b0503020204020204" pitchFamily="34" charset="-122"/>
                  </a:rPr>
                  <a:t>2</a:t>
                </a:r>
                <a:endParaRPr lang="zh-CN" altLang="en-US" sz="5385" kern="0">
                  <a:solidFill>
                    <a:sysClr val="window" lastClr="FFFFFF"/>
                  </a:solidFill>
                  <a:latin typeface="Impact" panose="020b0806030902050204" pitchFamily="34" charset="0"/>
                  <a:ea typeface="微软雅黑" panose="020b0503020204020204" pitchFamily="34" charset="-122"/>
                </a:endParaRPr>
              </a:p>
            </p:txBody>
          </p:sp>
        </p:grpSp>
        <p:grpSp>
          <p:nvGrpSpPr>
            <p:cNvPr id="12" name="Group 12"/>
            <p:cNvGrpSpPr/>
            <p:nvPr/>
          </p:nvGrpSpPr>
          <p:grpSpPr>
            <a:xfrm rot="-1693754" flipH="1" flipV="1">
              <a:off x="7549762" y="3711857"/>
              <a:ext cx="1227443" cy="293770"/>
              <a:chOff x="2532" y="1051"/>
              <a:chExt cx="893" cy="246"/>
            </a:xfrm>
          </p:grpSpPr>
          <p:grpSp>
            <p:nvGrpSpPr>
              <p:cNvPr id="13" name="Group 13"/>
              <p:cNvGrpSpPr/>
              <p:nvPr/>
            </p:nvGrpSpPr>
            <p:grpSpPr>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nvGrpSpPr>
              <p:cNvPr id="14" name="Group 18"/>
              <p:cNvGrpSpPr/>
              <p:nvPr/>
            </p:nvGrpSpPr>
            <p:grpSpPr>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grpSp>
      <p:grpSp>
        <p:nvGrpSpPr>
          <p:cNvPr id="28" name="淘宝店chenying0907出品 57"/>
          <p:cNvGrpSpPr/>
          <p:nvPr/>
        </p:nvGrpSpPr>
        <p:grpSpPr>
          <a:xfrm>
            <a:off x="5808038" y="4801378"/>
            <a:ext cx="2144793" cy="1684491"/>
            <a:chOff x="7242844" y="2761727"/>
            <a:chExt cx="1677511" cy="1374579"/>
          </a:xfrm>
        </p:grpSpPr>
        <p:grpSp>
          <p:nvGrpSpPr>
            <p:cNvPr id="29" name="淘宝店chenying0907出品 58"/>
            <p:cNvGrpSpPr/>
            <p:nvPr/>
          </p:nvGrpSpPr>
          <p:grpSpPr>
            <a:xfrm>
              <a:off x="7242844" y="2761727"/>
              <a:ext cx="1677511" cy="1374579"/>
              <a:chOff x="7737176" y="3044094"/>
              <a:chExt cx="1677511" cy="1374579"/>
            </a:xfrm>
          </p:grpSpPr>
          <p:grpSp>
            <p:nvGrpSpPr>
              <p:cNvPr id="41" name="淘宝店chenying0907出品 70"/>
              <p:cNvGrpSpPr/>
              <p:nvPr/>
            </p:nvGrpSpPr>
            <p:grpSpPr>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a:solidFill>
                      <a:srgbClr val="FFFFFF"/>
                    </a:solidFill>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algn="ctr" defTabSz="1368425">
                    <a:defRPr/>
                  </a:pPr>
                  <a:endParaRPr lang="zh-CN" altLang="en-US" sz="4790" b="1" kern="0">
                    <a:solidFill>
                      <a:srgbClr val="FFFFFF"/>
                    </a:solidFill>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289083"/>
                <a:ext cx="350049"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a:solidFill>
                      <a:sysClr val="window" lastClr="FFFFFF"/>
                    </a:solidFill>
                    <a:latin typeface="Impact" panose="020b0806030902050204" pitchFamily="34" charset="0"/>
                    <a:ea typeface="微软雅黑" panose="020b0503020204020204" pitchFamily="34" charset="-122"/>
                  </a:rPr>
                  <a:t>1</a:t>
                </a:r>
                <a:endParaRPr lang="zh-CN" altLang="en-US" sz="5385" kern="0">
                  <a:solidFill>
                    <a:sysClr val="window" lastClr="FFFFFF"/>
                  </a:solidFill>
                  <a:latin typeface="Impact" panose="020b0806030902050204" pitchFamily="34" charset="0"/>
                  <a:ea typeface="微软雅黑" panose="020b0503020204020204" pitchFamily="34" charset="-122"/>
                </a:endParaRPr>
              </a:p>
            </p:txBody>
          </p:sp>
        </p:grpSp>
        <p:grpSp>
          <p:nvGrpSpPr>
            <p:cNvPr id="30" name="Group 12"/>
            <p:cNvGrpSpPr/>
            <p:nvPr/>
          </p:nvGrpSpPr>
          <p:grpSpPr>
            <a:xfrm rot="-1693754" flipH="1" flipV="1">
              <a:off x="7549762" y="3711857"/>
              <a:ext cx="1227443" cy="293770"/>
              <a:chOff x="2532" y="1051"/>
              <a:chExt cx="893" cy="246"/>
            </a:xfrm>
          </p:grpSpPr>
          <p:grpSp>
            <p:nvGrpSpPr>
              <p:cNvPr id="31" name="Group 13"/>
              <p:cNvGrpSpPr/>
              <p:nvPr/>
            </p:nvGrpSpPr>
            <p:grpSpPr>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nvGrpSpPr>
              <p:cNvPr id="32" name="Group 18"/>
              <p:cNvGrpSpPr/>
              <p:nvPr/>
            </p:nvGrpSpPr>
            <p:grpSpPr>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grpSp>
      <p:grpSp>
        <p:nvGrpSpPr>
          <p:cNvPr id="46" name="淘宝店chenying0907出品 93"/>
          <p:cNvGrpSpPr/>
          <p:nvPr/>
        </p:nvGrpSpPr>
        <p:grpSpPr>
          <a:xfrm>
            <a:off x="8978207" y="4801378"/>
            <a:ext cx="2144794" cy="1684491"/>
            <a:chOff x="7242844" y="2761727"/>
            <a:chExt cx="1677511" cy="1374579"/>
          </a:xfrm>
        </p:grpSpPr>
        <p:grpSp>
          <p:nvGrpSpPr>
            <p:cNvPr id="47" name="淘宝店chenying0907出品 94"/>
            <p:cNvGrpSpPr/>
            <p:nvPr/>
          </p:nvGrpSpPr>
          <p:grpSpPr>
            <a:xfrm>
              <a:off x="7242844" y="2761727"/>
              <a:ext cx="1677511" cy="1374579"/>
              <a:chOff x="7737176" y="3044094"/>
              <a:chExt cx="1677511" cy="1374579"/>
            </a:xfrm>
          </p:grpSpPr>
          <p:grpSp>
            <p:nvGrpSpPr>
              <p:cNvPr id="59" name="淘宝店chenying0907出品 106"/>
              <p:cNvGrpSpPr/>
              <p:nvPr/>
            </p:nvGrpSpPr>
            <p:grpSpPr>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368425">
                    <a:defRPr/>
                  </a:pPr>
                  <a:endParaRPr lang="zh-CN" altLang="en-US" sz="2695" kern="0">
                    <a:solidFill>
                      <a:srgbClr val="FFFFFF"/>
                    </a:solidFill>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0000"/>
                </a:solidFill>
                <a:ln w="9525">
                  <a:noFill/>
                  <a:round/>
                </a:ln>
                <a:effectLst/>
              </p:spPr>
              <p:txBody>
                <a:bodyPr wrap="none" anchor="ctr"/>
                <a:lstStyle/>
                <a:p>
                  <a:pPr algn="ctr" defTabSz="1368425">
                    <a:defRPr/>
                  </a:pPr>
                  <a:endParaRPr lang="zh-CN" altLang="en-US" sz="4790" b="1" kern="0">
                    <a:solidFill>
                      <a:srgbClr val="FFFFFF"/>
                    </a:solidFill>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289083"/>
                <a:ext cx="430290" cy="75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368425" eaLnBrk="1" hangingPunct="1">
                  <a:defRPr/>
                </a:pPr>
                <a:r>
                  <a:rPr lang="en-US" altLang="zh-CN" sz="5385" kern="0">
                    <a:solidFill>
                      <a:sysClr val="window" lastClr="FFFFFF"/>
                    </a:solidFill>
                    <a:latin typeface="Impact" panose="020b0806030902050204" pitchFamily="34" charset="0"/>
                    <a:ea typeface="微软雅黑" panose="020b0503020204020204" pitchFamily="34" charset="-122"/>
                  </a:rPr>
                  <a:t>3</a:t>
                </a:r>
                <a:endParaRPr lang="zh-CN" altLang="en-US" sz="5385" kern="0">
                  <a:solidFill>
                    <a:sysClr val="window" lastClr="FFFFFF"/>
                  </a:solidFill>
                  <a:latin typeface="Impact" panose="020b0806030902050204" pitchFamily="34" charset="0"/>
                  <a:ea typeface="微软雅黑" panose="020b0503020204020204" pitchFamily="34" charset="-122"/>
                </a:endParaRPr>
              </a:p>
            </p:txBody>
          </p:sp>
        </p:grpSp>
        <p:grpSp>
          <p:nvGrpSpPr>
            <p:cNvPr id="48" name="Group 12"/>
            <p:cNvGrpSpPr/>
            <p:nvPr/>
          </p:nvGrpSpPr>
          <p:grpSpPr>
            <a:xfrm rot="-1693754" flipH="1" flipV="1">
              <a:off x="7549762" y="3711857"/>
              <a:ext cx="1227443" cy="293770"/>
              <a:chOff x="2532" y="1051"/>
              <a:chExt cx="893" cy="246"/>
            </a:xfrm>
          </p:grpSpPr>
          <p:grpSp>
            <p:nvGrpSpPr>
              <p:cNvPr id="49" name="Group 13"/>
              <p:cNvGrpSpPr/>
              <p:nvPr/>
            </p:nvGrpSpPr>
            <p:grpSpPr>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nvGrpSpPr>
              <p:cNvPr id="50" name="Group 18"/>
              <p:cNvGrpSpPr/>
              <p:nvPr/>
            </p:nvGrpSpPr>
            <p:grpSpPr>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68425">
                    <a:defRPr/>
                  </a:pPr>
                  <a:endParaRPr lang="zh-CN" altLang="en-US" sz="2695" kern="0">
                    <a:solidFill>
                      <a:sysClr val="windowText" lastClr="000000"/>
                    </a:solidFill>
                    <a:latin typeface="Impact" panose="020b0806030902050204" pitchFamily="34" charset="0"/>
                    <a:ea typeface="微软雅黑" panose="020b0503020204020204" pitchFamily="34" charset="-122"/>
                  </a:endParaRPr>
                </a:p>
              </p:txBody>
            </p:sp>
          </p:grpSp>
        </p:grpSp>
      </p:grpSp>
      <p:sp>
        <p:nvSpPr>
          <p:cNvPr id="64" name="淘宝店chenying0907出品 63"/>
          <p:cNvSpPr/>
          <p:nvPr/>
        </p:nvSpPr>
        <p:spPr>
          <a:xfrm>
            <a:off x="376319" y="1940744"/>
            <a:ext cx="3086413" cy="404014"/>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a:solidFill>
                  <a:srgbClr val="F9F9F9"/>
                </a:solidFill>
                <a:latin typeface="微软雅黑" panose="020b0503020204020204" pitchFamily="34" charset="-122"/>
                <a:ea typeface="微软雅黑" panose="020b0503020204020204" pitchFamily="34" charset="-122"/>
              </a:rPr>
              <a:t>单击此处添加文本</a:t>
            </a:r>
            <a:endParaRPr lang="zh-CN" altLang="en-US" sz="2095" b="1" kern="0">
              <a:solidFill>
                <a:srgbClr val="F9F9F9"/>
              </a:solidFill>
              <a:latin typeface="微软雅黑" panose="020b0503020204020204" pitchFamily="34" charset="-122"/>
              <a:ea typeface="微软雅黑" panose="020b0503020204020204" pitchFamily="34" charset="-122"/>
            </a:endParaRPr>
          </a:p>
        </p:txBody>
      </p:sp>
      <p:sp>
        <p:nvSpPr>
          <p:cNvPr id="65" name="淘宝店chenying0907出品 64"/>
          <p:cNvSpPr/>
          <p:nvPr/>
        </p:nvSpPr>
        <p:spPr>
          <a:xfrm>
            <a:off x="10051073" y="1976003"/>
            <a:ext cx="3086413" cy="404014"/>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a:solidFill>
                  <a:srgbClr val="F9F9F9"/>
                </a:solidFill>
                <a:latin typeface="微软雅黑" panose="020b0503020204020204" pitchFamily="34" charset="-122"/>
                <a:ea typeface="微软雅黑" panose="020b0503020204020204" pitchFamily="34" charset="-122"/>
              </a:rPr>
              <a:t>单击此处添加文本</a:t>
            </a:r>
            <a:endParaRPr lang="zh-CN" altLang="en-US" sz="2095" b="1" kern="0">
              <a:solidFill>
                <a:srgbClr val="F9F9F9"/>
              </a:solidFill>
              <a:latin typeface="微软雅黑" panose="020b0503020204020204" pitchFamily="34" charset="-122"/>
              <a:ea typeface="微软雅黑" panose="020b0503020204020204" pitchFamily="34" charset="-122"/>
            </a:endParaRPr>
          </a:p>
        </p:txBody>
      </p:sp>
      <p:sp>
        <p:nvSpPr>
          <p:cNvPr id="66" name="淘宝店chenying0907出品 65"/>
          <p:cNvSpPr/>
          <p:nvPr/>
        </p:nvSpPr>
        <p:spPr>
          <a:xfrm>
            <a:off x="3716165" y="1976003"/>
            <a:ext cx="6141007" cy="53036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20000"/>
              </a:lnSpc>
              <a:defRPr/>
            </a:pPr>
            <a:r>
              <a:rPr lang="zh-CN" altLang="en-US" sz="2095" b="1" kern="0">
                <a:solidFill>
                  <a:srgbClr val="F9F9F9"/>
                </a:solidFill>
                <a:latin typeface="微软雅黑" panose="020b0503020204020204" pitchFamily="34" charset="-122"/>
                <a:ea typeface="微软雅黑" panose="020b0503020204020204" pitchFamily="34" charset="-122"/>
              </a:rPr>
              <a:t>单击此处添加文本</a:t>
            </a:r>
            <a:endParaRPr lang="zh-CN" altLang="en-US" sz="2095" b="1" kern="0">
              <a:solidFill>
                <a:srgbClr val="F9F9F9"/>
              </a:solidFill>
              <a:latin typeface="微软雅黑" panose="020b0503020204020204" pitchFamily="34" charset="-122"/>
              <a:ea typeface="微软雅黑" panose="020b0503020204020204" pitchFamily="34" charset="-122"/>
            </a:endParaRPr>
          </a:p>
        </p:txBody>
      </p:sp>
      <p:sp>
        <p:nvSpPr>
          <p:cNvPr id="67" name="淘宝店chenying0907出品 66"/>
          <p:cNvSpPr/>
          <p:nvPr/>
        </p:nvSpPr>
        <p:spPr>
          <a:xfrm>
            <a:off x="375279" y="2345092"/>
            <a:ext cx="3087743" cy="22623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795" kern="0">
              <a:solidFill>
                <a:srgbClr val="7D7D7D"/>
              </a:solidFill>
              <a:latin typeface="微软雅黑" panose="020b0503020204020204" pitchFamily="34" charset="-122"/>
              <a:ea typeface="微软雅黑" panose="020b0503020204020204" pitchFamily="34" charset="-122"/>
            </a:endParaRPr>
          </a:p>
        </p:txBody>
      </p:sp>
      <p:sp>
        <p:nvSpPr>
          <p:cNvPr id="68" name="淘宝店chenying0907出品 67"/>
          <p:cNvSpPr/>
          <p:nvPr/>
        </p:nvSpPr>
        <p:spPr>
          <a:xfrm>
            <a:off x="10051792" y="2380719"/>
            <a:ext cx="3085368" cy="226236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795" kern="0">
              <a:solidFill>
                <a:srgbClr val="7D7D7D"/>
              </a:solidFill>
              <a:latin typeface="微软雅黑" panose="020b0503020204020204" pitchFamily="34" charset="-122"/>
              <a:ea typeface="微软雅黑" panose="020b0503020204020204" pitchFamily="34" charset="-122"/>
            </a:endParaRPr>
          </a:p>
        </p:txBody>
      </p:sp>
      <p:sp>
        <p:nvSpPr>
          <p:cNvPr id="69" name="淘宝店chenying0907出品 68"/>
          <p:cNvSpPr/>
          <p:nvPr/>
        </p:nvSpPr>
        <p:spPr>
          <a:xfrm>
            <a:off x="3717169" y="2507198"/>
            <a:ext cx="6139857" cy="113118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69313" tIns="269313" rIns="269313" anchor="t"/>
          <a:lstStyle/>
          <a:p>
            <a:pPr defTabSz="1368425">
              <a:lnSpc>
                <a:spcPct val="150000"/>
              </a:lnSpc>
              <a:spcBef>
                <a:spcPts val="1795"/>
              </a:spcBef>
              <a:defRPr/>
            </a:pPr>
            <a:r>
              <a:rPr lang="zh-CN" altLang="en-US" sz="1795" kern="0">
                <a:solidFill>
                  <a:srgbClr val="7D7D7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单击此处添加段落文本单击此处添加段落文本单击此处添加段落文本单击此处添加段落文本办公资源</a:t>
            </a:r>
            <a:endParaRPr lang="en-US" altLang="zh-CN" sz="1795" kern="0">
              <a:solidFill>
                <a:srgbClr val="7D7D7D"/>
              </a:solidFill>
              <a:latin typeface="微软雅黑" panose="020b0503020204020204" pitchFamily="34" charset="-122"/>
              <a:ea typeface="微软雅黑" panose="020b0503020204020204" pitchFamily="34" charset="-122"/>
            </a:endParaRPr>
          </a:p>
        </p:txBody>
      </p:sp>
      <p:grpSp>
        <p:nvGrpSpPr>
          <p:cNvPr id="71" name="淘宝店chenying0907出品 70"/>
          <p:cNvGrpSpPr/>
          <p:nvPr/>
        </p:nvGrpSpPr>
        <p:grpSpPr>
          <a:xfrm>
            <a:off x="426332" y="105966"/>
            <a:ext cx="3340941" cy="590700"/>
            <a:chOff x="568442" y="141286"/>
            <a:chExt cx="4454590" cy="787601"/>
          </a:xfrm>
        </p:grpSpPr>
        <p:sp>
          <p:nvSpPr>
            <p:cNvPr id="72" name="淘宝店chenying0907出品 71"/>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成功项目</a:t>
              </a:r>
              <a:endParaRPr lang="zh-CN" altLang="en-US" sz="3200" b="1">
                <a:solidFill>
                  <a:srgbClr val="FF0000"/>
                </a:solidFill>
                <a:latin typeface="+mj-ea"/>
                <a:ea typeface="+mj-ea"/>
              </a:endParaRPr>
            </a:p>
          </p:txBody>
        </p:sp>
        <p:sp>
          <p:nvSpPr>
            <p:cNvPr id="73" name="等腰三角形 72"/>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4"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75" name="圆角淘宝店chenying0907出品 74"/>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left)">
                                      <p:cBhvr>
                                        <p:cTn id="13" dur="500"/>
                                        <p:tgtEl>
                                          <p:spTgt spid="75"/>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750"/>
                                        <p:tgtEl>
                                          <p:spTgt spid="7"/>
                                        </p:tgtEl>
                                      </p:cBhvr>
                                    </p:animEffect>
                                  </p:childTnLst>
                                </p:cTn>
                              </p:par>
                            </p:childTnLst>
                          </p:cTn>
                        </p:par>
                        <p:par>
                          <p:cTn id="21" fill="hold" nodeType="afterGroup">
                            <p:stCondLst>
                              <p:cond delay="125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nodeType="afterGroup">
                            <p:stCondLst>
                              <p:cond delay="1750"/>
                            </p:stCondLst>
                            <p:childTnLst>
                              <p:par>
                                <p:cTn id="28" presetID="16" presetClass="entr" presetSubtype="21"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inVertical)">
                                      <p:cBhvr>
                                        <p:cTn id="30" dur="500"/>
                                        <p:tgtEl>
                                          <p:spTgt spid="66"/>
                                        </p:tgtEl>
                                      </p:cBhvr>
                                    </p:animEffect>
                                  </p:childTnLst>
                                </p:cTn>
                              </p:par>
                            </p:childTnLst>
                          </p:cTn>
                        </p:par>
                        <p:par>
                          <p:cTn id="31" fill="hold" nodeType="afterGroup">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nodeType="afterGroup">
                            <p:stCondLst>
                              <p:cond delay="275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nodeType="afterGroup">
                            <p:stCondLst>
                              <p:cond delay="3250"/>
                            </p:stCondLst>
                            <p:childTnLst>
                              <p:par>
                                <p:cTn id="42" presetID="16" presetClass="entr" presetSubtype="21"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arn(inVertical)">
                                      <p:cBhvr>
                                        <p:cTn id="44" dur="500"/>
                                        <p:tgtEl>
                                          <p:spTgt spid="64"/>
                                        </p:tgtEl>
                                      </p:cBhvr>
                                    </p:animEffect>
                                  </p:childTnLst>
                                </p:cTn>
                              </p:par>
                            </p:childTnLst>
                          </p:cTn>
                        </p:par>
                        <p:par>
                          <p:cTn id="45" fill="hold" nodeType="afterGroup">
                            <p:stCondLst>
                              <p:cond delay="3750"/>
                            </p:stCondLst>
                            <p:childTnLst>
                              <p:par>
                                <p:cTn id="46" presetID="22" presetClass="entr" presetSubtype="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up)">
                                      <p:cBhvr>
                                        <p:cTn id="48" dur="500"/>
                                        <p:tgtEl>
                                          <p:spTgt spid="67"/>
                                        </p:tgtEl>
                                      </p:cBhvr>
                                    </p:animEffect>
                                  </p:childTnLst>
                                </p:cTn>
                              </p:par>
                            </p:childTnLst>
                          </p:cTn>
                        </p:par>
                        <p:par>
                          <p:cTn id="49" fill="hold" nodeType="afterGroup">
                            <p:stCondLst>
                              <p:cond delay="4250"/>
                            </p:stCondLst>
                            <p:childTnLst>
                              <p:par>
                                <p:cTn id="50" presetID="53" presetClass="entr" presetSubtype="16"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childTnLst>
                          </p:cTn>
                        </p:par>
                        <p:par>
                          <p:cTn id="55" fill="hold" nodeType="afterGroup">
                            <p:stCondLst>
                              <p:cond delay="4750"/>
                            </p:stCondLst>
                            <p:childTnLst>
                              <p:par>
                                <p:cTn id="56" presetID="16" presetClass="entr" presetSubtype="21"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arn(inVertical)">
                                      <p:cBhvr>
                                        <p:cTn id="58" dur="500"/>
                                        <p:tgtEl>
                                          <p:spTgt spid="65"/>
                                        </p:tgtEl>
                                      </p:cBhvr>
                                    </p:animEffect>
                                  </p:childTnLst>
                                </p:cTn>
                              </p:par>
                            </p:childTnLst>
                          </p:cTn>
                        </p:par>
                        <p:par>
                          <p:cTn id="59" fill="hold" nodeType="afterGroup">
                            <p:stCondLst>
                              <p:cond delay="5250"/>
                            </p:stCondLst>
                            <p:childTnLst>
                              <p:par>
                                <p:cTn id="60" presetID="22" presetClass="entr" presetSubtype="1"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up)">
                                      <p:cBhvr>
                                        <p:cTn id="6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淘宝店chenying0907出品 6"/>
          <p:cNvSpPr/>
          <p:nvPr/>
        </p:nvSpPr>
        <p:spPr>
          <a:xfrm>
            <a:off x="2745235" y="4357047"/>
            <a:ext cx="8038454" cy="1807159"/>
          </a:xfrm>
          <a:custGeom>
            <a:rect l="l" t="t" r="r" b="b"/>
            <a:pathLst>
              <a:path w="5372650" h="1610464">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defTabSz="1368425">
              <a:lnSpc>
                <a:spcPct val="120000"/>
              </a:lnSpc>
              <a:defRPr/>
            </a:pPr>
            <a:endParaRPr lang="zh-CN" altLang="en-US" sz="1795" kern="0">
              <a:solidFill>
                <a:srgbClr val="F9F9F9"/>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2975868" y="2186114"/>
            <a:ext cx="2166170" cy="3008767"/>
            <a:chOff x="2039823" y="1840595"/>
            <a:chExt cx="1447800" cy="2681287"/>
          </a:xfrm>
        </p:grpSpPr>
        <p:cxnSp>
          <p:nvCxnSpPr>
            <p:cNvPr id="5" name="淘宝店chenying0907出品 4"/>
            <p:cNvCxnSpPr>
              <a:stCxn id="6" idx="2"/>
            </p:cNvCxnSpPr>
            <p:nvPr/>
          </p:nvCxnSpPr>
          <p:spPr>
            <a:xfrm>
              <a:off x="2625655" y="2563842"/>
              <a:ext cx="861968" cy="1958040"/>
            </a:xfrm>
            <a:prstGeom prst="line">
              <a:avLst/>
            </a:prstGeom>
            <a:noFill/>
            <a:ln w="9525" cap="flat" cmpd="sng" algn="ctr">
              <a:solidFill>
                <a:sysClr val="window" lastClr="FFFFFF">
                  <a:lumMod val="50000"/>
                </a:sysClr>
              </a:solidFill>
              <a:prstDash val="solid"/>
            </a:ln>
            <a:effectLst/>
          </p:spPr>
        </p:cxnSp>
        <p:sp>
          <p:nvSpPr>
            <p:cNvPr id="6" name="淘宝店chenying0907出品 5"/>
            <p:cNvSpPr/>
            <p:nvPr/>
          </p:nvSpPr>
          <p:spPr>
            <a:xfrm rot="20389820">
              <a:off x="2039823" y="18405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1</a:t>
              </a:r>
              <a:endParaRPr lang="zh-CN" altLang="en-US" sz="1795" kern="0">
                <a:solidFill>
                  <a:srgbClr val="4D4D4D"/>
                </a:solidFill>
                <a:latin typeface="微软雅黑" panose="020b0503020204020204" pitchFamily="34" charset="-122"/>
                <a:ea typeface="微软雅黑" panose="020b0503020204020204" pitchFamily="34" charset="-122"/>
              </a:endParaRPr>
            </a:p>
          </p:txBody>
        </p:sp>
      </p:grpSp>
      <p:grpSp>
        <p:nvGrpSpPr>
          <p:cNvPr id="7" name="淘宝店chenying0907出品 6"/>
          <p:cNvGrpSpPr/>
          <p:nvPr/>
        </p:nvGrpSpPr>
        <p:grpSpPr>
          <a:xfrm>
            <a:off x="8476802" y="2157611"/>
            <a:ext cx="1983282" cy="3037269"/>
            <a:chOff x="5716473" y="1815195"/>
            <a:chExt cx="1325563" cy="2706687"/>
          </a:xfrm>
        </p:grpSpPr>
        <p:cxnSp>
          <p:nvCxnSpPr>
            <p:cNvPr id="8" name="淘宝店chenying0907出品 7"/>
            <p:cNvCxnSpPr>
              <a:stCxn id="9" idx="2"/>
            </p:cNvCxnSpPr>
            <p:nvPr/>
          </p:nvCxnSpPr>
          <p:spPr>
            <a:xfrm flipH="1">
              <a:off x="5716473" y="2548620"/>
              <a:ext cx="776288" cy="1973262"/>
            </a:xfrm>
            <a:prstGeom prst="line">
              <a:avLst/>
            </a:prstGeom>
            <a:noFill/>
            <a:ln w="9525" cap="flat" cmpd="sng" algn="ctr">
              <a:solidFill>
                <a:sysClr val="window" lastClr="FFFFFF">
                  <a:lumMod val="50000"/>
                </a:sysClr>
              </a:solidFill>
              <a:prstDash val="solid"/>
            </a:ln>
            <a:effectLst/>
          </p:spPr>
        </p:cxnSp>
        <p:sp>
          <p:nvSpPr>
            <p:cNvPr id="9" name="淘宝店chenying0907出品 8"/>
            <p:cNvSpPr/>
            <p:nvPr/>
          </p:nvSpPr>
          <p:spPr>
            <a:xfrm rot="864364">
              <a:off x="6127636" y="1815195"/>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5</a:t>
              </a:r>
              <a:endParaRPr lang="zh-CN" altLang="en-US" sz="1795" kern="0">
                <a:solidFill>
                  <a:srgbClr val="4D4D4D"/>
                </a:solidFill>
                <a:latin typeface="微软雅黑" panose="020b0503020204020204" pitchFamily="34" charset="-122"/>
                <a:ea typeface="微软雅黑" panose="020b0503020204020204" pitchFamily="34" charset="-122"/>
              </a:endParaRPr>
            </a:p>
          </p:txBody>
        </p:sp>
      </p:grpSp>
      <p:grpSp>
        <p:nvGrpSpPr>
          <p:cNvPr id="10" name="淘宝店chenying0907出品 9"/>
          <p:cNvGrpSpPr/>
          <p:nvPr/>
        </p:nvGrpSpPr>
        <p:grpSpPr>
          <a:xfrm>
            <a:off x="7545727" y="1934936"/>
            <a:ext cx="1368108" cy="3259944"/>
            <a:chOff x="5094173" y="1616757"/>
            <a:chExt cx="914400" cy="2905125"/>
          </a:xfrm>
        </p:grpSpPr>
        <p:cxnSp>
          <p:nvCxnSpPr>
            <p:cNvPr id="11" name="淘宝店chenying0907出品 10"/>
            <p:cNvCxnSpPr>
              <a:stCxn id="12" idx="2"/>
            </p:cNvCxnSpPr>
            <p:nvPr/>
          </p:nvCxnSpPr>
          <p:spPr>
            <a:xfrm flipH="1">
              <a:off x="5192598" y="2356532"/>
              <a:ext cx="295275" cy="2165350"/>
            </a:xfrm>
            <a:prstGeom prst="line">
              <a:avLst/>
            </a:prstGeom>
            <a:noFill/>
            <a:ln w="9525" cap="flat" cmpd="sng" algn="ctr">
              <a:solidFill>
                <a:sysClr val="window" lastClr="FFFFFF">
                  <a:lumMod val="50000"/>
                </a:sysClr>
              </a:solidFill>
              <a:prstDash val="solid"/>
            </a:ln>
            <a:effectLst/>
          </p:spPr>
        </p:cxnSp>
        <p:sp>
          <p:nvSpPr>
            <p:cNvPr id="12" name="淘宝店chenying0907出品 11"/>
            <p:cNvSpPr/>
            <p:nvPr/>
          </p:nvSpPr>
          <p:spPr>
            <a:xfrm rot="591453">
              <a:off x="5094173" y="16167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4</a:t>
              </a:r>
              <a:endParaRPr lang="zh-CN" altLang="en-US" sz="1795" kern="0">
                <a:solidFill>
                  <a:srgbClr val="4D4D4D"/>
                </a:solidFill>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3773931" y="3026929"/>
            <a:ext cx="1368108" cy="2167951"/>
            <a:chOff x="2573223" y="2589895"/>
            <a:chExt cx="914400" cy="1931987"/>
          </a:xfrm>
        </p:grpSpPr>
        <p:sp>
          <p:nvSpPr>
            <p:cNvPr id="14" name="淘宝店chenying0907出品 13"/>
            <p:cNvSpPr/>
            <p:nvPr/>
          </p:nvSpPr>
          <p:spPr>
            <a:xfrm rot="21303428">
              <a:off x="2573223" y="25898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6</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15" name="淘宝店chenying0907出品 14"/>
            <p:cNvCxnSpPr>
              <a:stCxn id="14" idx="2"/>
            </p:cNvCxnSpPr>
            <p:nvPr/>
          </p:nvCxnSpPr>
          <p:spPr>
            <a:xfrm>
              <a:off x="3062499" y="3333048"/>
              <a:ext cx="185412" cy="1188834"/>
            </a:xfrm>
            <a:prstGeom prst="line">
              <a:avLst/>
            </a:prstGeom>
            <a:noFill/>
            <a:ln w="9525" cap="flat" cmpd="sng" algn="ctr">
              <a:solidFill>
                <a:sysClr val="window" lastClr="FFFFFF">
                  <a:lumMod val="50000"/>
                </a:sysClr>
              </a:solidFill>
              <a:prstDash val="solid"/>
            </a:ln>
            <a:effectLst/>
          </p:spPr>
        </p:cxnSp>
      </p:grpSp>
      <p:grpSp>
        <p:nvGrpSpPr>
          <p:cNvPr id="16" name="淘宝店chenying0907出品 15"/>
          <p:cNvGrpSpPr/>
          <p:nvPr/>
        </p:nvGrpSpPr>
        <p:grpSpPr>
          <a:xfrm>
            <a:off x="4377228" y="1867243"/>
            <a:ext cx="1368108" cy="3327637"/>
            <a:chOff x="2976448" y="1556432"/>
            <a:chExt cx="914400" cy="2965450"/>
          </a:xfrm>
        </p:grpSpPr>
        <p:sp>
          <p:nvSpPr>
            <p:cNvPr id="17" name="淘宝店chenying0907出品 16"/>
            <p:cNvSpPr/>
            <p:nvPr/>
          </p:nvSpPr>
          <p:spPr>
            <a:xfrm rot="21156414">
              <a:off x="2976448" y="15564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2</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18" name="淘宝店chenying0907出品 17"/>
            <p:cNvCxnSpPr>
              <a:stCxn id="17" idx="2"/>
            </p:cNvCxnSpPr>
            <p:nvPr/>
          </p:nvCxnSpPr>
          <p:spPr>
            <a:xfrm>
              <a:off x="3481652" y="2299456"/>
              <a:ext cx="269496" cy="2222426"/>
            </a:xfrm>
            <a:prstGeom prst="line">
              <a:avLst/>
            </a:prstGeom>
            <a:noFill/>
            <a:ln w="9525" cap="flat" cmpd="sng" algn="ctr">
              <a:solidFill>
                <a:sysClr val="window" lastClr="FFFFFF">
                  <a:lumMod val="50000"/>
                </a:sysClr>
              </a:solidFill>
              <a:prstDash val="solid"/>
            </a:ln>
            <a:effectLst/>
          </p:spPr>
        </p:cxnSp>
      </p:grpSp>
      <p:grpSp>
        <p:nvGrpSpPr>
          <p:cNvPr id="19" name="淘宝店chenying0907出品 18"/>
          <p:cNvGrpSpPr/>
          <p:nvPr/>
        </p:nvGrpSpPr>
        <p:grpSpPr>
          <a:xfrm>
            <a:off x="5296426" y="2770409"/>
            <a:ext cx="1368108" cy="2424471"/>
            <a:chOff x="3590811" y="2361295"/>
            <a:chExt cx="914400" cy="2160587"/>
          </a:xfrm>
        </p:grpSpPr>
        <p:sp>
          <p:nvSpPr>
            <p:cNvPr id="20" name="淘宝店chenying0907出品 19"/>
            <p:cNvSpPr/>
            <p:nvPr/>
          </p:nvSpPr>
          <p:spPr>
            <a:xfrm>
              <a:off x="3590811" y="2361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7</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21" name="淘宝店chenying0907出品 20"/>
            <p:cNvCxnSpPr>
              <a:stCxn id="20" idx="2"/>
            </p:cNvCxnSpPr>
            <p:nvPr/>
          </p:nvCxnSpPr>
          <p:spPr>
            <a:xfrm>
              <a:off x="4048011" y="3105832"/>
              <a:ext cx="163949" cy="1416050"/>
            </a:xfrm>
            <a:prstGeom prst="line">
              <a:avLst/>
            </a:prstGeom>
            <a:noFill/>
            <a:ln w="9525" cap="flat" cmpd="sng" algn="ctr">
              <a:solidFill>
                <a:sysClr val="window" lastClr="FFFFFF">
                  <a:lumMod val="50000"/>
                </a:sysClr>
              </a:solidFill>
              <a:prstDash val="solid"/>
            </a:ln>
            <a:effectLst/>
          </p:spPr>
        </p:cxnSp>
      </p:grpSp>
      <p:grpSp>
        <p:nvGrpSpPr>
          <p:cNvPr id="22" name="淘宝店chenying0907出品 21"/>
          <p:cNvGrpSpPr/>
          <p:nvPr/>
        </p:nvGrpSpPr>
        <p:grpSpPr>
          <a:xfrm>
            <a:off x="6034118" y="1772829"/>
            <a:ext cx="1368108" cy="3436275"/>
            <a:chOff x="4083861" y="1472295"/>
            <a:chExt cx="914400" cy="3062264"/>
          </a:xfrm>
        </p:grpSpPr>
        <p:sp>
          <p:nvSpPr>
            <p:cNvPr id="23" name="淘宝店chenying0907出品 22"/>
            <p:cNvSpPr/>
            <p:nvPr/>
          </p:nvSpPr>
          <p:spPr>
            <a:xfrm>
              <a:off x="4083861" y="1472295"/>
              <a:ext cx="914400" cy="74453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3</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24" name="淘宝店chenying0907出品 23"/>
            <p:cNvCxnSpPr>
              <a:stCxn id="23" idx="2"/>
            </p:cNvCxnSpPr>
            <p:nvPr/>
          </p:nvCxnSpPr>
          <p:spPr>
            <a:xfrm flipH="1">
              <a:off x="4528361" y="2216832"/>
              <a:ext cx="12700" cy="2317727"/>
            </a:xfrm>
            <a:prstGeom prst="line">
              <a:avLst/>
            </a:prstGeom>
            <a:noFill/>
            <a:ln w="9525" cap="flat" cmpd="sng" algn="ctr">
              <a:solidFill>
                <a:sysClr val="window" lastClr="FFFFFF">
                  <a:lumMod val="50000"/>
                </a:sysClr>
              </a:solidFill>
              <a:prstDash val="solid"/>
            </a:ln>
            <a:effectLst/>
          </p:spPr>
        </p:cxnSp>
      </p:grpSp>
      <p:grpSp>
        <p:nvGrpSpPr>
          <p:cNvPr id="25" name="淘宝店chenying0907出品 24"/>
          <p:cNvGrpSpPr/>
          <p:nvPr/>
        </p:nvGrpSpPr>
        <p:grpSpPr>
          <a:xfrm>
            <a:off x="6761915" y="2904012"/>
            <a:ext cx="1368108" cy="2356615"/>
            <a:chOff x="4570298" y="2480357"/>
            <a:chExt cx="914400" cy="2100116"/>
          </a:xfrm>
        </p:grpSpPr>
        <p:sp>
          <p:nvSpPr>
            <p:cNvPr id="26" name="淘宝店chenying0907出品 25"/>
            <p:cNvSpPr/>
            <p:nvPr/>
          </p:nvSpPr>
          <p:spPr>
            <a:xfrm>
              <a:off x="4570298" y="2480357"/>
              <a:ext cx="914400" cy="7445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8</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27" name="淘宝店chenying0907出品 26"/>
            <p:cNvCxnSpPr/>
            <p:nvPr/>
          </p:nvCxnSpPr>
          <p:spPr>
            <a:xfrm flipH="1">
              <a:off x="4788024" y="3224895"/>
              <a:ext cx="239475" cy="1355578"/>
            </a:xfrm>
            <a:prstGeom prst="line">
              <a:avLst/>
            </a:prstGeom>
            <a:noFill/>
            <a:ln w="9525" cap="flat" cmpd="sng" algn="ctr">
              <a:solidFill>
                <a:sysClr val="window" lastClr="FFFFFF">
                  <a:lumMod val="50000"/>
                </a:sysClr>
              </a:solidFill>
              <a:prstDash val="solid"/>
            </a:ln>
            <a:effectLst/>
          </p:spPr>
        </p:cxnSp>
      </p:grpSp>
      <p:grpSp>
        <p:nvGrpSpPr>
          <p:cNvPr id="28" name="淘宝店chenying0907出品 27"/>
          <p:cNvGrpSpPr/>
          <p:nvPr/>
        </p:nvGrpSpPr>
        <p:grpSpPr>
          <a:xfrm>
            <a:off x="8130026" y="3092839"/>
            <a:ext cx="1467865" cy="2264148"/>
            <a:chOff x="5484698" y="2648632"/>
            <a:chExt cx="981075" cy="2017713"/>
          </a:xfrm>
        </p:grpSpPr>
        <p:sp>
          <p:nvSpPr>
            <p:cNvPr id="29" name="淘宝店chenying0907出品 28"/>
            <p:cNvSpPr/>
            <p:nvPr/>
          </p:nvSpPr>
          <p:spPr>
            <a:xfrm rot="815004">
              <a:off x="5551373" y="2648632"/>
              <a:ext cx="914400" cy="7461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gn="ctr" defTabSz="1368425">
                <a:lnSpc>
                  <a:spcPct val="120000"/>
                </a:lnSpc>
                <a:defRPr/>
              </a:pPr>
              <a:r>
                <a:rPr lang="zh-CN" altLang="en-US" sz="1795" kern="0">
                  <a:solidFill>
                    <a:srgbClr val="4D4D4D"/>
                  </a:solidFill>
                  <a:latin typeface="微软雅黑" panose="020b0503020204020204" pitchFamily="34" charset="-122"/>
                  <a:ea typeface="微软雅黑" panose="020b0503020204020204" pitchFamily="34" charset="-122"/>
                </a:rPr>
                <a:t>此处添加文本</a:t>
              </a:r>
              <a:r>
                <a:rPr lang="en-US" altLang="zh-CN" sz="1795" kern="0">
                  <a:solidFill>
                    <a:srgbClr val="4D4D4D"/>
                  </a:solidFill>
                  <a:latin typeface="微软雅黑" panose="020b0503020204020204" pitchFamily="34" charset="-122"/>
                  <a:ea typeface="微软雅黑" panose="020b0503020204020204" pitchFamily="34" charset="-122"/>
                </a:rPr>
                <a:t>9</a:t>
              </a:r>
              <a:endParaRPr lang="zh-CN" altLang="en-US" sz="1795" kern="0">
                <a:solidFill>
                  <a:srgbClr val="4D4D4D"/>
                </a:solidFill>
                <a:latin typeface="微软雅黑" panose="020b0503020204020204" pitchFamily="34" charset="-122"/>
                <a:ea typeface="微软雅黑" panose="020b0503020204020204" pitchFamily="34" charset="-122"/>
              </a:endParaRPr>
            </a:p>
          </p:txBody>
        </p:sp>
        <p:cxnSp>
          <p:nvCxnSpPr>
            <p:cNvPr id="30" name="淘宝店chenying0907出品 29"/>
            <p:cNvCxnSpPr>
              <a:stCxn id="29" idx="2"/>
            </p:cNvCxnSpPr>
            <p:nvPr/>
          </p:nvCxnSpPr>
          <p:spPr>
            <a:xfrm flipH="1">
              <a:off x="5484698" y="3384322"/>
              <a:ext cx="436257" cy="1282023"/>
            </a:xfrm>
            <a:prstGeom prst="line">
              <a:avLst/>
            </a:prstGeom>
            <a:noFill/>
            <a:ln w="9525" cap="flat" cmpd="sng" algn="ctr">
              <a:solidFill>
                <a:sysClr val="window" lastClr="FFFFFF">
                  <a:lumMod val="50000"/>
                </a:sysClr>
              </a:solidFill>
              <a:prstDash val="solid"/>
            </a:ln>
            <a:effectLst/>
          </p:spPr>
        </p:cxnSp>
      </p:grpSp>
      <p:pic>
        <p:nvPicPr>
          <p:cNvPr id="31" name="图片 30" descr="未标题-3.png"/>
          <p:cNvPicPr>
            <a:picLocks noChangeAspect="1"/>
          </p:cNvPicPr>
          <p:nvPr/>
        </p:nvPicPr>
        <p:blipFill>
          <a:blip r:embed="rId3"/>
          <a:stretch>
            <a:fillRect/>
          </a:stretch>
        </p:blipFill>
        <p:spPr>
          <a:xfrm>
            <a:off x="10104308" y="3009813"/>
            <a:ext cx="3200447" cy="4398582"/>
          </a:xfrm>
          <a:prstGeom prst="rect">
            <a:avLst/>
          </a:prstGeom>
          <a:effectLst>
            <a:outerShdw blurRad="76200" dir="13500000" sy="23000" kx="1200000" algn="br" rotWithShape="0">
              <a:prstClr val="black">
                <a:alpha val="20000"/>
              </a:prstClr>
            </a:outerShdw>
          </a:effectLst>
        </p:spPr>
      </p:pic>
      <p:grpSp>
        <p:nvGrpSpPr>
          <p:cNvPr id="33" name="淘宝店chenying0907出品 32"/>
          <p:cNvGrpSpPr/>
          <p:nvPr/>
        </p:nvGrpSpPr>
        <p:grpSpPr>
          <a:xfrm>
            <a:off x="426332" y="105966"/>
            <a:ext cx="3340941" cy="590700"/>
            <a:chOff x="568442" y="141286"/>
            <a:chExt cx="4454590" cy="787601"/>
          </a:xfrm>
        </p:grpSpPr>
        <p:sp>
          <p:nvSpPr>
            <p:cNvPr id="34" name="淘宝店chenying0907出品 3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rPr>
                <a:t>成功项目</a:t>
              </a:r>
              <a:endParaRPr lang="zh-CN" altLang="en-US" sz="3200" b="1">
                <a:solidFill>
                  <a:srgbClr val="FF0000"/>
                </a:solidFill>
                <a:latin typeface="+mj-ea"/>
              </a:endParaRPr>
            </a:p>
          </p:txBody>
        </p:sp>
        <p:sp>
          <p:nvSpPr>
            <p:cNvPr id="35" name="等腰三角形 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37" name="圆角淘宝店chenying0907出品 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nodeType="afterGroup">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000"/>
                            </p:stCondLst>
                            <p:childTnLst>
                              <p:par>
                                <p:cTn id="21" presetID="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500"/>
                            </p:stCondLst>
                            <p:childTnLst>
                              <p:par>
                                <p:cTn id="26" presetID="2" presetClass="entr" presetSubtype="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2000"/>
                            </p:stCondLst>
                            <p:childTnLst>
                              <p:par>
                                <p:cTn id="31" presetID="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500"/>
                            </p:stCondLst>
                            <p:childTnLst>
                              <p:par>
                                <p:cTn id="36" presetID="2" presetClass="entr" presetSubtype="9"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3000"/>
                            </p:stCondLst>
                            <p:childTnLst>
                              <p:par>
                                <p:cTn id="41" presetID="2" presetClass="entr" presetSubtype="3"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3500"/>
                            </p:stCondLst>
                            <p:childTnLst>
                              <p:par>
                                <p:cTn id="46" presetID="2" presetClass="entr" presetSubtype="3"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4000"/>
                            </p:stCondLst>
                            <p:childTnLst>
                              <p:par>
                                <p:cTn id="51" presetID="2" presetClass="entr" presetSubtype="1"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4500"/>
                            </p:stCondLst>
                            <p:childTnLst>
                              <p:par>
                                <p:cTn id="56" presetID="2" presetClass="entr" presetSubtype="3"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0"/>
                            </p:stCondLst>
                            <p:childTnLst>
                              <p:par>
                                <p:cTn id="61" presetID="2" presetClass="entr" presetSubtype="9"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0-#ppt_h/2"/>
                                          </p:val>
                                        </p:tav>
                                        <p:tav tm="100000">
                                          <p:val>
                                            <p:strVal val="#ppt_y"/>
                                          </p:val>
                                        </p:tav>
                                      </p:tavLst>
                                    </p:anim>
                                  </p:childTnLst>
                                </p:cTn>
                              </p:par>
                            </p:childTnLst>
                          </p:cTn>
                        </p:par>
                        <p:par>
                          <p:cTn id="65" fill="hold" nodeType="afterGroup">
                            <p:stCondLst>
                              <p:cond delay="5500"/>
                            </p:stCondLst>
                            <p:childTnLst>
                              <p:par>
                                <p:cTn id="66" presetID="47"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045" name="淘宝店chenying0907出品 1044"/>
          <p:cNvGrpSpPr/>
          <p:nvPr/>
        </p:nvGrpSpPr>
        <p:grpSpPr>
          <a:xfrm>
            <a:off x="801454" y="3475933"/>
            <a:ext cx="11798733" cy="1865227"/>
            <a:chOff x="-1223381" y="3166398"/>
            <a:chExt cx="14258916"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grpSp>
          <p:nvGrpSpPr>
            <p:cNvPr id="1044" name="淘宝店chenying0907出品 1043"/>
            <p:cNvGrpSpPr/>
            <p:nvPr/>
          </p:nvGrpSpPr>
          <p:grpSpPr>
            <a:xfrm>
              <a:off x="-1223381" y="3166398"/>
              <a:ext cx="14258916" cy="2254150"/>
              <a:chOff x="-1223381" y="3166398"/>
              <a:chExt cx="14258916" cy="2254150"/>
            </a:xfrm>
            <a:grpFill/>
          </p:grpSpPr>
          <p:sp>
            <p:nvSpPr>
              <p:cNvPr id="1031" name="淘宝店chenying0907出品 86"/>
              <p:cNvSpPr>
                <a:spLocks noEditPoints="1"/>
              </p:cNvSpPr>
              <p:nvPr/>
            </p:nvSpPr>
            <p:spPr bwMode="auto">
              <a:xfrm>
                <a:off x="1712982" y="3166398"/>
                <a:ext cx="8801914" cy="2254150"/>
              </a:xfrm>
              <a:custGeom>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621" tIns="51311" rIns="102621" bIns="51311" numCol="1" anchor="t" anchorCtr="0" compatLnSpc="1"/>
              <a:lstStyle/>
              <a:p>
                <a:endParaRPr lang="zh-CN" altLang="en-US" sz="2920"/>
              </a:p>
            </p:txBody>
          </p:sp>
          <p:sp>
            <p:nvSpPr>
              <p:cNvPr id="1040" name="淘宝店chenying0907出品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21" tIns="51311" rIns="102621" bIns="51311" numCol="1" anchor="t" anchorCtr="0" compatLnSpc="1"/>
              <a:lstStyle/>
              <a:p>
                <a:endParaRPr lang="zh-CN" altLang="en-US" sz="2920"/>
              </a:p>
            </p:txBody>
          </p:sp>
          <p:sp>
            <p:nvSpPr>
              <p:cNvPr id="1041" name="淘宝店chenying0907出品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21" tIns="51311" rIns="102621" bIns="51311" numCol="1" anchor="t" anchorCtr="0" compatLnSpc="1"/>
              <a:lstStyle/>
              <a:p>
                <a:endParaRPr lang="zh-CN" altLang="en-US" sz="2920"/>
              </a:p>
            </p:txBody>
          </p:sp>
        </p:grpSp>
      </p:grpSp>
      <p:sp>
        <p:nvSpPr>
          <p:cNvPr id="116" name="TextBox 115"/>
          <p:cNvSpPr txBox="1"/>
          <p:nvPr/>
        </p:nvSpPr>
        <p:spPr>
          <a:xfrm>
            <a:off x="2902597" y="6092273"/>
            <a:ext cx="216052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4913363" y="2891815"/>
            <a:ext cx="216052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8661769" y="2891816"/>
            <a:ext cx="216052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淘宝店chenying0907出品 2"/>
          <p:cNvGrpSpPr/>
          <p:nvPr/>
        </p:nvGrpSpPr>
        <p:grpSpPr>
          <a:xfrm>
            <a:off x="5259063" y="3683427"/>
            <a:ext cx="1448456" cy="144845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2" name="淘宝店chenying0907出品 44"/>
            <p:cNvSpPr>
              <a:spLocks noEditPoints="1"/>
            </p:cNvSpPr>
            <p:nvPr/>
          </p:nvSpPr>
          <p:spPr bwMode="auto">
            <a:xfrm>
              <a:off x="4943211" y="3521659"/>
              <a:ext cx="744244" cy="648096"/>
            </a:xfrm>
            <a:custGeom>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4" name="淘宝店chenying0907出品 3"/>
          <p:cNvGrpSpPr/>
          <p:nvPr/>
        </p:nvGrpSpPr>
        <p:grpSpPr>
          <a:xfrm>
            <a:off x="7054858" y="3683427"/>
            <a:ext cx="1448456" cy="144845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3" name="淘宝店chenying0907出品 6"/>
            <p:cNvSpPr>
              <a:spLocks noEditPoints="1"/>
            </p:cNvSpPr>
            <p:nvPr/>
          </p:nvSpPr>
          <p:spPr bwMode="auto">
            <a:xfrm>
              <a:off x="6513658" y="3467308"/>
              <a:ext cx="848984" cy="533412"/>
            </a:xfrm>
            <a:custGeom>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102621" tIns="51311" rIns="102621" bIns="51311" numCol="1" anchor="t" anchorCtr="0" compatLnSpc="1"/>
            <a:lstStyle/>
            <a:p>
              <a:endParaRPr lang="zh-CN" altLang="en-US" sz="2920"/>
            </a:p>
          </p:txBody>
        </p:sp>
      </p:grpSp>
      <p:grpSp>
        <p:nvGrpSpPr>
          <p:cNvPr id="6" name="淘宝店chenying0907出品 5"/>
          <p:cNvGrpSpPr/>
          <p:nvPr/>
        </p:nvGrpSpPr>
        <p:grpSpPr>
          <a:xfrm>
            <a:off x="8887654" y="3683427"/>
            <a:ext cx="1448456" cy="144845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4" name="淘宝店chenying0907出品 45"/>
            <p:cNvSpPr>
              <a:spLocks noEditPoints="1"/>
            </p:cNvSpPr>
            <p:nvPr/>
          </p:nvSpPr>
          <p:spPr bwMode="auto">
            <a:xfrm>
              <a:off x="8295761" y="3462502"/>
              <a:ext cx="621462" cy="690549"/>
            </a:xfrm>
            <a:custGeom>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2" name="淘宝店chenying0907出品 1"/>
          <p:cNvGrpSpPr/>
          <p:nvPr/>
        </p:nvGrpSpPr>
        <p:grpSpPr>
          <a:xfrm>
            <a:off x="3420736" y="3683428"/>
            <a:ext cx="1462122" cy="1448452"/>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ln>
          </p:spPr>
          <p:txBody>
            <a:bodyPr vert="horz" wrap="square" lIns="102621" tIns="51311" rIns="102621" bIns="51311" numCol="1" anchor="t" anchorCtr="0" compatLnSpc="1"/>
            <a:lstStyle/>
            <a:p>
              <a:endParaRPr lang="zh-CN" altLang="en-US" sz="2920"/>
            </a:p>
          </p:txBody>
        </p:sp>
        <p:sp>
          <p:nvSpPr>
            <p:cNvPr id="115" name="淘宝店chenying0907出品 39"/>
            <p:cNvSpPr>
              <a:spLocks noEditPoints="1"/>
            </p:cNvSpPr>
            <p:nvPr/>
          </p:nvSpPr>
          <p:spPr bwMode="auto">
            <a:xfrm>
              <a:off x="3368516" y="3483160"/>
              <a:ext cx="686595" cy="686595"/>
            </a:xfrm>
            <a:custGeom>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90922" tIns="45460" rIns="90922" bIns="45460" numCol="1" anchor="t" anchorCtr="0" compatLnSpc="1"/>
            <a:lstStyle/>
            <a:p>
              <a:endParaRPr lang="zh-CN" altLang="en-US" sz="2920"/>
            </a:p>
          </p:txBody>
        </p:sp>
      </p:grpSp>
      <p:grpSp>
        <p:nvGrpSpPr>
          <p:cNvPr id="7" name="淘宝店chenying0907出品 6"/>
          <p:cNvGrpSpPr/>
          <p:nvPr/>
        </p:nvGrpSpPr>
        <p:grpSpPr>
          <a:xfrm>
            <a:off x="5144660" y="2243136"/>
            <a:ext cx="1525876" cy="617059"/>
            <a:chOff x="4584108" y="1898476"/>
            <a:chExt cx="1359620" cy="549825"/>
          </a:xfrm>
          <a:solidFill>
            <a:srgbClr val="CB1B3D"/>
          </a:solidFill>
        </p:grpSpPr>
        <p:grpSp>
          <p:nvGrpSpPr>
            <p:cNvPr id="5" name="淘宝店chenying0907出品 4"/>
            <p:cNvGrpSpPr/>
            <p:nvPr/>
          </p:nvGrpSpPr>
          <p:grpSpPr>
            <a:xfrm>
              <a:off x="4584108" y="1898476"/>
              <a:ext cx="1359620" cy="549825"/>
              <a:chOff x="4714476" y="2177811"/>
              <a:chExt cx="1359620" cy="549825"/>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74" name="TextBox 73"/>
              <p:cNvSpPr txBox="1"/>
              <p:nvPr/>
            </p:nvSpPr>
            <p:spPr>
              <a:xfrm>
                <a:off x="4714476" y="2177811"/>
                <a:ext cx="1359620" cy="482381"/>
              </a:xfrm>
              <a:prstGeom prst="rect">
                <a:avLst/>
              </a:prstGeom>
              <a:grpFill/>
            </p:spPr>
            <p:txBody>
              <a:bodyPr wrap="square" rtlCol="0" anchor="ctr">
                <a:spAutoFit/>
              </a:bodyPr>
              <a:lstStyle/>
              <a:p>
                <a:pPr algn="just"/>
                <a:endParaRPr lang="zh-CN" altLang="en-US" sz="2920">
                  <a:solidFill>
                    <a:srgbClr val="001B36"/>
                  </a:solidFill>
                </a:endParaRPr>
              </a:p>
            </p:txBody>
          </p:sp>
        </p:grpSp>
        <p:sp>
          <p:nvSpPr>
            <p:cNvPr id="126" name="TextBox 125"/>
            <p:cNvSpPr txBox="1"/>
            <p:nvPr/>
          </p:nvSpPr>
          <p:spPr>
            <a:xfrm>
              <a:off x="4661201" y="1916832"/>
              <a:ext cx="1257939" cy="461755"/>
            </a:xfrm>
            <a:prstGeom prst="rect">
              <a:avLst/>
            </a:prstGeom>
            <a:grpFill/>
          </p:spPr>
          <p:txBody>
            <a:bodyPr wrap="square" lIns="102611" tIns="0" rIns="102611" bIns="0" rtlCol="0" anchor="t">
              <a:spAutoFit/>
            </a:bodyPr>
            <a:lstStyle/>
            <a:p>
              <a:pPr>
                <a:lnSpc>
                  <a:spcPct val="150000"/>
                </a:lnSpc>
              </a:pPr>
              <a:r>
                <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 name="淘宝店chenying0907出品 7"/>
          <p:cNvGrpSpPr/>
          <p:nvPr/>
        </p:nvGrpSpPr>
        <p:grpSpPr>
          <a:xfrm>
            <a:off x="9097601" y="2243136"/>
            <a:ext cx="1525876" cy="617059"/>
            <a:chOff x="8106345" y="1898476"/>
            <a:chExt cx="1359620" cy="549825"/>
          </a:xfrm>
          <a:solidFill>
            <a:srgbClr val="FF6600"/>
          </a:solidFill>
        </p:grpSpPr>
        <p:grpSp>
          <p:nvGrpSpPr>
            <p:cNvPr id="77" name="淘宝店chenying0907出品 76"/>
            <p:cNvGrpSpPr/>
            <p:nvPr/>
          </p:nvGrpSpPr>
          <p:grpSpPr>
            <a:xfrm>
              <a:off x="8106345" y="1898476"/>
              <a:ext cx="1359620" cy="549825"/>
              <a:chOff x="4714476" y="2177811"/>
              <a:chExt cx="1359620" cy="549825"/>
            </a:xfrm>
            <a:grpFill/>
          </p:grpSpPr>
          <p:sp>
            <p:nvSpPr>
              <p:cNvPr id="78" name="等腰三角形 77"/>
              <p:cNvSpPr/>
              <p:nvPr/>
            </p:nvSpPr>
            <p:spPr>
              <a:xfrm rot="10800000">
                <a:off x="5813900" y="2570625"/>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79" name="TextBox 78"/>
              <p:cNvSpPr txBox="1"/>
              <p:nvPr/>
            </p:nvSpPr>
            <p:spPr>
              <a:xfrm>
                <a:off x="4714476" y="2177811"/>
                <a:ext cx="1359620" cy="482381"/>
              </a:xfrm>
              <a:prstGeom prst="rect">
                <a:avLst/>
              </a:prstGeom>
              <a:solidFill>
                <a:srgbClr val="CB1B3D"/>
              </a:solidFill>
            </p:spPr>
            <p:txBody>
              <a:bodyPr wrap="square" rtlCol="0" anchor="ctr">
                <a:spAutoFit/>
              </a:bodyPr>
              <a:lstStyle/>
              <a:p>
                <a:pPr algn="just"/>
                <a:endParaRPr lang="zh-CN" altLang="en-US" sz="2920">
                  <a:solidFill>
                    <a:srgbClr val="001B36"/>
                  </a:solidFill>
                </a:endParaRPr>
              </a:p>
            </p:txBody>
          </p:sp>
        </p:grpSp>
        <p:sp>
          <p:nvSpPr>
            <p:cNvPr id="80" name="TextBox 79"/>
            <p:cNvSpPr txBox="1"/>
            <p:nvPr/>
          </p:nvSpPr>
          <p:spPr>
            <a:xfrm>
              <a:off x="8183438" y="1916832"/>
              <a:ext cx="1257939" cy="461755"/>
            </a:xfrm>
            <a:prstGeom prst="rect">
              <a:avLst/>
            </a:prstGeom>
            <a:noFill/>
          </p:spPr>
          <p:txBody>
            <a:bodyPr wrap="square" lIns="102611" tIns="0" rIns="102611" bIns="0" rtlCol="0" anchor="t">
              <a:spAutoFit/>
            </a:bodyPr>
            <a:lstStyle/>
            <a:p>
              <a:pPr>
                <a:lnSpc>
                  <a:spcPct val="150000"/>
                </a:lnSpc>
              </a:pPr>
              <a:r>
                <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0" name="淘宝店chenying0907出品 9"/>
          <p:cNvGrpSpPr/>
          <p:nvPr/>
        </p:nvGrpSpPr>
        <p:grpSpPr>
          <a:xfrm>
            <a:off x="3256185" y="5342671"/>
            <a:ext cx="1525876" cy="657344"/>
            <a:chOff x="2901398" y="4660291"/>
            <a:chExt cx="1359620" cy="585721"/>
          </a:xfrm>
        </p:grpSpPr>
        <p:grpSp>
          <p:nvGrpSpPr>
            <p:cNvPr id="81" name="淘宝店chenying0907出品 80"/>
            <p:cNvGrpSpPr/>
            <p:nvPr/>
          </p:nvGrpSpPr>
          <p:grpSpPr>
            <a:xfrm rot="10800000" flipH="1">
              <a:off x="2901398" y="4660291"/>
              <a:ext cx="1359620" cy="585721"/>
              <a:chOff x="4714476" y="2177811"/>
              <a:chExt cx="1359620" cy="585721"/>
            </a:xfrm>
            <a:solidFill>
              <a:srgbClr val="008986"/>
            </a:solidFill>
          </p:grpSpPr>
          <p:sp>
            <p:nvSpPr>
              <p:cNvPr id="82" name="等腰三角形 81"/>
              <p:cNvSpPr/>
              <p:nvPr/>
            </p:nvSpPr>
            <p:spPr>
              <a:xfrm rot="10800000">
                <a:off x="5799124" y="2606521"/>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3" name="TextBox 82"/>
              <p:cNvSpPr txBox="1"/>
              <p:nvPr/>
            </p:nvSpPr>
            <p:spPr>
              <a:xfrm>
                <a:off x="4714476" y="2177811"/>
                <a:ext cx="1359620" cy="482381"/>
              </a:xfrm>
              <a:prstGeom prst="rect">
                <a:avLst/>
              </a:prstGeom>
              <a:solidFill>
                <a:srgbClr val="CB1B3D"/>
              </a:solidFill>
            </p:spPr>
            <p:txBody>
              <a:bodyPr wrap="square" rtlCol="0" anchor="ctr">
                <a:spAutoFit/>
              </a:bodyPr>
              <a:lstStyle/>
              <a:p>
                <a:pPr algn="just"/>
                <a:endParaRPr lang="zh-CN" altLang="en-US" sz="2920">
                  <a:solidFill>
                    <a:srgbClr val="001B36"/>
                  </a:solidFill>
                </a:endParaRPr>
              </a:p>
            </p:txBody>
          </p:sp>
        </p:grpSp>
        <p:sp>
          <p:nvSpPr>
            <p:cNvPr id="84" name="TextBox 83"/>
            <p:cNvSpPr txBox="1"/>
            <p:nvPr/>
          </p:nvSpPr>
          <p:spPr>
            <a:xfrm>
              <a:off x="2952238" y="4751598"/>
              <a:ext cx="1257939" cy="461755"/>
            </a:xfrm>
            <a:prstGeom prst="rect">
              <a:avLst/>
            </a:prstGeom>
            <a:noFill/>
          </p:spPr>
          <p:txBody>
            <a:bodyPr wrap="square" lIns="102611" tIns="0" rIns="102611" bIns="0" rtlCol="0" anchor="t">
              <a:spAutoFit/>
            </a:bodyPr>
            <a:lstStyle/>
            <a:p>
              <a:pPr>
                <a:lnSpc>
                  <a:spcPct val="150000"/>
                </a:lnSpc>
              </a:pPr>
              <a:r>
                <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sp>
        <p:nvSpPr>
          <p:cNvPr id="85" name="TextBox 84"/>
          <p:cNvSpPr txBox="1"/>
          <p:nvPr/>
        </p:nvSpPr>
        <p:spPr>
          <a:xfrm>
            <a:off x="6644213" y="6091703"/>
            <a:ext cx="216052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 name="淘宝店chenying0907出品 8"/>
          <p:cNvGrpSpPr/>
          <p:nvPr/>
        </p:nvGrpSpPr>
        <p:grpSpPr>
          <a:xfrm>
            <a:off x="6997802" y="5368132"/>
            <a:ext cx="1539814" cy="631313"/>
            <a:chOff x="6235335" y="4682979"/>
            <a:chExt cx="1372039" cy="562526"/>
          </a:xfrm>
          <a:solidFill>
            <a:srgbClr val="0070C0"/>
          </a:solidFill>
        </p:grpSpPr>
        <p:grpSp>
          <p:nvGrpSpPr>
            <p:cNvPr id="86" name="淘宝店chenying0907出品 85"/>
            <p:cNvGrpSpPr/>
            <p:nvPr/>
          </p:nvGrpSpPr>
          <p:grpSpPr>
            <a:xfrm rot="10800000" flipH="1">
              <a:off x="6235335" y="4682979"/>
              <a:ext cx="1359620" cy="562526"/>
              <a:chOff x="4714476" y="2177810"/>
              <a:chExt cx="1359620" cy="562526"/>
            </a:xfrm>
            <a:grpFill/>
          </p:grpSpPr>
          <p:sp>
            <p:nvSpPr>
              <p:cNvPr id="87" name="等腰三角形 86"/>
              <p:cNvSpPr/>
              <p:nvPr/>
            </p:nvSpPr>
            <p:spPr>
              <a:xfrm rot="10800000">
                <a:off x="5813900" y="2583325"/>
                <a:ext cx="224131" cy="157011"/>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8" name="TextBox 87"/>
              <p:cNvSpPr txBox="1"/>
              <p:nvPr/>
            </p:nvSpPr>
            <p:spPr>
              <a:xfrm>
                <a:off x="4714476" y="2177810"/>
                <a:ext cx="1359620" cy="482381"/>
              </a:xfrm>
              <a:prstGeom prst="rect">
                <a:avLst/>
              </a:prstGeom>
              <a:solidFill>
                <a:srgbClr val="CB1B3D"/>
              </a:solidFill>
            </p:spPr>
            <p:txBody>
              <a:bodyPr wrap="square" rtlCol="0" anchor="ctr">
                <a:spAutoFit/>
              </a:bodyPr>
              <a:lstStyle/>
              <a:p>
                <a:pPr algn="just"/>
                <a:endParaRPr lang="zh-CN" altLang="en-US" sz="2920">
                  <a:solidFill>
                    <a:srgbClr val="001B36"/>
                  </a:solidFill>
                </a:endParaRPr>
              </a:p>
            </p:txBody>
          </p:sp>
        </p:grpSp>
        <p:sp>
          <p:nvSpPr>
            <p:cNvPr id="89" name="TextBox 88"/>
            <p:cNvSpPr txBox="1"/>
            <p:nvPr/>
          </p:nvSpPr>
          <p:spPr>
            <a:xfrm>
              <a:off x="6349435" y="4729581"/>
              <a:ext cx="1257939" cy="461755"/>
            </a:xfrm>
            <a:prstGeom prst="rect">
              <a:avLst/>
            </a:prstGeom>
            <a:noFill/>
          </p:spPr>
          <p:txBody>
            <a:bodyPr wrap="square" lIns="102611" tIns="0" rIns="102611" bIns="0" rtlCol="0" anchor="t">
              <a:spAutoFit/>
            </a:bodyPr>
            <a:lstStyle/>
            <a:p>
              <a:pPr>
                <a:lnSpc>
                  <a:spcPct val="150000"/>
                </a:lnSpc>
              </a:pPr>
              <a:r>
                <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nvGrpSpPr>
          <p:cNvPr id="63" name="淘宝店chenying0907出品 62"/>
          <p:cNvGrpSpPr/>
          <p:nvPr/>
        </p:nvGrpSpPr>
        <p:grpSpPr>
          <a:xfrm>
            <a:off x="426332" y="105966"/>
            <a:ext cx="3340941" cy="590700"/>
            <a:chOff x="568442" y="141286"/>
            <a:chExt cx="4454590" cy="787601"/>
          </a:xfrm>
        </p:grpSpPr>
        <p:sp>
          <p:nvSpPr>
            <p:cNvPr id="64" name="淘宝店chenying0907出品 6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rPr>
                <a:t>成功项目</a:t>
              </a:r>
              <a:endParaRPr lang="zh-CN" altLang="en-US" sz="3200" b="1">
                <a:solidFill>
                  <a:srgbClr val="FF0000"/>
                </a:solidFill>
                <a:latin typeface="+mj-ea"/>
              </a:endParaRPr>
            </a:p>
          </p:txBody>
        </p:sp>
        <p:sp>
          <p:nvSpPr>
            <p:cNvPr id="65" name="等腰三角形 6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7" name="圆角淘宝店chenying0907出品 6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10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left)">
                                      <p:cBhvr>
                                        <p:cTn id="13" dur="500"/>
                                        <p:tgtEl>
                                          <p:spTgt spid="67"/>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045"/>
                                        </p:tgtEl>
                                        <p:attrNameLst>
                                          <p:attrName>style.visibility</p:attrName>
                                        </p:attrNameLst>
                                      </p:cBhvr>
                                      <p:to>
                                        <p:strVal val="visible"/>
                                      </p:to>
                                    </p:set>
                                    <p:animEffect transition="in" filter="wipe(left)">
                                      <p:cBhvr>
                                        <p:cTn id="17" dur="1000"/>
                                        <p:tgtEl>
                                          <p:spTgt spid="1045"/>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nodeType="afterGroup">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nodeType="afterGroup">
                            <p:stCondLst>
                              <p:cond delay="3500"/>
                            </p:stCondLst>
                            <p:childTnLst>
                              <p:par>
                                <p:cTn id="43" presetID="42"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300"/>
                                        <p:tgtEl>
                                          <p:spTgt spid="10"/>
                                        </p:tgtEl>
                                      </p:cBhvr>
                                    </p:animEffect>
                                    <p:anim calcmode="lin" valueType="num">
                                      <p:cBhvr>
                                        <p:cTn id="46" dur="300" fill="hold"/>
                                        <p:tgtEl>
                                          <p:spTgt spid="10"/>
                                        </p:tgtEl>
                                        <p:attrNameLst>
                                          <p:attrName>ppt_x</p:attrName>
                                        </p:attrNameLst>
                                      </p:cBhvr>
                                      <p:tavLst>
                                        <p:tav tm="0">
                                          <p:val>
                                            <p:strVal val="#ppt_x"/>
                                          </p:val>
                                        </p:tav>
                                        <p:tav tm="100000">
                                          <p:val>
                                            <p:strVal val="#ppt_x"/>
                                          </p:val>
                                        </p:tav>
                                      </p:tavLst>
                                    </p:anim>
                                    <p:anim calcmode="lin" valueType="num">
                                      <p:cBhvr>
                                        <p:cTn id="47" dur="300" fill="hold"/>
                                        <p:tgtEl>
                                          <p:spTgt spid="10"/>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3800"/>
                            </p:stCondLst>
                            <p:childTnLst>
                              <p:par>
                                <p:cTn id="49" presetID="42" presetClass="entr" presetSubtype="0"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300"/>
                                        <p:tgtEl>
                                          <p:spTgt spid="116"/>
                                        </p:tgtEl>
                                      </p:cBhvr>
                                    </p:animEffect>
                                    <p:anim calcmode="lin" valueType="num">
                                      <p:cBhvr>
                                        <p:cTn id="52" dur="300" fill="hold"/>
                                        <p:tgtEl>
                                          <p:spTgt spid="116"/>
                                        </p:tgtEl>
                                        <p:attrNameLst>
                                          <p:attrName>ppt_x</p:attrName>
                                        </p:attrNameLst>
                                      </p:cBhvr>
                                      <p:tavLst>
                                        <p:tav tm="0">
                                          <p:val>
                                            <p:strVal val="#ppt_x"/>
                                          </p:val>
                                        </p:tav>
                                        <p:tav tm="100000">
                                          <p:val>
                                            <p:strVal val="#ppt_x"/>
                                          </p:val>
                                        </p:tav>
                                      </p:tavLst>
                                    </p:anim>
                                    <p:anim calcmode="lin" valueType="num">
                                      <p:cBhvr>
                                        <p:cTn id="53" dur="300" fill="hold"/>
                                        <p:tgtEl>
                                          <p:spTgt spid="11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4100"/>
                            </p:stCondLst>
                            <p:childTnLst>
                              <p:par>
                                <p:cTn id="55" presetID="47"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300"/>
                                        <p:tgtEl>
                                          <p:spTgt spid="7"/>
                                        </p:tgtEl>
                                      </p:cBhvr>
                                    </p:animEffect>
                                    <p:anim calcmode="lin" valueType="num">
                                      <p:cBhvr>
                                        <p:cTn id="58" dur="300" fill="hold"/>
                                        <p:tgtEl>
                                          <p:spTgt spid="7"/>
                                        </p:tgtEl>
                                        <p:attrNameLst>
                                          <p:attrName>ppt_x</p:attrName>
                                        </p:attrNameLst>
                                      </p:cBhvr>
                                      <p:tavLst>
                                        <p:tav tm="0">
                                          <p:val>
                                            <p:strVal val="#ppt_x"/>
                                          </p:val>
                                        </p:tav>
                                        <p:tav tm="100000">
                                          <p:val>
                                            <p:strVal val="#ppt_x"/>
                                          </p:val>
                                        </p:tav>
                                      </p:tavLst>
                                    </p:anim>
                                    <p:anim calcmode="lin" valueType="num">
                                      <p:cBhvr>
                                        <p:cTn id="59" dur="300" fill="hold"/>
                                        <p:tgtEl>
                                          <p:spTgt spid="7"/>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4400"/>
                            </p:stCondLst>
                            <p:childTnLst>
                              <p:par>
                                <p:cTn id="61" presetID="47" presetClass="entr" presetSubtype="0"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300"/>
                                        <p:tgtEl>
                                          <p:spTgt spid="125"/>
                                        </p:tgtEl>
                                      </p:cBhvr>
                                    </p:animEffect>
                                    <p:anim calcmode="lin" valueType="num">
                                      <p:cBhvr>
                                        <p:cTn id="64" dur="300" fill="hold"/>
                                        <p:tgtEl>
                                          <p:spTgt spid="125"/>
                                        </p:tgtEl>
                                        <p:attrNameLst>
                                          <p:attrName>ppt_x</p:attrName>
                                        </p:attrNameLst>
                                      </p:cBhvr>
                                      <p:tavLst>
                                        <p:tav tm="0">
                                          <p:val>
                                            <p:strVal val="#ppt_x"/>
                                          </p:val>
                                        </p:tav>
                                        <p:tav tm="100000">
                                          <p:val>
                                            <p:strVal val="#ppt_x"/>
                                          </p:val>
                                        </p:tav>
                                      </p:tavLst>
                                    </p:anim>
                                    <p:anim calcmode="lin" valueType="num">
                                      <p:cBhvr>
                                        <p:cTn id="65" dur="300" fill="hold"/>
                                        <p:tgtEl>
                                          <p:spTgt spid="125"/>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700"/>
                            </p:stCondLst>
                            <p:childTnLst>
                              <p:par>
                                <p:cTn id="67" presetID="42"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300"/>
                                        <p:tgtEl>
                                          <p:spTgt spid="9"/>
                                        </p:tgtEl>
                                      </p:cBhvr>
                                    </p:animEffect>
                                    <p:anim calcmode="lin" valueType="num">
                                      <p:cBhvr>
                                        <p:cTn id="70" dur="300" fill="hold"/>
                                        <p:tgtEl>
                                          <p:spTgt spid="9"/>
                                        </p:tgtEl>
                                        <p:attrNameLst>
                                          <p:attrName>ppt_x</p:attrName>
                                        </p:attrNameLst>
                                      </p:cBhvr>
                                      <p:tavLst>
                                        <p:tav tm="0">
                                          <p:val>
                                            <p:strVal val="#ppt_x"/>
                                          </p:val>
                                        </p:tav>
                                        <p:tav tm="100000">
                                          <p:val>
                                            <p:strVal val="#ppt_x"/>
                                          </p:val>
                                        </p:tav>
                                      </p:tavLst>
                                    </p:anim>
                                    <p:anim calcmode="lin" valueType="num">
                                      <p:cBhvr>
                                        <p:cTn id="71" dur="300" fill="hold"/>
                                        <p:tgtEl>
                                          <p:spTgt spid="9"/>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300"/>
                                        <p:tgtEl>
                                          <p:spTgt spid="85"/>
                                        </p:tgtEl>
                                      </p:cBhvr>
                                    </p:animEffect>
                                    <p:anim calcmode="lin" valueType="num">
                                      <p:cBhvr>
                                        <p:cTn id="76" dur="300" fill="hold"/>
                                        <p:tgtEl>
                                          <p:spTgt spid="85"/>
                                        </p:tgtEl>
                                        <p:attrNameLst>
                                          <p:attrName>ppt_x</p:attrName>
                                        </p:attrNameLst>
                                      </p:cBhvr>
                                      <p:tavLst>
                                        <p:tav tm="0">
                                          <p:val>
                                            <p:strVal val="#ppt_x"/>
                                          </p:val>
                                        </p:tav>
                                        <p:tav tm="100000">
                                          <p:val>
                                            <p:strVal val="#ppt_x"/>
                                          </p:val>
                                        </p:tav>
                                      </p:tavLst>
                                    </p:anim>
                                    <p:anim calcmode="lin" valueType="num">
                                      <p:cBhvr>
                                        <p:cTn id="77" dur="300" fill="hold"/>
                                        <p:tgtEl>
                                          <p:spTgt spid="85"/>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5300"/>
                            </p:stCondLst>
                            <p:childTnLst>
                              <p:par>
                                <p:cTn id="79" presetID="47"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300"/>
                                        <p:tgtEl>
                                          <p:spTgt spid="8"/>
                                        </p:tgtEl>
                                      </p:cBhvr>
                                    </p:animEffect>
                                    <p:anim calcmode="lin" valueType="num">
                                      <p:cBhvr>
                                        <p:cTn id="82" dur="300" fill="hold"/>
                                        <p:tgtEl>
                                          <p:spTgt spid="8"/>
                                        </p:tgtEl>
                                        <p:attrNameLst>
                                          <p:attrName>ppt_x</p:attrName>
                                        </p:attrNameLst>
                                      </p:cBhvr>
                                      <p:tavLst>
                                        <p:tav tm="0">
                                          <p:val>
                                            <p:strVal val="#ppt_x"/>
                                          </p:val>
                                        </p:tav>
                                        <p:tav tm="100000">
                                          <p:val>
                                            <p:strVal val="#ppt_x"/>
                                          </p:val>
                                        </p:tav>
                                      </p:tavLst>
                                    </p:anim>
                                    <p:anim calcmode="lin" valueType="num">
                                      <p:cBhvr>
                                        <p:cTn id="83" dur="300" fill="hold"/>
                                        <p:tgtEl>
                                          <p:spTgt spid="8"/>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5600"/>
                            </p:stCondLst>
                            <p:childTnLst>
                              <p:par>
                                <p:cTn id="85" presetID="47" presetClass="entr" presetSubtype="0" fill="hold" grpId="0" nodeType="after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fade">
                                      <p:cBhvr>
                                        <p:cTn id="87" dur="300"/>
                                        <p:tgtEl>
                                          <p:spTgt spid="128"/>
                                        </p:tgtEl>
                                      </p:cBhvr>
                                    </p:animEffect>
                                    <p:anim calcmode="lin" valueType="num">
                                      <p:cBhvr>
                                        <p:cTn id="88" dur="300" fill="hold"/>
                                        <p:tgtEl>
                                          <p:spTgt spid="128"/>
                                        </p:tgtEl>
                                        <p:attrNameLst>
                                          <p:attrName>ppt_x</p:attrName>
                                        </p:attrNameLst>
                                      </p:cBhvr>
                                      <p:tavLst>
                                        <p:tav tm="0">
                                          <p:val>
                                            <p:strVal val="#ppt_x"/>
                                          </p:val>
                                        </p:tav>
                                        <p:tav tm="100000">
                                          <p:val>
                                            <p:strVal val="#ppt_x"/>
                                          </p:val>
                                        </p:tav>
                                      </p:tavLst>
                                    </p:anim>
                                    <p:anim calcmode="lin" valueType="num">
                                      <p:cBhvr>
                                        <p:cTn id="8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P spid="67"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2" name="Text Placeholder 4"/>
          <p:cNvSpPr txBox="1"/>
          <p:nvPr/>
        </p:nvSpPr>
        <p:spPr>
          <a:xfrm>
            <a:off x="988543" y="673160"/>
            <a:ext cx="3333915" cy="73405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3545" b="1">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3545" b="1">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70" b="1">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2070" b="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淘宝店chenying0907出品 22"/>
          <p:cNvCxnSpPr/>
          <p:nvPr/>
        </p:nvCxnSpPr>
        <p:spPr>
          <a:xfrm>
            <a:off x="1176215" y="1407213"/>
            <a:ext cx="1130351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淘宝店chenying0907出品 81"/>
          <p:cNvSpPr/>
          <p:nvPr/>
        </p:nvSpPr>
        <p:spPr bwMode="auto">
          <a:xfrm flipV="1">
            <a:off x="30941" y="4910362"/>
            <a:ext cx="13565242" cy="67555"/>
          </a:xfrm>
          <a:custGeom>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lstStyle/>
          <a:p>
            <a:endParaRPr lang="zh-CN" altLang="en-US" sz="2810">
              <a:latin typeface="微软雅黑" panose="020b0503020204020204" pitchFamily="34" charset="-122"/>
              <a:ea typeface="微软雅黑" panose="020b0503020204020204" pitchFamily="34" charset="-122"/>
            </a:endParaRPr>
          </a:p>
        </p:txBody>
      </p:sp>
      <p:grpSp>
        <p:nvGrpSpPr>
          <p:cNvPr id="11" name="淘宝店chenying0907出品 10"/>
          <p:cNvGrpSpPr/>
          <p:nvPr/>
        </p:nvGrpSpPr>
        <p:grpSpPr>
          <a:xfrm>
            <a:off x="1317928" y="3224991"/>
            <a:ext cx="2002530" cy="731221"/>
            <a:chOff x="899592" y="2185916"/>
            <a:chExt cx="1355247" cy="494866"/>
          </a:xfrm>
        </p:grpSpPr>
        <p:sp>
          <p:nvSpPr>
            <p:cNvPr id="34" name="Text Box 16"/>
            <p:cNvSpPr txBox="1">
              <a:spLocks noChangeArrowheads="1"/>
            </p:cNvSpPr>
            <p:nvPr/>
          </p:nvSpPr>
          <p:spPr bwMode="auto">
            <a:xfrm>
              <a:off x="899592" y="2185916"/>
              <a:ext cx="1355247"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sz="28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082881" y="2473017"/>
              <a:ext cx="988668"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33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淘宝店chenying0907出品 11"/>
          <p:cNvGrpSpPr/>
          <p:nvPr/>
        </p:nvGrpSpPr>
        <p:grpSpPr>
          <a:xfrm>
            <a:off x="3811687" y="3265966"/>
            <a:ext cx="1734001" cy="727824"/>
            <a:chOff x="2517572" y="2957122"/>
            <a:chExt cx="1173515" cy="492567"/>
          </a:xfrm>
        </p:grpSpPr>
        <p:sp>
          <p:nvSpPr>
            <p:cNvPr id="36" name="Text Box 38"/>
            <p:cNvSpPr txBox="1">
              <a:spLocks noChangeArrowheads="1"/>
            </p:cNvSpPr>
            <p:nvPr/>
          </p:nvSpPr>
          <p:spPr bwMode="auto">
            <a:xfrm>
              <a:off x="2535333" y="2957122"/>
              <a:ext cx="1155754"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zh-CN" altLang="en-US" sz="281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sz="28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2517572" y="3241924"/>
              <a:ext cx="1112593"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33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6071596" y="3222742"/>
            <a:ext cx="1849669" cy="702350"/>
            <a:chOff x="3977423" y="2070981"/>
            <a:chExt cx="1251795" cy="475327"/>
          </a:xfrm>
        </p:grpSpPr>
        <p:sp>
          <p:nvSpPr>
            <p:cNvPr id="38" name="Text Box 40"/>
            <p:cNvSpPr txBox="1">
              <a:spLocks noChangeArrowheads="1"/>
            </p:cNvSpPr>
            <p:nvPr/>
          </p:nvSpPr>
          <p:spPr bwMode="auto">
            <a:xfrm>
              <a:off x="3977423" y="2070981"/>
              <a:ext cx="1251795"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sz="28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41"/>
            <p:cNvSpPr txBox="1">
              <a:spLocks noChangeArrowheads="1"/>
            </p:cNvSpPr>
            <p:nvPr/>
          </p:nvSpPr>
          <p:spPr bwMode="auto">
            <a:xfrm>
              <a:off x="4082028" y="2338543"/>
              <a:ext cx="1042586"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淘宝店chenying0907出品 13"/>
          <p:cNvGrpSpPr/>
          <p:nvPr/>
        </p:nvGrpSpPr>
        <p:grpSpPr>
          <a:xfrm>
            <a:off x="8302882" y="3228595"/>
            <a:ext cx="1881170" cy="729523"/>
            <a:chOff x="5580112" y="3146763"/>
            <a:chExt cx="1273114" cy="493718"/>
          </a:xfrm>
        </p:grpSpPr>
        <p:sp>
          <p:nvSpPr>
            <p:cNvPr id="40" name="Text Box 42"/>
            <p:cNvSpPr txBox="1">
              <a:spLocks noChangeArrowheads="1"/>
            </p:cNvSpPr>
            <p:nvPr/>
          </p:nvSpPr>
          <p:spPr bwMode="auto">
            <a:xfrm>
              <a:off x="5641034" y="3146763"/>
              <a:ext cx="1212192"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zh-CN" altLang="en-US" sz="281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sz="28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3"/>
            <p:cNvSpPr txBox="1">
              <a:spLocks noChangeArrowheads="1"/>
            </p:cNvSpPr>
            <p:nvPr/>
          </p:nvSpPr>
          <p:spPr bwMode="auto">
            <a:xfrm>
              <a:off x="5580112" y="3432715"/>
              <a:ext cx="1198917" cy="2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淘宝店chenying0907出品 14"/>
          <p:cNvGrpSpPr/>
          <p:nvPr/>
        </p:nvGrpSpPr>
        <p:grpSpPr>
          <a:xfrm>
            <a:off x="10375981" y="3252325"/>
            <a:ext cx="2002530" cy="699420"/>
            <a:chOff x="6948264" y="2104313"/>
            <a:chExt cx="1355247" cy="473344"/>
          </a:xfrm>
        </p:grpSpPr>
        <p:sp>
          <p:nvSpPr>
            <p:cNvPr id="42" name="Text Box 44"/>
            <p:cNvSpPr txBox="1">
              <a:spLocks noChangeArrowheads="1"/>
            </p:cNvSpPr>
            <p:nvPr/>
          </p:nvSpPr>
          <p:spPr bwMode="auto">
            <a:xfrm>
              <a:off x="6948264" y="2104313"/>
              <a:ext cx="1355247" cy="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zh-CN" altLang="en-US" sz="281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sz="281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45"/>
            <p:cNvSpPr txBox="1">
              <a:spLocks noChangeArrowheads="1"/>
            </p:cNvSpPr>
            <p:nvPr/>
          </p:nvSpPr>
          <p:spPr bwMode="auto">
            <a:xfrm>
              <a:off x="7078155" y="2369892"/>
              <a:ext cx="1095464" cy="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335" tIns="50668" rIns="101335" bIns="50668">
              <a:spAutoFit/>
            </a:bodyPr>
            <a:lstStyle/>
            <a:p>
              <a:pPr algn="ctr"/>
              <a:r>
                <a:rPr lang="en-US" altLang="zh-CN" sz="133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133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淘宝店chenying0907出品 5"/>
          <p:cNvGrpSpPr/>
          <p:nvPr/>
        </p:nvGrpSpPr>
        <p:grpSpPr>
          <a:xfrm>
            <a:off x="3863729" y="4109186"/>
            <a:ext cx="1531192" cy="1531573"/>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a:solidFill>
                    <a:schemeClr val="bg1"/>
                  </a:solidFill>
                  <a:latin typeface="微软雅黑" panose="020b0503020204020204" pitchFamily="34" charset="-122"/>
                  <a:ea typeface="微软雅黑" panose="020b0503020204020204" pitchFamily="34" charset="-122"/>
                </a:rPr>
                <a:t>02</a:t>
              </a:r>
              <a:endParaRPr lang="en-US" altLang="zh-CN" sz="5615" b="1">
                <a:solidFill>
                  <a:schemeClr val="bg1"/>
                </a:solidFill>
                <a:latin typeface="微软雅黑" panose="020b0503020204020204" pitchFamily="34" charset="-122"/>
                <a:ea typeface="微软雅黑" panose="020b0503020204020204" pitchFamily="34" charset="-122"/>
              </a:endParaRPr>
            </a:p>
          </p:txBody>
        </p:sp>
      </p:grpSp>
      <p:grpSp>
        <p:nvGrpSpPr>
          <p:cNvPr id="8" name="淘宝店chenying0907出品 7"/>
          <p:cNvGrpSpPr/>
          <p:nvPr/>
        </p:nvGrpSpPr>
        <p:grpSpPr>
          <a:xfrm>
            <a:off x="6238456" y="4122890"/>
            <a:ext cx="1531192" cy="1531572"/>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a:solidFill>
                    <a:schemeClr val="bg1"/>
                  </a:solidFill>
                  <a:latin typeface="微软雅黑" panose="020b0503020204020204" pitchFamily="34" charset="-122"/>
                  <a:ea typeface="微软雅黑" panose="020b0503020204020204" pitchFamily="34" charset="-122"/>
                </a:rPr>
                <a:t>03</a:t>
              </a:r>
              <a:endParaRPr lang="en-US" altLang="zh-CN" sz="5615" b="1">
                <a:solidFill>
                  <a:schemeClr val="bg1"/>
                </a:solidFill>
                <a:latin typeface="微软雅黑" panose="020b0503020204020204" pitchFamily="34" charset="-122"/>
                <a:ea typeface="微软雅黑" panose="020b0503020204020204" pitchFamily="34" charset="-122"/>
              </a:endParaRPr>
            </a:p>
          </p:txBody>
        </p:sp>
      </p:grpSp>
      <p:grpSp>
        <p:nvGrpSpPr>
          <p:cNvPr id="9" name="淘宝店chenying0907出品 8"/>
          <p:cNvGrpSpPr/>
          <p:nvPr/>
        </p:nvGrpSpPr>
        <p:grpSpPr>
          <a:xfrm>
            <a:off x="8448129" y="4151301"/>
            <a:ext cx="1531192" cy="1531573"/>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a:solidFill>
                    <a:schemeClr val="bg1"/>
                  </a:solidFill>
                  <a:latin typeface="微软雅黑" panose="020b0503020204020204" pitchFamily="34" charset="-122"/>
                  <a:ea typeface="微软雅黑" panose="020b0503020204020204" pitchFamily="34" charset="-122"/>
                </a:rPr>
                <a:t>04</a:t>
              </a:r>
              <a:endParaRPr lang="en-US" altLang="zh-CN" sz="5615" b="1">
                <a:solidFill>
                  <a:schemeClr val="bg1"/>
                </a:solidFill>
                <a:latin typeface="微软雅黑" panose="020b0503020204020204" pitchFamily="34" charset="-122"/>
                <a:ea typeface="微软雅黑" panose="020b0503020204020204" pitchFamily="34" charset="-122"/>
              </a:endParaRPr>
            </a:p>
          </p:txBody>
        </p:sp>
      </p:grpSp>
      <p:grpSp>
        <p:nvGrpSpPr>
          <p:cNvPr id="10" name="淘宝店chenying0907出品 9"/>
          <p:cNvGrpSpPr/>
          <p:nvPr/>
        </p:nvGrpSpPr>
        <p:grpSpPr>
          <a:xfrm>
            <a:off x="10761215" y="4122891"/>
            <a:ext cx="1531192" cy="1531572"/>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a:solidFill>
                    <a:schemeClr val="bg1"/>
                  </a:solidFill>
                  <a:latin typeface="微软雅黑" panose="020b0503020204020204" pitchFamily="34" charset="-122"/>
                  <a:ea typeface="微软雅黑" panose="020b0503020204020204" pitchFamily="34" charset="-122"/>
                </a:rPr>
                <a:t>05</a:t>
              </a:r>
              <a:endParaRPr lang="en-US" altLang="zh-CN" sz="5615" b="1">
                <a:solidFill>
                  <a:schemeClr val="bg1"/>
                </a:solidFill>
                <a:latin typeface="微软雅黑" panose="020b0503020204020204" pitchFamily="34" charset="-122"/>
                <a:ea typeface="微软雅黑" panose="020b0503020204020204" pitchFamily="34" charset="-122"/>
              </a:endParaRPr>
            </a:p>
          </p:txBody>
        </p:sp>
      </p:grpSp>
      <p:grpSp>
        <p:nvGrpSpPr>
          <p:cNvPr id="5" name="淘宝店chenying0907出品 4"/>
          <p:cNvGrpSpPr/>
          <p:nvPr/>
        </p:nvGrpSpPr>
        <p:grpSpPr>
          <a:xfrm>
            <a:off x="1469516" y="4143187"/>
            <a:ext cx="1531192" cy="153157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lIns="101335" tIns="50668" rIns="101335" bIns="50668" anchor="ctr"/>
            <a:lstStyle/>
            <a:p>
              <a:pPr algn="ctr">
                <a:defRPr/>
              </a:pPr>
              <a:endParaRPr lang="zh-CN" altLang="en-US" sz="2810">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5615" b="1">
                  <a:solidFill>
                    <a:schemeClr val="bg1"/>
                  </a:solidFill>
                  <a:latin typeface="微软雅黑" panose="020b0503020204020204" pitchFamily="34" charset="-122"/>
                  <a:ea typeface="微软雅黑" panose="020b0503020204020204" pitchFamily="34" charset="-122"/>
                </a:rPr>
                <a:t>01</a:t>
              </a:r>
              <a:endParaRPr lang="en-US" altLang="zh-CN" sz="5615"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childTnLst>
                          </p:cTn>
                        </p:par>
                        <p:par>
                          <p:cTn id="16" fill="hold" nodeType="afterGroup">
                            <p:stCondLst>
                              <p:cond delay="3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42"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53" presetClass="entr" presetSubtype="16"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42" presetClass="entr" presetSubtype="0" fill="hold" nodeType="withEffect">
                                  <p:stCondLst>
                                    <p:cond delay="10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1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42" presetClass="entr" presetSubtype="0" fill="hold" nodeType="withEffect">
                                  <p:stCondLst>
                                    <p:cond delay="1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53" presetClass="entr" presetSubtype="16" fill="hold" nodeType="withEffect">
                                  <p:stCondLst>
                                    <p:cond delay="20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nodeType="afterGroup">
                            <p:stCondLst>
                              <p:cond delay="2500"/>
                            </p:stCondLst>
                            <p:childTnLst>
                              <p:par>
                                <p:cTn id="65" presetID="42"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Group 2"/>
          <p:cNvGrpSpPr/>
          <p:nvPr/>
        </p:nvGrpSpPr>
        <p:grpSpPr>
          <a:xfrm>
            <a:off x="4586486" y="2592704"/>
            <a:ext cx="4408346" cy="4199330"/>
            <a:chExt cx="2358" cy="2358"/>
          </a:xfrm>
        </p:grpSpPr>
        <p:sp>
          <p:nvSpPr>
            <p:cNvPr id="4" name="Oval 4"/>
            <p:cNvSpPr>
              <a:spLocks noChangeArrowheads="1"/>
            </p:cNvSpPr>
            <p:nvPr/>
          </p:nvSpPr>
          <p:spPr bwMode="auto">
            <a:xfrm>
              <a:off x="0" y="0"/>
              <a:ext cx="2358" cy="2358"/>
            </a:xfrm>
            <a:prstGeom prst="ellipse">
              <a:avLst/>
            </a:prstGeom>
            <a:gradFill rotWithShape="1">
              <a:gsLst>
                <a:gs pos="0">
                  <a:srgbClr val="E6E6E6"/>
                </a:gs>
                <a:gs pos="14998">
                  <a:srgbClr val="7D8496"/>
                </a:gs>
                <a:gs pos="53000">
                  <a:srgbClr val="E6E6E6"/>
                </a:gs>
                <a:gs pos="67998">
                  <a:srgbClr val="7D8496"/>
                </a:gs>
                <a:gs pos="92998">
                  <a:srgbClr val="E6E6E6"/>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5" name="Oval 5"/>
            <p:cNvSpPr>
              <a:spLocks noChangeArrowheads="1"/>
            </p:cNvSpPr>
            <p:nvPr/>
          </p:nvSpPr>
          <p:spPr bwMode="auto">
            <a:xfrm>
              <a:off x="311" y="302"/>
              <a:ext cx="1732" cy="1730"/>
            </a:xfrm>
            <a:prstGeom prst="ellipse">
              <a:avLst/>
            </a:prstGeom>
            <a:gradFill rotWithShape="1">
              <a:gsLst>
                <a:gs pos="0">
                  <a:srgbClr val="FFFFFF"/>
                </a:gs>
                <a:gs pos="50000">
                  <a:srgbClr val="A1A1A1"/>
                </a:gs>
                <a:gs pos="100000">
                  <a:srgbClr val="FFFFF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sp>
        <p:nvSpPr>
          <p:cNvPr id="6" name="Text Box 7"/>
          <p:cNvSpPr>
            <a:spLocks noChangeArrowheads="1"/>
          </p:cNvSpPr>
          <p:nvPr/>
        </p:nvSpPr>
        <p:spPr bwMode="auto">
          <a:xfrm>
            <a:off x="7852367" y="2184173"/>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endParaRPr lang="zh-CN" altLang="en-US" sz="2095">
              <a:solidFill>
                <a:srgbClr val="000000"/>
              </a:solidFill>
            </a:endParaRPr>
          </a:p>
        </p:txBody>
      </p:sp>
      <p:grpSp>
        <p:nvGrpSpPr>
          <p:cNvPr id="7" name="Group 6"/>
          <p:cNvGrpSpPr/>
          <p:nvPr/>
        </p:nvGrpSpPr>
        <p:grpSpPr>
          <a:xfrm>
            <a:off x="5800206" y="2003659"/>
            <a:ext cx="1923901" cy="1809892"/>
            <a:chExt cx="1028" cy="1016"/>
          </a:xfrm>
        </p:grpSpPr>
        <p:grpSp>
          <p:nvGrpSpPr>
            <p:cNvPr id="8" name="Group 7"/>
            <p:cNvGrpSpPr/>
            <p:nvPr/>
          </p:nvGrpSpPr>
          <p:grpSpPr>
            <a:xfrm>
              <a:off x="0" y="0"/>
              <a:ext cx="1028" cy="1016"/>
              <a:chExt cx="1110" cy="1096"/>
            </a:xfrm>
          </p:grpSpPr>
          <p:grpSp>
            <p:nvGrpSpPr>
              <p:cNvPr id="13" name="Group 8"/>
              <p:cNvGrpSpPr/>
              <p:nvPr/>
            </p:nvGrpSpPr>
            <p:grpSpPr>
              <a:xfrm>
                <a:off x="0" y="0"/>
                <a:ext cx="1110" cy="1096"/>
                <a:chExt cx="1110" cy="1096"/>
              </a:xfrm>
            </p:grpSpPr>
            <p:sp>
              <p:nvSpPr>
                <p:cNvPr id="17" name="Oval 12"/>
                <p:cNvSpPr>
                  <a:spLocks noChangeArrowheads="1"/>
                </p:cNvSpPr>
                <p:nvPr/>
              </p:nvSpPr>
              <p:spPr bwMode="auto">
                <a:xfrm>
                  <a:off x="0" y="0"/>
                  <a:ext cx="1110" cy="1096"/>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18" name="Oval 13"/>
                <p:cNvSpPr>
                  <a:spLocks noChangeArrowheads="1"/>
                </p:cNvSpPr>
                <p:nvPr/>
              </p:nvSpPr>
              <p:spPr bwMode="auto">
                <a:xfrm>
                  <a:off x="25" y="25"/>
                  <a:ext cx="1062" cy="1048"/>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14" name="Group 11"/>
              <p:cNvGrpSpPr/>
              <p:nvPr/>
            </p:nvGrpSpPr>
            <p:grpSpPr>
              <a:xfrm>
                <a:off x="49" y="48"/>
                <a:ext cx="1026" cy="1014"/>
                <a:chExt cx="1110" cy="1096"/>
              </a:xfrm>
            </p:grpSpPr>
            <p:sp>
              <p:nvSpPr>
                <p:cNvPr id="15" name="Oval 15"/>
                <p:cNvSpPr>
                  <a:spLocks noChangeArrowheads="1"/>
                </p:cNvSpPr>
                <p:nvPr/>
              </p:nvSpPr>
              <p:spPr bwMode="auto">
                <a:xfrm>
                  <a:off x="0" y="0"/>
                  <a:ext cx="1110" cy="1096"/>
                </a:xfrm>
                <a:prstGeom prst="ellipse">
                  <a:avLst/>
                </a:prstGeom>
                <a:solidFill>
                  <a:srgbClr val="0F6FC6">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16" name="Oval 16"/>
                <p:cNvSpPr>
                  <a:spLocks noChangeArrowheads="1"/>
                </p:cNvSpPr>
                <p:nvPr/>
              </p:nvSpPr>
              <p:spPr bwMode="auto">
                <a:xfrm>
                  <a:off x="25" y="25"/>
                  <a:ext cx="1062" cy="1048"/>
                </a:xfrm>
                <a:prstGeom prst="ellipse">
                  <a:avLst/>
                </a:prstGeom>
                <a:solidFill>
                  <a:srgbClr val="3333CC">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9" name="Group 14"/>
            <p:cNvGrpSpPr/>
            <p:nvPr/>
          </p:nvGrpSpPr>
          <p:grpSpPr>
            <a:xfrm>
              <a:off x="47" y="32"/>
              <a:ext cx="924" cy="912"/>
              <a:chExt cx="751" cy="742"/>
            </a:xfrm>
          </p:grpSpPr>
          <p:sp>
            <p:nvSpPr>
              <p:cNvPr id="11" name="Oval 32"/>
              <p:cNvSpPr>
                <a:spLocks noChangeArrowheads="1"/>
              </p:cNvSpPr>
              <p:nvPr/>
            </p:nvSpPr>
            <p:spPr bwMode="auto">
              <a:xfrm>
                <a:off x="20" y="32"/>
                <a:ext cx="716" cy="710"/>
              </a:xfrm>
              <a:prstGeom prst="ellipse">
                <a:avLst/>
              </a:prstGeom>
              <a:solidFill>
                <a:srgbClr val="C80000"/>
              </a:solidFill>
              <a:ln w="38100" cmpd="sng">
                <a:solidFill>
                  <a:srgbClr val="F8F8F8">
                    <a:alpha val="73999"/>
                  </a:srgbClr>
                </a:solidFill>
                <a:bevel/>
              </a:ln>
              <a:effectLst>
                <a:glow rad="101600">
                  <a:schemeClr val="accent2">
                    <a:satMod val="175000"/>
                    <a:alpha val="40000"/>
                  </a:schemeClr>
                </a:glow>
              </a:effectLst>
            </p:spPr>
            <p:txBody>
              <a:bodyPr wrap="none" anchor="ctr"/>
              <a:lstStyle/>
              <a:p>
                <a:endParaRPr lang="zh-CN" altLang="zh-CN" sz="3890">
                  <a:solidFill>
                    <a:srgbClr val="000000"/>
                  </a:solidFill>
                </a:endParaRPr>
              </a:p>
            </p:txBody>
          </p:sp>
          <p:pic>
            <p:nvPicPr>
              <p:cNvPr id="12" name="Picture 33"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tretch>
                <a:fillRect/>
              </a:stretch>
            </p:blipFill>
            <p:spPr bwMode="auto">
              <a:xfrm>
                <a:off x="0" y="0"/>
                <a:ext cx="75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淘宝店chenying0907出品 34"/>
            <p:cNvSpPr>
              <a:spLocks noChangeArrowheads="1"/>
            </p:cNvSpPr>
            <p:nvPr/>
          </p:nvSpPr>
          <p:spPr bwMode="auto">
            <a:xfrm>
              <a:off x="32" y="365"/>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rPr>
                <a:t> </a:t>
              </a: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3890"/>
            </a:p>
          </p:txBody>
        </p:sp>
      </p:grpSp>
      <p:grpSp>
        <p:nvGrpSpPr>
          <p:cNvPr id="19" name="Group 18"/>
          <p:cNvGrpSpPr/>
          <p:nvPr/>
        </p:nvGrpSpPr>
        <p:grpSpPr>
          <a:xfrm>
            <a:off x="3691040" y="4699497"/>
            <a:ext cx="1923901" cy="1809892"/>
            <a:chExt cx="1028" cy="1016"/>
          </a:xfrm>
        </p:grpSpPr>
        <p:grpSp>
          <p:nvGrpSpPr>
            <p:cNvPr id="20" name="Group 19"/>
            <p:cNvGrpSpPr/>
            <p:nvPr/>
          </p:nvGrpSpPr>
          <p:grpSpPr>
            <a:xfrm>
              <a:off x="0" y="0"/>
              <a:ext cx="1028" cy="1016"/>
              <a:chExt cx="1110" cy="1096"/>
            </a:xfrm>
          </p:grpSpPr>
          <p:grpSp>
            <p:nvGrpSpPr>
              <p:cNvPr id="25" name="Group 20"/>
              <p:cNvGrpSpPr/>
              <p:nvPr/>
            </p:nvGrpSpPr>
            <p:grpSpPr>
              <a:xfrm>
                <a:off x="0" y="0"/>
                <a:ext cx="1110" cy="1096"/>
                <a:chExt cx="1110" cy="1096"/>
              </a:xfrm>
            </p:grpSpPr>
            <p:sp>
              <p:nvSpPr>
                <p:cNvPr id="29" name="Oval 19"/>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30" name="Oval 20"/>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26" name="Group 23"/>
              <p:cNvGrpSpPr/>
              <p:nvPr/>
            </p:nvGrpSpPr>
            <p:grpSpPr>
              <a:xfrm>
                <a:off x="49" y="48"/>
                <a:ext cx="1026" cy="1014"/>
                <a:chExt cx="1110" cy="1096"/>
              </a:xfrm>
            </p:grpSpPr>
            <p:sp>
              <p:nvSpPr>
                <p:cNvPr id="27" name="Oval 22"/>
                <p:cNvSpPr>
                  <a:spLocks noChangeArrowheads="1"/>
                </p:cNvSpPr>
                <p:nvPr/>
              </p:nvSpPr>
              <p:spPr bwMode="auto">
                <a:xfrm>
                  <a:off x="0" y="0"/>
                  <a:ext cx="1110" cy="1096"/>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28" name="Oval 23"/>
                <p:cNvSpPr>
                  <a:spLocks noChangeArrowheads="1"/>
                </p:cNvSpPr>
                <p:nvPr/>
              </p:nvSpPr>
              <p:spPr bwMode="auto">
                <a:xfrm>
                  <a:off x="25" y="25"/>
                  <a:ext cx="1062" cy="1048"/>
                </a:xfrm>
                <a:prstGeom prst="ellipse">
                  <a:avLst/>
                </a:prstGeom>
                <a:solidFill>
                  <a:srgbClr val="009DD9">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21" name="Group 26"/>
            <p:cNvGrpSpPr/>
            <p:nvPr/>
          </p:nvGrpSpPr>
          <p:grpSpPr>
            <a:xfrm>
              <a:off x="45" y="39"/>
              <a:ext cx="924" cy="912"/>
              <a:chExt cx="751" cy="741"/>
            </a:xfrm>
          </p:grpSpPr>
          <p:sp>
            <p:nvSpPr>
              <p:cNvPr id="23" name="Oval 36"/>
              <p:cNvSpPr>
                <a:spLocks noChangeArrowheads="1"/>
              </p:cNvSpPr>
              <p:nvPr/>
            </p:nvSpPr>
            <p:spPr bwMode="auto">
              <a:xfrm>
                <a:off x="20" y="32"/>
                <a:ext cx="716" cy="709"/>
              </a:xfrm>
              <a:prstGeom prst="ellipse">
                <a:avLst/>
              </a:prstGeom>
              <a:solidFill>
                <a:srgbClr val="C00000"/>
              </a:solidFill>
              <a:ln w="38100" cmpd="sng">
                <a:solidFill>
                  <a:srgbClr val="F8F8F8">
                    <a:alpha val="73999"/>
                  </a:srgbClr>
                </a:solidFill>
                <a:bevel/>
              </a:ln>
              <a:effectLst>
                <a:glow rad="101600">
                  <a:schemeClr val="accent3">
                    <a:satMod val="175000"/>
                    <a:alpha val="40000"/>
                  </a:schemeClr>
                </a:glow>
              </a:effectLst>
            </p:spPr>
            <p:txBody>
              <a:bodyPr wrap="none" anchor="ctr"/>
              <a:lstStyle/>
              <a:p>
                <a:endParaRPr lang="zh-CN" altLang="zh-CN" sz="3890">
                  <a:solidFill>
                    <a:srgbClr val="000000"/>
                  </a:solidFill>
                </a:endParaRPr>
              </a:p>
            </p:txBody>
          </p:sp>
          <p:pic>
            <p:nvPicPr>
              <p:cNvPr id="24" name="Picture 37"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淘宝店chenying0907出品 38"/>
            <p:cNvSpPr>
              <a:spLocks noChangeArrowheads="1"/>
            </p:cNvSpPr>
            <p:nvPr/>
          </p:nvSpPr>
          <p:spPr bwMode="auto">
            <a:xfrm>
              <a:off x="91" y="384"/>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Group 30"/>
          <p:cNvGrpSpPr/>
          <p:nvPr/>
        </p:nvGrpSpPr>
        <p:grpSpPr>
          <a:xfrm>
            <a:off x="7776361" y="4699497"/>
            <a:ext cx="1923901" cy="1809892"/>
            <a:chExt cx="1028" cy="1016"/>
          </a:xfrm>
        </p:grpSpPr>
        <p:grpSp>
          <p:nvGrpSpPr>
            <p:cNvPr id="32" name="Group 31"/>
            <p:cNvGrpSpPr/>
            <p:nvPr/>
          </p:nvGrpSpPr>
          <p:grpSpPr>
            <a:xfrm>
              <a:off x="0" y="0"/>
              <a:ext cx="1028" cy="1016"/>
              <a:chExt cx="1110" cy="1096"/>
            </a:xfrm>
          </p:grpSpPr>
          <p:grpSp>
            <p:nvGrpSpPr>
              <p:cNvPr id="40" name="Group 32"/>
              <p:cNvGrpSpPr/>
              <p:nvPr/>
            </p:nvGrpSpPr>
            <p:grpSpPr>
              <a:xfrm>
                <a:off x="0" y="0"/>
                <a:ext cx="1110" cy="1096"/>
                <a:chExt cx="1110" cy="1096"/>
              </a:xfrm>
            </p:grpSpPr>
            <p:sp>
              <p:nvSpPr>
                <p:cNvPr id="44" name="Oval 26"/>
                <p:cNvSpPr>
                  <a:spLocks noChangeArrowheads="1"/>
                </p:cNvSpPr>
                <p:nvPr/>
              </p:nvSpPr>
              <p:spPr bwMode="auto">
                <a:xfrm>
                  <a:off x="0" y="0"/>
                  <a:ext cx="1110" cy="1096"/>
                </a:xfrm>
                <a:prstGeom prst="ellipse">
                  <a:avLst/>
                </a:prstGeom>
                <a:solidFill>
                  <a:srgbClr val="59A9F2">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45" name="Oval 27"/>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nvGrpSpPr>
              <p:cNvPr id="41" name="Group 35"/>
              <p:cNvGrpSpPr/>
              <p:nvPr/>
            </p:nvGrpSpPr>
            <p:grpSpPr>
              <a:xfrm>
                <a:off x="49" y="48"/>
                <a:ext cx="1026" cy="1014"/>
                <a:chExt cx="1110" cy="1096"/>
              </a:xfrm>
            </p:grpSpPr>
            <p:sp>
              <p:nvSpPr>
                <p:cNvPr id="42" name="Oval 29"/>
                <p:cNvSpPr>
                  <a:spLocks noChangeArrowheads="1"/>
                </p:cNvSpPr>
                <p:nvPr/>
              </p:nvSpPr>
              <p:spPr bwMode="auto">
                <a:xfrm>
                  <a:off x="0" y="0"/>
                  <a:ext cx="1110" cy="1096"/>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sp>
              <p:nvSpPr>
                <p:cNvPr id="43" name="Oval 30"/>
                <p:cNvSpPr>
                  <a:spLocks noChangeArrowheads="1"/>
                </p:cNvSpPr>
                <p:nvPr/>
              </p:nvSpPr>
              <p:spPr bwMode="auto">
                <a:xfrm>
                  <a:off x="25" y="25"/>
                  <a:ext cx="1062" cy="1048"/>
                </a:xfrm>
                <a:prstGeom prst="ellipse">
                  <a:avLst/>
                </a:prstGeom>
                <a:solidFill>
                  <a:srgbClr val="817E00">
                    <a:alpha val="9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sz="3890">
                    <a:solidFill>
                      <a:srgbClr val="000000"/>
                    </a:solidFill>
                  </a:endParaRPr>
                </a:p>
              </p:txBody>
            </p:sp>
          </p:grpSp>
        </p:grpSp>
        <p:grpSp>
          <p:nvGrpSpPr>
            <p:cNvPr id="33" name="Group 38"/>
            <p:cNvGrpSpPr/>
            <p:nvPr/>
          </p:nvGrpSpPr>
          <p:grpSpPr>
            <a:xfrm>
              <a:off x="64" y="39"/>
              <a:ext cx="924" cy="912"/>
              <a:chExt cx="751" cy="741"/>
            </a:xfrm>
          </p:grpSpPr>
          <p:sp>
            <p:nvSpPr>
              <p:cNvPr id="38" name="Oval 40"/>
              <p:cNvSpPr>
                <a:spLocks noChangeArrowheads="1"/>
              </p:cNvSpPr>
              <p:nvPr/>
            </p:nvSpPr>
            <p:spPr bwMode="auto">
              <a:xfrm>
                <a:off x="20" y="32"/>
                <a:ext cx="716" cy="709"/>
              </a:xfrm>
              <a:prstGeom prst="ellipse">
                <a:avLst/>
              </a:prstGeom>
              <a:gradFill rotWithShape="1">
                <a:gsLst>
                  <a:gs pos="0">
                    <a:srgbClr val="0099CC"/>
                  </a:gs>
                  <a:gs pos="100000">
                    <a:srgbClr val="003141"/>
                  </a:gs>
                </a:gsLst>
                <a:lin ang="5400000" scaled="1"/>
              </a:gradFill>
              <a:ln w="38100" cmpd="sng">
                <a:solidFill>
                  <a:srgbClr val="F8F8F8">
                    <a:alpha val="73999"/>
                  </a:srgbClr>
                </a:solidFill>
                <a:bevel/>
              </a:ln>
            </p:spPr>
            <p:txBody>
              <a:bodyPr wrap="none" anchor="ctr"/>
              <a:lstStyle/>
              <a:p>
                <a:endParaRPr lang="zh-CN" altLang="zh-CN" sz="3890">
                  <a:solidFill>
                    <a:srgbClr val="000000"/>
                  </a:solidFill>
                </a:endParaRPr>
              </a:p>
            </p:txBody>
          </p:sp>
          <p:pic>
            <p:nvPicPr>
              <p:cNvPr id="39" name="Picture 41"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41"/>
            <p:cNvGrpSpPr/>
            <p:nvPr/>
          </p:nvGrpSpPr>
          <p:grpSpPr>
            <a:xfrm>
              <a:off x="53" y="39"/>
              <a:ext cx="924" cy="912"/>
              <a:chExt cx="751" cy="741"/>
            </a:xfrm>
          </p:grpSpPr>
          <p:sp>
            <p:nvSpPr>
              <p:cNvPr id="36" name="Oval 43"/>
              <p:cNvSpPr>
                <a:spLocks noChangeArrowheads="1"/>
              </p:cNvSpPr>
              <p:nvPr/>
            </p:nvSpPr>
            <p:spPr bwMode="auto">
              <a:xfrm>
                <a:off x="20" y="32"/>
                <a:ext cx="716" cy="709"/>
              </a:xfrm>
              <a:prstGeom prst="ellipse">
                <a:avLst/>
              </a:prstGeom>
              <a:solidFill>
                <a:srgbClr val="C00000"/>
              </a:solidFill>
              <a:ln w="38100" cmpd="sng">
                <a:solidFill>
                  <a:srgbClr val="F8F8F8">
                    <a:alpha val="73999"/>
                  </a:srgbClr>
                </a:solidFill>
                <a:bevel/>
              </a:ln>
            </p:spPr>
            <p:txBody>
              <a:bodyPr wrap="none" anchor="ctr"/>
              <a:lstStyle/>
              <a:p>
                <a:endParaRPr lang="zh-CN" altLang="zh-CN" sz="3890">
                  <a:solidFill>
                    <a:srgbClr val="000000"/>
                  </a:solidFill>
                </a:endParaRPr>
              </a:p>
            </p:txBody>
          </p:sp>
          <p:pic>
            <p:nvPicPr>
              <p:cNvPr id="37" name="Picture 4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淘宝店chenying0907出品 45"/>
            <p:cNvSpPr>
              <a:spLocks noChangeArrowheads="1"/>
            </p:cNvSpPr>
            <p:nvPr/>
          </p:nvSpPr>
          <p:spPr bwMode="auto">
            <a:xfrm>
              <a:off x="48" y="391"/>
              <a:ext cx="91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89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 文本</a:t>
              </a:r>
              <a:endParaRPr lang="zh-CN" altLang="en-US" sz="3890"/>
            </a:p>
          </p:txBody>
        </p:sp>
      </p:grpSp>
      <p:sp>
        <p:nvSpPr>
          <p:cNvPr id="46" name="淘宝店chenying0907出品 45"/>
          <p:cNvSpPr>
            <a:spLocks noChangeArrowheads="1"/>
          </p:cNvSpPr>
          <p:nvPr/>
        </p:nvSpPr>
        <p:spPr bwMode="auto">
          <a:xfrm>
            <a:off x="6156483" y="4416848"/>
            <a:ext cx="1254099"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59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3890"/>
          </a:p>
        </p:txBody>
      </p:sp>
      <p:sp>
        <p:nvSpPr>
          <p:cNvPr id="47" name="Text Box 7"/>
          <p:cNvSpPr>
            <a:spLocks noChangeArrowheads="1"/>
          </p:cNvSpPr>
          <p:nvPr/>
        </p:nvSpPr>
        <p:spPr bwMode="auto">
          <a:xfrm>
            <a:off x="9690762" y="5286167"/>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endParaRPr lang="zh-CN" altLang="en-US" sz="2095">
              <a:solidFill>
                <a:srgbClr val="000000"/>
              </a:solidFill>
            </a:endParaRPr>
          </a:p>
        </p:txBody>
      </p:sp>
      <p:sp>
        <p:nvSpPr>
          <p:cNvPr id="48" name="Text Box 7"/>
          <p:cNvSpPr>
            <a:spLocks noChangeArrowheads="1"/>
          </p:cNvSpPr>
          <p:nvPr/>
        </p:nvSpPr>
        <p:spPr bwMode="auto">
          <a:xfrm>
            <a:off x="1140090" y="5328920"/>
            <a:ext cx="2408439"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95">
                <a:solidFill>
                  <a:srgbClr val="000000"/>
                </a:solidFill>
              </a:rPr>
              <a:t>点击输入文本信息点击输入文本信息</a:t>
            </a:r>
            <a:endParaRPr lang="zh-CN" altLang="en-US" sz="2095">
              <a:solidFill>
                <a:srgbClr val="000000"/>
              </a:solidFill>
            </a:endParaRPr>
          </a:p>
        </p:txBody>
      </p:sp>
      <p:grpSp>
        <p:nvGrpSpPr>
          <p:cNvPr id="50" name="淘宝店chenying0907出品 49"/>
          <p:cNvGrpSpPr/>
          <p:nvPr/>
        </p:nvGrpSpPr>
        <p:grpSpPr>
          <a:xfrm>
            <a:off x="426332" y="105966"/>
            <a:ext cx="3340941" cy="590700"/>
            <a:chOff x="568442" y="141286"/>
            <a:chExt cx="4454590" cy="787601"/>
          </a:xfrm>
        </p:grpSpPr>
        <p:sp>
          <p:nvSpPr>
            <p:cNvPr id="51" name="淘宝店chenying0907出品 50"/>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rPr>
                <a:t>成功项目</a:t>
              </a:r>
              <a:endParaRPr lang="zh-CN" altLang="en-US" sz="3200" b="1">
                <a:solidFill>
                  <a:srgbClr val="FF0000"/>
                </a:solidFill>
                <a:latin typeface="+mj-ea"/>
              </a:endParaRPr>
            </a:p>
          </p:txBody>
        </p:sp>
        <p:sp>
          <p:nvSpPr>
            <p:cNvPr id="52" name="等腰三角形 51"/>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3"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4" name="圆角淘宝店chenying0907出品 5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ppt_x</p:attrName>
                                        </p:attrNameLst>
                                      </p:cBhvr>
                                      <p:tavLst>
                                        <p:tav tm="0">
                                          <p:val>
                                            <p:strVal val="#ppt_x"/>
                                          </p:val>
                                        </p:tav>
                                        <p:tav tm="100000">
                                          <p:val>
                                            <p:strVal val="#ppt_x"/>
                                          </p:val>
                                        </p:tav>
                                      </p:tavLst>
                                    </p:anim>
                                    <p:anim calcmode="lin" valueType="num">
                                      <p:cBhvr>
                                        <p:cTn id="22" dur="500" fill="hold"/>
                                        <p:tgtEl>
                                          <p:spTgt spid="46"/>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filter="">
                                      <p:cBhvr>
                                        <p:cTn id="26" dur="500"/>
                                        <p:tgtEl>
                                          <p:spTgt spid="7"/>
                                        </p:tgtEl>
                                      </p:cBhvr>
                                    </p:animEffect>
                                  </p:childTnLst>
                                </p:cTn>
                              </p:par>
                              <p:par>
                                <p:cTn id="27" presetID="10" presetClass="entr" presetSubtype="0"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Effect filter="">
                                      <p:cBhvr>
                                        <p:cTn id="29" dur="500"/>
                                        <p:tgtEl>
                                          <p:spTgt spid="19"/>
                                        </p:tgtEl>
                                      </p:cBhvr>
                                    </p:animEffect>
                                  </p:childTnLst>
                                </p:cTn>
                              </p:par>
                              <p:par>
                                <p:cTn id="30" presetID="10" presetClass="entr" presetSubtype="0" fill="hold" nodeType="withEffect">
                                  <p:stCondLst>
                                    <p:cond delay="500"/>
                                  </p:stCondLst>
                                  <p:childTnLst>
                                    <p:set>
                                      <p:cBhvr>
                                        <p:cTn id="31" dur="1" fill="hold">
                                          <p:stCondLst>
                                            <p:cond delay="0"/>
                                          </p:stCondLst>
                                        </p:cTn>
                                        <p:tgtEl>
                                          <p:spTgt spid="31"/>
                                        </p:tgtEl>
                                        <p:attrNameLst>
                                          <p:attrName>style.visibility</p:attrName>
                                        </p:attrNameLst>
                                      </p:cBhvr>
                                      <p:to>
                                        <p:strVal val="visible"/>
                                      </p:to>
                                    </p:set>
                                    <p:animEffect filter="">
                                      <p:cBhvr>
                                        <p:cTn id="32" dur="500"/>
                                        <p:tgtEl>
                                          <p:spTgt spid="31"/>
                                        </p:tgtEl>
                                      </p:cBhvr>
                                    </p:animEffect>
                                  </p:childTnLst>
                                </p:cTn>
                              </p:par>
                            </p:childTnLst>
                          </p:cTn>
                        </p:par>
                        <p:par>
                          <p:cTn id="33" fill="hold" nodeType="afterGroup">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ppt_x</p:attrName>
                                        </p:attrNameLst>
                                      </p:cBhvr>
                                      <p:tavLst>
                                        <p:tav tm="0">
                                          <p:val>
                                            <p:strVal val="0-#ppt_w/2"/>
                                          </p:val>
                                        </p:tav>
                                        <p:tav tm="100000">
                                          <p:val>
                                            <p:strVal val="#ppt_x"/>
                                          </p:val>
                                        </p:tav>
                                      </p:tavLst>
                                    </p:anim>
                                    <p:anim calcmode="lin" valueType="num">
                                      <p:cBhvr>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ppt_x</p:attrName>
                                        </p:attrNameLst>
                                      </p:cBhvr>
                                      <p:tavLst>
                                        <p:tav tm="0">
                                          <p:val>
                                            <p:strVal val="1+#ppt_w/2"/>
                                          </p:val>
                                        </p:tav>
                                        <p:tav tm="100000">
                                          <p:val>
                                            <p:strVal val="#ppt_x"/>
                                          </p:val>
                                        </p:tav>
                                      </p:tavLst>
                                    </p:anim>
                                    <p:anim calcmode="lin" valueType="num">
                                      <p:cBhvr>
                                        <p:cTn id="41" dur="5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ppt_x</p:attrName>
                                        </p:attrNameLst>
                                      </p:cBhvr>
                                      <p:tavLst>
                                        <p:tav tm="0">
                                          <p:val>
                                            <p:strVal val="1+#ppt_w/2"/>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5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中心"/>
          <p:cNvSpPr/>
          <p:nvPr/>
        </p:nvSpPr>
        <p:spPr>
          <a:xfrm>
            <a:off x="5652797" y="352960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1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4" name="浅色1"/>
          <p:cNvSpPr/>
          <p:nvPr/>
        </p:nvSpPr>
        <p:spPr>
          <a:xfrm>
            <a:off x="5652797" y="1726837"/>
            <a:ext cx="2586577"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1</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5" name="浅色2"/>
          <p:cNvSpPr/>
          <p:nvPr/>
        </p:nvSpPr>
        <p:spPr>
          <a:xfrm>
            <a:off x="8132489" y="2630003"/>
            <a:ext cx="2584203"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2</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6" name="浅色3"/>
          <p:cNvSpPr/>
          <p:nvPr/>
        </p:nvSpPr>
        <p:spPr>
          <a:xfrm>
            <a:off x="8132489" y="4438112"/>
            <a:ext cx="2584203"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3</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7" name="浅色4"/>
          <p:cNvSpPr/>
          <p:nvPr/>
        </p:nvSpPr>
        <p:spPr>
          <a:xfrm>
            <a:off x="5652797" y="5334152"/>
            <a:ext cx="2586577" cy="153555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4</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8" name="浅色5"/>
          <p:cNvSpPr/>
          <p:nvPr/>
        </p:nvSpPr>
        <p:spPr>
          <a:xfrm>
            <a:off x="3173100" y="4438112"/>
            <a:ext cx="2586577" cy="1533778"/>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5</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9" name="浅色6"/>
          <p:cNvSpPr/>
          <p:nvPr/>
        </p:nvSpPr>
        <p:spPr>
          <a:xfrm>
            <a:off x="3066365" y="2630003"/>
            <a:ext cx="2584203" cy="1535559"/>
          </a:xfrm>
          <a:prstGeom prst="hexagon">
            <a:avLst>
              <a:gd name="adj" fmla="val 18038"/>
              <a:gd name="vf" fmla="val 115470"/>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1368425">
              <a:lnSpc>
                <a:spcPct val="150000"/>
              </a:lnSpc>
              <a:defRPr/>
            </a:pPr>
            <a:r>
              <a:rPr lang="zh-CN" altLang="en-US" sz="1795" b="1" kern="0">
                <a:solidFill>
                  <a:srgbClr val="4D4D4D"/>
                </a:solidFill>
                <a:latin typeface="微软雅黑" panose="020b0503020204020204" pitchFamily="34" charset="-122"/>
                <a:ea typeface="微软雅黑" panose="020b0503020204020204" pitchFamily="34" charset="-122"/>
              </a:rPr>
              <a:t>添加标题</a:t>
            </a:r>
            <a:r>
              <a:rPr lang="en-US" altLang="zh-CN" sz="1795" b="1" kern="0">
                <a:solidFill>
                  <a:srgbClr val="4D4D4D"/>
                </a:solidFill>
                <a:latin typeface="微软雅黑" panose="020b0503020204020204" pitchFamily="34" charset="-122"/>
                <a:ea typeface="微软雅黑" panose="020b0503020204020204" pitchFamily="34" charset="-122"/>
              </a:rPr>
              <a:t>6</a:t>
            </a:r>
            <a:r>
              <a:rPr lang="en-US" altLang="zh-CN" sz="1795" kern="0">
                <a:solidFill>
                  <a:srgbClr val="4D4D4D"/>
                </a:solidFill>
                <a:latin typeface="微软雅黑" panose="020b0503020204020204" pitchFamily="34" charset="-122"/>
                <a:ea typeface="微软雅黑" panose="020b0503020204020204" pitchFamily="34" charset="-122"/>
              </a:rPr>
              <a:t>
</a:t>
            </a:r>
            <a:r>
              <a:rPr lang="zh-CN" altLang="en-US" sz="1795" kern="0">
                <a:solidFill>
                  <a:srgbClr val="4D4D4D"/>
                </a:solidFill>
                <a:latin typeface="微软雅黑" panose="020b0503020204020204" pitchFamily="34" charset="-122"/>
                <a:ea typeface="微软雅黑" panose="020b0503020204020204" pitchFamily="34" charset="-122"/>
              </a:rPr>
              <a:t>此处添加文本
此处添加文本</a:t>
            </a:r>
            <a:endParaRPr lang="zh-CN" altLang="en-US" sz="1795" kern="0">
              <a:solidFill>
                <a:srgbClr val="4D4D4D"/>
              </a:solidFill>
              <a:latin typeface="微软雅黑" panose="020b0503020204020204" pitchFamily="34" charset="-122"/>
              <a:ea typeface="微软雅黑" panose="020b0503020204020204" pitchFamily="34" charset="-122"/>
            </a:endParaRPr>
          </a:p>
        </p:txBody>
      </p:sp>
      <p:sp>
        <p:nvSpPr>
          <p:cNvPr id="10" name="深色1"/>
          <p:cNvSpPr/>
          <p:nvPr/>
        </p:nvSpPr>
        <p:spPr>
          <a:xfrm>
            <a:off x="5652797" y="1726837"/>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1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11" name="深色2"/>
          <p:cNvSpPr/>
          <p:nvPr/>
        </p:nvSpPr>
        <p:spPr>
          <a:xfrm>
            <a:off x="8132491" y="2630003"/>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2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12" name="深色3"/>
          <p:cNvSpPr/>
          <p:nvPr/>
        </p:nvSpPr>
        <p:spPr>
          <a:xfrm>
            <a:off x="8132491" y="443811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3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13" name="深色4"/>
          <p:cNvSpPr/>
          <p:nvPr/>
        </p:nvSpPr>
        <p:spPr>
          <a:xfrm>
            <a:off x="5652797" y="5334152"/>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4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14" name="深色5"/>
          <p:cNvSpPr/>
          <p:nvPr/>
        </p:nvSpPr>
        <p:spPr>
          <a:xfrm>
            <a:off x="3173100" y="4438114"/>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5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sp>
        <p:nvSpPr>
          <p:cNvPr id="15" name="深色6"/>
          <p:cNvSpPr/>
          <p:nvPr/>
        </p:nvSpPr>
        <p:spPr>
          <a:xfrm>
            <a:off x="3066367" y="2630003"/>
            <a:ext cx="2586577" cy="1535559"/>
          </a:xfrm>
          <a:prstGeom prst="hexagon">
            <a:avLst>
              <a:gd name="adj" fmla="val 18038"/>
              <a:gd name="vf" fmla="val 115470"/>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139588" tIns="69794" rIns="139588" bIns="69794" anchor="ctr"/>
          <a:lstStyle/>
          <a:p>
            <a:pPr>
              <a:lnSpc>
                <a:spcPct val="120000"/>
              </a:lnSpc>
            </a:pPr>
            <a:r>
              <a:rPr lang="zh-CN" altLang="en-US" sz="2095" kern="0">
                <a:solidFill>
                  <a:srgbClr val="F9F9F9"/>
                </a:solidFill>
                <a:latin typeface="微软雅黑" panose="020b0503020204020204" pitchFamily="34" charset="-122"/>
                <a:ea typeface="微软雅黑" panose="020b0503020204020204" pitchFamily="34" charset="-122"/>
              </a:rPr>
              <a:t>添加标题</a:t>
            </a:r>
            <a:r>
              <a:rPr lang="en-US" altLang="zh-CN" sz="2095" kern="0">
                <a:solidFill>
                  <a:srgbClr val="F9F9F9"/>
                </a:solidFill>
                <a:latin typeface="微软雅黑" panose="020b0503020204020204" pitchFamily="34" charset="-122"/>
                <a:ea typeface="微软雅黑" panose="020b0503020204020204" pitchFamily="34" charset="-122"/>
              </a:rPr>
              <a:t>6
</a:t>
            </a:r>
            <a:r>
              <a:rPr lang="zh-CN" altLang="en-US" sz="2095" kern="0">
                <a:solidFill>
                  <a:srgbClr val="F9F9F9"/>
                </a:solidFill>
                <a:latin typeface="微软雅黑" panose="020b0503020204020204" pitchFamily="34" charset="-122"/>
                <a:ea typeface="微软雅黑" panose="020b0503020204020204" pitchFamily="34" charset="-122"/>
              </a:rPr>
              <a:t>此处添加文本
此处添加文本</a:t>
            </a:r>
            <a:endParaRPr lang="zh-CN" altLang="en-US" sz="2095" kern="0">
              <a:solidFill>
                <a:srgbClr val="F9F9F9"/>
              </a:solidFill>
              <a:latin typeface="微软雅黑" panose="020b0503020204020204" pitchFamily="34" charset="-122"/>
              <a:ea typeface="微软雅黑" panose="020b0503020204020204" pitchFamily="34" charset="-122"/>
            </a:endParaRPr>
          </a:p>
        </p:txBody>
      </p:sp>
      <p:grpSp>
        <p:nvGrpSpPr>
          <p:cNvPr id="17" name="淘宝店chenying0907出品 16"/>
          <p:cNvGrpSpPr/>
          <p:nvPr/>
        </p:nvGrpSpPr>
        <p:grpSpPr>
          <a:xfrm>
            <a:off x="426332" y="105966"/>
            <a:ext cx="3340941" cy="590700"/>
            <a:chOff x="568442" y="141286"/>
            <a:chExt cx="4454590" cy="787601"/>
          </a:xfrm>
        </p:grpSpPr>
        <p:sp>
          <p:nvSpPr>
            <p:cNvPr id="18" name="淘宝店chenying0907出品 17"/>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rPr>
                <a:t>成功项目</a:t>
              </a:r>
              <a:endParaRPr lang="zh-CN" altLang="en-US" sz="3200" b="1">
                <a:solidFill>
                  <a:srgbClr val="FF0000"/>
                </a:solidFill>
                <a:latin typeface="+mj-ea"/>
              </a:endParaRPr>
            </a:p>
          </p:txBody>
        </p:sp>
        <p:sp>
          <p:nvSpPr>
            <p:cNvPr id="19" name="等腰三角形 1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1" name="圆角淘宝店chenying0907出品 2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nodeType="afterGroup">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500"/>
                                        <p:tgtEl>
                                          <p:spTgt spid="4"/>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nodeType="afterGroup">
                            <p:stCondLst>
                              <p:cond delay="2000"/>
                            </p:stCondLst>
                            <p:childTnLst>
                              <p:par>
                                <p:cTn id="27" presetID="10" presetClass="exit" presetSubtype="0" fill="hold" grpId="1" nodeType="after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nodeType="afterGroup">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500"/>
                                        <p:tgtEl>
                                          <p:spTgt spid="5"/>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nodeType="afterGroup">
                            <p:stCondLst>
                              <p:cond delay="3500"/>
                            </p:stCondLst>
                            <p:childTnLst>
                              <p:par>
                                <p:cTn id="39" presetID="10" presetClass="exit" presetSubtype="0" fill="hold" grpId="1" nodeType="after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par>
                          <p:cTn id="42" fill="hold" nodeType="afterGroup">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500"/>
                                        <p:tgtEl>
                                          <p:spTgt spid="6"/>
                                        </p:tgtEl>
                                      </p:cBhvr>
                                    </p:animEffect>
                                  </p:child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nodeType="afterGroup">
                            <p:stCondLst>
                              <p:cond delay="5000"/>
                            </p:stCondLst>
                            <p:childTnLst>
                              <p:par>
                                <p:cTn id="51" presetID="10" presetClass="exit" presetSubtype="0" fill="hold" grpId="1" nodeType="after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nodeType="afterGroup">
                            <p:stCondLst>
                              <p:cond delay="5500"/>
                            </p:stCondLst>
                            <p:childTnLst>
                              <p:par>
                                <p:cTn id="55" presetID="21" presetClass="entr" presetSubtype="1"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1)">
                                      <p:cBhvr>
                                        <p:cTn id="57" dur="500"/>
                                        <p:tgtEl>
                                          <p:spTgt spid="7"/>
                                        </p:tgtEl>
                                      </p:cBhvr>
                                    </p:animEffect>
                                  </p:child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nodeType="afterGroup">
                            <p:stCondLst>
                              <p:cond delay="6500"/>
                            </p:stCondLst>
                            <p:childTnLst>
                              <p:par>
                                <p:cTn id="63" presetID="10" presetClass="exit" presetSubtype="0" fill="hold" grpId="1" nodeType="after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nodeType="afterGroup">
                            <p:stCondLst>
                              <p:cond delay="7000"/>
                            </p:stCondLst>
                            <p:childTnLst>
                              <p:par>
                                <p:cTn id="67" presetID="21" presetClass="entr" presetSubtype="1"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heel(1)">
                                      <p:cBhvr>
                                        <p:cTn id="69" dur="500"/>
                                        <p:tgtEl>
                                          <p:spTgt spid="8"/>
                                        </p:tgtEl>
                                      </p:cBhvr>
                                    </p:animEffect>
                                  </p:childTnLst>
                                </p:cTn>
                              </p:par>
                            </p:childTnLst>
                          </p:cTn>
                        </p:par>
                        <p:par>
                          <p:cTn id="70" fill="hold" nodeType="afterGroup">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par>
                          <p:cTn id="74" fill="hold" nodeType="afterGroup">
                            <p:stCondLst>
                              <p:cond delay="8000"/>
                            </p:stCondLst>
                            <p:childTnLst>
                              <p:par>
                                <p:cTn id="75" presetID="10" presetClass="exit" presetSubtype="0" fill="hold" grpId="1"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par>
                          <p:cTn id="78" fill="hold" nodeType="afterGroup">
                            <p:stCondLst>
                              <p:cond delay="8500"/>
                            </p:stCondLst>
                            <p:childTnLst>
                              <p:par>
                                <p:cTn id="79" presetID="21" presetClass="entr" presetSubtype="1"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heel(1)">
                                      <p:cBhvr>
                                        <p:cTn id="81" dur="500"/>
                                        <p:tgtEl>
                                          <p:spTgt spid="9"/>
                                        </p:tgtEl>
                                      </p:cBhvr>
                                    </p:animEffect>
                                  </p:childTnLst>
                                </p:cTn>
                              </p:par>
                            </p:childTnLst>
                          </p:cTn>
                        </p:par>
                        <p:par>
                          <p:cTn id="82" fill="hold" nodeType="afterGroup">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par>
                          <p:cTn id="86" fill="hold" nodeType="afterGroup">
                            <p:stCondLst>
                              <p:cond delay="9500"/>
                            </p:stCondLst>
                            <p:childTnLst>
                              <p:par>
                                <p:cTn id="87" presetID="10" presetClass="exit" presetSubtype="0" fill="hold" grpId="1" nodeType="after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1"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a:solidFill>
                  <a:schemeClr val="bg1"/>
                </a:solidFill>
                <a:latin typeface="微软雅黑" panose="020b0503020204020204" pitchFamily="34" charset="-122"/>
                <a:ea typeface="微软雅黑" panose="020b0503020204020204" pitchFamily="34" charset="-122"/>
              </a:rPr>
              <a:t>工作中存在不足</a:t>
            </a:r>
            <a:endParaRPr lang="en-US" altLang="zh-CN" sz="4730" b="1">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a:solidFill>
                    <a:schemeClr val="bg1"/>
                  </a:solidFill>
                  <a:latin typeface="Impact" panose="020b0806030902050204" pitchFamily="34" charset="0"/>
                  <a:ea typeface="微软雅黑" panose="020b0503020204020204" pitchFamily="34" charset="-122"/>
                </a:rPr>
                <a:t>04</a:t>
              </a:r>
              <a:endParaRPr lang="en-US" altLang="zh-CN" sz="9755">
                <a:solidFill>
                  <a:schemeClr val="bg1"/>
                </a:solidFill>
                <a:latin typeface="Impact" panose="020b0806030902050204" pitchFamily="34" charset="0"/>
                <a:ea typeface="微软雅黑" panose="020b0503020204020204" pitchFamily="34" charset="-122"/>
              </a:endParaRP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65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2" name="淘宝店chenying0907出品 11"/>
          <p:cNvGrpSpPr/>
          <p:nvPr/>
        </p:nvGrpSpPr>
        <p:grpSpPr>
          <a:xfrm>
            <a:off x="2004064" y="2970359"/>
            <a:ext cx="3277758" cy="3277758"/>
            <a:chOff x="1785938" y="2546350"/>
            <a:chExt cx="2921000" cy="2921000"/>
          </a:xfrm>
        </p:grpSpPr>
        <p:sp>
          <p:nvSpPr>
            <p:cNvPr id="2" name="空心弧 1"/>
            <p:cNvSpPr/>
            <p:nvPr/>
          </p:nvSpPr>
          <p:spPr>
            <a:xfrm>
              <a:off x="1785938"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3" name="淘宝店chenying0907出品 2"/>
            <p:cNvSpPr/>
            <p:nvPr/>
          </p:nvSpPr>
          <p:spPr>
            <a:xfrm>
              <a:off x="1946275" y="2693988"/>
              <a:ext cx="2600325" cy="1300162"/>
            </a:xfrm>
            <a:custGeom>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4" name="淘宝店chenying0907出品 220"/>
          <p:cNvSpPr/>
          <p:nvPr/>
        </p:nvSpPr>
        <p:spPr bwMode="auto">
          <a:xfrm>
            <a:off x="3325855" y="3394330"/>
            <a:ext cx="634175" cy="472069"/>
          </a:xfrm>
          <a:custGeom>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915"/>
          </a:p>
        </p:txBody>
      </p:sp>
      <p:sp>
        <p:nvSpPr>
          <p:cNvPr id="5" name="淘宝店chenying0907出品 14"/>
          <p:cNvSpPr txBox="1">
            <a:spLocks noChangeArrowheads="1"/>
          </p:cNvSpPr>
          <p:nvPr/>
        </p:nvSpPr>
        <p:spPr bwMode="auto">
          <a:xfrm>
            <a:off x="3243912" y="3960813"/>
            <a:ext cx="1122423"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a:solidFill>
                  <a:schemeClr val="bg1"/>
                </a:solidFill>
                <a:latin typeface="AgencyFB-Regular" pitchFamily="50" charset="0"/>
              </a:rPr>
              <a:t>359,781</a:t>
            </a:r>
            <a:endParaRPr lang="zh-CN" altLang="en-US" sz="2020">
              <a:solidFill>
                <a:schemeClr val="bg1"/>
              </a:solidFill>
              <a:latin typeface="AgencyFB-Regular" pitchFamily="50" charset="0"/>
            </a:endParaRPr>
          </a:p>
        </p:txBody>
      </p:sp>
      <p:grpSp>
        <p:nvGrpSpPr>
          <p:cNvPr id="13" name="淘宝店chenying0907出品 12"/>
          <p:cNvGrpSpPr/>
          <p:nvPr/>
        </p:nvGrpSpPr>
        <p:grpSpPr>
          <a:xfrm>
            <a:off x="5199877" y="2956108"/>
            <a:ext cx="3277758" cy="3277758"/>
            <a:chOff x="4633913" y="2533650"/>
            <a:chExt cx="2921000" cy="2921000"/>
          </a:xfrm>
        </p:grpSpPr>
        <p:sp>
          <p:nvSpPr>
            <p:cNvPr id="6" name="空心弧 5"/>
            <p:cNvSpPr/>
            <p:nvPr/>
          </p:nvSpPr>
          <p:spPr>
            <a:xfrm flipV="1">
              <a:off x="4633913" y="2533650"/>
              <a:ext cx="2921000" cy="2921000"/>
            </a:xfrm>
            <a:prstGeom prst="blockArc">
              <a:avLst>
                <a:gd name="adj1" fmla="val 10800000"/>
                <a:gd name="adj2" fmla="val 21573038"/>
                <a:gd name="adj3" fmla="val 2776"/>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7" name="淘宝店chenying0907出品 6"/>
            <p:cNvSpPr/>
            <p:nvPr/>
          </p:nvSpPr>
          <p:spPr>
            <a:xfrm flipV="1">
              <a:off x="4794250" y="4006850"/>
              <a:ext cx="2600325" cy="1300163"/>
            </a:xfrm>
            <a:custGeom>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8" name="淘宝店chenying0907出品 17"/>
          <p:cNvSpPr txBox="1">
            <a:spLocks noChangeArrowheads="1"/>
          </p:cNvSpPr>
          <p:nvPr/>
        </p:nvSpPr>
        <p:spPr bwMode="auto">
          <a:xfrm>
            <a:off x="6516324" y="5343171"/>
            <a:ext cx="707245"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b="1">
                <a:solidFill>
                  <a:schemeClr val="bg1"/>
                </a:solidFill>
                <a:latin typeface="AgencyFB-Regular" pitchFamily="50" charset="0"/>
              </a:rPr>
              <a:t>80%</a:t>
            </a:r>
            <a:endParaRPr lang="zh-CN" altLang="en-US" sz="2020" b="1">
              <a:solidFill>
                <a:schemeClr val="bg1"/>
              </a:solidFill>
              <a:latin typeface="AgencyFB-Regular" pitchFamily="50" charset="0"/>
            </a:endParaRPr>
          </a:p>
        </p:txBody>
      </p:sp>
      <p:grpSp>
        <p:nvGrpSpPr>
          <p:cNvPr id="14" name="淘宝店chenying0907出品 13"/>
          <p:cNvGrpSpPr/>
          <p:nvPr/>
        </p:nvGrpSpPr>
        <p:grpSpPr>
          <a:xfrm>
            <a:off x="8392128" y="2970359"/>
            <a:ext cx="3277758" cy="3277758"/>
            <a:chOff x="7478713" y="2546350"/>
            <a:chExt cx="2921000" cy="2921000"/>
          </a:xfrm>
        </p:grpSpPr>
        <p:sp>
          <p:nvSpPr>
            <p:cNvPr id="9" name="空心弧 8"/>
            <p:cNvSpPr/>
            <p:nvPr/>
          </p:nvSpPr>
          <p:spPr>
            <a:xfrm>
              <a:off x="7478713"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solidFill>
                  <a:schemeClr val="tx1"/>
                </a:solidFill>
                <a:latin typeface="AgencyFB-Regular" pitchFamily="50" charset="0"/>
              </a:endParaRPr>
            </a:p>
          </p:txBody>
        </p:sp>
        <p:sp>
          <p:nvSpPr>
            <p:cNvPr id="10" name="淘宝店chenying0907出品 9"/>
            <p:cNvSpPr/>
            <p:nvPr/>
          </p:nvSpPr>
          <p:spPr>
            <a:xfrm>
              <a:off x="7639050" y="2693988"/>
              <a:ext cx="2600325" cy="1300162"/>
            </a:xfrm>
            <a:custGeom>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sp>
        <p:nvSpPr>
          <p:cNvPr id="11" name="淘宝店chenying0907出品 20"/>
          <p:cNvSpPr txBox="1">
            <a:spLocks noChangeArrowheads="1"/>
          </p:cNvSpPr>
          <p:nvPr/>
        </p:nvSpPr>
        <p:spPr bwMode="auto">
          <a:xfrm>
            <a:off x="9631976" y="3960813"/>
            <a:ext cx="1122423"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020">
                <a:solidFill>
                  <a:schemeClr val="bg1"/>
                </a:solidFill>
                <a:latin typeface="AgencyFB-Regular" pitchFamily="50" charset="0"/>
              </a:rPr>
              <a:t>621,781</a:t>
            </a:r>
            <a:endParaRPr lang="zh-CN" altLang="en-US" sz="2020">
              <a:solidFill>
                <a:schemeClr val="bg1"/>
              </a:solidFill>
              <a:latin typeface="AgencyFB-Regular" pitchFamily="50" charset="0"/>
            </a:endParaRPr>
          </a:p>
        </p:txBody>
      </p:sp>
      <p:grpSp>
        <p:nvGrpSpPr>
          <p:cNvPr id="18" name="淘宝店chenying0907出品 17"/>
          <p:cNvGrpSpPr/>
          <p:nvPr/>
        </p:nvGrpSpPr>
        <p:grpSpPr>
          <a:xfrm>
            <a:off x="9715412" y="3329065"/>
            <a:ext cx="630599" cy="634203"/>
            <a:chOff x="8657968" y="2866013"/>
            <a:chExt cx="561963" cy="565175"/>
          </a:xfrm>
          <a:solidFill>
            <a:schemeClr val="bg1"/>
          </a:solidFill>
        </p:grpSpPr>
        <p:sp>
          <p:nvSpPr>
            <p:cNvPr id="19" name="淘宝店chenying0907出品 478"/>
            <p:cNvSpPr/>
            <p:nvPr/>
          </p:nvSpPr>
          <p:spPr bwMode="auto">
            <a:xfrm>
              <a:off x="8657968" y="2866013"/>
              <a:ext cx="507373" cy="507373"/>
            </a:xfrm>
            <a:custGeom>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0" name="淘宝店chenying0907出品 479"/>
            <p:cNvSpPr>
              <a:spLocks noEditPoints="1"/>
            </p:cNvSpPr>
            <p:nvPr/>
          </p:nvSpPr>
          <p:spPr bwMode="auto">
            <a:xfrm>
              <a:off x="8702925" y="2910970"/>
              <a:ext cx="417459" cy="417459"/>
            </a:xfrm>
            <a:custGeom>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1" name="淘宝店chenying0907出品 480"/>
            <p:cNvSpPr/>
            <p:nvPr/>
          </p:nvSpPr>
          <p:spPr bwMode="auto">
            <a:xfrm>
              <a:off x="9020835" y="3235302"/>
              <a:ext cx="199096" cy="195886"/>
            </a:xfrm>
            <a:custGeom>
              <a:gdLst>
                <a:gd name="T0" fmla="*/ 90 w 103"/>
                <a:gd name="T1" fmla="*/ 0 h 100"/>
                <a:gd name="T2" fmla="*/ 0 w 103"/>
                <a:gd name="T3" fmla="*/ 87 h 100"/>
                <a:gd name="T4" fmla="*/ 3 w 103"/>
                <a:gd name="T5" fmla="*/ 100 h 100"/>
                <a:gd name="T6" fmla="*/ 103 w 103"/>
                <a:gd name="T7" fmla="*/ 4 h 100"/>
                <a:gd name="T8" fmla="*/ 90 w 103"/>
                <a:gd name="T9" fmla="*/ 0 h 100"/>
              </a:gd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sz="2915">
                <a:latin typeface="Calibri" panose="020f0502020204030204" pitchFamily="34" charset="0"/>
              </a:endParaRPr>
            </a:p>
          </p:txBody>
        </p:sp>
        <p:sp>
          <p:nvSpPr>
            <p:cNvPr id="22" name="淘宝店chenying0907出品 481"/>
            <p:cNvSpPr>
              <a:spLocks noEditPoints="1"/>
            </p:cNvSpPr>
            <p:nvPr/>
          </p:nvSpPr>
          <p:spPr bwMode="auto">
            <a:xfrm>
              <a:off x="8975878" y="3180713"/>
              <a:ext cx="202308" cy="205518"/>
            </a:xfrm>
            <a:custGeom>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sz="2915">
                <a:latin typeface="Calibri" panose="020f0502020204030204" pitchFamily="34" charset="0"/>
              </a:endParaRPr>
            </a:p>
          </p:txBody>
        </p:sp>
      </p:grpSp>
      <p:sp>
        <p:nvSpPr>
          <p:cNvPr id="27" name="淘宝店chenying0907出品 26"/>
          <p:cNvSpPr txBox="1"/>
          <p:nvPr/>
        </p:nvSpPr>
        <p:spPr>
          <a:xfrm>
            <a:off x="2413546" y="4706648"/>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28" name="淘宝店chenying0907出品 27"/>
          <p:cNvSpPr/>
          <p:nvPr/>
        </p:nvSpPr>
        <p:spPr>
          <a:xfrm>
            <a:off x="2117595" y="5142024"/>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31" name="淘宝店chenying0907出品 30"/>
          <p:cNvSpPr txBox="1"/>
          <p:nvPr/>
        </p:nvSpPr>
        <p:spPr>
          <a:xfrm>
            <a:off x="8727992" y="4706648"/>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32" name="淘宝店chenying0907出品 31"/>
          <p:cNvSpPr/>
          <p:nvPr/>
        </p:nvSpPr>
        <p:spPr>
          <a:xfrm>
            <a:off x="8432041" y="5142024"/>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34" name="淘宝店chenying0907出品 33"/>
          <p:cNvSpPr txBox="1"/>
          <p:nvPr/>
        </p:nvSpPr>
        <p:spPr>
          <a:xfrm>
            <a:off x="5549630" y="3495015"/>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35" name="淘宝店chenying0907出品 34"/>
          <p:cNvSpPr/>
          <p:nvPr/>
        </p:nvSpPr>
        <p:spPr>
          <a:xfrm>
            <a:off x="5253678" y="3930391"/>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grpSp>
        <p:nvGrpSpPr>
          <p:cNvPr id="23" name="淘宝店chenying0907出品 22"/>
          <p:cNvGrpSpPr/>
          <p:nvPr/>
        </p:nvGrpSpPr>
        <p:grpSpPr>
          <a:xfrm>
            <a:off x="6516326" y="4794491"/>
            <a:ext cx="641411" cy="544116"/>
            <a:chOff x="6791325" y="3867151"/>
            <a:chExt cx="282576" cy="239712"/>
          </a:xfrm>
          <a:solidFill>
            <a:schemeClr val="bg1"/>
          </a:solidFill>
        </p:grpSpPr>
        <p:sp>
          <p:nvSpPr>
            <p:cNvPr id="24" name="淘宝店chenying0907出品 103"/>
            <p:cNvSpPr/>
            <p:nvPr/>
          </p:nvSpPr>
          <p:spPr bwMode="auto">
            <a:xfrm>
              <a:off x="6889750" y="3916363"/>
              <a:ext cx="39688" cy="58738"/>
            </a:xfrm>
            <a:custGeom>
              <a:gdLst>
                <a:gd name="T0" fmla="*/ 14 w 25"/>
                <a:gd name="T1" fmla="*/ 33 h 37"/>
                <a:gd name="T2" fmla="*/ 25 w 25"/>
                <a:gd name="T3" fmla="*/ 14 h 37"/>
                <a:gd name="T4" fmla="*/ 21 w 25"/>
                <a:gd name="T5" fmla="*/ 0 h 37"/>
                <a:gd name="T6" fmla="*/ 0 w 25"/>
                <a:gd name="T7" fmla="*/ 37 h 37"/>
                <a:gd name="T8" fmla="*/ 14 w 25"/>
                <a:gd name="T9" fmla="*/ 33 h 37"/>
              </a:gd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sz="2915">
                <a:latin typeface="Calibri" panose="020f0502020204030204" pitchFamily="34" charset="0"/>
              </a:endParaRPr>
            </a:p>
          </p:txBody>
        </p:sp>
        <p:sp>
          <p:nvSpPr>
            <p:cNvPr id="25" name="淘宝店chenying0907出品 104"/>
            <p:cNvSpPr/>
            <p:nvPr/>
          </p:nvSpPr>
          <p:spPr bwMode="auto">
            <a:xfrm>
              <a:off x="6907213" y="3903663"/>
              <a:ext cx="166688" cy="203200"/>
            </a:xfrm>
            <a:custGeom>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sz="2915">
                <a:latin typeface="Calibri" panose="020f0502020204030204" pitchFamily="34" charset="0"/>
              </a:endParaRPr>
            </a:p>
          </p:txBody>
        </p:sp>
        <p:sp>
          <p:nvSpPr>
            <p:cNvPr id="26" name="淘宝店chenying0907出品 105"/>
            <p:cNvSpPr>
              <a:spLocks noEditPoints="1"/>
            </p:cNvSpPr>
            <p:nvPr/>
          </p:nvSpPr>
          <p:spPr bwMode="auto">
            <a:xfrm>
              <a:off x="6791325" y="3867151"/>
              <a:ext cx="193675" cy="196850"/>
            </a:xfrm>
            <a:custGeom>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sz="2915">
                <a:latin typeface="Calibri" panose="020f0502020204030204" pitchFamily="34" charset="0"/>
              </a:endParaRPr>
            </a:p>
          </p:txBody>
        </p:sp>
      </p:grpSp>
      <p:grpSp>
        <p:nvGrpSpPr>
          <p:cNvPr id="33" name="淘宝店chenying0907出品 32"/>
          <p:cNvGrpSpPr/>
          <p:nvPr/>
        </p:nvGrpSpPr>
        <p:grpSpPr>
          <a:xfrm>
            <a:off x="426332" y="105966"/>
            <a:ext cx="3340941" cy="590700"/>
            <a:chOff x="568442" y="141286"/>
            <a:chExt cx="4454590" cy="787601"/>
          </a:xfrm>
        </p:grpSpPr>
        <p:sp>
          <p:nvSpPr>
            <p:cNvPr id="36" name="淘宝店chenying0907出品 35"/>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37" name="等腰三角形 3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8"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39" name="圆角淘宝店chenying0907出品 38"/>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9" presetClass="entr" presetSubtype="0" decel="100000" fill="hold" grpId="0" nodeType="withEffect">
                                  <p:stCondLst>
                                    <p:cond delay="50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par>
                                <p:cTn id="28" presetID="17" presetClass="entr" presetSubtype="10" fill="hold" grpId="0" nodeType="withEffect">
                                  <p:stCondLst>
                                    <p:cond delay="700"/>
                                  </p:stCondLst>
                                  <p:iterate type="lt">
                                    <p:tmPct val="10000"/>
                                  </p:iterate>
                                  <p:childTnLst>
                                    <p:set>
                                      <p:cBhvr>
                                        <p:cTn id="29" dur="1" fill="hold">
                                          <p:stCondLst>
                                            <p:cond delay="0"/>
                                          </p:stCondLst>
                                        </p:cTn>
                                        <p:tgtEl>
                                          <p:spTgt spid="27"/>
                                        </p:tgtEl>
                                        <p:attrNameLst>
                                          <p:attrName>style.visibility</p:attrName>
                                        </p:attrNameLst>
                                      </p:cBhvr>
                                      <p:to>
                                        <p:strVal val="visible"/>
                                      </p:to>
                                    </p:set>
                                    <p:anim calcmode="lin" valueType="num">
                                      <p:cBhvr>
                                        <p:cTn id="30" dur="450" fill="hold"/>
                                        <p:tgtEl>
                                          <p:spTgt spid="27"/>
                                        </p:tgtEl>
                                        <p:attrNameLst>
                                          <p:attrName>ppt_w</p:attrName>
                                        </p:attrNameLst>
                                      </p:cBhvr>
                                      <p:tavLst>
                                        <p:tav tm="0">
                                          <p:val>
                                            <p:fltVal val="0"/>
                                          </p:val>
                                        </p:tav>
                                        <p:tav tm="100000">
                                          <p:val>
                                            <p:strVal val="#ppt_w"/>
                                          </p:val>
                                        </p:tav>
                                      </p:tavLst>
                                    </p:anim>
                                    <p:anim calcmode="lin" valueType="num">
                                      <p:cBhvr>
                                        <p:cTn id="31" dur="450" fill="hold"/>
                                        <p:tgtEl>
                                          <p:spTgt spid="27"/>
                                        </p:tgtEl>
                                        <p:attrNameLst>
                                          <p:attrName>ppt_h</p:attrName>
                                        </p:attrNameLst>
                                      </p:cBhvr>
                                      <p:tavLst>
                                        <p:tav tm="0">
                                          <p:val>
                                            <p:strVal val="#ppt_h"/>
                                          </p:val>
                                        </p:tav>
                                        <p:tav tm="100000">
                                          <p:val>
                                            <p:strVal val="#ppt_h"/>
                                          </p:val>
                                        </p:tav>
                                      </p:tavLst>
                                    </p:anim>
                                  </p:childTnLst>
                                </p:cTn>
                              </p:par>
                              <p:par>
                                <p:cTn id="32" presetID="22" presetClass="entr" presetSubtype="4" fill="hold" grpId="0" nodeType="withEffect">
                                  <p:stCondLst>
                                    <p:cond delay="800"/>
                                  </p:stCondLst>
                                  <p:iterate type="lt">
                                    <p:tmPct val="3448"/>
                                  </p:iterate>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wipe(down)">
                                      <p:cBhvr>
                                        <p:cTn id="34" dur="500"/>
                                        <p:tgtEl>
                                          <p:spTgt spid="28">
                                            <p:txEl>
                                              <p:pRg st="0" end="0"/>
                                            </p:txEl>
                                          </p:spTgt>
                                        </p:tgtEl>
                                      </p:cBhvr>
                                    </p:animEffect>
                                  </p:childTnLst>
                                </p:cTn>
                              </p:par>
                              <p:par>
                                <p:cTn id="35" presetID="22" presetClass="entr" presetSubtype="8" fill="hold" nodeType="withEffect">
                                  <p:stCondLst>
                                    <p:cond delay="11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53" presetClass="entr" presetSubtype="16" fill="hold" nodeType="withEffect">
                                  <p:stCondLst>
                                    <p:cond delay="13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49" presetClass="entr" presetSubtype="0" decel="100000" fill="hold" grpId="0" nodeType="withEffect">
                                  <p:stCondLst>
                                    <p:cond delay="15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par>
                                <p:cTn id="49" presetID="17" presetClass="entr" presetSubtype="10" fill="hold" grpId="0" nodeType="withEffect">
                                  <p:stCondLst>
                                    <p:cond delay="1700"/>
                                  </p:stCondLst>
                                  <p:iterate type="lt">
                                    <p:tmPct val="10000"/>
                                  </p:iterate>
                                  <p:childTnLst>
                                    <p:set>
                                      <p:cBhvr>
                                        <p:cTn id="50" dur="1" fill="hold">
                                          <p:stCondLst>
                                            <p:cond delay="0"/>
                                          </p:stCondLst>
                                        </p:cTn>
                                        <p:tgtEl>
                                          <p:spTgt spid="34"/>
                                        </p:tgtEl>
                                        <p:attrNameLst>
                                          <p:attrName>style.visibility</p:attrName>
                                        </p:attrNameLst>
                                      </p:cBhvr>
                                      <p:to>
                                        <p:strVal val="visible"/>
                                      </p:to>
                                    </p:set>
                                    <p:anim calcmode="lin" valueType="num">
                                      <p:cBhvr>
                                        <p:cTn id="51" dur="450" fill="hold"/>
                                        <p:tgtEl>
                                          <p:spTgt spid="34"/>
                                        </p:tgtEl>
                                        <p:attrNameLst>
                                          <p:attrName>ppt_w</p:attrName>
                                        </p:attrNameLst>
                                      </p:cBhvr>
                                      <p:tavLst>
                                        <p:tav tm="0">
                                          <p:val>
                                            <p:fltVal val="0"/>
                                          </p:val>
                                        </p:tav>
                                        <p:tav tm="100000">
                                          <p:val>
                                            <p:strVal val="#ppt_w"/>
                                          </p:val>
                                        </p:tav>
                                      </p:tavLst>
                                    </p:anim>
                                    <p:anim calcmode="lin" valueType="num">
                                      <p:cBhvr>
                                        <p:cTn id="52" dur="450" fill="hold"/>
                                        <p:tgtEl>
                                          <p:spTgt spid="34"/>
                                        </p:tgtEl>
                                        <p:attrNameLst>
                                          <p:attrName>ppt_h</p:attrName>
                                        </p:attrNameLst>
                                      </p:cBhvr>
                                      <p:tavLst>
                                        <p:tav tm="0">
                                          <p:val>
                                            <p:strVal val="#ppt_h"/>
                                          </p:val>
                                        </p:tav>
                                        <p:tav tm="100000">
                                          <p:val>
                                            <p:strVal val="#ppt_h"/>
                                          </p:val>
                                        </p:tav>
                                      </p:tavLst>
                                    </p:anim>
                                  </p:childTnLst>
                                </p:cTn>
                              </p:par>
                              <p:par>
                                <p:cTn id="53" presetID="22" presetClass="entr" presetSubtype="4" fill="hold" grpId="0" nodeType="withEffect">
                                  <p:stCondLst>
                                    <p:cond delay="1900"/>
                                  </p:stCondLst>
                                  <p:iterate type="lt">
                                    <p:tmPct val="3448"/>
                                  </p:iterate>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wipe(down)">
                                      <p:cBhvr>
                                        <p:cTn id="55" dur="500"/>
                                        <p:tgtEl>
                                          <p:spTgt spid="35">
                                            <p:txEl>
                                              <p:pRg st="0" end="0"/>
                                            </p:txEl>
                                          </p:spTgt>
                                        </p:tgtEl>
                                      </p:cBhvr>
                                    </p:animEffect>
                                  </p:childTnLst>
                                </p:cTn>
                              </p:par>
                              <p:par>
                                <p:cTn id="56" presetID="22" presetClass="entr" presetSubtype="8" fill="hold" nodeType="withEffect">
                                  <p:stCondLst>
                                    <p:cond delay="22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53" presetClass="entr" presetSubtype="16" fill="hold" nodeType="withEffect">
                                  <p:stCondLst>
                                    <p:cond delay="25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49" presetClass="entr" presetSubtype="0" decel="100000" fill="hold" grpId="0" nodeType="withEffect">
                                  <p:stCondLst>
                                    <p:cond delay="270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 calcmode="lin" valueType="num">
                                      <p:cBhvr>
                                        <p:cTn id="68" dur="500" fill="hold"/>
                                        <p:tgtEl>
                                          <p:spTgt spid="11"/>
                                        </p:tgtEl>
                                        <p:attrNameLst>
                                          <p:attrName>style.rotation</p:attrName>
                                        </p:attrNameLst>
                                      </p:cBhvr>
                                      <p:tavLst>
                                        <p:tav tm="0">
                                          <p:val>
                                            <p:fltVal val="360"/>
                                          </p:val>
                                        </p:tav>
                                        <p:tav tm="100000">
                                          <p:val>
                                            <p:fltVal val="0"/>
                                          </p:val>
                                        </p:tav>
                                      </p:tavLst>
                                    </p:anim>
                                    <p:animEffect transition="in" filter="fade">
                                      <p:cBhvr>
                                        <p:cTn id="69" dur="500"/>
                                        <p:tgtEl>
                                          <p:spTgt spid="11"/>
                                        </p:tgtEl>
                                      </p:cBhvr>
                                    </p:animEffect>
                                  </p:childTnLst>
                                </p:cTn>
                              </p:par>
                              <p:par>
                                <p:cTn id="70" presetID="17" presetClass="entr" presetSubtype="10" fill="hold" grpId="0" nodeType="withEffect">
                                  <p:stCondLst>
                                    <p:cond delay="2900"/>
                                  </p:stCondLst>
                                  <p:iterate type="lt">
                                    <p:tmPct val="10000"/>
                                  </p:iterate>
                                  <p:childTnLst>
                                    <p:set>
                                      <p:cBhvr>
                                        <p:cTn id="71" dur="1" fill="hold">
                                          <p:stCondLst>
                                            <p:cond delay="0"/>
                                          </p:stCondLst>
                                        </p:cTn>
                                        <p:tgtEl>
                                          <p:spTgt spid="31"/>
                                        </p:tgtEl>
                                        <p:attrNameLst>
                                          <p:attrName>style.visibility</p:attrName>
                                        </p:attrNameLst>
                                      </p:cBhvr>
                                      <p:to>
                                        <p:strVal val="visible"/>
                                      </p:to>
                                    </p:set>
                                    <p:anim calcmode="lin" valueType="num">
                                      <p:cBhvr>
                                        <p:cTn id="72" dur="450" fill="hold"/>
                                        <p:tgtEl>
                                          <p:spTgt spid="31"/>
                                        </p:tgtEl>
                                        <p:attrNameLst>
                                          <p:attrName>ppt_w</p:attrName>
                                        </p:attrNameLst>
                                      </p:cBhvr>
                                      <p:tavLst>
                                        <p:tav tm="0">
                                          <p:val>
                                            <p:fltVal val="0"/>
                                          </p:val>
                                        </p:tav>
                                        <p:tav tm="100000">
                                          <p:val>
                                            <p:strVal val="#ppt_w"/>
                                          </p:val>
                                        </p:tav>
                                      </p:tavLst>
                                    </p:anim>
                                    <p:anim calcmode="lin" valueType="num">
                                      <p:cBhvr>
                                        <p:cTn id="73" dur="450" fill="hold"/>
                                        <p:tgtEl>
                                          <p:spTgt spid="31"/>
                                        </p:tgtEl>
                                        <p:attrNameLst>
                                          <p:attrName>ppt_h</p:attrName>
                                        </p:attrNameLst>
                                      </p:cBhvr>
                                      <p:tavLst>
                                        <p:tav tm="0">
                                          <p:val>
                                            <p:strVal val="#ppt_h"/>
                                          </p:val>
                                        </p:tav>
                                        <p:tav tm="100000">
                                          <p:val>
                                            <p:strVal val="#ppt_h"/>
                                          </p:val>
                                        </p:tav>
                                      </p:tavLst>
                                    </p:anim>
                                  </p:childTnLst>
                                </p:cTn>
                              </p:par>
                              <p:par>
                                <p:cTn id="74" presetID="22" presetClass="entr" presetSubtype="4" fill="hold" grpId="0" nodeType="withEffect">
                                  <p:stCondLst>
                                    <p:cond delay="3100"/>
                                  </p:stCondLst>
                                  <p:iterate type="lt">
                                    <p:tmPct val="3448"/>
                                  </p:iterate>
                                  <p:childTnLst>
                                    <p:set>
                                      <p:cBhvr>
                                        <p:cTn id="75" dur="1" fill="hold">
                                          <p:stCondLst>
                                            <p:cond delay="0"/>
                                          </p:stCondLst>
                                        </p:cTn>
                                        <p:tgtEl>
                                          <p:spTgt spid="32">
                                            <p:txEl>
                                              <p:pRg st="0" end="0"/>
                                            </p:txEl>
                                          </p:spTgt>
                                        </p:tgtEl>
                                        <p:attrNameLst>
                                          <p:attrName>style.visibility</p:attrName>
                                        </p:attrNameLst>
                                      </p:cBhvr>
                                      <p:to>
                                        <p:strVal val="visible"/>
                                      </p:to>
                                    </p:set>
                                    <p:animEffect transition="in" filter="wipe(down)">
                                      <p:cBhvr>
                                        <p:cTn id="7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p:bldP spid="27" grpId="0"/>
      <p:bldP spid="28" grpId="0" build="allAtOnce"/>
      <p:bldP spid="31" grpId="0"/>
      <p:bldP spid="32" grpId="0" build="allAtOnce"/>
      <p:bldP spid="34" grpId="0"/>
      <p:bldP spid="35" grpId="0" build="allAtOnce"/>
      <p:bldP spid="39"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淘宝店chenying0907出品 20"/>
          <p:cNvGrpSpPr/>
          <p:nvPr/>
        </p:nvGrpSpPr>
        <p:grpSpPr>
          <a:xfrm>
            <a:off x="3605151" y="2045334"/>
            <a:ext cx="2816296" cy="2556757"/>
            <a:chOff x="3201431" y="1806525"/>
            <a:chExt cx="1991950" cy="2020951"/>
          </a:xfrm>
          <a:solidFill>
            <a:srgbClr val="C80000"/>
          </a:solidFill>
        </p:grpSpPr>
        <p:sp>
          <p:nvSpPr>
            <p:cNvPr id="4" name="上弧形箭头 2"/>
            <p:cNvSpPr/>
            <p:nvPr/>
          </p:nvSpPr>
          <p:spPr bwMode="auto">
            <a:xfrm rot="19829800">
              <a:off x="3201431" y="1806525"/>
              <a:ext cx="1929267" cy="2020951"/>
            </a:xfrm>
            <a:custGeom>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29"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29"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29"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5" name="TextBox 11"/>
            <p:cNvSpPr txBox="1">
              <a:spLocks noChangeArrowheads="1"/>
            </p:cNvSpPr>
            <p:nvPr/>
          </p:nvSpPr>
          <p:spPr bwMode="auto">
            <a:xfrm rot="2590855">
              <a:off x="3654299" y="2082780"/>
              <a:ext cx="1539082" cy="546158"/>
            </a:xfrm>
            <a:prstGeom prst="rect">
              <a:avLst/>
            </a:prstGeom>
            <a:grpFill/>
            <a:ln w="9525">
              <a:noFill/>
              <a:miter lim="800000"/>
            </a:ln>
          </p:spPr>
          <p:txBody>
            <a:bodyPr wrap="square">
              <a:spAutoFit/>
            </a:bodyPr>
            <a:lstStyle/>
            <a:p>
              <a:r>
                <a:rPr lang="zh-CN" altLang="en-US" sz="3890" b="1">
                  <a:solidFill>
                    <a:schemeClr val="bg1"/>
                  </a:solidFill>
                  <a:latin typeface="微软雅黑" panose="020b0503020204020204" pitchFamily="34" charset="-122"/>
                  <a:ea typeface="微软雅黑" panose="020b0503020204020204" pitchFamily="34" charset="-122"/>
                </a:rPr>
                <a:t>工作业绩</a:t>
              </a:r>
              <a:endParaRPr lang="zh-CN" altLang="en-US" sz="3890" b="1">
                <a:solidFill>
                  <a:schemeClr val="bg1"/>
                </a:solidFill>
                <a:latin typeface="微软雅黑" panose="020b0503020204020204" pitchFamily="34" charset="-122"/>
                <a:ea typeface="微软雅黑" panose="020b0503020204020204" pitchFamily="34" charset="-122"/>
              </a:endParaRPr>
            </a:p>
          </p:txBody>
        </p:sp>
      </p:grpSp>
      <p:grpSp>
        <p:nvGrpSpPr>
          <p:cNvPr id="6" name="淘宝店chenying0907出品 23"/>
          <p:cNvGrpSpPr/>
          <p:nvPr/>
        </p:nvGrpSpPr>
        <p:grpSpPr>
          <a:xfrm>
            <a:off x="6746285" y="3856233"/>
            <a:ext cx="2768417" cy="2556758"/>
            <a:chOff x="5423139" y="3237922"/>
            <a:chExt cx="1958086" cy="2020951"/>
          </a:xfrm>
        </p:grpSpPr>
        <p:sp>
          <p:nvSpPr>
            <p:cNvPr id="7" name="上弧形箭头 2"/>
            <p:cNvSpPr/>
            <p:nvPr/>
          </p:nvSpPr>
          <p:spPr bwMode="auto">
            <a:xfrm rot="19829800" flipH="1" flipV="1">
              <a:off x="5451958" y="3237922"/>
              <a:ext cx="1929267" cy="2020951"/>
            </a:xfrm>
            <a:custGeom>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29"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29"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29"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8" name="TextBox 13"/>
            <p:cNvSpPr txBox="1">
              <a:spLocks noChangeArrowheads="1"/>
            </p:cNvSpPr>
            <p:nvPr/>
          </p:nvSpPr>
          <p:spPr bwMode="auto">
            <a:xfrm rot="2635062">
              <a:off x="5423139" y="4424095"/>
              <a:ext cx="1541721" cy="546157"/>
            </a:xfrm>
            <a:prstGeom prst="rect">
              <a:avLst/>
            </a:prstGeom>
            <a:noFill/>
            <a:ln w="9525">
              <a:noFill/>
              <a:miter lim="800000"/>
            </a:ln>
          </p:spPr>
          <p:txBody>
            <a:bodyPr wrap="square">
              <a:spAutoFit/>
            </a:bodyPr>
            <a:lstStyle/>
            <a:p>
              <a:r>
                <a:rPr lang="zh-CN" altLang="en-US" sz="3890" b="1">
                  <a:solidFill>
                    <a:schemeClr val="bg1"/>
                  </a:solidFill>
                  <a:latin typeface="微软雅黑" panose="020b0503020204020204" pitchFamily="34" charset="-122"/>
                  <a:ea typeface="微软雅黑" panose="020b0503020204020204" pitchFamily="34" charset="-122"/>
                </a:rPr>
                <a:t>新的目标</a:t>
              </a:r>
              <a:endParaRPr lang="zh-CN" altLang="en-US" sz="3890" b="1">
                <a:solidFill>
                  <a:schemeClr val="bg1"/>
                </a:solidFill>
                <a:latin typeface="微软雅黑" panose="020b0503020204020204" pitchFamily="34" charset="-122"/>
                <a:ea typeface="微软雅黑" panose="020b0503020204020204" pitchFamily="34" charset="-122"/>
              </a:endParaRPr>
            </a:p>
          </p:txBody>
        </p:sp>
      </p:grpSp>
      <p:sp>
        <p:nvSpPr>
          <p:cNvPr id="9" name="TextBox 15"/>
          <p:cNvSpPr txBox="1"/>
          <p:nvPr/>
        </p:nvSpPr>
        <p:spPr bwMode="auto">
          <a:xfrm>
            <a:off x="854570" y="1838533"/>
            <a:ext cx="2300225" cy="2106075"/>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a:solidFill>
                  <a:schemeClr val="tx1">
                    <a:lumMod val="65000"/>
                    <a:lumOff val="35000"/>
                  </a:schemeClr>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64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淘宝店chenying0907出品 27"/>
          <p:cNvGrpSpPr/>
          <p:nvPr/>
        </p:nvGrpSpPr>
        <p:grpSpPr>
          <a:xfrm>
            <a:off x="6787033" y="1644423"/>
            <a:ext cx="2727672" cy="2957667"/>
            <a:chOff x="5451959" y="1489630"/>
            <a:chExt cx="1929267" cy="2337846"/>
          </a:xfrm>
        </p:grpSpPr>
        <p:sp>
          <p:nvSpPr>
            <p:cNvPr id="11" name="上弧形箭头 2"/>
            <p:cNvSpPr/>
            <p:nvPr/>
          </p:nvSpPr>
          <p:spPr bwMode="auto">
            <a:xfrm rot="1770200" flipH="1">
              <a:off x="5451959" y="1806525"/>
              <a:ext cx="1929267" cy="2020951"/>
            </a:xfrm>
            <a:custGeom>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29"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29"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29"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tx1"/>
                </a:solidFill>
              </a:endParaRPr>
            </a:p>
          </p:txBody>
        </p:sp>
        <p:sp>
          <p:nvSpPr>
            <p:cNvPr id="12" name="TextBox 11"/>
            <p:cNvSpPr txBox="1">
              <a:spLocks noChangeArrowheads="1"/>
            </p:cNvSpPr>
            <p:nvPr/>
          </p:nvSpPr>
          <p:spPr bwMode="auto">
            <a:xfrm rot="18759384">
              <a:off x="5170174" y="2167180"/>
              <a:ext cx="1843812" cy="488711"/>
            </a:xfrm>
            <a:prstGeom prst="rect">
              <a:avLst/>
            </a:prstGeom>
            <a:noFill/>
            <a:ln w="9525">
              <a:noFill/>
              <a:miter lim="800000"/>
            </a:ln>
          </p:spPr>
          <p:txBody>
            <a:bodyPr wrap="square">
              <a:spAutoFit/>
            </a:bodyPr>
            <a:lstStyle/>
            <a:p>
              <a:r>
                <a:rPr lang="zh-CN" altLang="en-US" sz="3890" b="1">
                  <a:solidFill>
                    <a:schemeClr val="bg1"/>
                  </a:solidFill>
                  <a:latin typeface="微软雅黑" panose="020b0503020204020204" pitchFamily="34" charset="-122"/>
                  <a:ea typeface="微软雅黑" panose="020b0503020204020204" pitchFamily="34" charset="-122"/>
                </a:rPr>
                <a:t>改进措施</a:t>
              </a:r>
              <a:endParaRPr lang="zh-CN" altLang="en-US" sz="3890" b="1">
                <a:solidFill>
                  <a:schemeClr val="bg1"/>
                </a:solidFill>
                <a:latin typeface="微软雅黑" panose="020b0503020204020204" pitchFamily="34" charset="-122"/>
                <a:ea typeface="微软雅黑" panose="020b0503020204020204" pitchFamily="34" charset="-122"/>
              </a:endParaRPr>
            </a:p>
          </p:txBody>
        </p:sp>
      </p:grpSp>
      <p:cxnSp>
        <p:nvCxnSpPr>
          <p:cNvPr id="13" name="淘宝店chenying0907出品 12"/>
          <p:cNvCxnSpPr/>
          <p:nvPr/>
        </p:nvCxnSpPr>
        <p:spPr bwMode="auto">
          <a:xfrm>
            <a:off x="8651504" y="2202050"/>
            <a:ext cx="1223235"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bwMode="auto">
          <a:xfrm>
            <a:off x="9933097" y="1838532"/>
            <a:ext cx="2832974" cy="2435333"/>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a:solidFill>
                  <a:schemeClr val="tx1">
                    <a:lumMod val="65000"/>
                    <a:lumOff val="35000"/>
                  </a:scheme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645">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淘宝店chenying0907出品 14"/>
          <p:cNvCxnSpPr/>
          <p:nvPr/>
        </p:nvCxnSpPr>
        <p:spPr bwMode="auto">
          <a:xfrm>
            <a:off x="8530303" y="6303177"/>
            <a:ext cx="1223235"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bwMode="auto">
          <a:xfrm>
            <a:off x="9874738" y="5107935"/>
            <a:ext cx="2687719" cy="2435333"/>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a:solidFill>
                  <a:schemeClr val="tx1">
                    <a:lumMod val="65000"/>
                    <a:lumOff val="35000"/>
                  </a:scheme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64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淘宝店chenying0907出品 34"/>
          <p:cNvGrpSpPr/>
          <p:nvPr/>
        </p:nvGrpSpPr>
        <p:grpSpPr>
          <a:xfrm>
            <a:off x="3561402" y="3856231"/>
            <a:ext cx="2727672" cy="2768396"/>
            <a:chOff x="3170489" y="3237922"/>
            <a:chExt cx="1929267" cy="2188238"/>
          </a:xfrm>
        </p:grpSpPr>
        <p:sp>
          <p:nvSpPr>
            <p:cNvPr id="18" name="上弧形箭头 2"/>
            <p:cNvSpPr/>
            <p:nvPr/>
          </p:nvSpPr>
          <p:spPr bwMode="auto">
            <a:xfrm rot="1770200" flipV="1">
              <a:off x="3170489" y="3237922"/>
              <a:ext cx="1929267" cy="2020951"/>
            </a:xfrm>
            <a:custGeom>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29"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29"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29"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695">
                <a:solidFill>
                  <a:schemeClr val="bg1"/>
                </a:solidFill>
              </a:endParaRPr>
            </a:p>
          </p:txBody>
        </p:sp>
        <p:sp>
          <p:nvSpPr>
            <p:cNvPr id="19" name="TextBox 14"/>
            <p:cNvSpPr txBox="1">
              <a:spLocks noChangeArrowheads="1"/>
            </p:cNvSpPr>
            <p:nvPr/>
          </p:nvSpPr>
          <p:spPr bwMode="auto">
            <a:xfrm rot="18835100">
              <a:off x="3649002" y="4261310"/>
              <a:ext cx="1840989" cy="488711"/>
            </a:xfrm>
            <a:prstGeom prst="rect">
              <a:avLst/>
            </a:prstGeom>
            <a:noFill/>
            <a:ln w="9525">
              <a:noFill/>
              <a:miter lim="800000"/>
            </a:ln>
          </p:spPr>
          <p:txBody>
            <a:bodyPr wrap="square">
              <a:spAutoFit/>
            </a:bodyPr>
            <a:lstStyle/>
            <a:p>
              <a:r>
                <a:rPr lang="zh-CN" altLang="en-US" sz="3890" b="1">
                  <a:solidFill>
                    <a:schemeClr val="bg1"/>
                  </a:solidFill>
                  <a:latin typeface="微软雅黑" panose="020b0503020204020204" pitchFamily="34" charset="-122"/>
                  <a:ea typeface="微软雅黑" panose="020b0503020204020204" pitchFamily="34" charset="-122"/>
                </a:rPr>
                <a:t>行为表现</a:t>
              </a:r>
              <a:endParaRPr lang="zh-CN" altLang="en-US" sz="3890" b="1">
                <a:solidFill>
                  <a:schemeClr val="bg1"/>
                </a:solidFill>
                <a:latin typeface="微软雅黑" panose="020b0503020204020204" pitchFamily="34" charset="-122"/>
                <a:ea typeface="微软雅黑" panose="020b0503020204020204" pitchFamily="34" charset="-122"/>
              </a:endParaRPr>
            </a:p>
          </p:txBody>
        </p:sp>
      </p:grpSp>
      <p:cxnSp>
        <p:nvCxnSpPr>
          <p:cNvPr id="20" name="淘宝店chenying0907出品 19"/>
          <p:cNvCxnSpPr/>
          <p:nvPr/>
        </p:nvCxnSpPr>
        <p:spPr bwMode="auto">
          <a:xfrm>
            <a:off x="3408420" y="6317237"/>
            <a:ext cx="1220991"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nvSpPr>
        <p:spPr bwMode="auto">
          <a:xfrm>
            <a:off x="854570" y="4857597"/>
            <a:ext cx="2502230" cy="2764589"/>
          </a:xfrm>
          <a:prstGeom prst="rect">
            <a:avLst/>
          </a:prstGeom>
          <a:noFill/>
        </p:spPr>
        <p:txBody>
          <a:bodyPr wrap="square" lIns="129273" tIns="64636" rIns="129273" bIns="6463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645">
                <a:solidFill>
                  <a:schemeClr val="tx1">
                    <a:lumMod val="65000"/>
                    <a:lumOff val="35000"/>
                  </a:scheme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645">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淘宝店chenying0907出品 21"/>
          <p:cNvCxnSpPr/>
          <p:nvPr/>
        </p:nvCxnSpPr>
        <p:spPr bwMode="auto">
          <a:xfrm>
            <a:off x="3255796" y="2202050"/>
            <a:ext cx="1220991" cy="0"/>
          </a:xfrm>
          <a:prstGeom prst="line">
            <a:avLst/>
          </a:prstGeom>
          <a:ln w="28575">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24" name="淘宝店chenying0907出品 23"/>
          <p:cNvGrpSpPr/>
          <p:nvPr/>
        </p:nvGrpSpPr>
        <p:grpSpPr>
          <a:xfrm>
            <a:off x="426332" y="105966"/>
            <a:ext cx="3340941" cy="590700"/>
            <a:chOff x="568442" y="141286"/>
            <a:chExt cx="4454590" cy="787601"/>
          </a:xfrm>
        </p:grpSpPr>
        <p:sp>
          <p:nvSpPr>
            <p:cNvPr id="25" name="淘宝店chenying0907出品 24"/>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26" name="等腰三角形 2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8" name="圆角淘宝店chenying0907出品 2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500"/>
                            </p:stCondLst>
                            <p:childTnLst>
                              <p:par>
                                <p:cTn id="25" presetID="2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0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500"/>
                            </p:stCondLst>
                            <p:childTnLst>
                              <p:par>
                                <p:cTn id="35" presetID="5" presetClass="entr" presetSubtype="5"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down)">
                                      <p:cBhvr>
                                        <p:cTn id="37" dur="500"/>
                                        <p:tgtEl>
                                          <p:spTgt spid="22"/>
                                        </p:tgtEl>
                                      </p:cBhvr>
                                    </p:animEffect>
                                  </p:childTnLst>
                                </p:cTn>
                              </p:par>
                            </p:childTnLst>
                          </p:cTn>
                        </p:par>
                        <p:par>
                          <p:cTn id="38" fill="hold" nodeType="afterGroup">
                            <p:stCondLst>
                              <p:cond delay="3000"/>
                            </p:stCondLst>
                            <p:childTnLst>
                              <p:par>
                                <p:cTn id="39" presetID="5" presetClass="entr" presetSubtype="5"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down)">
                                      <p:cBhvr>
                                        <p:cTn id="41" dur="500"/>
                                        <p:tgtEl>
                                          <p:spTgt spid="9"/>
                                        </p:tgtEl>
                                      </p:cBhvr>
                                    </p:animEffect>
                                  </p:childTnLst>
                                </p:cTn>
                              </p:par>
                            </p:childTnLst>
                          </p:cTn>
                        </p:par>
                        <p:par>
                          <p:cTn id="42" fill="hold" nodeType="afterGroup">
                            <p:stCondLst>
                              <p:cond delay="3500"/>
                            </p:stCondLst>
                            <p:childTnLst>
                              <p:par>
                                <p:cTn id="43" presetID="5" presetClass="entr" presetSubtype="5"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down)">
                                      <p:cBhvr>
                                        <p:cTn id="45" dur="500"/>
                                        <p:tgtEl>
                                          <p:spTgt spid="13"/>
                                        </p:tgtEl>
                                      </p:cBhvr>
                                    </p:animEffect>
                                  </p:childTnLst>
                                </p:cTn>
                              </p:par>
                            </p:childTnLst>
                          </p:cTn>
                        </p:par>
                        <p:par>
                          <p:cTn id="46" fill="hold" nodeType="afterGroup">
                            <p:stCondLst>
                              <p:cond delay="4000"/>
                            </p:stCondLst>
                            <p:childTnLst>
                              <p:par>
                                <p:cTn id="47" presetID="5" presetClass="entr" presetSubtype="5"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down)">
                                      <p:cBhvr>
                                        <p:cTn id="49" dur="500"/>
                                        <p:tgtEl>
                                          <p:spTgt spid="14"/>
                                        </p:tgtEl>
                                      </p:cBhvr>
                                    </p:animEffect>
                                  </p:childTnLst>
                                </p:cTn>
                              </p:par>
                            </p:childTnLst>
                          </p:cTn>
                        </p:par>
                        <p:par>
                          <p:cTn id="50" fill="hold" nodeType="afterGroup">
                            <p:stCondLst>
                              <p:cond delay="4500"/>
                            </p:stCondLst>
                            <p:childTnLst>
                              <p:par>
                                <p:cTn id="51" presetID="5" presetClass="entr" presetSubtype="5"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heckerboard(down)">
                                      <p:cBhvr>
                                        <p:cTn id="53" dur="500"/>
                                        <p:tgtEl>
                                          <p:spTgt spid="20"/>
                                        </p:tgtEl>
                                      </p:cBhvr>
                                    </p:animEffect>
                                  </p:childTnLst>
                                </p:cTn>
                              </p:par>
                            </p:childTnLst>
                          </p:cTn>
                        </p:par>
                        <p:par>
                          <p:cTn id="54" fill="hold" nodeType="afterGroup">
                            <p:stCondLst>
                              <p:cond delay="5000"/>
                            </p:stCondLst>
                            <p:childTnLst>
                              <p:par>
                                <p:cTn id="55" presetID="5" presetClass="entr" presetSubtype="5"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down)">
                                      <p:cBhvr>
                                        <p:cTn id="57" dur="500"/>
                                        <p:tgtEl>
                                          <p:spTgt spid="21"/>
                                        </p:tgtEl>
                                      </p:cBhvr>
                                    </p:animEffect>
                                  </p:childTnLst>
                                </p:cTn>
                              </p:par>
                            </p:childTnLst>
                          </p:cTn>
                        </p:par>
                        <p:par>
                          <p:cTn id="58" fill="hold" nodeType="afterGroup">
                            <p:stCondLst>
                              <p:cond delay="5500"/>
                            </p:stCondLst>
                            <p:childTnLst>
                              <p:par>
                                <p:cTn id="59" presetID="5" presetClass="entr" presetSubtype="5"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down)">
                                      <p:cBhvr>
                                        <p:cTn id="61" dur="500"/>
                                        <p:tgtEl>
                                          <p:spTgt spid="15"/>
                                        </p:tgtEl>
                                      </p:cBhvr>
                                    </p:animEffect>
                                  </p:childTnLst>
                                </p:cTn>
                              </p:par>
                            </p:childTnLst>
                          </p:cTn>
                        </p:par>
                        <p:par>
                          <p:cTn id="62" fill="hold" nodeType="afterGroup">
                            <p:stCondLst>
                              <p:cond delay="6000"/>
                            </p:stCondLst>
                            <p:childTnLst>
                              <p:par>
                                <p:cTn id="63" presetID="5" presetClass="entr" presetSubtype="5"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heckerboard(down)">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P spid="28"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淘宝店chenying0907出品 2"/>
          <p:cNvGrpSpPr/>
          <p:nvPr/>
        </p:nvGrpSpPr>
        <p:grpSpPr>
          <a:xfrm>
            <a:off x="5870904" y="2209038"/>
            <a:ext cx="5114460" cy="2246340"/>
            <a:chOff x="3601581" y="2911475"/>
            <a:chExt cx="3418344" cy="1501383"/>
          </a:xfrm>
        </p:grpSpPr>
        <p:sp>
          <p:nvSpPr>
            <p:cNvPr id="4" name="淘宝店chenying0907出品 2"/>
            <p:cNvSpPr/>
            <p:nvPr/>
          </p:nvSpPr>
          <p:spPr bwMode="auto">
            <a:xfrm rot="10800000">
              <a:off x="3601581" y="2911475"/>
              <a:ext cx="3418344" cy="1501383"/>
            </a:xfrm>
            <a:custGeom>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solidFill>
              <a:srgbClr val="C00000"/>
            </a:soli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sz="3890"/>
            </a:p>
          </p:txBody>
        </p:sp>
        <p:sp>
          <p:nvSpPr>
            <p:cNvPr id="5" name="TextBox 11"/>
            <p:cNvSpPr txBox="1">
              <a:spLocks noChangeArrowheads="1"/>
            </p:cNvSpPr>
            <p:nvPr/>
          </p:nvSpPr>
          <p:spPr bwMode="auto">
            <a:xfrm flipH="1">
              <a:off x="5038725" y="3167063"/>
              <a:ext cx="1592263" cy="3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95">
                  <a:solidFill>
                    <a:srgbClr val="FFFFFF"/>
                  </a:solidFill>
                  <a:latin typeface="微软雅黑" panose="020b0503020204020204" pitchFamily="34" charset="-122"/>
                  <a:ea typeface="微软雅黑" panose="020b0503020204020204" pitchFamily="34" charset="-122"/>
                </a:rPr>
                <a:t>点击添加标题    </a:t>
              </a:r>
              <a:endParaRPr lang="zh-CN" altLang="en-US" sz="2395">
                <a:solidFill>
                  <a:srgbClr val="FFFFFF"/>
                </a:solidFill>
                <a:latin typeface="微软雅黑" panose="020b0503020204020204" pitchFamily="34" charset="-122"/>
                <a:ea typeface="微软雅黑" panose="020b0503020204020204" pitchFamily="34" charset="-122"/>
              </a:endParaRPr>
            </a:p>
          </p:txBody>
        </p:sp>
      </p:grpSp>
      <p:grpSp>
        <p:nvGrpSpPr>
          <p:cNvPr id="6" name="淘宝店chenying0907出品 5"/>
          <p:cNvGrpSpPr/>
          <p:nvPr/>
        </p:nvGrpSpPr>
        <p:grpSpPr>
          <a:xfrm>
            <a:off x="3500691" y="4577098"/>
            <a:ext cx="5114460" cy="2246340"/>
            <a:chOff x="2482850" y="3530992"/>
            <a:chExt cx="3418344" cy="1501383"/>
          </a:xfrm>
        </p:grpSpPr>
        <p:sp>
          <p:nvSpPr>
            <p:cNvPr id="7" name="淘宝店chenying0907出品 2"/>
            <p:cNvSpPr/>
            <p:nvPr/>
          </p:nvSpPr>
          <p:spPr bwMode="auto">
            <a:xfrm>
              <a:off x="2482850" y="3530992"/>
              <a:ext cx="3418344" cy="1501383"/>
            </a:xfrm>
            <a:custGeom>
              <a:gdLst>
                <a:gd name="T0" fmla="*/ 1800200 w 3960440"/>
                <a:gd name="T1" fmla="*/ 0 h 1739745"/>
                <a:gd name="T2" fmla="*/ 3456384 w 3960440"/>
                <a:gd name="T3" fmla="*/ 0 h 1739745"/>
                <a:gd name="T4" fmla="*/ 3960440 w 3960440"/>
                <a:gd name="T5" fmla="*/ 0 h 1739745"/>
                <a:gd name="T6" fmla="*/ 3960440 w 3960440"/>
                <a:gd name="T7" fmla="*/ 504056 h 1739745"/>
                <a:gd name="T8" fmla="*/ 3960440 w 3960440"/>
                <a:gd name="T9" fmla="*/ 1025788 h 1739745"/>
                <a:gd name="T10" fmla="*/ 3960440 w 3960440"/>
                <a:gd name="T11" fmla="*/ 1152128 h 1739745"/>
                <a:gd name="T12" fmla="*/ 3960440 w 3960440"/>
                <a:gd name="T13" fmla="*/ 1517598 h 1739745"/>
                <a:gd name="T14" fmla="*/ 468052 w 3960440"/>
                <a:gd name="T15" fmla="*/ 1517598 h 1739745"/>
                <a:gd name="T16" fmla="*/ 468052 w 3960440"/>
                <a:gd name="T17" fmla="*/ 1739745 h 1739745"/>
                <a:gd name="T18" fmla="*/ 0 w 3960440"/>
                <a:gd name="T19" fmla="*/ 1271693 h 1739745"/>
                <a:gd name="T20" fmla="*/ 468052 w 3960440"/>
                <a:gd name="T21" fmla="*/ 803641 h 1739745"/>
                <a:gd name="T22" fmla="*/ 468052 w 3960440"/>
                <a:gd name="T23" fmla="*/ 1025788 h 1739745"/>
                <a:gd name="T24" fmla="*/ 3456384 w 3960440"/>
                <a:gd name="T25" fmla="*/ 1025788 h 1739745"/>
                <a:gd name="T26" fmla="*/ 3456384 w 3960440"/>
                <a:gd name="T27" fmla="*/ 504056 h 1739745"/>
                <a:gd name="T28" fmla="*/ 1800200 w 3960440"/>
                <a:gd name="T29" fmla="*/ 504056 h 1739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lnTo>
                    <a:pt x="1800200" y="0"/>
                  </a:lnTo>
                  <a:close/>
                </a:path>
              </a:pathLst>
            </a:custGeom>
            <a:solidFill>
              <a:srgbClr val="FF0000"/>
            </a:solidFill>
            <a:ln w="3175" cap="flat" cmpd="sng" algn="ctr">
              <a:solidFill>
                <a:srgbClr val="FFFFFF"/>
              </a:solidFill>
              <a:prstDash val="solid"/>
              <a:round/>
            </a:ln>
            <a:effectLst>
              <a:outerShdw sx="102000" sy="102000" algn="ctr" rotWithShape="0">
                <a:srgbClr val="000000">
                  <a:alpha val="39998"/>
                </a:srgbClr>
              </a:outerShdw>
            </a:effectLst>
          </p:spPr>
          <p:txBody>
            <a:bodyPr anchor="ctr"/>
            <a:lstStyle/>
            <a:p>
              <a:endParaRPr lang="zh-CN" altLang="en-US" sz="3890"/>
            </a:p>
          </p:txBody>
        </p:sp>
        <p:sp>
          <p:nvSpPr>
            <p:cNvPr id="8" name="TextBox 7"/>
            <p:cNvSpPr txBox="1">
              <a:spLocks noChangeArrowheads="1"/>
            </p:cNvSpPr>
            <p:nvPr/>
          </p:nvSpPr>
          <p:spPr bwMode="auto">
            <a:xfrm flipH="1">
              <a:off x="2890838" y="4494213"/>
              <a:ext cx="1592262" cy="3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95">
                  <a:solidFill>
                    <a:srgbClr val="FFFFFF"/>
                  </a:solidFill>
                  <a:latin typeface="微软雅黑" panose="020b0503020204020204" pitchFamily="34" charset="-122"/>
                  <a:ea typeface="微软雅黑" panose="020b0503020204020204" pitchFamily="34" charset="-122"/>
                </a:rPr>
                <a:t>点击添加标题    </a:t>
              </a:r>
              <a:endParaRPr lang="zh-CN" altLang="en-US" sz="2395">
                <a:solidFill>
                  <a:srgbClr val="FFFFFF"/>
                </a:solidFill>
                <a:latin typeface="微软雅黑" panose="020b0503020204020204" pitchFamily="34" charset="-122"/>
                <a:ea typeface="微软雅黑" panose="020b0503020204020204" pitchFamily="34" charset="-122"/>
              </a:endParaRPr>
            </a:p>
          </p:txBody>
        </p:sp>
      </p:grpSp>
      <p:sp>
        <p:nvSpPr>
          <p:cNvPr id="9" name="淘宝店chenying0907出品 8"/>
          <p:cNvSpPr/>
          <p:nvPr/>
        </p:nvSpPr>
        <p:spPr>
          <a:xfrm>
            <a:off x="4446462" y="2540710"/>
            <a:ext cx="1208969" cy="1422738"/>
          </a:xfrm>
          <a:custGeom>
            <a:gdLst>
              <a:gd name="connsiteX0" fmla="*/ 807522 w 807522"/>
              <a:gd name="connsiteY0" fmla="*/ 950026 h 950026"/>
              <a:gd name="connsiteX1" fmla="*/ 391886 w 807522"/>
              <a:gd name="connsiteY1" fmla="*/ 0 h 950026"/>
              <a:gd name="connsiteX2" fmla="*/ 0 w 807522"/>
              <a:gd name="connsiteY2" fmla="*/ 0 h 950026"/>
            </a:gd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890">
              <a:solidFill>
                <a:prstClr val="black"/>
              </a:solidFill>
            </a:endParaRPr>
          </a:p>
        </p:txBody>
      </p:sp>
      <p:cxnSp>
        <p:nvCxnSpPr>
          <p:cNvPr id="10" name="淘宝店chenying0907出品 9"/>
          <p:cNvCxnSpPr/>
          <p:nvPr/>
        </p:nvCxnSpPr>
        <p:spPr>
          <a:xfrm flipH="1">
            <a:off x="4446461" y="1906535"/>
            <a:ext cx="0" cy="1441738"/>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1" name="淘宝店chenying0907出品 10"/>
          <p:cNvGrpSpPr/>
          <p:nvPr/>
        </p:nvGrpSpPr>
        <p:grpSpPr>
          <a:xfrm>
            <a:off x="2731577" y="1927912"/>
            <a:ext cx="1714885" cy="1371600"/>
            <a:chOff x="1811338" y="1895475"/>
            <a:chExt cx="1146175" cy="916734"/>
          </a:xfrm>
        </p:grpSpPr>
        <p:sp>
          <p:nvSpPr>
            <p:cNvPr id="12" name="TextBox 11"/>
            <p:cNvSpPr txBox="1">
              <a:spLocks noChangeArrowheads="1"/>
            </p:cNvSpPr>
            <p:nvPr/>
          </p:nvSpPr>
          <p:spPr bwMode="auto">
            <a:xfrm flipH="1">
              <a:off x="1811338" y="1895475"/>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endParaRPr lang="zh-CN" altLang="en-US" sz="1795" b="0">
                <a:solidFill>
                  <a:srgbClr val="262626"/>
                </a:solidFill>
                <a:latin typeface="微软雅黑" panose="020b0503020204020204" pitchFamily="34" charset="-122"/>
                <a:ea typeface="微软雅黑" panose="020b0503020204020204" pitchFamily="34" charset="-122"/>
              </a:endParaRP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endParaRPr lang="zh-CN" altLang="en-US" sz="1795" b="0">
                <a:solidFill>
                  <a:srgbClr val="262626"/>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flipH="1">
              <a:off x="1811338" y="2381250"/>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endParaRPr lang="zh-CN" altLang="en-US" sz="1795" b="0">
                <a:solidFill>
                  <a:srgbClr val="262626"/>
                </a:solidFill>
                <a:latin typeface="微软雅黑" panose="020b0503020204020204" pitchFamily="34" charset="-122"/>
                <a:ea typeface="微软雅黑" panose="020b0503020204020204" pitchFamily="34" charset="-122"/>
              </a:endParaRP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endParaRPr lang="zh-CN" altLang="en-US" sz="1795" b="0">
                <a:solidFill>
                  <a:srgbClr val="262626"/>
                </a:solidFill>
                <a:latin typeface="微软雅黑" panose="020b0503020204020204" pitchFamily="34" charset="-122"/>
                <a:ea typeface="微软雅黑" panose="020b0503020204020204" pitchFamily="34" charset="-122"/>
              </a:endParaRPr>
            </a:p>
          </p:txBody>
        </p:sp>
      </p:grpSp>
      <p:sp>
        <p:nvSpPr>
          <p:cNvPr id="14" name="淘宝店chenying0907出品 13"/>
          <p:cNvSpPr/>
          <p:nvPr/>
        </p:nvSpPr>
        <p:spPr>
          <a:xfrm flipH="1" flipV="1">
            <a:off x="8711487" y="5471764"/>
            <a:ext cx="1370483" cy="1168592"/>
          </a:xfrm>
          <a:custGeom>
            <a:gdLst>
              <a:gd name="connsiteX0" fmla="*/ 807522 w 807522"/>
              <a:gd name="connsiteY0" fmla="*/ 950026 h 950026"/>
              <a:gd name="connsiteX1" fmla="*/ 391886 w 807522"/>
              <a:gd name="connsiteY1" fmla="*/ 0 h 950026"/>
              <a:gd name="connsiteX2" fmla="*/ 0 w 807522"/>
              <a:gd name="connsiteY2" fmla="*/ 0 h 950026"/>
            </a:gdLst>
            <a:cxnLst>
              <a:cxn ang="0">
                <a:pos x="connsiteX0" y="connsiteY0"/>
              </a:cxn>
              <a:cxn ang="0">
                <a:pos x="connsiteX1" y="connsiteY1"/>
              </a:cxn>
              <a:cxn ang="0">
                <a:pos x="connsiteX2" y="connsiteY2"/>
              </a:cxn>
            </a:cxnLst>
            <a:rect l="l" t="t" r="r" b="b"/>
            <a:pathLst>
              <a:path w="807522" h="950026">
                <a:moveTo>
                  <a:pt x="807522" y="950026"/>
                </a:moveTo>
                <a:lnTo>
                  <a:pt x="391886" y="0"/>
                </a:lnTo>
                <a:lnTo>
                  <a:pt x="0" y="0"/>
                </a:lnTo>
              </a:path>
            </a:pathLst>
          </a:custGeom>
          <a:ln w="19050">
            <a:solidFill>
              <a:schemeClr val="tx1">
                <a:lumMod val="50000"/>
                <a:lumOff val="50000"/>
              </a:schemeClr>
            </a:solidFill>
            <a:prstDash val="sysDot"/>
            <a:headEnd type="ova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890">
              <a:solidFill>
                <a:prstClr val="black"/>
              </a:solidFill>
            </a:endParaRPr>
          </a:p>
        </p:txBody>
      </p:sp>
      <p:cxnSp>
        <p:nvCxnSpPr>
          <p:cNvPr id="15" name="淘宝店chenying0907出品 14"/>
          <p:cNvCxnSpPr/>
          <p:nvPr/>
        </p:nvCxnSpPr>
        <p:spPr>
          <a:xfrm flipH="1">
            <a:off x="10062969" y="5885047"/>
            <a:ext cx="0" cy="1415611"/>
          </a:xfrm>
          <a:prstGeom prst="line">
            <a:avLst/>
          </a:prstGeom>
          <a:ln w="12700">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6" name="淘宝店chenying0907出品 15"/>
          <p:cNvGrpSpPr/>
          <p:nvPr/>
        </p:nvGrpSpPr>
        <p:grpSpPr>
          <a:xfrm>
            <a:off x="10062969" y="5820990"/>
            <a:ext cx="1714885" cy="1371600"/>
            <a:chOff x="6618288" y="5070475"/>
            <a:chExt cx="1146175" cy="916734"/>
          </a:xfrm>
        </p:grpSpPr>
        <p:sp>
          <p:nvSpPr>
            <p:cNvPr id="17" name="TextBox 11"/>
            <p:cNvSpPr txBox="1">
              <a:spLocks noChangeArrowheads="1"/>
            </p:cNvSpPr>
            <p:nvPr/>
          </p:nvSpPr>
          <p:spPr bwMode="auto">
            <a:xfrm flipH="1">
              <a:off x="6618288" y="5070475"/>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endParaRPr lang="zh-CN" altLang="en-US" sz="1795" b="0">
                <a:solidFill>
                  <a:srgbClr val="262626"/>
                </a:solidFill>
                <a:latin typeface="微软雅黑" panose="020b0503020204020204" pitchFamily="34" charset="-122"/>
                <a:ea typeface="微软雅黑" panose="020b0503020204020204" pitchFamily="34" charset="-122"/>
              </a:endParaRP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endParaRPr lang="zh-CN" altLang="en-US" sz="1795" b="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flipH="1">
              <a:off x="6618288" y="5556250"/>
              <a:ext cx="1146175" cy="4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    </a:t>
              </a:r>
              <a:endParaRPr lang="zh-CN" altLang="en-US" sz="1795" b="0">
                <a:solidFill>
                  <a:srgbClr val="262626"/>
                </a:solidFill>
                <a:latin typeface="微软雅黑" panose="020b0503020204020204" pitchFamily="34" charset="-122"/>
                <a:ea typeface="微软雅黑" panose="020b0503020204020204" pitchFamily="34" charset="-122"/>
              </a:endParaRPr>
            </a:p>
            <a:p>
              <a:pPr eaLnBrk="1" hangingPunct="1"/>
              <a:r>
                <a:rPr lang="zh-CN" altLang="en-US" sz="1795" b="0">
                  <a:solidFill>
                    <a:srgbClr val="262626"/>
                  </a:solidFill>
                  <a:latin typeface="微软雅黑" panose="020b0503020204020204" pitchFamily="34" charset="-122"/>
                  <a:ea typeface="微软雅黑" panose="020b0503020204020204" pitchFamily="34" charset="-122"/>
                </a:rPr>
                <a:t>点击添加文本</a:t>
              </a:r>
              <a:endParaRPr lang="zh-CN" altLang="en-US" sz="1795" b="0">
                <a:solidFill>
                  <a:srgbClr val="262626"/>
                </a:solidFill>
                <a:latin typeface="微软雅黑" panose="020b0503020204020204" pitchFamily="34" charset="-122"/>
                <a:ea typeface="微软雅黑" panose="020b0503020204020204" pitchFamily="34" charset="-122"/>
              </a:endParaRPr>
            </a:p>
          </p:txBody>
        </p:sp>
      </p:grpSp>
      <p:grpSp>
        <p:nvGrpSpPr>
          <p:cNvPr id="20" name="淘宝店chenying0907出品 19"/>
          <p:cNvGrpSpPr/>
          <p:nvPr/>
        </p:nvGrpSpPr>
        <p:grpSpPr>
          <a:xfrm>
            <a:off x="426332" y="105966"/>
            <a:ext cx="3340941" cy="590700"/>
            <a:chOff x="568442" y="141286"/>
            <a:chExt cx="4454590" cy="787601"/>
          </a:xfrm>
        </p:grpSpPr>
        <p:sp>
          <p:nvSpPr>
            <p:cNvPr id="21" name="淘宝店chenying0907出品 20"/>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22" name="等腰三角形 21"/>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4" name="圆角淘宝店chenying0907出品 2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25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300"/>
                                        <p:tgtEl>
                                          <p:spTgt spid="9"/>
                                        </p:tgtEl>
                                      </p:cBhvr>
                                    </p:animEffect>
                                  </p:childTnLst>
                                </p:cTn>
                              </p:par>
                            </p:childTnLst>
                          </p:cTn>
                        </p:par>
                        <p:par>
                          <p:cTn id="27" fill="hold" nodeType="afterGroup">
                            <p:stCondLst>
                              <p:cond delay="155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nodeType="afterGroup">
                            <p:stCondLst>
                              <p:cond delay="185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300"/>
                                        <p:tgtEl>
                                          <p:spTgt spid="11"/>
                                        </p:tgtEl>
                                      </p:cBhvr>
                                    </p:animEffect>
                                  </p:childTnLst>
                                </p:cTn>
                              </p:par>
                            </p:childTnLst>
                          </p:cTn>
                        </p:par>
                        <p:par>
                          <p:cTn id="37" fill="hold" nodeType="afterGroup">
                            <p:stCondLst>
                              <p:cond delay="215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300"/>
                                        <p:tgtEl>
                                          <p:spTgt spid="14"/>
                                        </p:tgtEl>
                                      </p:cBhvr>
                                    </p:animEffect>
                                  </p:childTnLst>
                                </p:cTn>
                              </p:par>
                            </p:childTnLst>
                          </p:cTn>
                        </p:par>
                        <p:par>
                          <p:cTn id="41" fill="hold" nodeType="afterGroup">
                            <p:stCondLst>
                              <p:cond delay="245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animEffect transition="in" filter="fade">
                                      <p:cBhvr>
                                        <p:cTn id="46" dur="300"/>
                                        <p:tgtEl>
                                          <p:spTgt spid="15"/>
                                        </p:tgtEl>
                                      </p:cBhvr>
                                    </p:animEffect>
                                  </p:childTnLst>
                                </p:cTn>
                              </p:par>
                            </p:childTnLst>
                          </p:cTn>
                        </p:par>
                        <p:par>
                          <p:cTn id="47" fill="hold" nodeType="afterGroup">
                            <p:stCondLst>
                              <p:cond delay="275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4"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淘宝店chenying0907出品 2"/>
          <p:cNvGrpSpPr/>
          <p:nvPr/>
        </p:nvGrpSpPr>
        <p:grpSpPr>
          <a:xfrm>
            <a:off x="2733666" y="2808716"/>
            <a:ext cx="6471225" cy="1696103"/>
            <a:chOff x="2435811" y="2402434"/>
            <a:chExt cx="5766133" cy="1511299"/>
          </a:xfrm>
          <a:solidFill>
            <a:srgbClr val="C00000"/>
          </a:solidFill>
        </p:grpSpPr>
        <p:sp>
          <p:nvSpPr>
            <p:cNvPr id="181" name="淘宝店chenying0907出品 59"/>
            <p:cNvSpPr>
              <a:spLocks noChangeArrowheads="1"/>
            </p:cNvSpPr>
            <p:nvPr/>
          </p:nvSpPr>
          <p:spPr bwMode="auto">
            <a:xfrm>
              <a:off x="2435811" y="3038702"/>
              <a:ext cx="2745953" cy="303804"/>
            </a:xfrm>
            <a:prstGeom prst="rect">
              <a:avLst/>
            </a:prstGeom>
            <a:grpFill/>
            <a:ln w="9525">
              <a:noFill/>
              <a:miter lim="800000"/>
            </a:ln>
          </p:spPr>
          <p:txBody>
            <a:bodyPr lIns="102607" tIns="51304" rIns="102607" bIns="51304" anchor="ctr"/>
            <a:lstStyle/>
            <a:p>
              <a:endParaRPr lang="zh-CN" altLang="en-US" sz="2920"/>
            </a:p>
          </p:txBody>
        </p:sp>
        <p:grpSp>
          <p:nvGrpSpPr>
            <p:cNvPr id="200" name="淘宝店chenying0907出品 199"/>
            <p:cNvGrpSpPr/>
            <p:nvPr/>
          </p:nvGrpSpPr>
          <p:grpSpPr>
            <a:xfrm>
              <a:off x="5162008" y="2402434"/>
              <a:ext cx="3039936" cy="1511299"/>
              <a:chOff x="5538638" y="2807478"/>
              <a:chExt cx="3039936" cy="1511299"/>
            </a:xfrm>
            <a:grpFill/>
          </p:grpSpPr>
          <p:sp>
            <p:nvSpPr>
              <p:cNvPr id="201" name="淘宝店chenying0907出品 59"/>
              <p:cNvSpPr>
                <a:spLocks noChangeArrowheads="1"/>
              </p:cNvSpPr>
              <p:nvPr/>
            </p:nvSpPr>
            <p:spPr bwMode="auto">
              <a:xfrm>
                <a:off x="5538638" y="2807478"/>
                <a:ext cx="2745953" cy="1511299"/>
              </a:xfrm>
              <a:prstGeom prst="rect">
                <a:avLst/>
              </a:prstGeom>
              <a:grpFill/>
              <a:ln w="9525">
                <a:noFill/>
                <a:miter lim="800000"/>
              </a:ln>
            </p:spPr>
            <p:txBody>
              <a:bodyPr lIns="102617" tIns="51310" rIns="102617" bIns="51310" anchor="ctr"/>
              <a:lstStyle/>
              <a:p>
                <a:endParaRPr lang="zh-CN" altLang="en-US" sz="2920"/>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grpSp>
        <p:nvGrpSpPr>
          <p:cNvPr id="4" name="淘宝店chenying0907出品 3"/>
          <p:cNvGrpSpPr/>
          <p:nvPr/>
        </p:nvGrpSpPr>
        <p:grpSpPr>
          <a:xfrm>
            <a:off x="3473141" y="4773845"/>
            <a:ext cx="5731750" cy="1446054"/>
            <a:chOff x="3094714" y="4153446"/>
            <a:chExt cx="5107230" cy="1288495"/>
          </a:xfrm>
          <a:solidFill>
            <a:srgbClr val="C00000"/>
          </a:solidFill>
        </p:grpSpPr>
        <p:sp>
          <p:nvSpPr>
            <p:cNvPr id="182" name="淘宝店chenying0907出品 59"/>
            <p:cNvSpPr>
              <a:spLocks noChangeArrowheads="1"/>
            </p:cNvSpPr>
            <p:nvPr/>
          </p:nvSpPr>
          <p:spPr bwMode="auto">
            <a:xfrm>
              <a:off x="3094714" y="4624404"/>
              <a:ext cx="2745953" cy="303804"/>
            </a:xfrm>
            <a:prstGeom prst="rect">
              <a:avLst/>
            </a:prstGeom>
            <a:grpFill/>
            <a:ln w="9525">
              <a:noFill/>
              <a:miter lim="800000"/>
            </a:ln>
          </p:spPr>
          <p:txBody>
            <a:bodyPr lIns="102607" tIns="51304" rIns="102607" bIns="51304" anchor="ctr"/>
            <a:lstStyle/>
            <a:p>
              <a:endParaRPr lang="zh-CN" altLang="en-US" sz="2920"/>
            </a:p>
          </p:txBody>
        </p:sp>
        <p:grpSp>
          <p:nvGrpSpPr>
            <p:cNvPr id="205" name="淘宝店chenying0907出品 204"/>
            <p:cNvGrpSpPr/>
            <p:nvPr/>
          </p:nvGrpSpPr>
          <p:grpSpPr>
            <a:xfrm>
              <a:off x="5162008" y="4153446"/>
              <a:ext cx="3039936" cy="1288495"/>
              <a:chOff x="5538638" y="4558490"/>
              <a:chExt cx="3039936" cy="1288495"/>
            </a:xfrm>
            <a:grpFill/>
          </p:grpSpPr>
          <p:sp>
            <p:nvSpPr>
              <p:cNvPr id="206" name="淘宝店chenying0907出品 59"/>
              <p:cNvSpPr>
                <a:spLocks noChangeArrowheads="1"/>
              </p:cNvSpPr>
              <p:nvPr/>
            </p:nvSpPr>
            <p:spPr bwMode="auto">
              <a:xfrm>
                <a:off x="5538638" y="4558490"/>
                <a:ext cx="2745953" cy="1288495"/>
              </a:xfrm>
              <a:prstGeom prst="rect">
                <a:avLst/>
              </a:prstGeom>
              <a:grpFill/>
              <a:ln w="9525">
                <a:noFill/>
                <a:miter lim="800000"/>
              </a:ln>
            </p:spPr>
            <p:txBody>
              <a:bodyPr lIns="102617" tIns="51310" rIns="102617" bIns="51310" anchor="ctr"/>
              <a:lstStyle/>
              <a:p>
                <a:endParaRPr lang="zh-CN" altLang="en-US" sz="2920"/>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sp>
        <p:nvSpPr>
          <p:cNvPr id="208" name="淘宝店chenying0907出品 47"/>
          <p:cNvSpPr>
            <a:spLocks noChangeArrowheads="1"/>
          </p:cNvSpPr>
          <p:nvPr/>
        </p:nvSpPr>
        <p:spPr bwMode="auto">
          <a:xfrm>
            <a:off x="9381057" y="3476522"/>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淘宝店chenying0907出品 47"/>
          <p:cNvSpPr>
            <a:spLocks noChangeArrowheads="1"/>
          </p:cNvSpPr>
          <p:nvPr/>
        </p:nvSpPr>
        <p:spPr bwMode="auto">
          <a:xfrm>
            <a:off x="9407178" y="5364279"/>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淘宝店chenying0907出品 47"/>
          <p:cNvSpPr>
            <a:spLocks noChangeArrowheads="1"/>
          </p:cNvSpPr>
          <p:nvPr/>
        </p:nvSpPr>
        <p:spPr bwMode="auto">
          <a:xfrm>
            <a:off x="5889462" y="3425424"/>
            <a:ext cx="2871975" cy="849968"/>
          </a:xfrm>
          <a:prstGeom prst="rect">
            <a:avLst/>
          </a:prstGeom>
          <a:noFill/>
          <a:ln w="9525">
            <a:noFill/>
            <a:miter lim="800000"/>
          </a:ln>
        </p:spPr>
        <p:txBody>
          <a:bodyPr lIns="102607" tIns="51304" rIns="102607" bIns="51304">
            <a:spAutoFit/>
          </a:bodyPr>
          <a:lstStyle/>
          <a:p>
            <a:pPr algn="l">
              <a:lnSpc>
                <a:spcPct val="120000"/>
              </a:lnSpc>
            </a:pPr>
            <a:r>
              <a:rPr lang="zh-CN" altLang="en-US" sz="134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zh-CN" altLang="en-US" sz="134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TextBox 211"/>
          <p:cNvSpPr txBox="1"/>
          <p:nvPr/>
        </p:nvSpPr>
        <p:spPr>
          <a:xfrm>
            <a:off x="5895533" y="2859731"/>
            <a:ext cx="2219397" cy="587142"/>
          </a:xfrm>
          <a:prstGeom prst="rect">
            <a:avLst/>
          </a:prstGeom>
          <a:noFill/>
          <a:ln>
            <a:noFill/>
          </a:ln>
        </p:spPr>
        <p:txBody>
          <a:bodyPr wrap="square" lIns="102611" tIns="51305" rIns="102611" bIns="51305" rtlCol="0">
            <a:spAutoFit/>
          </a:bodyPr>
          <a:lstStyle/>
          <a:p>
            <a:r>
              <a:rPr lang="zh-CN" altLang="en-US" sz="3140">
                <a:solidFill>
                  <a:schemeClr val="bg1"/>
                </a:solidFill>
                <a:latin typeface="方正大黑_GBK" pitchFamily="65" charset="-122"/>
                <a:ea typeface="方正大黑_GBK" pitchFamily="65" charset="-122"/>
              </a:rPr>
              <a:t>添加标题</a:t>
            </a:r>
            <a:endParaRPr lang="zh-CN" altLang="en-US" sz="3140">
              <a:solidFill>
                <a:schemeClr val="bg1"/>
              </a:solidFill>
              <a:latin typeface="方正大黑_GBK" pitchFamily="65" charset="-122"/>
              <a:ea typeface="方正大黑_GBK" pitchFamily="65" charset="-122"/>
            </a:endParaRPr>
          </a:p>
        </p:txBody>
      </p:sp>
      <p:sp>
        <p:nvSpPr>
          <p:cNvPr id="213" name="TextBox 212"/>
          <p:cNvSpPr txBox="1"/>
          <p:nvPr/>
        </p:nvSpPr>
        <p:spPr>
          <a:xfrm>
            <a:off x="5895533" y="4799247"/>
            <a:ext cx="2219397" cy="587142"/>
          </a:xfrm>
          <a:prstGeom prst="rect">
            <a:avLst/>
          </a:prstGeom>
          <a:noFill/>
          <a:ln>
            <a:noFill/>
          </a:ln>
        </p:spPr>
        <p:txBody>
          <a:bodyPr wrap="square" lIns="102611" tIns="51305" rIns="102611" bIns="51305" rtlCol="0">
            <a:spAutoFit/>
          </a:bodyPr>
          <a:lstStyle/>
          <a:p>
            <a:r>
              <a:rPr lang="zh-CN" altLang="en-US" sz="3140">
                <a:solidFill>
                  <a:schemeClr val="bg1"/>
                </a:solidFill>
                <a:latin typeface="方正大黑_GBK" pitchFamily="65" charset="-122"/>
                <a:ea typeface="方正大黑_GBK" pitchFamily="65" charset="-122"/>
              </a:rPr>
              <a:t>副标</a:t>
            </a:r>
            <a:endParaRPr lang="zh-CN" altLang="en-US" sz="3140">
              <a:solidFill>
                <a:schemeClr val="bg1"/>
              </a:solidFill>
              <a:latin typeface="方正大黑_GBK" pitchFamily="65" charset="-122"/>
              <a:ea typeface="方正大黑_GBK" pitchFamily="65" charset="-122"/>
            </a:endParaRPr>
          </a:p>
        </p:txBody>
      </p:sp>
      <p:sp>
        <p:nvSpPr>
          <p:cNvPr id="214" name="淘宝店chenying0907出品 47"/>
          <p:cNvSpPr>
            <a:spLocks noChangeArrowheads="1"/>
          </p:cNvSpPr>
          <p:nvPr/>
        </p:nvSpPr>
        <p:spPr bwMode="auto">
          <a:xfrm>
            <a:off x="5889462" y="5445757"/>
            <a:ext cx="2871975" cy="601182"/>
          </a:xfrm>
          <a:prstGeom prst="rect">
            <a:avLst/>
          </a:prstGeom>
          <a:noFill/>
          <a:ln w="9525">
            <a:noFill/>
            <a:miter lim="800000"/>
          </a:ln>
        </p:spPr>
        <p:txBody>
          <a:bodyPr lIns="102607" tIns="51304" rIns="102607" bIns="51304">
            <a:spAutoFit/>
          </a:bodyPr>
          <a:lstStyle/>
          <a:p>
            <a:pPr algn="l">
              <a:lnSpc>
                <a:spcPct val="120000"/>
              </a:lnSpc>
            </a:pPr>
            <a:r>
              <a:rPr lang="zh-CN" altLang="en-US" sz="134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endParaRPr lang="zh-CN" altLang="en-US" sz="134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r="17550"/>
          <a:stretch>
            <a:fillRect/>
          </a:stretch>
        </p:blipFill>
        <p:spPr>
          <a:xfrm>
            <a:off x="1893317" y="2785274"/>
            <a:ext cx="3168306" cy="3538107"/>
          </a:xfrm>
          <a:prstGeom prst="rect">
            <a:avLst/>
          </a:prstGeom>
        </p:spPr>
      </p:pic>
      <p:sp>
        <p:nvSpPr>
          <p:cNvPr id="215" name="TextBox 214"/>
          <p:cNvSpPr txBox="1"/>
          <p:nvPr/>
        </p:nvSpPr>
        <p:spPr>
          <a:xfrm>
            <a:off x="9469275" y="2721577"/>
            <a:ext cx="1835758" cy="552646"/>
          </a:xfrm>
          <a:prstGeom prst="rect">
            <a:avLst/>
          </a:prstGeom>
          <a:solidFill>
            <a:srgbClr val="C00000"/>
          </a:solidFill>
        </p:spPr>
        <p:txBody>
          <a:bodyPr wrap="square" lIns="102611" tIns="51305" rIns="102611" bIns="51305" rtlCol="0">
            <a:spAutoFit/>
          </a:bodyPr>
          <a:lstStyle/>
          <a:p>
            <a:r>
              <a:rPr lang="zh-CN" altLang="en-US" sz="2920">
                <a:solidFill>
                  <a:schemeClr val="bg1"/>
                </a:solidFill>
                <a:latin typeface="黑体" panose="02010609060101010101" charset="-122"/>
                <a:ea typeface="黑体" panose="02010609060101010101" charset="-122"/>
              </a:rPr>
              <a:t>户外宣传</a:t>
            </a:r>
            <a:endParaRPr lang="zh-CN" altLang="en-US" sz="2920">
              <a:solidFill>
                <a:schemeClr val="bg1"/>
              </a:solidFill>
              <a:latin typeface="黑体" panose="02010609060101010101" charset="-122"/>
              <a:ea typeface="黑体" panose="02010609060101010101" charset="-122"/>
            </a:endParaRPr>
          </a:p>
        </p:txBody>
      </p:sp>
      <p:sp>
        <p:nvSpPr>
          <p:cNvPr id="216" name="TextBox 215"/>
          <p:cNvSpPr txBox="1"/>
          <p:nvPr/>
        </p:nvSpPr>
        <p:spPr>
          <a:xfrm>
            <a:off x="9469275" y="4762823"/>
            <a:ext cx="1886600" cy="552646"/>
          </a:xfrm>
          <a:prstGeom prst="rect">
            <a:avLst/>
          </a:prstGeom>
          <a:solidFill>
            <a:srgbClr val="C00000"/>
          </a:solidFill>
        </p:spPr>
        <p:txBody>
          <a:bodyPr wrap="square" lIns="102611" tIns="51305" rIns="102611" bIns="51305" rtlCol="0">
            <a:spAutoFit/>
          </a:bodyPr>
          <a:lstStyle/>
          <a:p>
            <a:r>
              <a:rPr lang="zh-CN" altLang="en-US" sz="2920">
                <a:solidFill>
                  <a:schemeClr val="bg1"/>
                </a:solidFill>
                <a:latin typeface="黑体" panose="02010609060101010101" charset="-122"/>
                <a:ea typeface="黑体" panose="02010609060101010101" charset="-122"/>
              </a:rPr>
              <a:t>百度推广</a:t>
            </a:r>
            <a:endParaRPr lang="zh-CN" altLang="en-US" sz="2920">
              <a:solidFill>
                <a:schemeClr val="bg1"/>
              </a:solidFill>
              <a:latin typeface="黑体" panose="02010609060101010101" charset="-122"/>
              <a:ea typeface="黑体" panose="02010609060101010101" charset="-122"/>
            </a:endParaRPr>
          </a:p>
        </p:txBody>
      </p:sp>
      <p:grpSp>
        <p:nvGrpSpPr>
          <p:cNvPr id="38" name="淘宝店chenying0907出品 37"/>
          <p:cNvGrpSpPr/>
          <p:nvPr/>
        </p:nvGrpSpPr>
        <p:grpSpPr>
          <a:xfrm>
            <a:off x="426332" y="105966"/>
            <a:ext cx="3340941" cy="590700"/>
            <a:chOff x="568442" y="141286"/>
            <a:chExt cx="4454590" cy="787601"/>
          </a:xfrm>
        </p:grpSpPr>
        <p:sp>
          <p:nvSpPr>
            <p:cNvPr id="39" name="淘宝店chenying0907出品 38"/>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6" name="圆角淘宝店chenying0907出品 5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20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par>
                          <p:cTn id="14" fill="hold" nodeType="afterGroup">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par>
                          <p:cTn id="21" fill="hold" nodeType="afterGroup">
                            <p:stCondLst>
                              <p:cond delay="1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nodeType="afterGroup">
                            <p:stCondLst>
                              <p:cond delay="1500"/>
                            </p:stCondLst>
                            <p:childTnLst>
                              <p:par>
                                <p:cTn id="27" presetID="19" presetClass="entr" presetSubtype="10" fill="hold" grpId="0" nodeType="afterEffect">
                                  <p:stCondLst>
                                    <p:cond delay="0"/>
                                  </p:stCondLst>
                                  <p:childTnLst>
                                    <p:set>
                                      <p:cBhvr>
                                        <p:cTn id="28" dur="1" fill="hold">
                                          <p:stCondLst>
                                            <p:cond delay="0"/>
                                          </p:stCondLst>
                                        </p:cTn>
                                        <p:tgtEl>
                                          <p:spTgt spid="212"/>
                                        </p:tgtEl>
                                        <p:attrNameLst>
                                          <p:attrName>style.visibility</p:attrName>
                                        </p:attrNameLst>
                                      </p:cBhvr>
                                      <p:to>
                                        <p:strVal val="visible"/>
                                      </p:to>
                                    </p:set>
                                    <p:anim calcmode="lin" valueType="num">
                                      <p:cBhvr>
                                        <p:cTn id="29" dur="500" fill="hold"/>
                                        <p:tgtEl>
                                          <p:spTgt spid="212"/>
                                        </p:tgtEl>
                                        <p:attrNameLst>
                                          <p:attrName>ppt_w</p:attrName>
                                        </p:attrNameLst>
                                      </p:cBhvr>
                                      <p:tavLst>
                                        <p:tav tm="0" fmla="#ppt_w*sin(2.5*pi*$)">
                                          <p:val>
                                            <p:fltVal val="0"/>
                                          </p:val>
                                        </p:tav>
                                        <p:tav tm="100000">
                                          <p:val>
                                            <p:fltVal val="1"/>
                                          </p:val>
                                        </p:tav>
                                      </p:tavLst>
                                    </p:anim>
                                    <p:anim calcmode="lin" valueType="num">
                                      <p:cBhvr>
                                        <p:cTn id="30" dur="500" fill="hold"/>
                                        <p:tgtEl>
                                          <p:spTgt spid="212"/>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randombar(horizontal)">
                                      <p:cBhvr>
                                        <p:cTn id="34" dur="500"/>
                                        <p:tgtEl>
                                          <p:spTgt spid="211"/>
                                        </p:tgtEl>
                                      </p:cBhvr>
                                    </p:animEffect>
                                  </p:childTnLst>
                                </p:cTn>
                              </p:par>
                            </p:childTnLst>
                          </p:cTn>
                        </p:par>
                        <p:par>
                          <p:cTn id="35" fill="hold" nodeType="afterGroup">
                            <p:stCondLst>
                              <p:cond delay="2500"/>
                            </p:stCondLst>
                            <p:childTnLst>
                              <p:par>
                                <p:cTn id="36" presetID="1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p:tgtEl>
                                          <p:spTgt spid="4"/>
                                        </p:tgtEl>
                                        <p:attrNameLst>
                                          <p:attrName>ppt_x</p:attrName>
                                        </p:attrNameLst>
                                      </p:cBhvr>
                                      <p:tavLst>
                                        <p:tav tm="0">
                                          <p:val>
                                            <p:strVal val="#ppt_x-#ppt_w*1.125000"/>
                                          </p:val>
                                        </p:tav>
                                        <p:tav tm="100000">
                                          <p:val>
                                            <p:strVal val="#ppt_x"/>
                                          </p:val>
                                        </p:tav>
                                      </p:tavLst>
                                    </p:anim>
                                    <p:animEffect transition="in" filter="wipe(right)">
                                      <p:cBhvr>
                                        <p:cTn id="39" dur="500"/>
                                        <p:tgtEl>
                                          <p:spTgt spid="4"/>
                                        </p:tgtEl>
                                      </p:cBhvr>
                                    </p:animEffect>
                                  </p:childTnLst>
                                </p:cTn>
                              </p:par>
                            </p:childTnLst>
                          </p:cTn>
                        </p:par>
                        <p:par>
                          <p:cTn id="40" fill="hold" nodeType="afterGroup">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13"/>
                                        </p:tgtEl>
                                        <p:attrNameLst>
                                          <p:attrName>style.visibility</p:attrName>
                                        </p:attrNameLst>
                                      </p:cBhvr>
                                      <p:to>
                                        <p:strVal val="visible"/>
                                      </p:to>
                                    </p:set>
                                    <p:anim calcmode="lin" valueType="num">
                                      <p:cBhvr>
                                        <p:cTn id="4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13"/>
                                        </p:tgtEl>
                                        <p:attrNameLst>
                                          <p:attrName>ppt_y</p:attrName>
                                        </p:attrNameLst>
                                      </p:cBhvr>
                                      <p:tavLst>
                                        <p:tav tm="0">
                                          <p:val>
                                            <p:strVal val="#ppt_y"/>
                                          </p:val>
                                        </p:tav>
                                        <p:tav tm="100000">
                                          <p:val>
                                            <p:strVal val="#ppt_y"/>
                                          </p:val>
                                        </p:tav>
                                      </p:tavLst>
                                    </p:anim>
                                    <p:anim calcmode="lin" valueType="num">
                                      <p:cBhvr>
                                        <p:cTn id="4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13"/>
                                        </p:tgtEl>
                                      </p:cBhvr>
                                    </p:animEffect>
                                  </p:childTnLst>
                                </p:cTn>
                              </p:par>
                            </p:childTnLst>
                          </p:cTn>
                        </p:par>
                        <p:par>
                          <p:cTn id="48" fill="hold" nodeType="afterGroup">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randombar(horizontal)">
                                      <p:cBhvr>
                                        <p:cTn id="51" dur="500"/>
                                        <p:tgtEl>
                                          <p:spTgt spid="214"/>
                                        </p:tgtEl>
                                      </p:cBhvr>
                                    </p:animEffect>
                                  </p:childTnLst>
                                </p:cTn>
                              </p:par>
                            </p:childTnLst>
                          </p:cTn>
                        </p:par>
                        <p:par>
                          <p:cTn id="52" fill="hold" nodeType="afterGroup">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15"/>
                                        </p:tgtEl>
                                        <p:attrNameLst>
                                          <p:attrName>style.visibility</p:attrName>
                                        </p:attrNameLst>
                                      </p:cBhvr>
                                      <p:to>
                                        <p:strVal val="visible"/>
                                      </p:to>
                                    </p:set>
                                    <p:animEffect transition="in" filter="fade">
                                      <p:cBhvr>
                                        <p:cTn id="55" dur="500"/>
                                        <p:tgtEl>
                                          <p:spTgt spid="215"/>
                                        </p:tgtEl>
                                      </p:cBhvr>
                                    </p:animEffect>
                                    <p:anim calcmode="lin" valueType="num">
                                      <p:cBhvr>
                                        <p:cTn id="56" dur="500" fill="hold"/>
                                        <p:tgtEl>
                                          <p:spTgt spid="215"/>
                                        </p:tgtEl>
                                        <p:attrNameLst>
                                          <p:attrName>ppt_x</p:attrName>
                                        </p:attrNameLst>
                                      </p:cBhvr>
                                      <p:tavLst>
                                        <p:tav tm="0">
                                          <p:val>
                                            <p:strVal val="#ppt_x"/>
                                          </p:val>
                                        </p:tav>
                                        <p:tav tm="100000">
                                          <p:val>
                                            <p:strVal val="#ppt_x"/>
                                          </p:val>
                                        </p:tav>
                                      </p:tavLst>
                                    </p:anim>
                                    <p:anim calcmode="lin" valueType="num">
                                      <p:cBhvr>
                                        <p:cTn id="57" dur="500" fill="hold"/>
                                        <p:tgtEl>
                                          <p:spTgt spid="2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8"/>
                                        </p:tgtEl>
                                        <p:attrNameLst>
                                          <p:attrName>style.visibility</p:attrName>
                                        </p:attrNameLst>
                                      </p:cBhvr>
                                      <p:to>
                                        <p:strVal val="visible"/>
                                      </p:to>
                                    </p:set>
                                    <p:animEffect transition="in" filter="fade">
                                      <p:cBhvr>
                                        <p:cTn id="60" dur="500"/>
                                        <p:tgtEl>
                                          <p:spTgt spid="208"/>
                                        </p:tgtEl>
                                      </p:cBhvr>
                                    </p:animEffect>
                                    <p:anim calcmode="lin" valueType="num">
                                      <p:cBhvr>
                                        <p:cTn id="61" dur="500" fill="hold"/>
                                        <p:tgtEl>
                                          <p:spTgt spid="208"/>
                                        </p:tgtEl>
                                        <p:attrNameLst>
                                          <p:attrName>ppt_x</p:attrName>
                                        </p:attrNameLst>
                                      </p:cBhvr>
                                      <p:tavLst>
                                        <p:tav tm="0">
                                          <p:val>
                                            <p:strVal val="#ppt_x"/>
                                          </p:val>
                                        </p:tav>
                                        <p:tav tm="100000">
                                          <p:val>
                                            <p:strVal val="#ppt_x"/>
                                          </p:val>
                                        </p:tav>
                                      </p:tavLst>
                                    </p:anim>
                                    <p:anim calcmode="lin" valueType="num">
                                      <p:cBhvr>
                                        <p:cTn id="62" dur="500" fill="hold"/>
                                        <p:tgtEl>
                                          <p:spTgt spid="20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fade">
                                      <p:cBhvr>
                                        <p:cTn id="65" dur="1000"/>
                                        <p:tgtEl>
                                          <p:spTgt spid="216"/>
                                        </p:tgtEl>
                                      </p:cBhvr>
                                    </p:animEffect>
                                    <p:anim calcmode="lin" valueType="num">
                                      <p:cBhvr>
                                        <p:cTn id="66" dur="1000" fill="hold"/>
                                        <p:tgtEl>
                                          <p:spTgt spid="216"/>
                                        </p:tgtEl>
                                        <p:attrNameLst>
                                          <p:attrName>ppt_x</p:attrName>
                                        </p:attrNameLst>
                                      </p:cBhvr>
                                      <p:tavLst>
                                        <p:tav tm="0">
                                          <p:val>
                                            <p:strVal val="#ppt_x"/>
                                          </p:val>
                                        </p:tav>
                                        <p:tav tm="100000">
                                          <p:val>
                                            <p:strVal val="#ppt_x"/>
                                          </p:val>
                                        </p:tav>
                                      </p:tavLst>
                                    </p:anim>
                                    <p:anim calcmode="lin" valueType="num">
                                      <p:cBhvr>
                                        <p:cTn id="67" dur="1000" fill="hold"/>
                                        <p:tgtEl>
                                          <p:spTgt spid="216"/>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fade">
                                      <p:cBhvr>
                                        <p:cTn id="71" dur="500"/>
                                        <p:tgtEl>
                                          <p:spTgt spid="209"/>
                                        </p:tgtEl>
                                      </p:cBhvr>
                                    </p:animEffect>
                                    <p:anim calcmode="lin" valueType="num">
                                      <p:cBhvr>
                                        <p:cTn id="72" dur="500" fill="hold"/>
                                        <p:tgtEl>
                                          <p:spTgt spid="209"/>
                                        </p:tgtEl>
                                        <p:attrNameLst>
                                          <p:attrName>ppt_x</p:attrName>
                                        </p:attrNameLst>
                                      </p:cBhvr>
                                      <p:tavLst>
                                        <p:tav tm="0">
                                          <p:val>
                                            <p:strVal val="#ppt_x"/>
                                          </p:val>
                                        </p:tav>
                                        <p:tav tm="100000">
                                          <p:val>
                                            <p:strVal val="#ppt_x"/>
                                          </p:val>
                                        </p:tav>
                                      </p:tavLst>
                                    </p:anim>
                                    <p:anim calcmode="lin" valueType="num">
                                      <p:cBhvr>
                                        <p:cTn id="7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P spid="56"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38" name="TextBox 137"/>
          <p:cNvSpPr txBox="1"/>
          <p:nvPr/>
        </p:nvSpPr>
        <p:spPr>
          <a:xfrm>
            <a:off x="8668493" y="3375209"/>
            <a:ext cx="4333192"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5" name="空心弧 2"/>
          <p:cNvSpPr/>
          <p:nvPr/>
        </p:nvSpPr>
        <p:spPr bwMode="auto">
          <a:xfrm rot="13247034">
            <a:off x="1567627" y="2770073"/>
            <a:ext cx="3253862" cy="3253862"/>
          </a:xfrm>
          <a:custGeom>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rgbClr val="FF0000">
              <a:alpha val="59000"/>
            </a:srgbClr>
          </a:solidFill>
          <a:ln>
            <a:noFill/>
          </a:ln>
        </p:spPr>
        <p:txBody>
          <a:bodyPr anchor="ctr"/>
          <a:lstStyle/>
          <a:p>
            <a:endParaRPr lang="zh-CN" altLang="en-US" sz="2920"/>
          </a:p>
        </p:txBody>
      </p:sp>
      <p:sp>
        <p:nvSpPr>
          <p:cNvPr id="57" name="空心弧 4"/>
          <p:cNvSpPr/>
          <p:nvPr/>
        </p:nvSpPr>
        <p:spPr bwMode="auto">
          <a:xfrm rot="16200000">
            <a:off x="1278423" y="2504029"/>
            <a:ext cx="3789509" cy="3789512"/>
          </a:xfrm>
          <a:custGeom>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C00000">
              <a:alpha val="84000"/>
            </a:srgbClr>
          </a:solidFill>
          <a:ln>
            <a:noFill/>
          </a:ln>
        </p:spPr>
        <p:txBody>
          <a:bodyPr anchor="ctr"/>
          <a:lstStyle/>
          <a:p>
            <a:endParaRPr lang="zh-CN" altLang="en-US" sz="2920"/>
          </a:p>
        </p:txBody>
      </p:sp>
      <p:sp>
        <p:nvSpPr>
          <p:cNvPr id="58" name="淘宝店chenying0907出品 5"/>
          <p:cNvSpPr>
            <a:spLocks noChangeArrowheads="1"/>
          </p:cNvSpPr>
          <p:nvPr/>
        </p:nvSpPr>
        <p:spPr bwMode="auto">
          <a:xfrm>
            <a:off x="2302454" y="4105185"/>
            <a:ext cx="1860477" cy="5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140" b="1">
                <a:solidFill>
                  <a:srgbClr val="CB1B3D"/>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en-US" sz="3140" b="1">
              <a:solidFill>
                <a:srgbClr val="CB1B3D"/>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 name="淘宝店chenying0907出品 3"/>
          <p:cNvGrpSpPr/>
          <p:nvPr/>
        </p:nvGrpSpPr>
        <p:grpSpPr>
          <a:xfrm>
            <a:off x="7938440" y="2852901"/>
            <a:ext cx="2395324" cy="518219"/>
            <a:chOff x="7073484" y="2441806"/>
            <a:chExt cx="2134334" cy="461755"/>
          </a:xfrm>
        </p:grpSpPr>
        <p:sp>
          <p:nvSpPr>
            <p:cNvPr id="139" name="TextBox 138"/>
            <p:cNvSpPr txBox="1"/>
            <p:nvPr/>
          </p:nvSpPr>
          <p:spPr>
            <a:xfrm>
              <a:off x="7433542" y="2441806"/>
              <a:ext cx="1774276" cy="461755"/>
            </a:xfrm>
            <a:prstGeom prst="rect">
              <a:avLst/>
            </a:prstGeom>
            <a:noFill/>
          </p:spPr>
          <p:txBody>
            <a:bodyPr wrap="square" lIns="102611" tIns="0" rIns="102611" bIns="0" rtlCol="0" anchor="t">
              <a:spAutoFit/>
            </a:bodyPr>
            <a:lstStyle/>
            <a:p>
              <a:pPr algn="ctr">
                <a:lnSpc>
                  <a:spcPct val="150000"/>
                </a:lnSpc>
              </a:pPr>
              <a:r>
                <a:rPr lang="zh-CN" altLang="en-US" sz="2245">
                  <a:solidFill>
                    <a:srgbClr val="CB1B3D"/>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rgbClr val="CB1B3D"/>
                </a:solidFill>
                <a:latin typeface="微软雅黑" panose="020b0503020204020204" pitchFamily="34" charset="-122"/>
                <a:ea typeface="微软雅黑" panose="020b0503020204020204" pitchFamily="34" charset="-122"/>
                <a:cs typeface="华文黑体" pitchFamily="2" charset="-122"/>
              </a:endParaRPr>
            </a:p>
          </p:txBody>
        </p:sp>
        <p:sp>
          <p:nvSpPr>
            <p:cNvPr id="60" name="淘宝店chenying0907出品 22"/>
            <p:cNvSpPr>
              <a:spLocks noChangeArrowheads="1"/>
            </p:cNvSpPr>
            <p:nvPr/>
          </p:nvSpPr>
          <p:spPr bwMode="auto">
            <a:xfrm>
              <a:off x="7073484" y="2574698"/>
              <a:ext cx="360058" cy="230796"/>
            </a:xfrm>
            <a:prstGeom prst="rect">
              <a:avLst/>
            </a:prstGeom>
            <a:solidFill>
              <a:srgbClr val="CB1B3D"/>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72" name="TextBox 71"/>
          <p:cNvSpPr txBox="1"/>
          <p:nvPr/>
        </p:nvSpPr>
        <p:spPr>
          <a:xfrm>
            <a:off x="8668495" y="4532236"/>
            <a:ext cx="4172254"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 name="淘宝店chenying0907出品 4"/>
          <p:cNvGrpSpPr/>
          <p:nvPr/>
        </p:nvGrpSpPr>
        <p:grpSpPr>
          <a:xfrm>
            <a:off x="7905549" y="4009927"/>
            <a:ext cx="2395324" cy="518219"/>
            <a:chOff x="7073484" y="3472766"/>
            <a:chExt cx="2134334" cy="461755"/>
          </a:xfrm>
        </p:grpSpPr>
        <p:sp>
          <p:nvSpPr>
            <p:cNvPr id="73" name="TextBox 72"/>
            <p:cNvSpPr txBox="1"/>
            <p:nvPr/>
          </p:nvSpPr>
          <p:spPr>
            <a:xfrm>
              <a:off x="7433542" y="3472766"/>
              <a:ext cx="1774276" cy="461755"/>
            </a:xfrm>
            <a:prstGeom prst="rect">
              <a:avLst/>
            </a:prstGeom>
            <a:noFill/>
          </p:spPr>
          <p:txBody>
            <a:bodyPr wrap="square" lIns="102611" tIns="0" rIns="102611" bIns="0" rtlCol="0" anchor="t">
              <a:spAutoFit/>
            </a:bodyPr>
            <a:lstStyle/>
            <a:p>
              <a:pPr algn="ctr">
                <a:lnSpc>
                  <a:spcPct val="150000"/>
                </a:lnSpc>
              </a:pPr>
              <a:r>
                <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淘宝店chenying0907出品 22"/>
            <p:cNvSpPr>
              <a:spLocks noChangeArrowheads="1"/>
            </p:cNvSpPr>
            <p:nvPr/>
          </p:nvSpPr>
          <p:spPr bwMode="auto">
            <a:xfrm>
              <a:off x="7073484" y="3605658"/>
              <a:ext cx="360058" cy="230796"/>
            </a:xfrm>
            <a:prstGeom prst="rect">
              <a:avLst/>
            </a:prstGeom>
            <a:solidFill>
              <a:schemeClr val="tx1">
                <a:lumMod val="50000"/>
                <a:lumOff val="50000"/>
              </a:schemeClr>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75" name="TextBox 74"/>
          <p:cNvSpPr txBox="1"/>
          <p:nvPr/>
        </p:nvSpPr>
        <p:spPr>
          <a:xfrm>
            <a:off x="8668493" y="5724073"/>
            <a:ext cx="4333192" cy="616381"/>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您的内容打在这里，或者通过复制您的内容，您的内容打在这里，或者通过复制您的内容，办公资源</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 name="淘宝店chenying0907出品 5"/>
          <p:cNvGrpSpPr/>
          <p:nvPr/>
        </p:nvGrpSpPr>
        <p:grpSpPr>
          <a:xfrm>
            <a:off x="7938440" y="5201763"/>
            <a:ext cx="2395324" cy="518219"/>
            <a:chOff x="7073484" y="4534743"/>
            <a:chExt cx="2134334" cy="461755"/>
          </a:xfrm>
        </p:grpSpPr>
        <p:sp>
          <p:nvSpPr>
            <p:cNvPr id="76" name="TextBox 75"/>
            <p:cNvSpPr txBox="1"/>
            <p:nvPr/>
          </p:nvSpPr>
          <p:spPr>
            <a:xfrm>
              <a:off x="7433542" y="4534743"/>
              <a:ext cx="1774276" cy="461755"/>
            </a:xfrm>
            <a:prstGeom prst="rect">
              <a:avLst/>
            </a:prstGeom>
            <a:noFill/>
          </p:spPr>
          <p:txBody>
            <a:bodyPr wrap="square" lIns="102611" tIns="0" rIns="102611" bIns="0" rtlCol="0" anchor="t">
              <a:spAutoFit/>
            </a:bodyPr>
            <a:lstStyle/>
            <a:p>
              <a:pPr algn="ctr">
                <a:lnSpc>
                  <a:spcPct val="150000"/>
                </a:lnSpc>
              </a:pPr>
              <a:r>
                <a:rPr lang="zh-CN" altLang="en-US" sz="2245">
                  <a:solidFill>
                    <a:srgbClr val="CB1B3D"/>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rgbClr val="CB1B3D"/>
                </a:solidFill>
                <a:latin typeface="微软雅黑" panose="020b0503020204020204" pitchFamily="34" charset="-122"/>
                <a:ea typeface="微软雅黑" panose="020b0503020204020204" pitchFamily="34" charset="-122"/>
                <a:cs typeface="华文黑体" pitchFamily="2" charset="-122"/>
              </a:endParaRPr>
            </a:p>
          </p:txBody>
        </p:sp>
        <p:sp>
          <p:nvSpPr>
            <p:cNvPr id="77" name="淘宝店chenying0907出品 22"/>
            <p:cNvSpPr>
              <a:spLocks noChangeArrowheads="1"/>
            </p:cNvSpPr>
            <p:nvPr/>
          </p:nvSpPr>
          <p:spPr bwMode="auto">
            <a:xfrm>
              <a:off x="7073484" y="4667635"/>
              <a:ext cx="360058" cy="230796"/>
            </a:xfrm>
            <a:prstGeom prst="rect">
              <a:avLst/>
            </a:prstGeom>
            <a:solidFill>
              <a:srgbClr val="CB1B3D">
                <a:alpha val="40000"/>
              </a:srgbClr>
            </a:solidFill>
            <a:ln>
              <a:noFill/>
            </a:ln>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grpSp>
        <p:nvGrpSpPr>
          <p:cNvPr id="2" name="淘宝店chenying0907出品 1"/>
          <p:cNvGrpSpPr/>
          <p:nvPr/>
        </p:nvGrpSpPr>
        <p:grpSpPr>
          <a:xfrm rot="1561121">
            <a:off x="1843680" y="3047300"/>
            <a:ext cx="2701760" cy="2699408"/>
            <a:chOff x="1642796" y="2615022"/>
            <a:chExt cx="2407382" cy="2405286"/>
          </a:xfrm>
        </p:grpSpPr>
        <p:sp>
          <p:nvSpPr>
            <p:cNvPr id="56" name="空心弧 3"/>
            <p:cNvSpPr/>
            <p:nvPr/>
          </p:nvSpPr>
          <p:spPr bwMode="auto">
            <a:xfrm rot="15302329">
              <a:off x="1643844" y="2613974"/>
              <a:ext cx="2405286" cy="2407382"/>
            </a:xfrm>
            <a:custGeom>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chemeClr val="bg1">
                <a:lumMod val="65000"/>
              </a:schemeClr>
            </a:solidFill>
            <a:ln>
              <a:noFill/>
            </a:ln>
          </p:spPr>
          <p:txBody>
            <a:bodyPr anchor="ctr"/>
            <a:lstStyle/>
            <a:p>
              <a:endParaRPr lang="zh-CN" altLang="en-US" sz="2920"/>
            </a:p>
          </p:txBody>
        </p:sp>
        <p:sp>
          <p:nvSpPr>
            <p:cNvPr id="102" name="空心弧 3"/>
            <p:cNvSpPr/>
            <p:nvPr/>
          </p:nvSpPr>
          <p:spPr bwMode="auto">
            <a:xfrm rot="7872149">
              <a:off x="1643844" y="2613974"/>
              <a:ext cx="2405286" cy="2407382"/>
            </a:xfrm>
            <a:custGeom>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chemeClr val="bg1">
                <a:lumMod val="65000"/>
              </a:schemeClr>
            </a:solidFill>
            <a:ln>
              <a:noFill/>
            </a:ln>
          </p:spPr>
          <p:txBody>
            <a:bodyPr anchor="ctr"/>
            <a:lstStyle/>
            <a:p>
              <a:endParaRPr lang="zh-CN" altLang="en-US" sz="2920"/>
            </a:p>
          </p:txBody>
        </p:sp>
      </p:grpSp>
      <p:grpSp>
        <p:nvGrpSpPr>
          <p:cNvPr id="3" name="淘宝店chenying0907出品 2"/>
          <p:cNvGrpSpPr/>
          <p:nvPr/>
        </p:nvGrpSpPr>
        <p:grpSpPr>
          <a:xfrm>
            <a:off x="4504073" y="3104101"/>
            <a:ext cx="3434370" cy="2376317"/>
            <a:chOff x="4013318" y="2665635"/>
            <a:chExt cx="3060168" cy="2117398"/>
          </a:xfrm>
        </p:grpSpPr>
        <p:cxnSp>
          <p:nvCxnSpPr>
            <p:cNvPr id="9" name="淘宝店chenying0907出品 8"/>
            <p:cNvCxnSpPr/>
            <p:nvPr/>
          </p:nvCxnSpPr>
          <p:spPr>
            <a:xfrm flipH="1">
              <a:off x="4150990" y="2665635"/>
              <a:ext cx="2922494" cy="24156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淘宝店chenying0907出品 103"/>
            <p:cNvCxnSpPr>
              <a:stCxn id="77" idx="1"/>
            </p:cNvCxnSpPr>
            <p:nvPr/>
          </p:nvCxnSpPr>
          <p:spPr>
            <a:xfrm flipH="1" flipV="1">
              <a:off x="4150990" y="4534743"/>
              <a:ext cx="2922494" cy="2482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淘宝店chenying0907出品 105"/>
            <p:cNvCxnSpPr/>
            <p:nvPr/>
          </p:nvCxnSpPr>
          <p:spPr>
            <a:xfrm flipH="1">
              <a:off x="4013318" y="3708825"/>
              <a:ext cx="3060168" cy="1088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淘宝店chenying0907出品 52"/>
          <p:cNvGrpSpPr/>
          <p:nvPr/>
        </p:nvGrpSpPr>
        <p:grpSpPr>
          <a:xfrm>
            <a:off x="426332" y="105966"/>
            <a:ext cx="3340941" cy="590700"/>
            <a:chOff x="568442" y="141286"/>
            <a:chExt cx="4454590" cy="787601"/>
          </a:xfrm>
        </p:grpSpPr>
        <p:sp>
          <p:nvSpPr>
            <p:cNvPr id="54" name="淘宝店chenying0907出品 5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59" name="等腰三角形 5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1"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2" name="圆角淘宝店chenying0907出品 6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500"/>
                                        <p:tgtEl>
                                          <p:spTgt spid="62"/>
                                        </p:tgtEl>
                                      </p:cBhvr>
                                    </p:animEffect>
                                  </p:childTnLst>
                                </p:cTn>
                              </p:par>
                            </p:childTnLst>
                          </p:cTn>
                        </p:par>
                        <p:par>
                          <p:cTn id="14" fill="hold" nodeType="afterGroup">
                            <p:stCondLst>
                              <p:cond delay="5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nodeType="afterGroup">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par>
                                <p:cTn id="22" presetID="22" presetClass="entr" presetSubtype="2" fill="hold" grpId="0" nodeType="with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2" fill="hold" grpId="0" nodeType="withEffect">
                                  <p:stCondLst>
                                    <p:cond delay="300"/>
                                  </p:stCondLst>
                                  <p:childTnLst>
                                    <p:set>
                                      <p:cBhvr>
                                        <p:cTn id="26" dur="1" fill="hold">
                                          <p:stCondLst>
                                            <p:cond delay="0"/>
                                          </p:stCondLst>
                                        </p:cTn>
                                        <p:tgtEl>
                                          <p:spTgt spid="57"/>
                                        </p:tgtEl>
                                        <p:attrNameLst>
                                          <p:attrName>style.visibility</p:attrName>
                                        </p:attrNameLst>
                                      </p:cBhvr>
                                      <p:to>
                                        <p:strVal val="visible"/>
                                      </p:to>
                                    </p:set>
                                    <p:animEffect transition="in" filter="wipe(right)">
                                      <p:cBhvr>
                                        <p:cTn id="27" dur="500"/>
                                        <p:tgtEl>
                                          <p:spTgt spid="57"/>
                                        </p:tgtEl>
                                      </p:cBhvr>
                                    </p:animEffect>
                                  </p:childTnLst>
                                </p:cTn>
                              </p:par>
                            </p:childTnLst>
                          </p:cTn>
                        </p:par>
                        <p:par>
                          <p:cTn id="28" fill="hold" nodeType="afterGroup">
                            <p:stCondLst>
                              <p:cond delay="18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2300"/>
                            </p:stCondLst>
                            <p:childTnLst>
                              <p:par>
                                <p:cTn id="33" presetID="1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par>
                          <p:cTn id="37" fill="hold" nodeType="afterGroup">
                            <p:stCondLst>
                              <p:cond delay="2800"/>
                            </p:stCondLst>
                            <p:childTnLst>
                              <p:par>
                                <p:cTn id="38" presetID="14" presetClass="entr" presetSubtype="10" fill="hold" grpId="0" nodeType="after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randombar(horizontal)">
                                      <p:cBhvr>
                                        <p:cTn id="40" dur="500"/>
                                        <p:tgtEl>
                                          <p:spTgt spid="138"/>
                                        </p:tgtEl>
                                      </p:cBhvr>
                                    </p:animEffect>
                                  </p:childTnLst>
                                </p:cTn>
                              </p:par>
                            </p:childTnLst>
                          </p:cTn>
                        </p:par>
                        <p:par>
                          <p:cTn id="41" fill="hold" nodeType="afterGroup">
                            <p:stCondLst>
                              <p:cond delay="3300"/>
                            </p:stCondLst>
                            <p:childTnLst>
                              <p:par>
                                <p:cTn id="42" presetID="1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childTnLst>
                          </p:cTn>
                        </p:par>
                        <p:par>
                          <p:cTn id="46" fill="hold" nodeType="afterGroup">
                            <p:stCondLst>
                              <p:cond delay="3800"/>
                            </p:stCondLst>
                            <p:childTnLst>
                              <p:par>
                                <p:cTn id="47" presetID="14" presetClass="entr" presetSubtype="1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randombar(horizontal)">
                                      <p:cBhvr>
                                        <p:cTn id="49" dur="500"/>
                                        <p:tgtEl>
                                          <p:spTgt spid="72"/>
                                        </p:tgtEl>
                                      </p:cBhvr>
                                    </p:animEffect>
                                  </p:childTnLst>
                                </p:cTn>
                              </p:par>
                            </p:childTnLst>
                          </p:cTn>
                        </p:par>
                        <p:par>
                          <p:cTn id="50" fill="hold" nodeType="afterGroup">
                            <p:stCondLst>
                              <p:cond delay="4300"/>
                            </p:stCondLst>
                            <p:childTnLst>
                              <p:par>
                                <p:cTn id="51" presetID="12" presetClass="entr" presetSubtype="4"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p:tgtEl>
                                          <p:spTgt spid="6"/>
                                        </p:tgtEl>
                                        <p:attrNameLst>
                                          <p:attrName>ppt_y</p:attrName>
                                        </p:attrNameLst>
                                      </p:cBhvr>
                                      <p:tavLst>
                                        <p:tav tm="0">
                                          <p:val>
                                            <p:strVal val="#ppt_y+#ppt_h*1.125000"/>
                                          </p:val>
                                        </p:tav>
                                        <p:tav tm="100000">
                                          <p:val>
                                            <p:strVal val="#ppt_y"/>
                                          </p:val>
                                        </p:tav>
                                      </p:tavLst>
                                    </p:anim>
                                    <p:animEffect transition="in" filter="wipe(up)">
                                      <p:cBhvr>
                                        <p:cTn id="54" dur="500"/>
                                        <p:tgtEl>
                                          <p:spTgt spid="6"/>
                                        </p:tgtEl>
                                      </p:cBhvr>
                                    </p:animEffect>
                                  </p:childTnLst>
                                </p:cTn>
                              </p:par>
                            </p:childTnLst>
                          </p:cTn>
                        </p:par>
                        <p:par>
                          <p:cTn id="55" fill="hold" nodeType="afterGroup">
                            <p:stCondLst>
                              <p:cond delay="4800"/>
                            </p:stCondLst>
                            <p:childTnLst>
                              <p:par>
                                <p:cTn id="56" presetID="14" presetClass="entr" presetSubtype="10"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randombar(horizontal)">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55" grpId="0" animBg="1"/>
      <p:bldP spid="57" grpId="0" animBg="1"/>
      <p:bldP spid="58" grpId="0"/>
      <p:bldP spid="72" grpId="0"/>
      <p:bldP spid="75" grpId="0"/>
      <p:bldP spid="62"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16" name="TextBox 115"/>
          <p:cNvSpPr txBox="1"/>
          <p:nvPr/>
        </p:nvSpPr>
        <p:spPr>
          <a:xfrm>
            <a:off x="16059671" y="1806498"/>
            <a:ext cx="2505211"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bg1">
                  <a:lumMod val="7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6311634" y="1288383"/>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20597447" y="1297634"/>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bg1">
                  <a:lumMod val="7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20385905" y="1815746"/>
            <a:ext cx="2505211"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1637707" y="2485572"/>
            <a:ext cx="4077911" cy="3080210"/>
            <a:chOff x="1061987" y="1994163"/>
            <a:chExt cx="4169575" cy="2926139"/>
          </a:xfrm>
        </p:grpSpPr>
        <p:sp>
          <p:nvSpPr>
            <p:cNvPr id="80" name="淘宝店chenying0907出品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81" name="淘宝店chenying0907出品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89" name="淘宝店chenying0907出品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90" name="淘宝店chenying0907出品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96" name="TextBox 95"/>
            <p:cNvSpPr txBox="1"/>
            <p:nvPr/>
          </p:nvSpPr>
          <p:spPr>
            <a:xfrm>
              <a:off x="1988380" y="2915204"/>
              <a:ext cx="669578" cy="360964"/>
            </a:xfrm>
            <a:prstGeom prst="rect">
              <a:avLst/>
            </a:prstGeom>
            <a:noFill/>
          </p:spPr>
          <p:txBody>
            <a:bodyPr wrap="square" lIns="102611" tIns="51305" rIns="102611" bIns="51305" rtlCol="0">
              <a:spAutoFit/>
            </a:bodyPr>
            <a:lstStyle/>
            <a:p>
              <a:r>
                <a:rPr lang="en-US" altLang="zh-CN" sz="1795" spc="-168">
                  <a:solidFill>
                    <a:schemeClr val="bg1">
                      <a:lumMod val="50000"/>
                    </a:schemeClr>
                  </a:solidFill>
                  <a:latin typeface="微软雅黑" panose="020b0503020204020204" pitchFamily="34" charset="-122"/>
                  <a:ea typeface="微软雅黑" panose="020b0503020204020204" pitchFamily="34" charset="-122"/>
                </a:rPr>
                <a:t>66%</a:t>
              </a:r>
              <a:endParaRPr lang="zh-CN" altLang="en-US" sz="1795" spc="-168">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5" y="2634259"/>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79%</a:t>
              </a:r>
              <a:endParaRPr lang="zh-CN" altLang="en-US" sz="2020" spc="-169">
                <a:solidFill>
                  <a:schemeClr val="bg1">
                    <a:lumMod val="50000"/>
                  </a:schemeClr>
                </a:solidFill>
              </a:endParaRPr>
            </a:p>
          </p:txBody>
        </p:sp>
        <p:sp>
          <p:nvSpPr>
            <p:cNvPr id="104" name="TextBox 103"/>
            <p:cNvSpPr txBox="1"/>
            <p:nvPr/>
          </p:nvSpPr>
          <p:spPr>
            <a:xfrm>
              <a:off x="4259100" y="3364068"/>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43%</a:t>
              </a:r>
              <a:endParaRPr lang="zh-CN" altLang="en-US" sz="2020" spc="-169">
                <a:solidFill>
                  <a:schemeClr val="bg1">
                    <a:lumMod val="50000"/>
                  </a:schemeClr>
                </a:solidFill>
              </a:endParaRPr>
            </a:p>
          </p:txBody>
        </p:sp>
        <p:sp>
          <p:nvSpPr>
            <p:cNvPr id="105" name="TextBox 104"/>
            <p:cNvSpPr txBox="1"/>
            <p:nvPr/>
          </p:nvSpPr>
          <p:spPr>
            <a:xfrm>
              <a:off x="2751607" y="2243684"/>
              <a:ext cx="669578" cy="360964"/>
            </a:xfrm>
            <a:prstGeom prst="rect">
              <a:avLst/>
            </a:prstGeom>
            <a:noFill/>
          </p:spPr>
          <p:txBody>
            <a:bodyPr wrap="square" lIns="102611" tIns="51305" rIns="102611" bIns="51305" rtlCol="0">
              <a:spAutoFit/>
            </a:bodyPr>
            <a:lstStyle/>
            <a:p>
              <a:r>
                <a:rPr lang="en-US" altLang="zh-CN" sz="1795" spc="-169">
                  <a:solidFill>
                    <a:schemeClr val="bg1">
                      <a:lumMod val="50000"/>
                    </a:schemeClr>
                  </a:solidFill>
                </a:rPr>
                <a:t>95%</a:t>
              </a:r>
              <a:endParaRPr lang="zh-CN" altLang="en-US" sz="1795" spc="-169">
                <a:solidFill>
                  <a:schemeClr val="bg1">
                    <a:lumMod val="50000"/>
                  </a:schemeClr>
                </a:solidFill>
              </a:endParaRPr>
            </a:p>
          </p:txBody>
        </p:sp>
        <p:sp>
          <p:nvSpPr>
            <p:cNvPr id="148" name="TextBox 147"/>
            <p:cNvSpPr txBox="1"/>
            <p:nvPr/>
          </p:nvSpPr>
          <p:spPr>
            <a:xfrm>
              <a:off x="1989162"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49" name="TextBox 148"/>
            <p:cNvSpPr txBox="1"/>
            <p:nvPr/>
          </p:nvSpPr>
          <p:spPr>
            <a:xfrm>
              <a:off x="282664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50" name="TextBox 149"/>
            <p:cNvSpPr txBox="1"/>
            <p:nvPr/>
          </p:nvSpPr>
          <p:spPr>
            <a:xfrm>
              <a:off x="3496225"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151" name="TextBox 150"/>
            <p:cNvSpPr txBox="1"/>
            <p:nvPr/>
          </p:nvSpPr>
          <p:spPr>
            <a:xfrm>
              <a:off x="4309946"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grpSp>
          <p:nvGrpSpPr>
            <p:cNvPr id="3" name="淘宝店chenying0907出品 2"/>
            <p:cNvGrpSpPr/>
            <p:nvPr/>
          </p:nvGrpSpPr>
          <p:grpSpPr>
            <a:xfrm>
              <a:off x="1061987" y="1994163"/>
              <a:ext cx="4169575" cy="2597744"/>
              <a:chOff x="1061987" y="1994163"/>
              <a:chExt cx="4169575" cy="2597744"/>
            </a:xfrm>
          </p:grpSpPr>
          <p:cxnSp>
            <p:nvCxnSpPr>
              <p:cNvPr id="91" name="直接箭头连接符 90"/>
              <p:cNvCxnSpPr/>
              <p:nvPr/>
            </p:nvCxnSpPr>
            <p:spPr>
              <a:xfrm flipH="1"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32" name="TextBox 131"/>
              <p:cNvSpPr txBox="1"/>
              <p:nvPr/>
            </p:nvSpPr>
            <p:spPr>
              <a:xfrm>
                <a:off x="1061987" y="4109015"/>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43" name="TextBox 142"/>
              <p:cNvSpPr txBox="1"/>
              <p:nvPr/>
            </p:nvSpPr>
            <p:spPr>
              <a:xfrm>
                <a:off x="1061987"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44" name="TextBox 143"/>
              <p:cNvSpPr txBox="1"/>
              <p:nvPr/>
            </p:nvSpPr>
            <p:spPr>
              <a:xfrm>
                <a:off x="1061987"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45" name="TextBox 144"/>
              <p:cNvSpPr txBox="1"/>
              <p:nvPr/>
            </p:nvSpPr>
            <p:spPr>
              <a:xfrm>
                <a:off x="1061987"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146" name="TextBox 145"/>
              <p:cNvSpPr txBox="1"/>
              <p:nvPr/>
            </p:nvSpPr>
            <p:spPr>
              <a:xfrm>
                <a:off x="1061987"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147" name="TextBox 146"/>
              <p:cNvSpPr txBox="1"/>
              <p:nvPr/>
            </p:nvSpPr>
            <p:spPr>
              <a:xfrm>
                <a:off x="1061987"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180" name="TextBox 179"/>
              <p:cNvSpPr txBox="1"/>
              <p:nvPr/>
            </p:nvSpPr>
            <p:spPr>
              <a:xfrm>
                <a:off x="1061987" y="2695449"/>
                <a:ext cx="409367" cy="256505"/>
              </a:xfrm>
              <a:prstGeom prst="rect">
                <a:avLst/>
              </a:prstGeom>
              <a:noFill/>
            </p:spPr>
            <p:txBody>
              <a:bodyPr wrap="none" lIns="79185" tIns="39593" rIns="79185" bIns="39593" rtlCol="0">
                <a:spAutoFit/>
              </a:bodyPr>
              <a:lstStyle/>
              <a:p>
                <a:r>
                  <a:rPr lang="en-US" altLang="zh-CN" sz="1235"/>
                  <a:t>800</a:t>
                </a:r>
                <a:endParaRPr lang="zh-CN" altLang="en-US" sz="1235"/>
              </a:p>
            </p:txBody>
          </p:sp>
          <p:sp>
            <p:nvSpPr>
              <p:cNvPr id="181" name="TextBox 180"/>
              <p:cNvSpPr txBox="1"/>
              <p:nvPr/>
            </p:nvSpPr>
            <p:spPr>
              <a:xfrm>
                <a:off x="1061987" y="2516282"/>
                <a:ext cx="409367" cy="256505"/>
              </a:xfrm>
              <a:prstGeom prst="rect">
                <a:avLst/>
              </a:prstGeom>
              <a:noFill/>
            </p:spPr>
            <p:txBody>
              <a:bodyPr wrap="none" lIns="79185" tIns="39593" rIns="79185" bIns="39593" rtlCol="0">
                <a:spAutoFit/>
              </a:bodyPr>
              <a:lstStyle/>
              <a:p>
                <a:r>
                  <a:rPr lang="en-US" altLang="zh-CN" sz="1235"/>
                  <a:t>900</a:t>
                </a:r>
                <a:endParaRPr lang="zh-CN" altLang="en-US" sz="1235"/>
              </a:p>
            </p:txBody>
          </p:sp>
          <p:sp>
            <p:nvSpPr>
              <p:cNvPr id="182" name="TextBox 181"/>
              <p:cNvSpPr txBox="1"/>
              <p:nvPr/>
            </p:nvSpPr>
            <p:spPr>
              <a:xfrm>
                <a:off x="1061987" y="2326314"/>
                <a:ext cx="491318" cy="256505"/>
              </a:xfrm>
              <a:prstGeom prst="rect">
                <a:avLst/>
              </a:prstGeom>
              <a:noFill/>
            </p:spPr>
            <p:txBody>
              <a:bodyPr wrap="none" lIns="79185" tIns="39593" rIns="79185" bIns="39593" rtlCol="0">
                <a:spAutoFit/>
              </a:bodyPr>
              <a:lstStyle/>
              <a:p>
                <a:r>
                  <a:rPr lang="en-US" altLang="zh-CN" sz="1235"/>
                  <a:t>1000</a:t>
                </a:r>
                <a:endParaRPr lang="zh-CN" altLang="en-US" sz="1235"/>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79" name="Line 12"/>
              <p:cNvSpPr>
                <a:spLocks noChangeShapeType="1"/>
              </p:cNvSpPr>
              <p:nvPr/>
            </p:nvSpPr>
            <p:spPr bwMode="auto">
              <a:xfrm>
                <a:off x="1509073" y="2843960"/>
                <a:ext cx="3579080"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grpSp>
        <p:nvGrpSpPr>
          <p:cNvPr id="5" name="淘宝店chenying0907出品 4"/>
          <p:cNvGrpSpPr/>
          <p:nvPr/>
        </p:nvGrpSpPr>
        <p:grpSpPr>
          <a:xfrm>
            <a:off x="8344700" y="2485572"/>
            <a:ext cx="4077911" cy="3080210"/>
            <a:chOff x="7038199" y="1994163"/>
            <a:chExt cx="4169575" cy="2926139"/>
          </a:xfrm>
        </p:grpSpPr>
        <p:sp>
          <p:nvSpPr>
            <p:cNvPr id="185" name="淘宝店chenying0907出品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6" name="淘宝店chenying0907出品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7" name="淘宝店chenying0907出品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sp>
          <p:nvSpPr>
            <p:cNvPr id="188" name="淘宝店chenying0907出品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endParaRPr lang="zh-CN" altLang="en-US" sz="2920"/>
            </a:p>
          </p:txBody>
        </p:sp>
        <p:cxnSp>
          <p:nvCxnSpPr>
            <p:cNvPr id="189" name="直接箭头连接符 188"/>
            <p:cNvCxnSpPr/>
            <p:nvPr/>
          </p:nvCxnSpPr>
          <p:spPr>
            <a:xfrm flipH="1"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4" y="2133288"/>
              <a:ext cx="669578" cy="360964"/>
            </a:xfrm>
            <a:prstGeom prst="rect">
              <a:avLst/>
            </a:prstGeom>
            <a:noFill/>
          </p:spPr>
          <p:txBody>
            <a:bodyPr wrap="square" lIns="102611" tIns="51305" rIns="102611" bIns="51305" rtlCol="0">
              <a:spAutoFit/>
            </a:bodyPr>
            <a:lstStyle/>
            <a:p>
              <a:r>
                <a:rPr lang="en-US" altLang="zh-CN" sz="1795" spc="-168">
                  <a:solidFill>
                    <a:schemeClr val="bg1">
                      <a:lumMod val="50000"/>
                    </a:schemeClr>
                  </a:solidFill>
                  <a:latin typeface="微软雅黑" panose="020b0503020204020204" pitchFamily="34" charset="-122"/>
                  <a:ea typeface="微软雅黑" panose="020b0503020204020204" pitchFamily="34" charset="-122"/>
                </a:rPr>
                <a:t>99%</a:t>
              </a:r>
              <a:endParaRPr lang="zh-CN" altLang="en-US" sz="1795" spc="-168">
                <a:solidFill>
                  <a:schemeClr val="bg1">
                    <a:lumMod val="50000"/>
                  </a:scheme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4"/>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69%</a:t>
              </a:r>
              <a:endParaRPr lang="zh-CN" altLang="en-US" sz="2020" spc="-169">
                <a:solidFill>
                  <a:schemeClr val="bg1">
                    <a:lumMod val="50000"/>
                  </a:schemeClr>
                </a:solidFill>
              </a:endParaRPr>
            </a:p>
          </p:txBody>
        </p:sp>
        <p:sp>
          <p:nvSpPr>
            <p:cNvPr id="193" name="TextBox 192"/>
            <p:cNvSpPr txBox="1"/>
            <p:nvPr/>
          </p:nvSpPr>
          <p:spPr>
            <a:xfrm>
              <a:off x="10207189" y="2401664"/>
              <a:ext cx="669578" cy="393735"/>
            </a:xfrm>
            <a:prstGeom prst="rect">
              <a:avLst/>
            </a:prstGeom>
            <a:noFill/>
          </p:spPr>
          <p:txBody>
            <a:bodyPr wrap="square" lIns="102611" tIns="51305" rIns="102611" bIns="51305" rtlCol="0">
              <a:spAutoFit/>
            </a:bodyPr>
            <a:lstStyle/>
            <a:p>
              <a:r>
                <a:rPr lang="en-US" altLang="zh-CN" sz="2020" spc="-169">
                  <a:solidFill>
                    <a:schemeClr val="bg1">
                      <a:lumMod val="50000"/>
                    </a:schemeClr>
                  </a:solidFill>
                </a:rPr>
                <a:t>88%</a:t>
              </a:r>
              <a:endParaRPr lang="zh-CN" altLang="en-US" sz="2020" spc="-169">
                <a:solidFill>
                  <a:schemeClr val="bg1">
                    <a:lumMod val="50000"/>
                  </a:schemeClr>
                </a:solidFill>
              </a:endParaRPr>
            </a:p>
          </p:txBody>
        </p:sp>
        <p:sp>
          <p:nvSpPr>
            <p:cNvPr id="194" name="TextBox 193"/>
            <p:cNvSpPr txBox="1"/>
            <p:nvPr/>
          </p:nvSpPr>
          <p:spPr>
            <a:xfrm>
              <a:off x="8727819" y="2243684"/>
              <a:ext cx="669578" cy="360964"/>
            </a:xfrm>
            <a:prstGeom prst="rect">
              <a:avLst/>
            </a:prstGeom>
            <a:noFill/>
          </p:spPr>
          <p:txBody>
            <a:bodyPr wrap="square" lIns="102611" tIns="51305" rIns="102611" bIns="51305" rtlCol="0">
              <a:spAutoFit/>
            </a:bodyPr>
            <a:lstStyle/>
            <a:p>
              <a:r>
                <a:rPr lang="en-US" altLang="zh-CN" sz="1795" spc="-169">
                  <a:solidFill>
                    <a:schemeClr val="bg1">
                      <a:lumMod val="50000"/>
                    </a:schemeClr>
                  </a:solidFill>
                </a:rPr>
                <a:t>95%</a:t>
              </a:r>
              <a:endParaRPr lang="zh-CN" altLang="en-US" sz="1795" spc="-169">
                <a:solidFill>
                  <a:schemeClr val="bg1">
                    <a:lumMod val="50000"/>
                  </a:schemeClr>
                </a:solidFill>
              </a:endParaRPr>
            </a:p>
          </p:txBody>
        </p:sp>
        <p:sp>
          <p:nvSpPr>
            <p:cNvPr id="195" name="TextBox 194"/>
            <p:cNvSpPr txBox="1"/>
            <p:nvPr/>
          </p:nvSpPr>
          <p:spPr>
            <a:xfrm>
              <a:off x="7038199" y="4318602"/>
              <a:ext cx="409367" cy="256505"/>
            </a:xfrm>
            <a:prstGeom prst="rect">
              <a:avLst/>
            </a:prstGeom>
            <a:noFill/>
          </p:spPr>
          <p:txBody>
            <a:bodyPr wrap="none" lIns="79185" tIns="39593" rIns="79185" bIns="39593" rtlCol="0">
              <a:spAutoFit/>
            </a:bodyPr>
            <a:lstStyle/>
            <a:p>
              <a:r>
                <a:rPr lang="en-US" altLang="zh-CN" sz="1235"/>
                <a:t>100</a:t>
              </a:r>
              <a:endParaRPr lang="zh-CN" altLang="en-US" sz="1235"/>
            </a:p>
          </p:txBody>
        </p:sp>
        <p:sp>
          <p:nvSpPr>
            <p:cNvPr id="196" name="TextBox 195"/>
            <p:cNvSpPr txBox="1"/>
            <p:nvPr/>
          </p:nvSpPr>
          <p:spPr>
            <a:xfrm>
              <a:off x="7038199" y="4109016"/>
              <a:ext cx="409367" cy="256505"/>
            </a:xfrm>
            <a:prstGeom prst="rect">
              <a:avLst/>
            </a:prstGeom>
            <a:noFill/>
          </p:spPr>
          <p:txBody>
            <a:bodyPr wrap="none" lIns="79185" tIns="39593" rIns="79185" bIns="39593" rtlCol="0">
              <a:spAutoFit/>
            </a:bodyPr>
            <a:lstStyle/>
            <a:p>
              <a:r>
                <a:rPr lang="en-US" altLang="zh-CN" sz="1235"/>
                <a:t>200</a:t>
              </a:r>
              <a:endParaRPr lang="zh-CN" altLang="en-US" sz="1235"/>
            </a:p>
          </p:txBody>
        </p:sp>
        <p:sp>
          <p:nvSpPr>
            <p:cNvPr id="197" name="TextBox 196"/>
            <p:cNvSpPr txBox="1"/>
            <p:nvPr/>
          </p:nvSpPr>
          <p:spPr>
            <a:xfrm>
              <a:off x="7038199" y="3871789"/>
              <a:ext cx="409367" cy="256505"/>
            </a:xfrm>
            <a:prstGeom prst="rect">
              <a:avLst/>
            </a:prstGeom>
            <a:noFill/>
          </p:spPr>
          <p:txBody>
            <a:bodyPr wrap="none" lIns="79185" tIns="39593" rIns="79185" bIns="39593" rtlCol="0">
              <a:spAutoFit/>
            </a:bodyPr>
            <a:lstStyle/>
            <a:p>
              <a:r>
                <a:rPr lang="en-US" altLang="zh-CN" sz="1235"/>
                <a:t>300</a:t>
              </a:r>
              <a:endParaRPr lang="zh-CN" altLang="en-US" sz="1235"/>
            </a:p>
          </p:txBody>
        </p:sp>
        <p:sp>
          <p:nvSpPr>
            <p:cNvPr id="198" name="TextBox 197"/>
            <p:cNvSpPr txBox="1"/>
            <p:nvPr/>
          </p:nvSpPr>
          <p:spPr>
            <a:xfrm>
              <a:off x="7038199" y="3634563"/>
              <a:ext cx="409367" cy="256505"/>
            </a:xfrm>
            <a:prstGeom prst="rect">
              <a:avLst/>
            </a:prstGeom>
            <a:noFill/>
          </p:spPr>
          <p:txBody>
            <a:bodyPr wrap="none" lIns="79185" tIns="39593" rIns="79185" bIns="39593" rtlCol="0">
              <a:spAutoFit/>
            </a:bodyPr>
            <a:lstStyle/>
            <a:p>
              <a:r>
                <a:rPr lang="en-US" altLang="zh-CN" sz="1235"/>
                <a:t>400</a:t>
              </a:r>
              <a:endParaRPr lang="zh-CN" altLang="en-US" sz="1235"/>
            </a:p>
          </p:txBody>
        </p:sp>
        <p:sp>
          <p:nvSpPr>
            <p:cNvPr id="199" name="TextBox 198"/>
            <p:cNvSpPr txBox="1"/>
            <p:nvPr/>
          </p:nvSpPr>
          <p:spPr>
            <a:xfrm>
              <a:off x="7038199" y="3397336"/>
              <a:ext cx="409367" cy="256505"/>
            </a:xfrm>
            <a:prstGeom prst="rect">
              <a:avLst/>
            </a:prstGeom>
            <a:noFill/>
          </p:spPr>
          <p:txBody>
            <a:bodyPr wrap="none" lIns="79185" tIns="39593" rIns="79185" bIns="39593" rtlCol="0">
              <a:spAutoFit/>
            </a:bodyPr>
            <a:lstStyle/>
            <a:p>
              <a:r>
                <a:rPr lang="en-US" altLang="zh-CN" sz="1235"/>
                <a:t>500</a:t>
              </a:r>
              <a:endParaRPr lang="zh-CN" altLang="en-US" sz="1235"/>
            </a:p>
          </p:txBody>
        </p:sp>
        <p:sp>
          <p:nvSpPr>
            <p:cNvPr id="200" name="TextBox 199"/>
            <p:cNvSpPr txBox="1"/>
            <p:nvPr/>
          </p:nvSpPr>
          <p:spPr>
            <a:xfrm>
              <a:off x="7038199" y="3160110"/>
              <a:ext cx="409367" cy="256505"/>
            </a:xfrm>
            <a:prstGeom prst="rect">
              <a:avLst/>
            </a:prstGeom>
            <a:noFill/>
          </p:spPr>
          <p:txBody>
            <a:bodyPr wrap="none" lIns="79185" tIns="39593" rIns="79185" bIns="39593" rtlCol="0">
              <a:spAutoFit/>
            </a:bodyPr>
            <a:lstStyle/>
            <a:p>
              <a:r>
                <a:rPr lang="en-US" altLang="zh-CN" sz="1235"/>
                <a:t>600</a:t>
              </a:r>
              <a:endParaRPr lang="zh-CN" altLang="en-US" sz="1235"/>
            </a:p>
          </p:txBody>
        </p:sp>
        <p:sp>
          <p:nvSpPr>
            <p:cNvPr id="201" name="TextBox 200"/>
            <p:cNvSpPr txBox="1"/>
            <p:nvPr/>
          </p:nvSpPr>
          <p:spPr>
            <a:xfrm>
              <a:off x="7038199" y="2922884"/>
              <a:ext cx="409367" cy="256505"/>
            </a:xfrm>
            <a:prstGeom prst="rect">
              <a:avLst/>
            </a:prstGeom>
            <a:noFill/>
          </p:spPr>
          <p:txBody>
            <a:bodyPr wrap="none" lIns="79185" tIns="39593" rIns="79185" bIns="39593" rtlCol="0">
              <a:spAutoFit/>
            </a:bodyPr>
            <a:lstStyle/>
            <a:p>
              <a:r>
                <a:rPr lang="en-US" altLang="zh-CN" sz="1235"/>
                <a:t>700</a:t>
              </a:r>
              <a:endParaRPr lang="zh-CN" altLang="en-US" sz="1235"/>
            </a:p>
          </p:txBody>
        </p:sp>
        <p:sp>
          <p:nvSpPr>
            <p:cNvPr id="202" name="TextBox 201"/>
            <p:cNvSpPr txBox="1"/>
            <p:nvPr/>
          </p:nvSpPr>
          <p:spPr>
            <a:xfrm>
              <a:off x="7965374"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3" name="TextBox 202"/>
            <p:cNvSpPr txBox="1"/>
            <p:nvPr/>
          </p:nvSpPr>
          <p:spPr>
            <a:xfrm>
              <a:off x="8802859"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4" name="TextBox 203"/>
            <p:cNvSpPr txBox="1"/>
            <p:nvPr/>
          </p:nvSpPr>
          <p:spPr>
            <a:xfrm>
              <a:off x="9472437"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5" name="TextBox 204"/>
            <p:cNvSpPr txBox="1"/>
            <p:nvPr/>
          </p:nvSpPr>
          <p:spPr>
            <a:xfrm>
              <a:off x="10286158" y="4663797"/>
              <a:ext cx="488040" cy="256505"/>
            </a:xfrm>
            <a:prstGeom prst="rect">
              <a:avLst/>
            </a:prstGeom>
            <a:noFill/>
          </p:spPr>
          <p:txBody>
            <a:bodyPr wrap="none" lIns="79185" tIns="39593" rIns="79185" bIns="39593" rtlCol="0">
              <a:spAutoFit/>
            </a:bodyPr>
            <a:lstStyle/>
            <a:p>
              <a:r>
                <a:rPr lang="zh-CN" altLang="en-US" sz="1235">
                  <a:latin typeface="微软雅黑" panose="020b0503020204020204" pitchFamily="34" charset="-122"/>
                  <a:ea typeface="微软雅黑" panose="020b0503020204020204" pitchFamily="34" charset="-122"/>
                </a:rPr>
                <a:t>标题</a:t>
              </a:r>
              <a:endParaRPr lang="zh-CN" altLang="en-US" sz="1235">
                <a:latin typeface="微软雅黑" panose="020b0503020204020204" pitchFamily="34" charset="-122"/>
                <a:ea typeface="微软雅黑" panose="020b0503020204020204" pitchFamily="34" charset="-122"/>
              </a:endParaRPr>
            </a:p>
          </p:txBody>
        </p:sp>
        <p:sp>
          <p:nvSpPr>
            <p:cNvPr id="206" name="TextBox 205"/>
            <p:cNvSpPr txBox="1"/>
            <p:nvPr/>
          </p:nvSpPr>
          <p:spPr>
            <a:xfrm>
              <a:off x="7038199" y="2695449"/>
              <a:ext cx="409367" cy="256505"/>
            </a:xfrm>
            <a:prstGeom prst="rect">
              <a:avLst/>
            </a:prstGeom>
            <a:noFill/>
          </p:spPr>
          <p:txBody>
            <a:bodyPr wrap="none" lIns="79185" tIns="39593" rIns="79185" bIns="39593" rtlCol="0">
              <a:spAutoFit/>
            </a:bodyPr>
            <a:lstStyle/>
            <a:p>
              <a:r>
                <a:rPr lang="en-US" altLang="zh-CN" sz="1235"/>
                <a:t>800</a:t>
              </a:r>
              <a:endParaRPr lang="zh-CN" altLang="en-US" sz="1235"/>
            </a:p>
          </p:txBody>
        </p:sp>
        <p:sp>
          <p:nvSpPr>
            <p:cNvPr id="207" name="TextBox 206"/>
            <p:cNvSpPr txBox="1"/>
            <p:nvPr/>
          </p:nvSpPr>
          <p:spPr>
            <a:xfrm>
              <a:off x="7038199" y="2516282"/>
              <a:ext cx="409367" cy="256505"/>
            </a:xfrm>
            <a:prstGeom prst="rect">
              <a:avLst/>
            </a:prstGeom>
            <a:noFill/>
          </p:spPr>
          <p:txBody>
            <a:bodyPr wrap="none" lIns="79185" tIns="39593" rIns="79185" bIns="39593" rtlCol="0">
              <a:spAutoFit/>
            </a:bodyPr>
            <a:lstStyle/>
            <a:p>
              <a:r>
                <a:rPr lang="en-US" altLang="zh-CN" sz="1235"/>
                <a:t>900</a:t>
              </a:r>
              <a:endParaRPr lang="zh-CN" altLang="en-US" sz="1235"/>
            </a:p>
          </p:txBody>
        </p:sp>
        <p:sp>
          <p:nvSpPr>
            <p:cNvPr id="208" name="TextBox 207"/>
            <p:cNvSpPr txBox="1"/>
            <p:nvPr/>
          </p:nvSpPr>
          <p:spPr>
            <a:xfrm>
              <a:off x="7038199" y="2326314"/>
              <a:ext cx="491318" cy="256505"/>
            </a:xfrm>
            <a:prstGeom prst="rect">
              <a:avLst/>
            </a:prstGeom>
            <a:noFill/>
          </p:spPr>
          <p:txBody>
            <a:bodyPr wrap="none" lIns="79185" tIns="39593" rIns="79185" bIns="39593" rtlCol="0">
              <a:spAutoFit/>
            </a:bodyPr>
            <a:lstStyle/>
            <a:p>
              <a:r>
                <a:rPr lang="en-US" altLang="zh-CN" sz="1235"/>
                <a:t>1000</a:t>
              </a:r>
              <a:endParaRPr lang="zh-CN" altLang="en-US" sz="1235"/>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79185" tIns="39593" rIns="79185" bIns="39593" numCol="1" anchor="t" anchorCtr="0" compatLnSpc="1"/>
            <a:lstStyle/>
            <a:p>
              <a:endParaRPr lang="zh-CN" altLang="en-US" sz="2920"/>
            </a:p>
          </p:txBody>
        </p:sp>
      </p:grpSp>
      <p:grpSp>
        <p:nvGrpSpPr>
          <p:cNvPr id="7" name="淘宝店chenying0907出品 6"/>
          <p:cNvGrpSpPr/>
          <p:nvPr/>
        </p:nvGrpSpPr>
        <p:grpSpPr>
          <a:xfrm>
            <a:off x="6607155" y="2395804"/>
            <a:ext cx="1183108" cy="2973686"/>
            <a:chOff x="5489974" y="1916832"/>
            <a:chExt cx="1209702" cy="2824944"/>
          </a:xfrm>
        </p:grpSpPr>
        <p:cxnSp>
          <p:nvCxnSpPr>
            <p:cNvPr id="20" name="淘宝店chenying0907出品 19"/>
            <p:cNvCxnSpPr/>
            <p:nvPr/>
          </p:nvCxnSpPr>
          <p:spPr>
            <a:xfrm flipH="1">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淘宝店chenying0907出品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sp>
        <p:nvSpPr>
          <p:cNvPr id="16" name="TextBox 15"/>
          <p:cNvSpPr txBox="1"/>
          <p:nvPr/>
        </p:nvSpPr>
        <p:spPr>
          <a:xfrm>
            <a:off x="6607155" y="2998480"/>
            <a:ext cx="1338075" cy="1232197"/>
          </a:xfrm>
          <a:prstGeom prst="rect">
            <a:avLst/>
          </a:prstGeom>
          <a:noFill/>
        </p:spPr>
        <p:txBody>
          <a:bodyPr wrap="square" rtlCol="0">
            <a:spAutoFit/>
          </a:bodyPr>
          <a:lstStyle/>
          <a:p>
            <a:r>
              <a:rPr lang="en-US" altLang="zh-CN" sz="7405" err="1">
                <a:solidFill>
                  <a:schemeClr val="bg1"/>
                </a:solidFill>
                <a:latin typeface="方正大黑_GBK" pitchFamily="65" charset="-122"/>
                <a:ea typeface="方正大黑_GBK" pitchFamily="65" charset="-122"/>
              </a:rPr>
              <a:t>vs</a:t>
            </a:r>
            <a:endParaRPr lang="zh-CN" altLang="en-US" sz="7405">
              <a:solidFill>
                <a:schemeClr val="bg1"/>
              </a:solidFill>
              <a:latin typeface="方正大黑_GBK" pitchFamily="65" charset="-122"/>
              <a:ea typeface="方正大黑_GBK" pitchFamily="65" charset="-122"/>
            </a:endParaRPr>
          </a:p>
        </p:txBody>
      </p:sp>
      <p:sp>
        <p:nvSpPr>
          <p:cNvPr id="222" name="TextBox 221"/>
          <p:cNvSpPr txBox="1"/>
          <p:nvPr/>
        </p:nvSpPr>
        <p:spPr>
          <a:xfrm>
            <a:off x="9041423" y="6144899"/>
            <a:ext cx="2629225"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3" name="TextBox 222"/>
          <p:cNvSpPr txBox="1"/>
          <p:nvPr/>
        </p:nvSpPr>
        <p:spPr>
          <a:xfrm>
            <a:off x="9091396" y="5697705"/>
            <a:ext cx="1350701" cy="518219"/>
          </a:xfrm>
          <a:prstGeom prst="rect">
            <a:avLst/>
          </a:prstGeom>
          <a:noFill/>
        </p:spPr>
        <p:txBody>
          <a:bodyPr wrap="square" lIns="102611" tIns="0" rIns="102611" bIns="0" rtlCol="0" anchor="t">
            <a:spAutoFit/>
          </a:bodyPr>
          <a:lstStyle/>
          <a:p>
            <a:pPr>
              <a:lnSpc>
                <a:spcPct val="150000"/>
              </a:lnSpc>
            </a:pPr>
            <a:r>
              <a:rPr lang="en-US" altLang="zh-CN" sz="2245">
                <a:solidFill>
                  <a:srgbClr val="CB1B3D"/>
                </a:solidFill>
                <a:latin typeface="方正黑体_GBK" pitchFamily="65" charset="-122"/>
                <a:ea typeface="方正黑体_GBK" pitchFamily="65" charset="-122"/>
                <a:cs typeface="华文黑体" pitchFamily="2" charset="-122"/>
              </a:rPr>
              <a:t>2014</a:t>
            </a:r>
            <a:r>
              <a:rPr lang="zh-CN" altLang="en-US" sz="2245">
                <a:solidFill>
                  <a:srgbClr val="CB1B3D"/>
                </a:solidFill>
                <a:latin typeface="方正黑体_GBK" pitchFamily="65" charset="-122"/>
                <a:ea typeface="方正黑体_GBK" pitchFamily="65" charset="-122"/>
                <a:cs typeface="华文黑体" pitchFamily="2" charset="-122"/>
              </a:rPr>
              <a:t>年</a:t>
            </a:r>
            <a:endParaRPr lang="zh-CN" altLang="en-US" sz="2245">
              <a:solidFill>
                <a:srgbClr val="CB1B3D"/>
              </a:solidFill>
              <a:latin typeface="方正黑体_GBK" pitchFamily="65" charset="-122"/>
              <a:ea typeface="方正黑体_GBK" pitchFamily="65" charset="-122"/>
              <a:cs typeface="华文黑体" pitchFamily="2" charset="-122"/>
            </a:endParaRPr>
          </a:p>
        </p:txBody>
      </p:sp>
      <p:sp>
        <p:nvSpPr>
          <p:cNvPr id="224" name="圆角淘宝店chenying0907出品 223"/>
          <p:cNvSpPr/>
          <p:nvPr/>
        </p:nvSpPr>
        <p:spPr>
          <a:xfrm>
            <a:off x="8336967" y="5834378"/>
            <a:ext cx="769624"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a:solidFill>
                  <a:prstClr val="white"/>
                </a:solidFill>
                <a:latin typeface="微软雅黑" panose="020b0503020204020204" pitchFamily="34" charset="-122"/>
                <a:ea typeface="微软雅黑" panose="020b0503020204020204" pitchFamily="34" charset="-122"/>
              </a:rPr>
              <a:t>去年</a:t>
            </a:r>
            <a:endParaRPr lang="zh-CN" altLang="en-US" sz="1570">
              <a:solidFill>
                <a:prstClr val="white"/>
              </a:solidFill>
              <a:latin typeface="微软雅黑" panose="020b0503020204020204" pitchFamily="34" charset="-122"/>
              <a:ea typeface="微软雅黑" panose="020b0503020204020204" pitchFamily="34" charset="-122"/>
            </a:endParaRPr>
          </a:p>
        </p:txBody>
      </p:sp>
      <p:sp>
        <p:nvSpPr>
          <p:cNvPr id="228" name="TextBox 227"/>
          <p:cNvSpPr txBox="1"/>
          <p:nvPr/>
        </p:nvSpPr>
        <p:spPr>
          <a:xfrm>
            <a:off x="2431823" y="6144899"/>
            <a:ext cx="2629225"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9" name="TextBox 228"/>
          <p:cNvSpPr txBox="1"/>
          <p:nvPr/>
        </p:nvSpPr>
        <p:spPr>
          <a:xfrm>
            <a:off x="2489766" y="5697705"/>
            <a:ext cx="1350701" cy="518219"/>
          </a:xfrm>
          <a:prstGeom prst="rect">
            <a:avLst/>
          </a:prstGeom>
          <a:noFill/>
        </p:spPr>
        <p:txBody>
          <a:bodyPr wrap="square" lIns="102611" tIns="0" rIns="102611" bIns="0" rtlCol="0" anchor="t">
            <a:spAutoFit/>
          </a:bodyPr>
          <a:lstStyle/>
          <a:p>
            <a:pPr>
              <a:lnSpc>
                <a:spcPct val="150000"/>
              </a:lnSpc>
            </a:pPr>
            <a:r>
              <a:rPr lang="en-US" altLang="zh-CN" sz="2245">
                <a:solidFill>
                  <a:srgbClr val="CB1B3D"/>
                </a:solidFill>
                <a:latin typeface="方正黑体_GBK" pitchFamily="65" charset="-122"/>
                <a:ea typeface="方正黑体_GBK" pitchFamily="65" charset="-122"/>
                <a:cs typeface="华文黑体" pitchFamily="2" charset="-122"/>
              </a:rPr>
              <a:t>2015</a:t>
            </a:r>
            <a:r>
              <a:rPr lang="zh-CN" altLang="en-US" sz="2245">
                <a:solidFill>
                  <a:srgbClr val="CB1B3D"/>
                </a:solidFill>
                <a:latin typeface="方正黑体_GBK" pitchFamily="65" charset="-122"/>
                <a:ea typeface="方正黑体_GBK" pitchFamily="65" charset="-122"/>
                <a:cs typeface="华文黑体" pitchFamily="2" charset="-122"/>
              </a:rPr>
              <a:t>年</a:t>
            </a:r>
            <a:endParaRPr lang="zh-CN" altLang="en-US" sz="2245">
              <a:solidFill>
                <a:srgbClr val="CB1B3D"/>
              </a:solidFill>
              <a:latin typeface="方正黑体_GBK" pitchFamily="65" charset="-122"/>
              <a:ea typeface="方正黑体_GBK" pitchFamily="65" charset="-122"/>
              <a:cs typeface="华文黑体" pitchFamily="2" charset="-122"/>
            </a:endParaRPr>
          </a:p>
        </p:txBody>
      </p:sp>
      <p:sp>
        <p:nvSpPr>
          <p:cNvPr id="230" name="圆角淘宝店chenying0907出品 229"/>
          <p:cNvSpPr/>
          <p:nvPr/>
        </p:nvSpPr>
        <p:spPr>
          <a:xfrm>
            <a:off x="1618863" y="5834378"/>
            <a:ext cx="857760" cy="293008"/>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102611" tIns="51305" rIns="102611" bIns="51305" rtlCol="0" anchor="ctr"/>
          <a:lstStyle/>
          <a:p>
            <a:pPr algn="ctr"/>
            <a:r>
              <a:rPr lang="zh-CN" altLang="en-US" sz="1570">
                <a:solidFill>
                  <a:prstClr val="white"/>
                </a:solidFill>
                <a:latin typeface="微软雅黑" panose="020b0503020204020204" pitchFamily="34" charset="-122"/>
                <a:ea typeface="微软雅黑" panose="020b0503020204020204" pitchFamily="34" charset="-122"/>
              </a:rPr>
              <a:t>今年</a:t>
            </a:r>
            <a:endParaRPr lang="zh-CN" altLang="en-US" sz="1570">
              <a:solidFill>
                <a:prstClr val="white"/>
              </a:solidFill>
              <a:latin typeface="微软雅黑" panose="020b0503020204020204" pitchFamily="34" charset="-122"/>
              <a:ea typeface="微软雅黑" panose="020b0503020204020204" pitchFamily="34" charset="-122"/>
            </a:endParaRPr>
          </a:p>
        </p:txBody>
      </p:sp>
      <p:grpSp>
        <p:nvGrpSpPr>
          <p:cNvPr id="130" name="淘宝店chenying0907出品 129"/>
          <p:cNvGrpSpPr/>
          <p:nvPr/>
        </p:nvGrpSpPr>
        <p:grpSpPr>
          <a:xfrm>
            <a:off x="426332" y="105966"/>
            <a:ext cx="3340941" cy="590700"/>
            <a:chOff x="568442" y="141286"/>
            <a:chExt cx="4454590" cy="787601"/>
          </a:xfrm>
        </p:grpSpPr>
        <p:sp>
          <p:nvSpPr>
            <p:cNvPr id="134" name="淘宝店chenying0907出品 13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135" name="等腰三角形 134"/>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37" name="圆角淘宝店chenying0907出品 136"/>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wipe(left)">
                                      <p:cBhvr>
                                        <p:cTn id="13" dur="500"/>
                                        <p:tgtEl>
                                          <p:spTgt spid="137"/>
                                        </p:tgtEl>
                                      </p:cBhvr>
                                    </p:animEffect>
                                  </p:childTnLst>
                                </p:cTn>
                              </p:par>
                            </p:childTnLst>
                          </p:cTn>
                        </p:par>
                        <p:par>
                          <p:cTn id="14" fill="hold" nodeType="afterGroup">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p:tgtEl>
                                          <p:spTgt spid="223"/>
                                        </p:tgtEl>
                                        <p:attrNameLst>
                                          <p:attrName>ppt_x</p:attrName>
                                        </p:attrNameLst>
                                      </p:cBhvr>
                                      <p:tavLst>
                                        <p:tav tm="0">
                                          <p:val>
                                            <p:strVal val="#ppt_x+#ppt_w*1.125000"/>
                                          </p:val>
                                        </p:tav>
                                        <p:tav tm="100000">
                                          <p:val>
                                            <p:strVal val="#ppt_x"/>
                                          </p:val>
                                        </p:tav>
                                      </p:tavLst>
                                    </p:anim>
                                    <p:animEffect transition="in" filter="wipe(left)">
                                      <p:cBhvr>
                                        <p:cTn id="18" dur="500"/>
                                        <p:tgtEl>
                                          <p:spTgt spid="223"/>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22"/>
                                        </p:tgtEl>
                                        <p:attrNameLst>
                                          <p:attrName>style.visibility</p:attrName>
                                        </p:attrNameLst>
                                      </p:cBhvr>
                                      <p:to>
                                        <p:strVal val="visible"/>
                                      </p:to>
                                    </p:set>
                                    <p:anim calcmode="lin" valueType="num">
                                      <p:cBhvr additive="base">
                                        <p:cTn id="21" dur="500"/>
                                        <p:tgtEl>
                                          <p:spTgt spid="222"/>
                                        </p:tgtEl>
                                        <p:attrNameLst>
                                          <p:attrName>ppt_x</p:attrName>
                                        </p:attrNameLst>
                                      </p:cBhvr>
                                      <p:tavLst>
                                        <p:tav tm="0">
                                          <p:val>
                                            <p:strVal val="#ppt_x+#ppt_w*1.125000"/>
                                          </p:val>
                                        </p:tav>
                                        <p:tav tm="100000">
                                          <p:val>
                                            <p:strVal val="#ppt_x"/>
                                          </p:val>
                                        </p:tav>
                                      </p:tavLst>
                                    </p:anim>
                                    <p:animEffect transition="in" filter="wipe(left)">
                                      <p:cBhvr>
                                        <p:cTn id="22" dur="500"/>
                                        <p:tgtEl>
                                          <p:spTgt spid="2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 calcmode="lin" valueType="num">
                                      <p:cBhvr>
                                        <p:cTn id="25" dur="500" fill="hold"/>
                                        <p:tgtEl>
                                          <p:spTgt spid="224"/>
                                        </p:tgtEl>
                                        <p:attrNameLst>
                                          <p:attrName>ppt_w</p:attrName>
                                        </p:attrNameLst>
                                      </p:cBhvr>
                                      <p:tavLst>
                                        <p:tav tm="0">
                                          <p:val>
                                            <p:fltVal val="0"/>
                                          </p:val>
                                        </p:tav>
                                        <p:tav tm="100000">
                                          <p:val>
                                            <p:strVal val="#ppt_w"/>
                                          </p:val>
                                        </p:tav>
                                      </p:tavLst>
                                    </p:anim>
                                    <p:anim calcmode="lin" valueType="num">
                                      <p:cBhvr>
                                        <p:cTn id="26" dur="500" fill="hold"/>
                                        <p:tgtEl>
                                          <p:spTgt spid="224"/>
                                        </p:tgtEl>
                                        <p:attrNameLst>
                                          <p:attrName>ppt_h</p:attrName>
                                        </p:attrNameLst>
                                      </p:cBhvr>
                                      <p:tavLst>
                                        <p:tav tm="0">
                                          <p:val>
                                            <p:fltVal val="0"/>
                                          </p:val>
                                        </p:tav>
                                        <p:tav tm="100000">
                                          <p:val>
                                            <p:strVal val="#ppt_h"/>
                                          </p:val>
                                        </p:tav>
                                      </p:tavLst>
                                    </p:anim>
                                    <p:animEffect transition="in" filter="fade">
                                      <p:cBhvr>
                                        <p:cTn id="27" dur="500"/>
                                        <p:tgtEl>
                                          <p:spTgt spid="224"/>
                                        </p:tgtEl>
                                      </p:cBhvr>
                                    </p:animEffect>
                                  </p:childTnLst>
                                </p:cTn>
                              </p:par>
                            </p:childTnLst>
                          </p:cTn>
                        </p:par>
                        <p:par>
                          <p:cTn id="28" fill="hold" nodeType="afterGroup">
                            <p:stCondLst>
                              <p:cond delay="1000"/>
                            </p:stCondLst>
                            <p:childTnLst>
                              <p:par>
                                <p:cTn id="29" presetID="12" presetClass="entr" presetSubtype="2" fill="hold" grpId="0" nodeType="afterEffect">
                                  <p:stCondLst>
                                    <p:cond delay="0"/>
                                  </p:stCondLst>
                                  <p:childTnLst>
                                    <p:set>
                                      <p:cBhvr>
                                        <p:cTn id="30" dur="1" fill="hold">
                                          <p:stCondLst>
                                            <p:cond delay="0"/>
                                          </p:stCondLst>
                                        </p:cTn>
                                        <p:tgtEl>
                                          <p:spTgt spid="229"/>
                                        </p:tgtEl>
                                        <p:attrNameLst>
                                          <p:attrName>style.visibility</p:attrName>
                                        </p:attrNameLst>
                                      </p:cBhvr>
                                      <p:to>
                                        <p:strVal val="visible"/>
                                      </p:to>
                                    </p:set>
                                    <p:anim calcmode="lin" valueType="num">
                                      <p:cBhvr additive="base">
                                        <p:cTn id="31" dur="500"/>
                                        <p:tgtEl>
                                          <p:spTgt spid="229"/>
                                        </p:tgtEl>
                                        <p:attrNameLst>
                                          <p:attrName>ppt_x</p:attrName>
                                        </p:attrNameLst>
                                      </p:cBhvr>
                                      <p:tavLst>
                                        <p:tav tm="0">
                                          <p:val>
                                            <p:strVal val="#ppt_x+#ppt_w*1.125000"/>
                                          </p:val>
                                        </p:tav>
                                        <p:tav tm="100000">
                                          <p:val>
                                            <p:strVal val="#ppt_x"/>
                                          </p:val>
                                        </p:tav>
                                      </p:tavLst>
                                    </p:anim>
                                    <p:animEffect transition="in" filter="wipe(left)">
                                      <p:cBhvr>
                                        <p:cTn id="32" dur="500"/>
                                        <p:tgtEl>
                                          <p:spTgt spid="229"/>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anim calcmode="lin" valueType="num">
                                      <p:cBhvr additive="base">
                                        <p:cTn id="35" dur="500"/>
                                        <p:tgtEl>
                                          <p:spTgt spid="228"/>
                                        </p:tgtEl>
                                        <p:attrNameLst>
                                          <p:attrName>ppt_x</p:attrName>
                                        </p:attrNameLst>
                                      </p:cBhvr>
                                      <p:tavLst>
                                        <p:tav tm="0">
                                          <p:val>
                                            <p:strVal val="#ppt_x+#ppt_w*1.125000"/>
                                          </p:val>
                                        </p:tav>
                                        <p:tav tm="100000">
                                          <p:val>
                                            <p:strVal val="#ppt_x"/>
                                          </p:val>
                                        </p:tav>
                                      </p:tavLst>
                                    </p:anim>
                                    <p:animEffect transition="in" filter="wipe(left)">
                                      <p:cBhvr>
                                        <p:cTn id="36" dur="500"/>
                                        <p:tgtEl>
                                          <p:spTgt spid="2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anim calcmode="lin" valueType="num">
                                      <p:cBhvr>
                                        <p:cTn id="39" dur="500" fill="hold"/>
                                        <p:tgtEl>
                                          <p:spTgt spid="230"/>
                                        </p:tgtEl>
                                        <p:attrNameLst>
                                          <p:attrName>ppt_w</p:attrName>
                                        </p:attrNameLst>
                                      </p:cBhvr>
                                      <p:tavLst>
                                        <p:tav tm="0">
                                          <p:val>
                                            <p:fltVal val="0"/>
                                          </p:val>
                                        </p:tav>
                                        <p:tav tm="100000">
                                          <p:val>
                                            <p:strVal val="#ppt_w"/>
                                          </p:val>
                                        </p:tav>
                                      </p:tavLst>
                                    </p:anim>
                                    <p:anim calcmode="lin" valueType="num">
                                      <p:cBhvr>
                                        <p:cTn id="40" dur="500" fill="hold"/>
                                        <p:tgtEl>
                                          <p:spTgt spid="230"/>
                                        </p:tgtEl>
                                        <p:attrNameLst>
                                          <p:attrName>ppt_h</p:attrName>
                                        </p:attrNameLst>
                                      </p:cBhvr>
                                      <p:tavLst>
                                        <p:tav tm="0">
                                          <p:val>
                                            <p:fltVal val="0"/>
                                          </p:val>
                                        </p:tav>
                                        <p:tav tm="100000">
                                          <p:val>
                                            <p:strVal val="#ppt_h"/>
                                          </p:val>
                                        </p:tav>
                                      </p:tavLst>
                                    </p:anim>
                                    <p:animEffect transition="in" filter="fade">
                                      <p:cBhvr>
                                        <p:cTn id="41" dur="500"/>
                                        <p:tgtEl>
                                          <p:spTgt spid="230"/>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nodeType="afterGroup">
                            <p:stCondLst>
                              <p:cond delay="2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nodeType="afterGroup">
                            <p:stCondLst>
                              <p:cond delay="2500"/>
                            </p:stCondLst>
                            <p:childTnLst>
                              <p:par>
                                <p:cTn id="51" presetID="45"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ppt_w</p:attrName>
                                        </p:attrNameLst>
                                      </p:cBhvr>
                                      <p:tavLst>
                                        <p:tav tm="0" fmla="#ppt_w*sin(2.5*pi*$)">
                                          <p:val>
                                            <p:fltVal val="0"/>
                                          </p:val>
                                        </p:tav>
                                        <p:tav tm="100000">
                                          <p:val>
                                            <p:fltVal val="1"/>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3000"/>
                            </p:stCondLst>
                            <p:childTnLst>
                              <p:par>
                                <p:cTn id="57" presetID="23" presetClass="entr" presetSubtype="3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4*#ppt_w"/>
                                          </p:val>
                                        </p:tav>
                                        <p:tav tm="100000">
                                          <p:val>
                                            <p:strVal val="#ppt_w"/>
                                          </p:val>
                                        </p:tav>
                                      </p:tavLst>
                                    </p:anim>
                                    <p:anim calcmode="lin" valueType="num">
                                      <p:cBhvr>
                                        <p:cTn id="6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P spid="137"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淘宝店chenying0907出品 2"/>
          <p:cNvSpPr/>
          <p:nvPr/>
        </p:nvSpPr>
        <p:spPr>
          <a:xfrm>
            <a:off x="6668243" y="1590598"/>
            <a:ext cx="6528775" cy="527911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673281" rIns="673281" anchor="ctr"/>
          <a:lstStyle/>
          <a:p>
            <a:pPr defTabSz="1368425">
              <a:lnSpc>
                <a:spcPct val="200000"/>
              </a:lnSpc>
              <a:defRPr/>
            </a:pPr>
            <a:r>
              <a:rPr lang="zh-CN" altLang="en-US" sz="1795" kern="0">
                <a:solidFill>
                  <a:srgbClr val="4D4D4D"/>
                </a:solidFill>
                <a:latin typeface="微软雅黑" panose="020b0503020204020204" pitchFamily="34" charset="-122"/>
                <a:ea typeface="微软雅黑" panose="020b0503020204020204" pitchFamily="34" charset="-122"/>
              </a:rPr>
              <a:t> 击此处添加文本点击此处添加文本点击此处添加文本点击此处添加文本点击此处添加文本办公资源</a:t>
            </a:r>
            <a:endParaRPr lang="zh-CN" altLang="en-US" sz="1795" kern="0">
              <a:solidFill>
                <a:srgbClr val="4D4D4D"/>
              </a:solidFill>
              <a:latin typeface="微软雅黑" panose="020b0503020204020204" pitchFamily="34" charset="-122"/>
              <a:ea typeface="微软雅黑" panose="020b0503020204020204" pitchFamily="34" charset="-122"/>
            </a:endParaRPr>
          </a:p>
        </p:txBody>
      </p:sp>
      <p:grpSp>
        <p:nvGrpSpPr>
          <p:cNvPr id="4" name="淘宝店chenying0907出品 3"/>
          <p:cNvGrpSpPr/>
          <p:nvPr/>
        </p:nvGrpSpPr>
        <p:grpSpPr>
          <a:xfrm>
            <a:off x="1454728" y="1663290"/>
            <a:ext cx="2134062" cy="2144012"/>
            <a:chOff x="972295" y="1036159"/>
            <a:chExt cx="1426340" cy="1432990"/>
          </a:xfrm>
        </p:grpSpPr>
        <p:sp>
          <p:nvSpPr>
            <p:cNvPr id="5" name="淘宝店chenying0907出品 4"/>
            <p:cNvSpPr/>
            <p:nvPr/>
          </p:nvSpPr>
          <p:spPr bwMode="auto">
            <a:xfrm>
              <a:off x="972295"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a:solidFill>
                  <a:srgbClr val="4D4D4D"/>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239656" y="1398711"/>
              <a:ext cx="891617" cy="677208"/>
            </a:xfrm>
            <a:prstGeom prst="rect">
              <a:avLst/>
            </a:prstGeom>
            <a:noFill/>
          </p:spPr>
          <p:txBody>
            <a:bodyPr wrap="none" rtlCol="0">
              <a:spAutoFit/>
            </a:bodyPr>
            <a:lstStyle/>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endPar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p:txBody>
        </p:sp>
      </p:grpSp>
      <p:grpSp>
        <p:nvGrpSpPr>
          <p:cNvPr id="7" name="淘宝店chenying0907出品 6"/>
          <p:cNvGrpSpPr/>
          <p:nvPr/>
        </p:nvGrpSpPr>
        <p:grpSpPr>
          <a:xfrm>
            <a:off x="4105980" y="1663290"/>
            <a:ext cx="2134062" cy="2144012"/>
            <a:chOff x="2744308" y="1036159"/>
            <a:chExt cx="1426340" cy="1432990"/>
          </a:xfrm>
        </p:grpSpPr>
        <p:sp>
          <p:nvSpPr>
            <p:cNvPr id="8" name="淘宝店chenying0907出品 7"/>
            <p:cNvSpPr/>
            <p:nvPr/>
          </p:nvSpPr>
          <p:spPr bwMode="auto">
            <a:xfrm>
              <a:off x="2744308" y="1036159"/>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a:solidFill>
                  <a:srgbClr val="4D4D4D"/>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011669" y="1398711"/>
              <a:ext cx="891617" cy="677208"/>
            </a:xfrm>
            <a:prstGeom prst="rect">
              <a:avLst/>
            </a:prstGeom>
            <a:noFill/>
          </p:spPr>
          <p:txBody>
            <a:bodyPr wrap="none" rtlCol="0">
              <a:spAutoFit/>
            </a:bodyPr>
            <a:lstStyle/>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endPar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p:txBody>
        </p:sp>
      </p:grpSp>
      <p:grpSp>
        <p:nvGrpSpPr>
          <p:cNvPr id="10" name="淘宝店chenying0907出品 9"/>
          <p:cNvGrpSpPr/>
          <p:nvPr/>
        </p:nvGrpSpPr>
        <p:grpSpPr>
          <a:xfrm>
            <a:off x="4087270" y="4284024"/>
            <a:ext cx="2134062" cy="2144012"/>
            <a:chOff x="2731803" y="2787775"/>
            <a:chExt cx="1426340" cy="1432990"/>
          </a:xfrm>
        </p:grpSpPr>
        <p:sp>
          <p:nvSpPr>
            <p:cNvPr id="11" name="淘宝店chenying0907出品 10"/>
            <p:cNvSpPr/>
            <p:nvPr/>
          </p:nvSpPr>
          <p:spPr bwMode="auto">
            <a:xfrm>
              <a:off x="2731803" y="2787775"/>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algn="ctr" defTabSz="1368425">
                <a:lnSpc>
                  <a:spcPct val="120000"/>
                </a:lnSpc>
                <a:defRPr/>
              </a:pPr>
              <a:endParaRPr lang="zh-CN" altLang="en-US" sz="3590" b="1" kern="0">
                <a:solidFill>
                  <a:srgbClr val="4D4D4D"/>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11669" y="3150327"/>
              <a:ext cx="891617" cy="677208"/>
            </a:xfrm>
            <a:prstGeom prst="rect">
              <a:avLst/>
            </a:prstGeom>
            <a:noFill/>
          </p:spPr>
          <p:txBody>
            <a:bodyPr wrap="none" rtlCol="0">
              <a:spAutoFit/>
            </a:bodyPr>
            <a:lstStyle/>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rPr>
                <a:t>入内容</a:t>
              </a:r>
              <a:endParaRPr lang="zh-CN" altLang="en-US" sz="2990" b="1">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endParaRPr>
            </a:p>
          </p:txBody>
        </p:sp>
      </p:grpSp>
      <p:grpSp>
        <p:nvGrpSpPr>
          <p:cNvPr id="13" name="淘宝店chenying0907出品 12"/>
          <p:cNvGrpSpPr/>
          <p:nvPr/>
        </p:nvGrpSpPr>
        <p:grpSpPr>
          <a:xfrm>
            <a:off x="935508" y="4284024"/>
            <a:ext cx="2693698" cy="2877010"/>
            <a:chOff x="625264" y="2787774"/>
            <a:chExt cx="1800383" cy="1922903"/>
          </a:xfrm>
        </p:grpSpPr>
        <p:sp>
          <p:nvSpPr>
            <p:cNvPr id="14" name="淘宝店chenying0907出品 13"/>
            <p:cNvSpPr/>
            <p:nvPr/>
          </p:nvSpPr>
          <p:spPr bwMode="auto">
            <a:xfrm>
              <a:off x="625264" y="2787774"/>
              <a:ext cx="1800383" cy="1922903"/>
            </a:xfrm>
            <a:prstGeom prst="rect">
              <a:avLst/>
            </a:prstGeom>
            <a:solidFill>
              <a:srgbClr val="C80000"/>
            </a:solidFill>
            <a:ln w="25400" cap="flat" cmpd="sng" algn="ctr">
              <a:noFill/>
              <a:prstDash val="solid"/>
            </a:ln>
            <a:effectLst/>
            <a:scene3d>
              <a:camera prst="perspectiveFront" fov="2400000">
                <a:rot lat="240000" lon="240000" rev="0"/>
              </a:camera>
              <a:lightRig rig="flat" dir="t"/>
            </a:scene3d>
            <a:sp3d extrusionH="12700000" contourW="12700">
              <a:extrusionClr>
                <a:srgbClr val="C80000"/>
              </a:extrusionClr>
              <a:contourClr>
                <a:srgbClr val="FF6E00"/>
              </a:contourClr>
            </a:sp3d>
          </p:spPr>
          <p:txBody>
            <a:bodyPr anchor="ctr"/>
            <a:lstStyle/>
            <a:p>
              <a:pPr algn="ctr" defTabSz="1368425">
                <a:lnSpc>
                  <a:spcPct val="120000"/>
                </a:lnSpc>
                <a:defRPr/>
              </a:pPr>
              <a:endParaRPr lang="zh-CN" altLang="en-US" sz="8080" b="1" kern="0">
                <a:solidFill>
                  <a:sysClr val="window" lastClr="FFFFFF"/>
                </a:solidFill>
                <a:effectLst>
                  <a:innerShdw blurRad="114300">
                    <a:prstClr val="black"/>
                  </a:innerShdw>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1002505" y="3324929"/>
              <a:ext cx="1045897" cy="800376"/>
            </a:xfrm>
            <a:prstGeom prst="rect">
              <a:avLst/>
            </a:prstGeom>
            <a:noFill/>
            <a:scene3d>
              <a:camera prst="orthographicFront"/>
              <a:lightRig rig="threePt" dir="t"/>
            </a:scene3d>
            <a:sp3d extrusionH="76200">
              <a:extrusionClr>
                <a:srgbClr val="C80000"/>
              </a:extrusionClr>
            </a:sp3d>
          </p:spPr>
          <p:txBody>
            <a:bodyPr wrap="none" rtlCol="0">
              <a:spAutoFit/>
            </a:bodyPr>
            <a:lstStyle/>
            <a:p>
              <a:pPr algn="ctr"/>
              <a:r>
                <a:rPr lang="zh-CN" altLang="en-US" sz="3590" b="1">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3590" b="1">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3590" b="1">
                  <a:solidFill>
                    <a:schemeClr val="bg1"/>
                  </a:solidFill>
                  <a:latin typeface="微软雅黑" panose="020b0503020204020204" pitchFamily="34" charset="-122"/>
                  <a:ea typeface="微软雅黑" panose="020b0503020204020204" pitchFamily="34" charset="-122"/>
                  <a:cs typeface="Arial Unicode MS" pitchFamily="34" charset="-122"/>
                </a:rPr>
                <a:t>入内容</a:t>
              </a:r>
              <a:endParaRPr lang="zh-CN" altLang="en-US" sz="3590" b="1">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grpSp>
        <p:nvGrpSpPr>
          <p:cNvPr id="17" name="淘宝店chenying0907出品 16"/>
          <p:cNvGrpSpPr/>
          <p:nvPr/>
        </p:nvGrpSpPr>
        <p:grpSpPr>
          <a:xfrm>
            <a:off x="426332" y="105966"/>
            <a:ext cx="3340941" cy="590700"/>
            <a:chOff x="568442" y="141286"/>
            <a:chExt cx="4454590" cy="787601"/>
          </a:xfrm>
        </p:grpSpPr>
        <p:sp>
          <p:nvSpPr>
            <p:cNvPr id="18" name="淘宝店chenying0907出品 17"/>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19" name="等腰三角形 18"/>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1" name="圆角淘宝店chenying0907出品 20"/>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nodeType="afterGroup">
                            <p:stCondLst>
                              <p:cond delay="500"/>
                            </p:stCondLst>
                            <p:childTnLst>
                              <p:par>
                                <p:cTn id="15" presetID="1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par>
                                <p:cTn id="19" presetID="1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p:tgtEl>
                                          <p:spTgt spid="13"/>
                                        </p:tgtEl>
                                        <p:attrNameLst>
                                          <p:attrName>ppt_x</p:attrName>
                                        </p:attrNameLst>
                                      </p:cBhvr>
                                      <p:tavLst>
                                        <p:tav tm="0">
                                          <p:val>
                                            <p:strVal val="#ppt_x+#ppt_w*1.125000"/>
                                          </p:val>
                                        </p:tav>
                                        <p:tav tm="100000">
                                          <p:val>
                                            <p:strVal val="#ppt_x"/>
                                          </p:val>
                                        </p:tav>
                                      </p:tavLst>
                                    </p:anim>
                                    <p:animEffect transition="in" filter="wipe(left)">
                                      <p:cBhvr>
                                        <p:cTn id="22" dur="1000"/>
                                        <p:tgtEl>
                                          <p:spTgt spid="13"/>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down)">
                                      <p:cBhvr>
                                        <p:cTn id="30" dur="500"/>
                                        <p:tgtEl>
                                          <p:spTgt spid="10"/>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a:solidFill>
                  <a:schemeClr val="bg1"/>
                </a:solidFill>
                <a:latin typeface="微软雅黑" panose="020b0503020204020204" pitchFamily="34" charset="-122"/>
                <a:ea typeface="微软雅黑" panose="020b0503020204020204" pitchFamily="34" charset="-122"/>
              </a:rPr>
              <a:t>年度工作概述</a:t>
            </a:r>
            <a:endParaRPr lang="en-US" altLang="zh-CN" sz="4730" b="1">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a:solidFill>
                    <a:schemeClr val="bg1"/>
                  </a:solidFill>
                  <a:latin typeface="Impact" panose="020b0806030902050204" pitchFamily="34" charset="0"/>
                  <a:ea typeface="微软雅黑" panose="020b0503020204020204" pitchFamily="34" charset="-122"/>
                </a:rPr>
                <a:t>01</a:t>
              </a:r>
              <a:endParaRPr lang="en-US" altLang="zh-CN" sz="9755">
                <a:solidFill>
                  <a:schemeClr val="bg1"/>
                </a:solidFill>
                <a:latin typeface="Impact" panose="020b0806030902050204" pitchFamily="34" charset="0"/>
                <a:ea typeface="微软雅黑" panose="020b0503020204020204" pitchFamily="34" charset="-122"/>
              </a:endParaRP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65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淘宝店chenying0907出品 1"/>
          <p:cNvSpPr/>
          <p:nvPr/>
        </p:nvSpPr>
        <p:spPr>
          <a:xfrm>
            <a:off x="808359" y="2911492"/>
            <a:ext cx="12064356"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mj-ea"/>
                <a:ea typeface="+mj-ea"/>
              </a:rPr>
              <a:t>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a:t>
            </a:r>
            <a:endParaRPr lang="zh-CN" altLang="en-US" sz="1180">
              <a:solidFill>
                <a:schemeClr val="bg2">
                  <a:lumMod val="50000"/>
                </a:schemeClr>
              </a:solidFill>
              <a:latin typeface="+mj-ea"/>
              <a:ea typeface="+mj-ea"/>
            </a:endParaRPr>
          </a:p>
        </p:txBody>
      </p:sp>
      <p:sp>
        <p:nvSpPr>
          <p:cNvPr id="3" name="淘宝店chenying0907出品 2"/>
          <p:cNvSpPr txBox="1"/>
          <p:nvPr/>
        </p:nvSpPr>
        <p:spPr>
          <a:xfrm>
            <a:off x="808359" y="2332765"/>
            <a:ext cx="2545929" cy="437684"/>
          </a:xfrm>
          <a:prstGeom prst="rect">
            <a:avLst/>
          </a:prstGeom>
          <a:solidFill>
            <a:srgbClr val="E40000"/>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endParaRPr lang="zh-CN" altLang="en-US" sz="2245" b="1">
              <a:solidFill>
                <a:schemeClr val="bg1"/>
              </a:solidFill>
              <a:latin typeface="+mj-ea"/>
              <a:ea typeface="+mj-ea"/>
            </a:endParaRPr>
          </a:p>
        </p:txBody>
      </p:sp>
      <p:sp>
        <p:nvSpPr>
          <p:cNvPr id="4" name="圆角淘宝店chenying0907出品 3"/>
          <p:cNvSpPr/>
          <p:nvPr/>
        </p:nvSpPr>
        <p:spPr>
          <a:xfrm>
            <a:off x="808360" y="4031408"/>
            <a:ext cx="2996807" cy="3192251"/>
          </a:xfrm>
          <a:prstGeom prst="roundRect">
            <a:avLst>
              <a:gd name="adj" fmla="val 6884"/>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5" name="圆角淘宝店chenying0907出品 4"/>
          <p:cNvSpPr/>
          <p:nvPr/>
        </p:nvSpPr>
        <p:spPr>
          <a:xfrm>
            <a:off x="9701058" y="4031408"/>
            <a:ext cx="2996807" cy="3192251"/>
          </a:xfrm>
          <a:prstGeom prst="roundRect">
            <a:avLst>
              <a:gd name="adj" fmla="val 6884"/>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6" name="圆角淘宝店chenying0907出品 5"/>
          <p:cNvSpPr/>
          <p:nvPr/>
        </p:nvSpPr>
        <p:spPr>
          <a:xfrm>
            <a:off x="5254709" y="4031408"/>
            <a:ext cx="2996807" cy="3192251"/>
          </a:xfrm>
          <a:prstGeom prst="roundRect">
            <a:avLst>
              <a:gd name="adj" fmla="val 6884"/>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p>
        </p:txBody>
      </p:sp>
      <p:sp>
        <p:nvSpPr>
          <p:cNvPr id="7" name="淘宝店chenying0907出品 6"/>
          <p:cNvSpPr txBox="1"/>
          <p:nvPr/>
        </p:nvSpPr>
        <p:spPr>
          <a:xfrm>
            <a:off x="1452158" y="4081288"/>
            <a:ext cx="1447832" cy="852093"/>
          </a:xfrm>
          <a:prstGeom prst="rect">
            <a:avLst/>
          </a:prstGeom>
          <a:noFill/>
        </p:spPr>
        <p:txBody>
          <a:bodyPr wrap="none" rtlCol="0">
            <a:spAutoFit/>
          </a:bodyPr>
          <a:lstStyle/>
          <a:p>
            <a:r>
              <a:rPr lang="en-US" altLang="zh-CN" sz="4935">
                <a:solidFill>
                  <a:schemeClr val="bg1"/>
                </a:solidFill>
                <a:latin typeface="+mj-ea"/>
                <a:ea typeface="+mj-ea"/>
              </a:rPr>
              <a:t>2013</a:t>
            </a:r>
            <a:endParaRPr lang="zh-CN" altLang="en-US" sz="4935">
              <a:solidFill>
                <a:schemeClr val="bg1"/>
              </a:solidFill>
              <a:latin typeface="+mj-ea"/>
              <a:ea typeface="+mj-ea"/>
            </a:endParaRPr>
          </a:p>
        </p:txBody>
      </p:sp>
      <p:sp>
        <p:nvSpPr>
          <p:cNvPr id="8" name="淘宝店chenying0907出品 7"/>
          <p:cNvSpPr txBox="1"/>
          <p:nvPr/>
        </p:nvSpPr>
        <p:spPr>
          <a:xfrm>
            <a:off x="5985933" y="4081288"/>
            <a:ext cx="1447832" cy="852093"/>
          </a:xfrm>
          <a:prstGeom prst="rect">
            <a:avLst/>
          </a:prstGeom>
          <a:noFill/>
        </p:spPr>
        <p:txBody>
          <a:bodyPr wrap="none" rtlCol="0">
            <a:spAutoFit/>
          </a:bodyPr>
          <a:lstStyle/>
          <a:p>
            <a:r>
              <a:rPr lang="en-US" altLang="zh-CN" sz="4935">
                <a:solidFill>
                  <a:schemeClr val="bg1"/>
                </a:solidFill>
                <a:latin typeface="+mj-ea"/>
                <a:ea typeface="+mj-ea"/>
              </a:rPr>
              <a:t>2014</a:t>
            </a:r>
            <a:endParaRPr lang="zh-CN" altLang="en-US" sz="4935">
              <a:solidFill>
                <a:schemeClr val="bg1"/>
              </a:solidFill>
              <a:latin typeface="+mj-ea"/>
              <a:ea typeface="+mj-ea"/>
            </a:endParaRPr>
          </a:p>
        </p:txBody>
      </p:sp>
      <p:sp>
        <p:nvSpPr>
          <p:cNvPr id="9" name="淘宝店chenying0907出品 8"/>
          <p:cNvSpPr txBox="1"/>
          <p:nvPr/>
        </p:nvSpPr>
        <p:spPr>
          <a:xfrm>
            <a:off x="10344857" y="4081288"/>
            <a:ext cx="1447832" cy="852093"/>
          </a:xfrm>
          <a:prstGeom prst="rect">
            <a:avLst/>
          </a:prstGeom>
          <a:noFill/>
        </p:spPr>
        <p:txBody>
          <a:bodyPr wrap="none" rtlCol="0">
            <a:spAutoFit/>
          </a:bodyPr>
          <a:lstStyle/>
          <a:p>
            <a:r>
              <a:rPr lang="en-US" altLang="zh-CN" sz="4935">
                <a:solidFill>
                  <a:schemeClr val="bg1"/>
                </a:solidFill>
                <a:latin typeface="+mj-ea"/>
                <a:ea typeface="+mj-ea"/>
              </a:rPr>
              <a:t>2015</a:t>
            </a:r>
            <a:endParaRPr lang="zh-CN" altLang="en-US" sz="4935">
              <a:solidFill>
                <a:schemeClr val="bg1"/>
              </a:solidFill>
              <a:latin typeface="+mj-ea"/>
              <a:ea typeface="+mj-ea"/>
            </a:endParaRPr>
          </a:p>
        </p:txBody>
      </p:sp>
      <p:sp>
        <p:nvSpPr>
          <p:cNvPr id="10" name="淘宝店chenying0907出品 9"/>
          <p:cNvSpPr txBox="1"/>
          <p:nvPr/>
        </p:nvSpPr>
        <p:spPr>
          <a:xfrm>
            <a:off x="808358"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endParaRPr lang="zh-CN" altLang="en-US" sz="2245" b="1">
              <a:solidFill>
                <a:schemeClr val="bg1"/>
              </a:solidFill>
              <a:latin typeface="+mj-ea"/>
              <a:ea typeface="+mj-ea"/>
            </a:endParaRPr>
          </a:p>
        </p:txBody>
      </p:sp>
      <p:sp>
        <p:nvSpPr>
          <p:cNvPr id="11" name="淘宝店chenying0907出品 10"/>
          <p:cNvSpPr txBox="1"/>
          <p:nvPr/>
        </p:nvSpPr>
        <p:spPr>
          <a:xfrm>
            <a:off x="5254709"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endParaRPr lang="zh-CN" altLang="en-US" sz="2245" b="1">
              <a:solidFill>
                <a:schemeClr val="bg1"/>
              </a:solidFill>
              <a:latin typeface="+mj-ea"/>
              <a:ea typeface="+mj-ea"/>
            </a:endParaRPr>
          </a:p>
        </p:txBody>
      </p:sp>
      <p:sp>
        <p:nvSpPr>
          <p:cNvPr id="12" name="淘宝店chenying0907出品 11"/>
          <p:cNvSpPr txBox="1"/>
          <p:nvPr/>
        </p:nvSpPr>
        <p:spPr>
          <a:xfrm>
            <a:off x="9701058" y="4873730"/>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245" b="1">
                <a:solidFill>
                  <a:schemeClr val="bg1"/>
                </a:solidFill>
                <a:latin typeface="+mj-ea"/>
                <a:ea typeface="+mj-ea"/>
              </a:rPr>
              <a:t>点击此处添加标题</a:t>
            </a:r>
            <a:endParaRPr lang="zh-CN" altLang="en-US" sz="2245" b="1">
              <a:solidFill>
                <a:schemeClr val="bg1"/>
              </a:solidFill>
              <a:latin typeface="+mj-ea"/>
              <a:ea typeface="+mj-ea"/>
            </a:endParaRPr>
          </a:p>
        </p:txBody>
      </p:sp>
      <p:sp>
        <p:nvSpPr>
          <p:cNvPr id="13" name="淘宝店chenying0907出品 12"/>
          <p:cNvSpPr txBox="1"/>
          <p:nvPr/>
        </p:nvSpPr>
        <p:spPr>
          <a:xfrm>
            <a:off x="808358"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325,455</a:t>
            </a:r>
            <a:endParaRPr lang="zh-CN" altLang="en-US" sz="2245" b="1">
              <a:solidFill>
                <a:schemeClr val="bg1"/>
              </a:solidFill>
              <a:latin typeface="+mj-ea"/>
              <a:ea typeface="+mj-ea"/>
            </a:endParaRPr>
          </a:p>
        </p:txBody>
      </p:sp>
      <p:sp>
        <p:nvSpPr>
          <p:cNvPr id="14" name="淘宝店chenying0907出品 13"/>
          <p:cNvSpPr txBox="1"/>
          <p:nvPr/>
        </p:nvSpPr>
        <p:spPr>
          <a:xfrm>
            <a:off x="5254709"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589,454</a:t>
            </a:r>
            <a:endParaRPr lang="zh-CN" altLang="en-US" sz="2245" b="1">
              <a:solidFill>
                <a:schemeClr val="bg1"/>
              </a:solidFill>
              <a:latin typeface="+mj-ea"/>
              <a:ea typeface="+mj-ea"/>
            </a:endParaRPr>
          </a:p>
        </p:txBody>
      </p:sp>
      <p:sp>
        <p:nvSpPr>
          <p:cNvPr id="15" name="淘宝店chenying0907出品 14"/>
          <p:cNvSpPr txBox="1"/>
          <p:nvPr/>
        </p:nvSpPr>
        <p:spPr>
          <a:xfrm>
            <a:off x="9701058" y="5288169"/>
            <a:ext cx="2545929" cy="437684"/>
          </a:xfrm>
          <a:prstGeom prst="rect">
            <a:avLst/>
          </a:prstGeom>
          <a:noFill/>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sz="2245" b="1">
                <a:solidFill>
                  <a:schemeClr val="bg1"/>
                </a:solidFill>
                <a:latin typeface="+mj-ea"/>
                <a:ea typeface="+mj-ea"/>
              </a:rPr>
              <a:t>454,896</a:t>
            </a:r>
            <a:endParaRPr lang="zh-CN" altLang="en-US" sz="2245" b="1">
              <a:solidFill>
                <a:schemeClr val="bg1"/>
              </a:solidFill>
              <a:latin typeface="+mj-ea"/>
              <a:ea typeface="+mj-ea"/>
            </a:endParaRPr>
          </a:p>
        </p:txBody>
      </p:sp>
      <p:sp>
        <p:nvSpPr>
          <p:cNvPr id="16" name="淘宝店chenying0907出品 15"/>
          <p:cNvSpPr/>
          <p:nvPr/>
        </p:nvSpPr>
        <p:spPr>
          <a:xfrm>
            <a:off x="808358"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endParaRPr lang="zh-CN" altLang="en-US" sz="1180">
              <a:solidFill>
                <a:schemeClr val="bg1"/>
              </a:solidFill>
              <a:latin typeface="+mj-ea"/>
              <a:ea typeface="+mj-ea"/>
            </a:endParaRPr>
          </a:p>
        </p:txBody>
      </p:sp>
      <p:sp>
        <p:nvSpPr>
          <p:cNvPr id="17" name="淘宝店chenying0907出品 16"/>
          <p:cNvSpPr/>
          <p:nvPr/>
        </p:nvSpPr>
        <p:spPr>
          <a:xfrm>
            <a:off x="5254709"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endParaRPr lang="zh-CN" altLang="en-US" sz="1180">
              <a:solidFill>
                <a:schemeClr val="bg1"/>
              </a:solidFill>
              <a:latin typeface="+mj-ea"/>
              <a:ea typeface="+mj-ea"/>
            </a:endParaRPr>
          </a:p>
        </p:txBody>
      </p:sp>
      <p:sp>
        <p:nvSpPr>
          <p:cNvPr id="18" name="淘宝店chenying0907出品 17"/>
          <p:cNvSpPr/>
          <p:nvPr/>
        </p:nvSpPr>
        <p:spPr>
          <a:xfrm>
            <a:off x="9701058" y="5746211"/>
            <a:ext cx="2709633" cy="1270541"/>
          </a:xfrm>
          <a:prstGeom prst="rect">
            <a:avLst/>
          </a:prstGeom>
          <a:noFill/>
        </p:spPr>
        <p:txBody>
          <a:bodyPr wrap="square" rtlCol="0">
            <a:spAutoFit/>
          </a:bodyPr>
          <a:lstStyle/>
          <a:p>
            <a:pPr>
              <a:lnSpc>
                <a:spcPct val="130000"/>
              </a:lnSpc>
            </a:pPr>
            <a:r>
              <a:rPr lang="zh-CN" altLang="en-US" sz="1180">
                <a:solidFill>
                  <a:schemeClr val="bg1"/>
                </a:solidFill>
                <a:latin typeface="+mj-ea"/>
                <a:ea typeface="+mj-ea"/>
              </a:rPr>
              <a:t>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之间点击添加正文间点击添加正文、温提示正文行距在</a:t>
            </a:r>
            <a:r>
              <a:rPr lang="en-US" altLang="zh-CN" sz="1180">
                <a:solidFill>
                  <a:schemeClr val="bg1"/>
                </a:solidFill>
                <a:latin typeface="+mj-ea"/>
                <a:ea typeface="+mj-ea"/>
              </a:rPr>
              <a:t>1.2~1.3</a:t>
            </a:r>
            <a:r>
              <a:rPr lang="zh-CN" altLang="en-US" sz="1180">
                <a:solidFill>
                  <a:schemeClr val="bg1"/>
                </a:solidFill>
                <a:latin typeface="+mj-ea"/>
                <a:ea typeface="+mj-ea"/>
              </a:rPr>
              <a:t>之间点击添加正文</a:t>
            </a:r>
            <a:endParaRPr lang="zh-CN" altLang="en-US" sz="1180">
              <a:solidFill>
                <a:schemeClr val="bg1"/>
              </a:solidFill>
              <a:latin typeface="+mj-ea"/>
              <a:ea typeface="+mj-ea"/>
            </a:endParaRPr>
          </a:p>
        </p:txBody>
      </p:sp>
      <p:sp>
        <p:nvSpPr>
          <p:cNvPr id="19" name="燕尾形 18"/>
          <p:cNvSpPr/>
          <p:nvPr/>
        </p:nvSpPr>
        <p:spPr>
          <a:xfrm>
            <a:off x="4220485" y="5203205"/>
            <a:ext cx="618906" cy="618906"/>
          </a:xfrm>
          <a:prstGeom prst="chevron">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solidFill>
                <a:schemeClr val="tx1"/>
              </a:solidFill>
            </a:endParaRPr>
          </a:p>
        </p:txBody>
      </p:sp>
      <p:sp>
        <p:nvSpPr>
          <p:cNvPr id="20" name="燕尾形 19"/>
          <p:cNvSpPr/>
          <p:nvPr/>
        </p:nvSpPr>
        <p:spPr>
          <a:xfrm>
            <a:off x="8666834" y="5203205"/>
            <a:ext cx="618906" cy="618906"/>
          </a:xfrm>
          <a:prstGeom prst="chevron">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15">
              <a:solidFill>
                <a:schemeClr val="tx1"/>
              </a:solidFill>
            </a:endParaRPr>
          </a:p>
        </p:txBody>
      </p:sp>
      <p:grpSp>
        <p:nvGrpSpPr>
          <p:cNvPr id="22" name="淘宝店chenying0907出品 21"/>
          <p:cNvGrpSpPr/>
          <p:nvPr/>
        </p:nvGrpSpPr>
        <p:grpSpPr>
          <a:xfrm>
            <a:off x="426332" y="105966"/>
            <a:ext cx="3340941" cy="590700"/>
            <a:chOff x="568442" y="141286"/>
            <a:chExt cx="4454590" cy="787601"/>
          </a:xfrm>
        </p:grpSpPr>
        <p:sp>
          <p:nvSpPr>
            <p:cNvPr id="23" name="淘宝店chenying0907出品 22"/>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24" name="等腰三角形 2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6" name="圆角淘宝店chenying0907出品 2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50" presetClass="entr" presetSubtype="0" decel="100000" fill="hold" grpId="0" nodeType="withEffect">
                                  <p:stCondLst>
                                    <p:cond delay="300"/>
                                  </p:stCondLst>
                                  <p:iterate type="lt">
                                    <p:tmPct val="2575"/>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22" presetClass="entr" presetSubtype="8" fill="hold" grpId="0" nodeType="withEffect">
                                  <p:stCondLst>
                                    <p:cond delay="10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49" presetClass="entr" presetSubtype="0" decel="100000" fill="hold" grpId="0" nodeType="withEffect">
                                  <p:stCondLst>
                                    <p:cond delay="2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49" presetClass="entr" presetSubtype="0" decel="100000" fill="hold" grpId="0" nodeType="withEffect">
                                  <p:stCondLst>
                                    <p:cond delay="30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par>
                                <p:cTn id="37" presetID="49" presetClass="entr" presetSubtype="0" decel="100000" fill="hold" grpId="0" nodeType="withEffect">
                                  <p:stCondLst>
                                    <p:cond delay="500"/>
                                  </p:stCondLst>
                                  <p:iterate type="lt">
                                    <p:tmPct val="10000"/>
                                  </p:iterate>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par>
                                <p:cTn id="43" presetID="22" presetClass="entr" presetSubtype="1" fill="hold" grpId="0" nodeType="withEffect">
                                  <p:stCondLst>
                                    <p:cond delay="60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8" fill="hold" grpId="0" nodeType="withEffect">
                                  <p:stCondLst>
                                    <p:cond delay="70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8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49" presetClass="entr" presetSubtype="0" decel="100000" fill="hold" grpId="0" nodeType="withEffect">
                                  <p:stCondLst>
                                    <p:cond delay="900"/>
                                  </p:stCondLst>
                                  <p:iterate type="lt">
                                    <p:tmPct val="10000"/>
                                  </p:iterate>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 calcmode="lin" valueType="num">
                                      <p:cBhvr>
                                        <p:cTn id="56" dur="500" fill="hold"/>
                                        <p:tgtEl>
                                          <p:spTgt spid="8"/>
                                        </p:tgtEl>
                                        <p:attrNameLst>
                                          <p:attrName>style.rotation</p:attrName>
                                        </p:attrNameLst>
                                      </p:cBhvr>
                                      <p:tavLst>
                                        <p:tav tm="0">
                                          <p:val>
                                            <p:fltVal val="360"/>
                                          </p:val>
                                        </p:tav>
                                        <p:tav tm="100000">
                                          <p:val>
                                            <p:fltVal val="0"/>
                                          </p:val>
                                        </p:tav>
                                      </p:tavLst>
                                    </p:anim>
                                    <p:animEffect transition="in" filter="fade">
                                      <p:cBhvr>
                                        <p:cTn id="57" dur="500"/>
                                        <p:tgtEl>
                                          <p:spTgt spid="8"/>
                                        </p:tgtEl>
                                      </p:cBhvr>
                                    </p:animEffect>
                                  </p:childTnLst>
                                </p:cTn>
                              </p:par>
                              <p:par>
                                <p:cTn id="58" presetID="49" presetClass="entr" presetSubtype="0" decel="100000" fill="hold" grpId="0" nodeType="withEffect">
                                  <p:stCondLst>
                                    <p:cond delay="100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style.rotation</p:attrName>
                                        </p:attrNameLst>
                                      </p:cBhvr>
                                      <p:tavLst>
                                        <p:tav tm="0">
                                          <p:val>
                                            <p:fltVal val="360"/>
                                          </p:val>
                                        </p:tav>
                                        <p:tav tm="100000">
                                          <p:val>
                                            <p:fltVal val="0"/>
                                          </p:val>
                                        </p:tav>
                                      </p:tavLst>
                                    </p:anim>
                                    <p:animEffect transition="in" filter="fade">
                                      <p:cBhvr>
                                        <p:cTn id="63" dur="500"/>
                                        <p:tgtEl>
                                          <p:spTgt spid="11"/>
                                        </p:tgtEl>
                                      </p:cBhvr>
                                    </p:animEffect>
                                  </p:childTnLst>
                                </p:cTn>
                              </p:par>
                              <p:par>
                                <p:cTn id="64" presetID="49" presetClass="entr" presetSubtype="0" decel="100000" fill="hold" grpId="0" nodeType="withEffect">
                                  <p:stCondLst>
                                    <p:cond delay="1100"/>
                                  </p:stCondLst>
                                  <p:iterate type="lt">
                                    <p:tmPct val="10000"/>
                                  </p:iterate>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style.rotation</p:attrName>
                                        </p:attrNameLst>
                                      </p:cBhvr>
                                      <p:tavLst>
                                        <p:tav tm="0">
                                          <p:val>
                                            <p:fltVal val="360"/>
                                          </p:val>
                                        </p:tav>
                                        <p:tav tm="100000">
                                          <p:val>
                                            <p:fltVal val="0"/>
                                          </p:val>
                                        </p:tav>
                                      </p:tavLst>
                                    </p:anim>
                                    <p:animEffect transition="in" filter="fade">
                                      <p:cBhvr>
                                        <p:cTn id="69" dur="500"/>
                                        <p:tgtEl>
                                          <p:spTgt spid="14"/>
                                        </p:tgtEl>
                                      </p:cBhvr>
                                    </p:animEffect>
                                  </p:childTnLst>
                                </p:cTn>
                              </p:par>
                              <p:par>
                                <p:cTn id="70" presetID="22" presetClass="entr" presetSubtype="1" fill="hold" grpId="0" nodeType="withEffect">
                                  <p:stCondLst>
                                    <p:cond delay="11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8" fill="hold" grpId="0"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120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par>
                                <p:cTn id="79" presetID="49" presetClass="entr" presetSubtype="0" decel="100000" fill="hold" grpId="0" nodeType="withEffect">
                                  <p:stCondLst>
                                    <p:cond delay="1200"/>
                                  </p:stCondLst>
                                  <p:iterate type="lt">
                                    <p:tmPct val="10000"/>
                                  </p:iterate>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360"/>
                                          </p:val>
                                        </p:tav>
                                        <p:tav tm="100000">
                                          <p:val>
                                            <p:fltVal val="0"/>
                                          </p:val>
                                        </p:tav>
                                      </p:tavLst>
                                    </p:anim>
                                    <p:animEffect transition="in" filter="fade">
                                      <p:cBhvr>
                                        <p:cTn id="84" dur="500"/>
                                        <p:tgtEl>
                                          <p:spTgt spid="9"/>
                                        </p:tgtEl>
                                      </p:cBhvr>
                                    </p:animEffect>
                                  </p:childTnLst>
                                </p:cTn>
                              </p:par>
                              <p:par>
                                <p:cTn id="85" presetID="49" presetClass="entr" presetSubtype="0" decel="100000" fill="hold" grpId="0" nodeType="withEffect">
                                  <p:stCondLst>
                                    <p:cond delay="1300"/>
                                  </p:stCondLst>
                                  <p:iterate type="lt">
                                    <p:tmPct val="10000"/>
                                  </p:iterate>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 calcmode="lin" valueType="num">
                                      <p:cBhvr>
                                        <p:cTn id="89" dur="500" fill="hold"/>
                                        <p:tgtEl>
                                          <p:spTgt spid="12"/>
                                        </p:tgtEl>
                                        <p:attrNameLst>
                                          <p:attrName>style.rotation</p:attrName>
                                        </p:attrNameLst>
                                      </p:cBhvr>
                                      <p:tavLst>
                                        <p:tav tm="0">
                                          <p:val>
                                            <p:fltVal val="360"/>
                                          </p:val>
                                        </p:tav>
                                        <p:tav tm="100000">
                                          <p:val>
                                            <p:fltVal val="0"/>
                                          </p:val>
                                        </p:tav>
                                      </p:tavLst>
                                    </p:anim>
                                    <p:animEffect transition="in" filter="fade">
                                      <p:cBhvr>
                                        <p:cTn id="90" dur="500"/>
                                        <p:tgtEl>
                                          <p:spTgt spid="12"/>
                                        </p:tgtEl>
                                      </p:cBhvr>
                                    </p:animEffect>
                                  </p:childTnLst>
                                </p:cTn>
                              </p:par>
                              <p:par>
                                <p:cTn id="91" presetID="49" presetClass="entr" presetSubtype="0" decel="100000" fill="hold" grpId="0" nodeType="withEffect">
                                  <p:stCondLst>
                                    <p:cond delay="1400"/>
                                  </p:stCondLst>
                                  <p:iterate type="lt">
                                    <p:tmPct val="10000"/>
                                  </p:iterate>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 calcmode="lin" valueType="num">
                                      <p:cBhvr>
                                        <p:cTn id="95" dur="500" fill="hold"/>
                                        <p:tgtEl>
                                          <p:spTgt spid="15"/>
                                        </p:tgtEl>
                                        <p:attrNameLst>
                                          <p:attrName>style.rotation</p:attrName>
                                        </p:attrNameLst>
                                      </p:cBhvr>
                                      <p:tavLst>
                                        <p:tav tm="0">
                                          <p:val>
                                            <p:fltVal val="360"/>
                                          </p:val>
                                        </p:tav>
                                        <p:tav tm="100000">
                                          <p:val>
                                            <p:fltVal val="0"/>
                                          </p:val>
                                        </p:tav>
                                      </p:tavLst>
                                    </p:anim>
                                    <p:animEffect transition="in" filter="fade">
                                      <p:cBhvr>
                                        <p:cTn id="96" dur="500"/>
                                        <p:tgtEl>
                                          <p:spTgt spid="15"/>
                                        </p:tgtEl>
                                      </p:cBhvr>
                                    </p:animEffect>
                                  </p:childTnLst>
                                </p:cTn>
                              </p:par>
                              <p:par>
                                <p:cTn id="97" presetID="22" presetClass="entr" presetSubtype="1" fill="hold" grpId="0" nodeType="withEffect">
                                  <p:stCondLst>
                                    <p:cond delay="1500"/>
                                  </p:stCondLst>
                                  <p:childTnLst>
                                    <p:set>
                                      <p:cBhvr>
                                        <p:cTn id="98" dur="1" fill="hold">
                                          <p:stCondLst>
                                            <p:cond delay="0"/>
                                          </p:stCondLst>
                                        </p:cTn>
                                        <p:tgtEl>
                                          <p:spTgt spid="18"/>
                                        </p:tgtEl>
                                        <p:attrNameLst>
                                          <p:attrName>style.visibility</p:attrName>
                                        </p:attrNameLst>
                                      </p:cBhvr>
                                      <p:to>
                                        <p:strVal val="visible"/>
                                      </p:to>
                                    </p:set>
                                    <p:animEffect transition="in" filter="wipe(up)">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6"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矩形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文本框 17"/>
          <p:cNvSpPr txBox="1"/>
          <p:nvPr/>
        </p:nvSpPr>
        <p:spPr>
          <a:xfrm>
            <a:off x="5351722" y="3080923"/>
            <a:ext cx="5438717" cy="820096"/>
          </a:xfrm>
          <a:prstGeom prst="rect">
            <a:avLst/>
          </a:prstGeom>
          <a:noFill/>
        </p:spPr>
        <p:txBody>
          <a:bodyPr wrap="square" rtlCol="0">
            <a:spAutoFit/>
          </a:bodyPr>
          <a:lstStyle/>
          <a:p>
            <a:r>
              <a:rPr lang="zh-CN" altLang="en-US" sz="4730" b="1">
                <a:solidFill>
                  <a:schemeClr val="bg1"/>
                </a:solidFill>
                <a:latin typeface="微软雅黑" panose="020b0503020204020204" pitchFamily="34" charset="-122"/>
                <a:ea typeface="微软雅黑" panose="020b0503020204020204" pitchFamily="34" charset="-122"/>
              </a:rPr>
              <a:t>明年工作计划展望</a:t>
            </a:r>
            <a:endParaRPr lang="en-US" altLang="zh-CN" sz="473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a:solidFill>
                    <a:schemeClr val="bg1"/>
                  </a:solidFill>
                  <a:latin typeface="Impact" panose="020b0806030902050204" pitchFamily="34" charset="0"/>
                  <a:ea typeface="微软雅黑" panose="020b0503020204020204" pitchFamily="34" charset="-122"/>
                </a:rPr>
                <a:t>05</a:t>
              </a:r>
              <a:endParaRPr lang="en-US" altLang="zh-CN" sz="9755">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0" name="椭圆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1" name="组合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3" name="椭圆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grpSp>
        <p:nvGrpSpPr>
          <p:cNvPr id="14" name="组合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6" name="椭圆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7" name="组合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9" name="椭圆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65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55" name="图片 54"/>
          <p:cNvPicPr>
            <a:picLocks noChangeAspect="1"/>
          </p:cNvPicPr>
          <p:nvPr/>
        </p:nvPicPr>
        <p:blipFill>
          <a:blip r:embed="rId3">
            <a:extLst>
              <a:ext uri="{28A0092B-C50C-407E-A947-70E740481C1C}">
                <a14:useLocalDpi xmlns:a14="http://schemas.microsoft.com/office/drawing/2010/main" val="0"/>
              </a:ext>
            </a:extLst>
          </a:blip>
          <a:srcRect l="14647" t="5339" r="29017" b="9750"/>
          <a:stretch>
            <a:fillRect/>
          </a:stretch>
        </p:blipFill>
        <p:spPr>
          <a:xfrm>
            <a:off x="6137897" y="3668955"/>
            <a:ext cx="1839798" cy="1793591"/>
          </a:xfrm>
          <a:prstGeom prst="rect">
            <a:avLst/>
          </a:prstGeom>
        </p:spPr>
      </p:pic>
      <p:pic>
        <p:nvPicPr>
          <p:cNvPr id="56" name="图片 55"/>
          <p:cNvPicPr>
            <a:picLocks noChangeAspect="1"/>
          </p:cNvPicPr>
          <p:nvPr/>
        </p:nvPicPr>
        <p:blipFill>
          <a:blip r:embed="rId4">
            <a:extLst>
              <a:ext uri="{BEBA8EAE-BF5A-486C-A8C5-ECC9F3942E4B}">
                <a14:imgProps xmlns:a14="http://schemas.microsoft.com/office/drawing/2010/main">
                  <a14:imgLayer r:embed="rId5">
                    <a14:imgEffect>
                      <a14:colorTemperature colorTemp="2600"/>
                    </a14:imgEffect>
                  </a14:imgLayer>
                </a14:imgProps>
              </a:ext>
              <a:ext uri="{28A0092B-C50C-407E-A947-70E740481C1C}">
                <a14:useLocalDpi xmlns:a14="http://schemas.microsoft.com/office/drawing/2010/main" val="0"/>
              </a:ext>
            </a:extLst>
          </a:blip>
          <a:srcRect l="29290" t="856" r="11339" b="2816"/>
          <a:stretch>
            <a:fillRect/>
          </a:stretch>
        </p:blipFill>
        <p:spPr>
          <a:xfrm>
            <a:off x="10421884" y="3676916"/>
            <a:ext cx="1823445" cy="1813214"/>
          </a:xfrm>
          <a:prstGeom prst="rect">
            <a:avLst/>
          </a:prstGeom>
        </p:spPr>
      </p:pic>
      <p:pic>
        <p:nvPicPr>
          <p:cNvPr id="57" name="图片 56"/>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l="3594" t="8271" r="66777" b="33459"/>
          <a:stretch>
            <a:fillRect/>
          </a:stretch>
        </p:blipFill>
        <p:spPr>
          <a:xfrm>
            <a:off x="8317156" y="3676033"/>
            <a:ext cx="1791866" cy="1814097"/>
          </a:xfrm>
          <a:custGeom>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58" name="组合 57"/>
          <p:cNvGrpSpPr/>
          <p:nvPr/>
        </p:nvGrpSpPr>
        <p:grpSpPr>
          <a:xfrm>
            <a:off x="1548977" y="6412918"/>
            <a:ext cx="10696351" cy="992578"/>
            <a:chOff x="1379715" y="3986755"/>
            <a:chExt cx="6588710" cy="595891"/>
          </a:xfrm>
          <a:solidFill>
            <a:schemeClr val="bg1">
              <a:lumMod val="50000"/>
            </a:schemeClr>
          </a:solidFill>
        </p:grpSpPr>
        <p:sp>
          <p:nvSpPr>
            <p:cNvPr id="59" name="矩形 5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711261" y="3986755"/>
              <a:ext cx="4042327" cy="595891"/>
            </a:xfrm>
            <a:prstGeom prst="rect">
              <a:avLst/>
            </a:prstGeom>
            <a:noFill/>
          </p:spPr>
          <p:txBody>
            <a:bodyPr wrap="square" rtlCol="0">
              <a:spAutoFit/>
            </a:bodyPr>
            <a:lstStyle/>
            <a:p>
              <a:pPr algn="ct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30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753859" y="2042884"/>
            <a:ext cx="1594497" cy="741951"/>
            <a:chOff x="2948535" y="3672185"/>
            <a:chExt cx="2811555" cy="1281388"/>
          </a:xfrm>
        </p:grpSpPr>
        <p:sp>
          <p:nvSpPr>
            <p:cNvPr id="61" name="Rounded Rectangle 43"/>
            <p:cNvSpPr/>
            <p:nvPr/>
          </p:nvSpPr>
          <p:spPr>
            <a:xfrm>
              <a:off x="2964135"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TextBox 61"/>
            <p:cNvSpPr txBox="1"/>
            <p:nvPr/>
          </p:nvSpPr>
          <p:spPr>
            <a:xfrm>
              <a:off x="3188964" y="3672185"/>
              <a:ext cx="2104105" cy="558123"/>
            </a:xfrm>
            <a:prstGeom prst="rect">
              <a:avLst/>
            </a:prstGeom>
            <a:noFill/>
          </p:spPr>
          <p:txBody>
            <a:bodyPr wrap="square" rtlCol="0">
              <a:spAutoFit/>
            </a:bodyPr>
            <a:lstStyle/>
            <a:p>
              <a:r>
                <a:rPr lang="zh-CN" altLang="en-US" sz="1500">
                  <a:solidFill>
                    <a:schemeClr val="bg1"/>
                  </a:solidFill>
                  <a:latin typeface="思源黑体 CN Medium" pitchFamily="34" charset="-122"/>
                  <a:ea typeface="思源黑体 CN Medium" pitchFamily="34" charset="-122"/>
                </a:rPr>
                <a:t>分析概况</a:t>
              </a:r>
              <a:endParaRPr lang="id-ID" sz="1500">
                <a:solidFill>
                  <a:schemeClr val="bg1"/>
                </a:solidFill>
                <a:latin typeface="思源黑体 CN Medium" pitchFamily="34" charset="-122"/>
                <a:ea typeface="思源黑体 CN Medium" pitchFamily="34" charset="-122"/>
              </a:endParaRPr>
            </a:p>
          </p:txBody>
        </p:sp>
        <p:sp>
          <p:nvSpPr>
            <p:cNvPr id="63" name="TextBox 62"/>
            <p:cNvSpPr txBox="1"/>
            <p:nvPr/>
          </p:nvSpPr>
          <p:spPr>
            <a:xfrm>
              <a:off x="2948535" y="4342295"/>
              <a:ext cx="2811555" cy="611278"/>
            </a:xfrm>
            <a:prstGeom prst="rect">
              <a:avLst/>
            </a:prstGeom>
            <a:noFill/>
          </p:spPr>
          <p:txBody>
            <a:bodyPr wrap="square" rtlCol="0">
              <a:spAutoFit/>
            </a:bodyPr>
            <a:lstStyle/>
            <a:p>
              <a:r>
                <a:rPr lang="en-US" altLang="zh-CN" sz="170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4" name="TextBox 63"/>
          <p:cNvSpPr txBox="1"/>
          <p:nvPr/>
        </p:nvSpPr>
        <p:spPr>
          <a:xfrm>
            <a:off x="1769709" y="2912853"/>
            <a:ext cx="3437333" cy="2750858"/>
          </a:xfrm>
          <a:prstGeom prst="rect">
            <a:avLst/>
          </a:prstGeom>
          <a:noFill/>
        </p:spPr>
        <p:txBody>
          <a:bodyPr wrap="square" lIns="49634" tIns="24817" rIns="49634" bIns="24817" rtlCol="0">
            <a:spAutoFit/>
          </a:bodyPr>
          <a:lstStyle/>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23792" y="2126272"/>
            <a:ext cx="1594497" cy="741951"/>
            <a:chOff x="10715080" y="3672185"/>
            <a:chExt cx="2811555" cy="1281388"/>
          </a:xfrm>
        </p:grpSpPr>
        <p:sp>
          <p:nvSpPr>
            <p:cNvPr id="65" name="Rounded Rectangle 43"/>
            <p:cNvSpPr/>
            <p:nvPr/>
          </p:nvSpPr>
          <p:spPr>
            <a:xfrm>
              <a:off x="10730680"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TextBox 65"/>
            <p:cNvSpPr txBox="1"/>
            <p:nvPr/>
          </p:nvSpPr>
          <p:spPr>
            <a:xfrm>
              <a:off x="10955509" y="3672185"/>
              <a:ext cx="1856198" cy="558123"/>
            </a:xfrm>
            <a:prstGeom prst="rect">
              <a:avLst/>
            </a:prstGeom>
            <a:noFill/>
          </p:spPr>
          <p:txBody>
            <a:bodyPr wrap="square" rtlCol="0">
              <a:spAutoFit/>
            </a:bodyPr>
            <a:lstStyle/>
            <a:p>
              <a:r>
                <a:rPr lang="zh-CN" altLang="en-US" sz="1500">
                  <a:solidFill>
                    <a:schemeClr val="bg1"/>
                  </a:solidFill>
                  <a:latin typeface="思源黑体 CN Medium" pitchFamily="34" charset="-122"/>
                  <a:ea typeface="思源黑体 CN Medium" pitchFamily="34" charset="-122"/>
                </a:rPr>
                <a:t>对手列表</a:t>
              </a:r>
              <a:endParaRPr lang="id-ID" sz="1500">
                <a:solidFill>
                  <a:schemeClr val="bg1"/>
                </a:solidFill>
                <a:latin typeface="思源黑体 CN Medium" pitchFamily="34" charset="-122"/>
                <a:ea typeface="思源黑体 CN Medium" pitchFamily="34" charset="-122"/>
              </a:endParaRPr>
            </a:p>
          </p:txBody>
        </p:sp>
        <p:sp>
          <p:nvSpPr>
            <p:cNvPr id="67" name="TextBox 66"/>
            <p:cNvSpPr txBox="1"/>
            <p:nvPr/>
          </p:nvSpPr>
          <p:spPr>
            <a:xfrm>
              <a:off x="10715080" y="4342295"/>
              <a:ext cx="2811555" cy="611278"/>
            </a:xfrm>
            <a:prstGeom prst="rect">
              <a:avLst/>
            </a:prstGeom>
            <a:noFill/>
          </p:spPr>
          <p:txBody>
            <a:bodyPr wrap="square" rtlCol="0">
              <a:spAutoFit/>
            </a:bodyPr>
            <a:lstStyle/>
            <a:p>
              <a:r>
                <a:rPr lang="en-US" altLang="zh-CN" sz="170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8" name="TextBox 67"/>
          <p:cNvSpPr txBox="1"/>
          <p:nvPr/>
        </p:nvSpPr>
        <p:spPr>
          <a:xfrm>
            <a:off x="6042174" y="2862148"/>
            <a:ext cx="6203152" cy="650283"/>
          </a:xfrm>
          <a:prstGeom prst="rect">
            <a:avLst/>
          </a:prstGeom>
          <a:noFill/>
        </p:spPr>
        <p:txBody>
          <a:bodyPr wrap="square" lIns="49634" tIns="24817" rIns="49634" bIns="24817" rtlCol="0">
            <a:spAutoFit/>
          </a:bodyPr>
          <a:lstStyle/>
          <a:p>
            <a:pPr>
              <a:lnSpc>
                <a:spcPct val="15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Rounded Rectangle 43"/>
          <p:cNvSpPr/>
          <p:nvPr/>
        </p:nvSpPr>
        <p:spPr>
          <a:xfrm>
            <a:off x="6380311"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0" name="Rounded Rectangle 43"/>
          <p:cNvSpPr/>
          <p:nvPr/>
        </p:nvSpPr>
        <p:spPr>
          <a:xfrm>
            <a:off x="8584405"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1" name="Rounded Rectangle 43"/>
          <p:cNvSpPr/>
          <p:nvPr/>
        </p:nvSpPr>
        <p:spPr>
          <a:xfrm>
            <a:off x="10789624"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2" name="TextBox 71"/>
          <p:cNvSpPr txBox="1"/>
          <p:nvPr/>
        </p:nvSpPr>
        <p:spPr>
          <a:xfrm>
            <a:off x="6672229" y="5621141"/>
            <a:ext cx="540608" cy="280951"/>
          </a:xfrm>
          <a:prstGeom prst="rect">
            <a:avLst/>
          </a:prstGeom>
          <a:noFill/>
        </p:spPr>
        <p:txBody>
          <a:bodyPr wrap="square" lIns="49634" tIns="24817" rIns="49634" bIns="24817" rtlCol="0">
            <a:spAutoFit/>
          </a:bodyPr>
          <a:lstStyle/>
          <a:p>
            <a:r>
              <a:rPr lang="zh-CN" altLang="en-US" sz="1500">
                <a:solidFill>
                  <a:schemeClr val="bg1"/>
                </a:solidFill>
                <a:latin typeface="思源黑体 CN Medium" pitchFamily="34" charset="-122"/>
                <a:ea typeface="思源黑体 CN Medium" pitchFamily="34" charset="-122"/>
              </a:rPr>
              <a:t>对手</a:t>
            </a:r>
            <a:endParaRPr lang="id-ID" sz="1500">
              <a:solidFill>
                <a:schemeClr val="bg1"/>
              </a:solidFill>
              <a:latin typeface="思源黑体 CN Medium" pitchFamily="34" charset="-122"/>
              <a:ea typeface="思源黑体 CN Medium" pitchFamily="34" charset="-122"/>
            </a:endParaRPr>
          </a:p>
        </p:txBody>
      </p:sp>
      <p:sp>
        <p:nvSpPr>
          <p:cNvPr id="73" name="TextBox 72"/>
          <p:cNvSpPr txBox="1"/>
          <p:nvPr/>
        </p:nvSpPr>
        <p:spPr>
          <a:xfrm>
            <a:off x="8946518" y="5621141"/>
            <a:ext cx="540608" cy="280951"/>
          </a:xfrm>
          <a:prstGeom prst="rect">
            <a:avLst/>
          </a:prstGeom>
          <a:noFill/>
        </p:spPr>
        <p:txBody>
          <a:bodyPr wrap="square" lIns="49634" tIns="24817" rIns="49634" bIns="24817" rtlCol="0">
            <a:spAutoFit/>
          </a:bodyPr>
          <a:lstStyle/>
          <a:p>
            <a:r>
              <a:rPr lang="zh-CN" altLang="en-US" sz="1500">
                <a:solidFill>
                  <a:schemeClr val="bg1"/>
                </a:solidFill>
                <a:latin typeface="思源黑体 CN Medium" pitchFamily="34" charset="-122"/>
                <a:ea typeface="思源黑体 CN Medium" pitchFamily="34" charset="-122"/>
              </a:rPr>
              <a:t>对手</a:t>
            </a:r>
            <a:endParaRPr lang="id-ID" sz="1500">
              <a:solidFill>
                <a:schemeClr val="bg1"/>
              </a:solidFill>
              <a:latin typeface="思源黑体 CN Medium" pitchFamily="34" charset="-122"/>
              <a:ea typeface="思源黑体 CN Medium" pitchFamily="34" charset="-122"/>
            </a:endParaRPr>
          </a:p>
        </p:txBody>
      </p:sp>
      <p:sp>
        <p:nvSpPr>
          <p:cNvPr id="74" name="TextBox 73"/>
          <p:cNvSpPr txBox="1"/>
          <p:nvPr/>
        </p:nvSpPr>
        <p:spPr>
          <a:xfrm>
            <a:off x="11151737" y="5621141"/>
            <a:ext cx="540608" cy="280951"/>
          </a:xfrm>
          <a:prstGeom prst="rect">
            <a:avLst/>
          </a:prstGeom>
          <a:noFill/>
        </p:spPr>
        <p:txBody>
          <a:bodyPr wrap="square" lIns="49634" tIns="24817" rIns="49634" bIns="24817" rtlCol="0">
            <a:spAutoFit/>
          </a:bodyPr>
          <a:lstStyle/>
          <a:p>
            <a:r>
              <a:rPr lang="zh-CN" altLang="en-US" sz="1500">
                <a:solidFill>
                  <a:schemeClr val="bg1"/>
                </a:solidFill>
                <a:latin typeface="思源黑体 CN Medium" pitchFamily="34" charset="-122"/>
                <a:ea typeface="思源黑体 CN Medium" pitchFamily="34" charset="-122"/>
              </a:rPr>
              <a:t>对手</a:t>
            </a:r>
            <a:endParaRPr lang="id-ID" sz="1500">
              <a:solidFill>
                <a:schemeClr val="bg1"/>
              </a:solidFill>
              <a:latin typeface="思源黑体 CN Medium" pitchFamily="34" charset="-122"/>
              <a:ea typeface="思源黑体 CN Medium" pitchFamily="34" charset="-122"/>
            </a:endParaRPr>
          </a:p>
        </p:txBody>
      </p:sp>
      <p:grpSp>
        <p:nvGrpSpPr>
          <p:cNvPr id="28" name="组合 27"/>
          <p:cNvGrpSpPr/>
          <p:nvPr/>
        </p:nvGrpSpPr>
        <p:grpSpPr>
          <a:xfrm>
            <a:off x="426332" y="105966"/>
            <a:ext cx="3340941" cy="590700"/>
            <a:chOff x="568442" y="141286"/>
            <a:chExt cx="4454590" cy="787601"/>
          </a:xfrm>
        </p:grpSpPr>
        <p:sp>
          <p:nvSpPr>
            <p:cNvPr id="29" name="文本框 28"/>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存在不足</a:t>
              </a:r>
              <a:endParaRPr lang="zh-CN" altLang="en-US" sz="3200" b="1">
                <a:solidFill>
                  <a:srgbClr val="FF0000"/>
                </a:solidFill>
                <a:latin typeface="+mj-ea"/>
                <a:ea typeface="+mj-ea"/>
              </a:endParaRPr>
            </a:p>
          </p:txBody>
        </p:sp>
        <p:sp>
          <p:nvSpPr>
            <p:cNvPr id="30" name="等腰三角形 2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32" name="圆角矩形 3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90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1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right)">
                                      <p:cBhvr>
                                        <p:cTn id="29" dur="500"/>
                                        <p:tgtEl>
                                          <p:spTgt spid="3"/>
                                        </p:tgtEl>
                                      </p:cBhvr>
                                    </p:animEffect>
                                  </p:childTnLst>
                                </p:cTn>
                              </p:par>
                            </p:childTnLst>
                          </p:cTn>
                        </p:par>
                        <p:par>
                          <p:cTn id="30" fill="hold" nodeType="afterGroup">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randombar(horizontal)">
                                      <p:cBhvr>
                                        <p:cTn id="33" dur="500"/>
                                        <p:tgtEl>
                                          <p:spTgt spid="68"/>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childTnLst>
                          </p:cTn>
                        </p:par>
                        <p:par>
                          <p:cTn id="50" fill="hold" nodeType="afterGroup">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1000"/>
                                        <p:tgtEl>
                                          <p:spTgt spid="71"/>
                                        </p:tgtEl>
                                      </p:cBhvr>
                                    </p:animEffect>
                                    <p:anim calcmode="lin" valueType="num">
                                      <p:cBhvr>
                                        <p:cTn id="64" dur="1000" fill="hold"/>
                                        <p:tgtEl>
                                          <p:spTgt spid="71"/>
                                        </p:tgtEl>
                                        <p:attrNameLst>
                                          <p:attrName>ppt_x</p:attrName>
                                        </p:attrNameLst>
                                      </p:cBhvr>
                                      <p:tavLst>
                                        <p:tav tm="0">
                                          <p:val>
                                            <p:strVal val="#ppt_x"/>
                                          </p:val>
                                        </p:tav>
                                        <p:tav tm="100000">
                                          <p:val>
                                            <p:strVal val="#ppt_x"/>
                                          </p:val>
                                        </p:tav>
                                      </p:tavLst>
                                    </p:anim>
                                    <p:anim calcmode="lin" valueType="num">
                                      <p:cBhvr>
                                        <p:cTn id="65" dur="1000" fill="hold"/>
                                        <p:tgtEl>
                                          <p:spTgt spid="7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1000"/>
                                        <p:tgtEl>
                                          <p:spTgt spid="72"/>
                                        </p:tgtEl>
                                      </p:cBhvr>
                                    </p:animEffect>
                                    <p:anim calcmode="lin" valueType="num">
                                      <p:cBhvr>
                                        <p:cTn id="69" dur="1000" fill="hold"/>
                                        <p:tgtEl>
                                          <p:spTgt spid="72"/>
                                        </p:tgtEl>
                                        <p:attrNameLst>
                                          <p:attrName>ppt_x</p:attrName>
                                        </p:attrNameLst>
                                      </p:cBhvr>
                                      <p:tavLst>
                                        <p:tav tm="0">
                                          <p:val>
                                            <p:strVal val="#ppt_x"/>
                                          </p:val>
                                        </p:tav>
                                        <p:tav tm="100000">
                                          <p:val>
                                            <p:strVal val="#ppt_x"/>
                                          </p:val>
                                        </p:tav>
                                      </p:tavLst>
                                    </p:anim>
                                    <p:anim calcmode="lin" valueType="num">
                                      <p:cBhvr>
                                        <p:cTn id="70" dur="1000" fill="hold"/>
                                        <p:tgtEl>
                                          <p:spTgt spid="7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4000"/>
                            </p:stCondLst>
                            <p:childTnLst>
                              <p:par>
                                <p:cTn id="82" presetID="10"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69" grpId="0" animBg="1"/>
      <p:bldP spid="70" grpId="0" animBg="1"/>
      <p:bldP spid="71" grpId="0" animBg="1"/>
      <p:bldP spid="72" grpId="0"/>
      <p:bldP spid="73" grpId="0"/>
      <p:bldP spid="74" grpId="0"/>
      <p:bldP spid="32"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Group 4"/>
          <p:cNvGrpSpPr/>
          <p:nvPr/>
        </p:nvGrpSpPr>
        <p:grpSpPr>
          <a:xfrm>
            <a:off x="5394866" y="1800344"/>
            <a:ext cx="3115242" cy="2612445"/>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grpSp>
        <p:nvGrpSpPr>
          <p:cNvPr id="7" name="Group 8"/>
          <p:cNvGrpSpPr/>
          <p:nvPr/>
        </p:nvGrpSpPr>
        <p:grpSpPr>
          <a:xfrm>
            <a:off x="2969041" y="3065850"/>
            <a:ext cx="3117337" cy="2612446"/>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sp>
        <p:nvSpPr>
          <p:cNvPr id="11" name="Text Box 12"/>
          <p:cNvSpPr txBox="1">
            <a:spLocks noChangeArrowheads="1"/>
          </p:cNvSpPr>
          <p:nvPr/>
        </p:nvSpPr>
        <p:spPr bwMode="gray">
          <a:xfrm>
            <a:off x="6171990" y="2627218"/>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a:solidFill>
                  <a:srgbClr val="FFFFFF"/>
                </a:solidFill>
                <a:latin typeface="黑体" panose="02010609060101010101" charset="-122"/>
                <a:ea typeface="黑体" panose="02010609060101010101" charset="-122"/>
              </a:rPr>
              <a:t>标题</a:t>
            </a:r>
            <a:endParaRPr lang="zh-CN" altLang="en-US" sz="3890">
              <a:latin typeface="黑体" panose="02010609060101010101" charset="-122"/>
              <a:ea typeface="黑体" panose="02010609060101010101" charset="-122"/>
            </a:endParaRPr>
          </a:p>
        </p:txBody>
      </p:sp>
      <p:grpSp>
        <p:nvGrpSpPr>
          <p:cNvPr id="12" name="Group 14"/>
          <p:cNvGrpSpPr/>
          <p:nvPr/>
        </p:nvGrpSpPr>
        <p:grpSpPr>
          <a:xfrm>
            <a:off x="7844944" y="3082066"/>
            <a:ext cx="3117337" cy="2612445"/>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grpSp>
        <p:nvGrpSpPr>
          <p:cNvPr id="16" name="Group 19"/>
          <p:cNvGrpSpPr/>
          <p:nvPr/>
        </p:nvGrpSpPr>
        <p:grpSpPr>
          <a:xfrm>
            <a:off x="5418616" y="4415698"/>
            <a:ext cx="3117337" cy="2612446"/>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368425">
                <a:defRPr/>
              </a:pPr>
              <a:endParaRPr lang="zh-CN" altLang="zh-CN" sz="2695" kern="0">
                <a:solidFill>
                  <a:sysClr val="windowText" lastClr="000000"/>
                </a:solidFill>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algn="ctr" defTabSz="1368425">
                <a:defRPr/>
              </a:pPr>
              <a:endParaRPr lang="zh-CN" altLang="zh-CN" sz="2695" kern="0">
                <a:solidFill>
                  <a:sysClr val="windowText" lastClr="000000"/>
                </a:solidFill>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defTabSz="1368425">
                <a:defRPr/>
              </a:pPr>
              <a:endParaRPr lang="zh-CN" altLang="zh-CN" sz="2695" kern="0">
                <a:solidFill>
                  <a:sysClr val="windowText" lastClr="000000"/>
                </a:solidFill>
                <a:latin typeface="Arial" panose="020b0604020202020204" pitchFamily="34" charset="0"/>
                <a:ea typeface="宋体" panose="02010600030101010101" pitchFamily="2" charset="-122"/>
              </a:endParaRPr>
            </a:p>
          </p:txBody>
        </p:sp>
      </p:grpSp>
      <p:sp>
        <p:nvSpPr>
          <p:cNvPr id="20" name="Text Box 12"/>
          <p:cNvSpPr txBox="1">
            <a:spLocks noChangeArrowheads="1"/>
          </p:cNvSpPr>
          <p:nvPr/>
        </p:nvSpPr>
        <p:spPr bwMode="gray">
          <a:xfrm>
            <a:off x="8559853" y="3866482"/>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a:solidFill>
                  <a:srgbClr val="FFFFFF"/>
                </a:solidFill>
                <a:latin typeface="黑体" panose="02010609060101010101" charset="-122"/>
                <a:ea typeface="黑体" panose="02010609060101010101" charset="-122"/>
              </a:rPr>
              <a:t>标题</a:t>
            </a:r>
            <a:endParaRPr lang="zh-CN" altLang="en-US" sz="3890">
              <a:latin typeface="黑体" panose="02010609060101010101" charset="-122"/>
              <a:ea typeface="黑体" panose="02010609060101010101" charset="-122"/>
            </a:endParaRPr>
          </a:p>
        </p:txBody>
      </p:sp>
      <p:sp>
        <p:nvSpPr>
          <p:cNvPr id="21" name="Text Box 12"/>
          <p:cNvSpPr txBox="1">
            <a:spLocks noChangeArrowheads="1"/>
          </p:cNvSpPr>
          <p:nvPr/>
        </p:nvSpPr>
        <p:spPr bwMode="gray">
          <a:xfrm>
            <a:off x="6136618" y="5194945"/>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a:solidFill>
                  <a:srgbClr val="FFFFFF"/>
                </a:solidFill>
                <a:latin typeface="黑体" panose="02010609060101010101" charset="-122"/>
                <a:ea typeface="黑体" panose="02010609060101010101" charset="-122"/>
              </a:rPr>
              <a:t>标题</a:t>
            </a:r>
            <a:endParaRPr lang="zh-CN" altLang="en-US" sz="3890">
              <a:latin typeface="黑体" panose="02010609060101010101" charset="-122"/>
              <a:ea typeface="黑体" panose="02010609060101010101" charset="-122"/>
            </a:endParaRPr>
          </a:p>
        </p:txBody>
      </p:sp>
      <p:sp>
        <p:nvSpPr>
          <p:cNvPr id="22" name="Text Box 12"/>
          <p:cNvSpPr txBox="1">
            <a:spLocks noChangeArrowheads="1"/>
          </p:cNvSpPr>
          <p:nvPr/>
        </p:nvSpPr>
        <p:spPr bwMode="gray">
          <a:xfrm>
            <a:off x="3615530" y="3914101"/>
            <a:ext cx="1566454"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385">
                <a:solidFill>
                  <a:srgbClr val="FFFFFF"/>
                </a:solidFill>
                <a:latin typeface="黑体" panose="02010609060101010101" charset="-122"/>
                <a:ea typeface="黑体" panose="02010609060101010101" charset="-122"/>
              </a:rPr>
              <a:t>标题</a:t>
            </a:r>
            <a:endParaRPr lang="zh-CN" altLang="en-US" sz="3890">
              <a:latin typeface="黑体" panose="02010609060101010101" charset="-122"/>
              <a:ea typeface="黑体" panose="02010609060101010101" charset="-122"/>
            </a:endParaRPr>
          </a:p>
        </p:txBody>
      </p:sp>
      <p:sp>
        <p:nvSpPr>
          <p:cNvPr id="23" name="Text Box 40"/>
          <p:cNvSpPr txBox="1">
            <a:spLocks noChangeArrowheads="1"/>
          </p:cNvSpPr>
          <p:nvPr/>
        </p:nvSpPr>
        <p:spPr bwMode="gray">
          <a:xfrm>
            <a:off x="689099" y="6496626"/>
            <a:ext cx="4870570" cy="866135"/>
          </a:xfrm>
          <a:prstGeom prst="rect">
            <a:avLst/>
          </a:prstGeom>
          <a:noFill/>
          <a:ln w="9525">
            <a:noFill/>
            <a:miter lim="800000"/>
          </a:ln>
        </p:spPr>
        <p:txBody>
          <a:bodyPr wrap="square">
            <a:spAutoFit/>
          </a:bodyPr>
          <a:lstStyle/>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11"/>
          <p:cNvSpPr>
            <a:spLocks noChangeArrowheads="1"/>
          </p:cNvSpPr>
          <p:nvPr/>
        </p:nvSpPr>
        <p:spPr bwMode="gray">
          <a:xfrm>
            <a:off x="799846" y="5932761"/>
            <a:ext cx="3740945" cy="536792"/>
          </a:xfrm>
          <a:prstGeom prst="rect">
            <a:avLst/>
          </a:prstGeom>
          <a:noFill/>
          <a:ln>
            <a:noFill/>
          </a:ln>
        </p:spPr>
        <p:txBody>
          <a:bodyPr lIns="0" tIns="0" rIns="0" bIns="0" anchor="ctr"/>
          <a:lstStyle/>
          <a:p>
            <a:pPr lvl="0">
              <a:lnSpc>
                <a:spcPct val="120000"/>
              </a:lnSpc>
              <a:defRPr/>
            </a:pPr>
            <a:r>
              <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Box 40"/>
          <p:cNvSpPr txBox="1">
            <a:spLocks noChangeArrowheads="1"/>
          </p:cNvSpPr>
          <p:nvPr/>
        </p:nvSpPr>
        <p:spPr bwMode="gray">
          <a:xfrm>
            <a:off x="8668038" y="2011162"/>
            <a:ext cx="4870570" cy="866135"/>
          </a:xfrm>
          <a:prstGeom prst="rect">
            <a:avLst/>
          </a:prstGeom>
          <a:noFill/>
          <a:ln w="9525">
            <a:noFill/>
            <a:miter lim="800000"/>
          </a:ln>
        </p:spPr>
        <p:txBody>
          <a:bodyPr wrap="square">
            <a:spAutoFit/>
          </a:bodyPr>
          <a:lstStyle/>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11"/>
          <p:cNvSpPr>
            <a:spLocks noChangeArrowheads="1"/>
          </p:cNvSpPr>
          <p:nvPr/>
        </p:nvSpPr>
        <p:spPr bwMode="gray">
          <a:xfrm>
            <a:off x="8778785" y="1447297"/>
            <a:ext cx="3740945" cy="536792"/>
          </a:xfrm>
          <a:prstGeom prst="rect">
            <a:avLst/>
          </a:prstGeom>
          <a:noFill/>
          <a:ln>
            <a:noFill/>
          </a:ln>
        </p:spPr>
        <p:txBody>
          <a:bodyPr lIns="0" tIns="0" rIns="0" bIns="0" anchor="ctr"/>
          <a:lstStyle/>
          <a:p>
            <a:pPr lvl="0">
              <a:lnSpc>
                <a:spcPct val="120000"/>
              </a:lnSpc>
              <a:defRPr/>
            </a:pPr>
            <a:r>
              <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26332" y="105966"/>
            <a:ext cx="3340941" cy="590700"/>
            <a:chOff x="568442" y="141286"/>
            <a:chExt cx="4454590" cy="787601"/>
          </a:xfrm>
        </p:grpSpPr>
        <p:sp>
          <p:nvSpPr>
            <p:cNvPr id="29" name="文本框 28"/>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30" name="等腰三角形 2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32" name="圆角矩形 3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nodeType="afterGroup">
                            <p:stCondLst>
                              <p:cond delay="5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1+#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par>
                                <p:cTn id="31" presetID="8" presetClass="emph" presetSubtype="0" fill="hold" nodeType="withEffect">
                                  <p:stCondLst>
                                    <p:cond delay="0"/>
                                  </p:stCondLst>
                                  <p:childTnLst>
                                    <p:animRot by="21600000">
                                      <p:cBhvr>
                                        <p:cTn id="32" dur="1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000" fill="hold"/>
                                        <p:tgtEl>
                                          <p:spTgt spid="7"/>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16"/>
                                        </p:tgtEl>
                                        <p:attrNameLst>
                                          <p:attrName>r</p:attrName>
                                        </p:attrNameLst>
                                      </p:cBhvr>
                                    </p:animRot>
                                  </p:childTnLst>
                                </p:cTn>
                              </p:par>
                              <p:par>
                                <p:cTn id="37" presetID="8" presetClass="emph" presetSubtype="0" fill="hold" nodeType="withEffect">
                                  <p:stCondLst>
                                    <p:cond delay="0"/>
                                  </p:stCondLst>
                                  <p:childTnLst>
                                    <p:animRot by="21600000">
                                      <p:cBhvr>
                                        <p:cTn id="38" dur="1000" fill="hold"/>
                                        <p:tgtEl>
                                          <p:spTgt spid="12"/>
                                        </p:tgtEl>
                                        <p:attrNameLst>
                                          <p:attrName>r</p:attrName>
                                        </p:attrNameLst>
                                      </p:cBhvr>
                                    </p:animRot>
                                  </p:childTnLst>
                                </p:cTn>
                              </p:par>
                            </p:childTnLst>
                          </p:cTn>
                        </p:par>
                        <p:par>
                          <p:cTn id="39" fill="hold" nodeType="afterGroup">
                            <p:stCondLst>
                              <p:cond delay="1500"/>
                            </p:stCondLst>
                            <p:childTnLst>
                              <p:par>
                                <p:cTn id="40" presetID="38" presetClass="entr" presetSubtype="0" accel="50000" fill="hold" grpId="0" nodeType="afterEffect">
                                  <p:stCondLst>
                                    <p:cond delay="0"/>
                                  </p:stCondLst>
                                  <p:iterate type="lt">
                                    <p:tmPct val="10000"/>
                                  </p:iterate>
                                  <p:childTnLst>
                                    <p:set>
                                      <p:cBhvr>
                                        <p:cTn id="41" dur="1" fill="hold">
                                          <p:stCondLst>
                                            <p:cond delay="0"/>
                                          </p:stCondLst>
                                        </p:cTn>
                                        <p:tgtEl>
                                          <p:spTgt spid="20"/>
                                        </p:tgtEl>
                                        <p:attrNameLst>
                                          <p:attrName>style.visibility</p:attrName>
                                        </p:attrNameLst>
                                      </p:cBhvr>
                                      <p:to>
                                        <p:strVal val="visible"/>
                                      </p:to>
                                    </p:set>
                                    <p:set>
                                      <p:cBhvr>
                                        <p:cTn id="42" dur="455" fill="hold">
                                          <p:stCondLst>
                                            <p:cond delay="0"/>
                                          </p:stCondLst>
                                        </p:cTn>
                                        <p:tgtEl>
                                          <p:spTgt spid="20"/>
                                        </p:tgtEl>
                                        <p:attrNameLst>
                                          <p:attrName>style.rotation</p:attrName>
                                        </p:attrNameLst>
                                      </p:cBhvr>
                                      <p:to>
                                        <p:strVal val="-45.0"/>
                                      </p:to>
                                    </p:set>
                                    <p:anim calcmode="lin" valueType="num">
                                      <p:cBhvr>
                                        <p:cTn id="4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set>
                                      <p:cBhvr>
                                        <p:cTn id="49" dur="455" fill="hold">
                                          <p:stCondLst>
                                            <p:cond delay="0"/>
                                          </p:stCondLst>
                                        </p:cTn>
                                        <p:tgtEl>
                                          <p:spTgt spid="11"/>
                                        </p:tgtEl>
                                        <p:attrNameLst>
                                          <p:attrName>style.rotation</p:attrName>
                                        </p:attrNameLst>
                                      </p:cBhvr>
                                      <p:to>
                                        <p:strVal val="-45.0"/>
                                      </p:to>
                                    </p:set>
                                    <p:anim calcmode="lin" valueType="num">
                                      <p:cBhvr>
                                        <p:cTn id="5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set>
                                      <p:cBhvr>
                                        <p:cTn id="56" dur="455" fill="hold">
                                          <p:stCondLst>
                                            <p:cond delay="0"/>
                                          </p:stCondLst>
                                        </p:cTn>
                                        <p:tgtEl>
                                          <p:spTgt spid="22"/>
                                        </p:tgtEl>
                                        <p:attrNameLst>
                                          <p:attrName>style.rotation</p:attrName>
                                        </p:attrNameLst>
                                      </p:cBhvr>
                                      <p:to>
                                        <p:strVal val="-45.0"/>
                                      </p:to>
                                    </p:set>
                                    <p:anim calcmode="lin" valueType="num">
                                      <p:cBhvr>
                                        <p:cTn id="5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1"/>
                                        </p:tgtEl>
                                        <p:attrNameLst>
                                          <p:attrName>style.visibility</p:attrName>
                                        </p:attrNameLst>
                                      </p:cBhvr>
                                      <p:to>
                                        <p:strVal val="visible"/>
                                      </p:to>
                                    </p:set>
                                    <p:set>
                                      <p:cBhvr>
                                        <p:cTn id="63" dur="455" fill="hold">
                                          <p:stCondLst>
                                            <p:cond delay="0"/>
                                          </p:stCondLst>
                                        </p:cTn>
                                        <p:tgtEl>
                                          <p:spTgt spid="21"/>
                                        </p:tgtEl>
                                        <p:attrNameLst>
                                          <p:attrName>style.rotation</p:attrName>
                                        </p:attrNameLst>
                                      </p:cBhvr>
                                      <p:to>
                                        <p:strVal val="-45.0"/>
                                      </p:to>
                                    </p:set>
                                    <p:anim calcmode="lin" valueType="num">
                                      <p:cBhvr>
                                        <p:cTn id="6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68" fill="hold" nodeType="afterGroup">
                            <p:stCondLst>
                              <p:cond delay="25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4"/>
                                        </p:tgtEl>
                                      </p:cBhvr>
                                    </p:animEffect>
                                  </p:childTnLst>
                                </p:cTn>
                              </p:par>
                            </p:childTnLst>
                          </p:cTn>
                        </p:par>
                        <p:par>
                          <p:cTn id="76" fill="hold" nodeType="afterGroup">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750"/>
                                        <p:tgtEl>
                                          <p:spTgt spid="23"/>
                                        </p:tgtEl>
                                      </p:cBhvr>
                                    </p:animEffect>
                                    <p:anim calcmode="lin" valueType="num">
                                      <p:cBhvr>
                                        <p:cTn id="80" dur="750" fill="hold"/>
                                        <p:tgtEl>
                                          <p:spTgt spid="23"/>
                                        </p:tgtEl>
                                        <p:attrNameLst>
                                          <p:attrName>ppt_x</p:attrName>
                                        </p:attrNameLst>
                                      </p:cBhvr>
                                      <p:tavLst>
                                        <p:tav tm="0">
                                          <p:val>
                                            <p:strVal val="#ppt_x"/>
                                          </p:val>
                                        </p:tav>
                                        <p:tav tm="100000">
                                          <p:val>
                                            <p:strVal val="#ppt_x"/>
                                          </p:val>
                                        </p:tav>
                                      </p:tavLst>
                                    </p:anim>
                                    <p:anim calcmode="lin" valueType="num">
                                      <p:cBhvr>
                                        <p:cTn id="81" dur="750" fill="hold"/>
                                        <p:tgtEl>
                                          <p:spTgt spid="23"/>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7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6"/>
                                        </p:tgtEl>
                                        <p:attrNameLst>
                                          <p:attrName>ppt_y</p:attrName>
                                        </p:attrNameLst>
                                      </p:cBhvr>
                                      <p:tavLst>
                                        <p:tav tm="0">
                                          <p:val>
                                            <p:strVal val="#ppt_y"/>
                                          </p:val>
                                        </p:tav>
                                        <p:tav tm="100000">
                                          <p:val>
                                            <p:strVal val="#ppt_y"/>
                                          </p:val>
                                        </p:tav>
                                      </p:tavLst>
                                    </p:anim>
                                    <p:anim calcmode="lin" valueType="num">
                                      <p:cBhvr>
                                        <p:cTn id="8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6"/>
                                        </p:tgtEl>
                                      </p:cBhvr>
                                    </p:animEffect>
                                  </p:childTnLst>
                                </p:cTn>
                              </p:par>
                            </p:childTnLst>
                          </p:cTn>
                        </p:par>
                        <p:par>
                          <p:cTn id="90" fill="hold" nodeType="afterGroup">
                            <p:stCondLst>
                              <p:cond delay="4250"/>
                            </p:stCondLst>
                            <p:childTnLst>
                              <p:par>
                                <p:cTn id="91" presetID="42"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750"/>
                                        <p:tgtEl>
                                          <p:spTgt spid="25"/>
                                        </p:tgtEl>
                                      </p:cBhvr>
                                    </p:animEffect>
                                    <p:anim calcmode="lin" valueType="num">
                                      <p:cBhvr>
                                        <p:cTn id="94" dur="750" fill="hold"/>
                                        <p:tgtEl>
                                          <p:spTgt spid="25"/>
                                        </p:tgtEl>
                                        <p:attrNameLst>
                                          <p:attrName>ppt_x</p:attrName>
                                        </p:attrNameLst>
                                      </p:cBhvr>
                                      <p:tavLst>
                                        <p:tav tm="0">
                                          <p:val>
                                            <p:strVal val="#ppt_x"/>
                                          </p:val>
                                        </p:tav>
                                        <p:tav tm="100000">
                                          <p:val>
                                            <p:strVal val="#ppt_x"/>
                                          </p:val>
                                        </p:tav>
                                      </p:tavLst>
                                    </p:anim>
                                    <p:anim calcmode="lin" valueType="num">
                                      <p:cBhvr>
                                        <p:cTn id="9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P spid="32"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8" name="组合 7"/>
          <p:cNvGrpSpPr/>
          <p:nvPr/>
        </p:nvGrpSpPr>
        <p:grpSpPr>
          <a:xfrm>
            <a:off x="2302655" y="3482020"/>
            <a:ext cx="1305759" cy="1961311"/>
            <a:chOff x="2052030" y="3002321"/>
            <a:chExt cx="1163638" cy="1747838"/>
          </a:xfrm>
        </p:grpSpPr>
        <p:sp>
          <p:nvSpPr>
            <p:cNvPr id="2" name="任意多边形 1"/>
            <p:cNvSpPr/>
            <p:nvPr/>
          </p:nvSpPr>
          <p:spPr>
            <a:xfrm rot="12966304">
              <a:off x="2052030" y="3718284"/>
              <a:ext cx="1163638" cy="1031875"/>
            </a:xfrm>
            <a:custGeom>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3" name="直接箭头连接符 12"/>
            <p:cNvCxnSpPr/>
            <p:nvPr/>
          </p:nvCxnSpPr>
          <p:spPr>
            <a:xfrm flipH="1" flipV="1">
              <a:off x="2494943" y="30023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5"/>
            <p:cNvSpPr txBox="1">
              <a:spLocks noChangeArrowheads="1"/>
            </p:cNvSpPr>
            <p:nvPr/>
          </p:nvSpPr>
          <p:spPr bwMode="auto">
            <a:xfrm>
              <a:off x="2531455" y="3975459"/>
              <a:ext cx="370275" cy="32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1795">
                  <a:solidFill>
                    <a:schemeClr val="bg1"/>
                  </a:solidFill>
                  <a:latin typeface="+mj-ea"/>
                  <a:ea typeface="+mj-ea"/>
                </a:rPr>
                <a:t>01</a:t>
              </a:r>
              <a:endParaRPr lang="zh-CN" altLang="en-US" sz="1795">
                <a:solidFill>
                  <a:schemeClr val="bg1"/>
                </a:solidFill>
                <a:latin typeface="+mj-ea"/>
                <a:ea typeface="+mj-ea"/>
              </a:endParaRPr>
            </a:p>
          </p:txBody>
        </p:sp>
      </p:grpSp>
      <p:grpSp>
        <p:nvGrpSpPr>
          <p:cNvPr id="9" name="组合 8"/>
          <p:cNvGrpSpPr/>
          <p:nvPr/>
        </p:nvGrpSpPr>
        <p:grpSpPr>
          <a:xfrm>
            <a:off x="4324533" y="3854332"/>
            <a:ext cx="1510619" cy="2214267"/>
            <a:chOff x="3853843" y="3334109"/>
            <a:chExt cx="1346200" cy="1973262"/>
          </a:xfrm>
        </p:grpSpPr>
        <p:sp>
          <p:nvSpPr>
            <p:cNvPr id="4" name="任意多边形 3"/>
            <p:cNvSpPr/>
            <p:nvPr/>
          </p:nvSpPr>
          <p:spPr>
            <a:xfrm>
              <a:off x="3853843" y="3334109"/>
              <a:ext cx="1346200" cy="1446212"/>
            </a:xfrm>
            <a:custGeom>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6" name="直接箭头连接符 5"/>
            <p:cNvCxnSpPr/>
            <p:nvPr/>
          </p:nvCxnSpPr>
          <p:spPr>
            <a:xfrm flipH="1">
              <a:off x="3999893" y="4780321"/>
              <a:ext cx="0" cy="527050"/>
            </a:xfrm>
            <a:prstGeom prst="straightConnector1">
              <a:avLst/>
            </a:prstGeom>
            <a:ln>
              <a:solidFill>
                <a:srgbClr val="435468"/>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6"/>
            <p:cNvSpPr txBox="1">
              <a:spLocks noChangeArrowheads="1"/>
            </p:cNvSpPr>
            <p:nvPr/>
          </p:nvSpPr>
          <p:spPr bwMode="auto">
            <a:xfrm>
              <a:off x="4379305" y="3945296"/>
              <a:ext cx="421701" cy="3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245">
                  <a:solidFill>
                    <a:schemeClr val="bg1"/>
                  </a:solidFill>
                  <a:latin typeface="+mj-ea"/>
                  <a:ea typeface="+mj-ea"/>
                </a:rPr>
                <a:t>02</a:t>
              </a:r>
              <a:endParaRPr lang="zh-CN" altLang="en-US" sz="2245">
                <a:solidFill>
                  <a:schemeClr val="bg1"/>
                </a:solidFill>
                <a:latin typeface="+mj-ea"/>
                <a:ea typeface="+mj-ea"/>
              </a:endParaRPr>
            </a:p>
          </p:txBody>
        </p:sp>
      </p:grpSp>
      <p:grpSp>
        <p:nvGrpSpPr>
          <p:cNvPr id="11" name="组合 10"/>
          <p:cNvGrpSpPr/>
          <p:nvPr/>
        </p:nvGrpSpPr>
        <p:grpSpPr>
          <a:xfrm>
            <a:off x="6006165" y="3278942"/>
            <a:ext cx="1629971" cy="2308681"/>
            <a:chOff x="5352443" y="2821346"/>
            <a:chExt cx="1452562" cy="2057400"/>
          </a:xfrm>
        </p:grpSpPr>
        <p:sp>
          <p:nvSpPr>
            <p:cNvPr id="3" name="任意多边形 2"/>
            <p:cNvSpPr/>
            <p:nvPr/>
          </p:nvSpPr>
          <p:spPr>
            <a:xfrm rot="12966304">
              <a:off x="5352443" y="3591284"/>
              <a:ext cx="1452562" cy="1287462"/>
            </a:xfrm>
            <a:custGeom>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4" name="直接箭头连接符 13"/>
            <p:cNvCxnSpPr/>
            <p:nvPr/>
          </p:nvCxnSpPr>
          <p:spPr>
            <a:xfrm flipH="1" flipV="1">
              <a:off x="5914418" y="2821346"/>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7"/>
            <p:cNvSpPr txBox="1">
              <a:spLocks noChangeArrowheads="1"/>
            </p:cNvSpPr>
            <p:nvPr/>
          </p:nvSpPr>
          <p:spPr bwMode="auto">
            <a:xfrm>
              <a:off x="6143018" y="3913546"/>
              <a:ext cx="473129" cy="4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2695">
                  <a:solidFill>
                    <a:schemeClr val="bg1"/>
                  </a:solidFill>
                  <a:latin typeface="+mj-ea"/>
                  <a:ea typeface="+mj-ea"/>
                </a:rPr>
                <a:t>03</a:t>
              </a:r>
              <a:endParaRPr lang="zh-CN" altLang="en-US" sz="2695">
                <a:solidFill>
                  <a:schemeClr val="bg1"/>
                </a:solidFill>
                <a:latin typeface="+mj-ea"/>
                <a:ea typeface="+mj-ea"/>
              </a:endParaRPr>
            </a:p>
          </p:txBody>
        </p:sp>
      </p:grpSp>
      <p:grpSp>
        <p:nvGrpSpPr>
          <p:cNvPr id="12" name="组合 11"/>
          <p:cNvGrpSpPr/>
          <p:nvPr/>
        </p:nvGrpSpPr>
        <p:grpSpPr>
          <a:xfrm>
            <a:off x="8354037" y="3854332"/>
            <a:ext cx="1508837" cy="2371029"/>
            <a:chOff x="7444768" y="3334109"/>
            <a:chExt cx="1344612" cy="2112962"/>
          </a:xfrm>
        </p:grpSpPr>
        <p:sp>
          <p:nvSpPr>
            <p:cNvPr id="7" name="任意多边形 6"/>
            <p:cNvSpPr/>
            <p:nvPr/>
          </p:nvSpPr>
          <p:spPr>
            <a:xfrm>
              <a:off x="7444768" y="3334109"/>
              <a:ext cx="1344612" cy="1446212"/>
            </a:xfrm>
            <a:custGeom>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0" name="直接箭头连接符 9"/>
            <p:cNvCxnSpPr/>
            <p:nvPr/>
          </p:nvCxnSpPr>
          <p:spPr>
            <a:xfrm>
              <a:off x="7574943" y="4780321"/>
              <a:ext cx="4762" cy="666750"/>
            </a:xfrm>
            <a:prstGeom prst="straightConnector1">
              <a:avLst/>
            </a:prstGeom>
            <a:ln>
              <a:solidFill>
                <a:srgbClr val="435468"/>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8"/>
            <p:cNvSpPr txBox="1">
              <a:spLocks noChangeArrowheads="1"/>
            </p:cNvSpPr>
            <p:nvPr/>
          </p:nvSpPr>
          <p:spPr bwMode="auto">
            <a:xfrm>
              <a:off x="7886093" y="3883384"/>
              <a:ext cx="524556" cy="5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3140">
                  <a:solidFill>
                    <a:schemeClr val="bg1"/>
                  </a:solidFill>
                  <a:latin typeface="+mj-ea"/>
                  <a:ea typeface="+mj-ea"/>
                </a:rPr>
                <a:t>04</a:t>
              </a:r>
              <a:endParaRPr lang="zh-CN" altLang="en-US" sz="3140">
                <a:solidFill>
                  <a:schemeClr val="bg1"/>
                </a:solidFill>
                <a:latin typeface="+mj-ea"/>
                <a:ea typeface="+mj-ea"/>
              </a:endParaRPr>
            </a:p>
          </p:txBody>
        </p:sp>
      </p:grpSp>
      <p:grpSp>
        <p:nvGrpSpPr>
          <p:cNvPr id="16" name="组合 15"/>
          <p:cNvGrpSpPr/>
          <p:nvPr/>
        </p:nvGrpSpPr>
        <p:grpSpPr>
          <a:xfrm>
            <a:off x="10470328" y="2968981"/>
            <a:ext cx="1979124" cy="2698806"/>
            <a:chOff x="9330718" y="2545121"/>
            <a:chExt cx="1763712" cy="2405063"/>
          </a:xfrm>
        </p:grpSpPr>
        <p:sp>
          <p:nvSpPr>
            <p:cNvPr id="5" name="任意多边形 4"/>
            <p:cNvSpPr/>
            <p:nvPr/>
          </p:nvSpPr>
          <p:spPr>
            <a:xfrm>
              <a:off x="9330718" y="3054709"/>
              <a:ext cx="1763712" cy="1895475"/>
            </a:xfrm>
            <a:custGeom>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cxnSp>
          <p:nvCxnSpPr>
            <p:cNvPr id="15" name="直接箭头连接符 14"/>
            <p:cNvCxnSpPr/>
            <p:nvPr/>
          </p:nvCxnSpPr>
          <p:spPr>
            <a:xfrm flipH="1" flipV="1">
              <a:off x="9657743" y="25451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9"/>
            <p:cNvSpPr txBox="1">
              <a:spLocks noChangeArrowheads="1"/>
            </p:cNvSpPr>
            <p:nvPr/>
          </p:nvSpPr>
          <p:spPr bwMode="auto">
            <a:xfrm>
              <a:off x="9968893" y="3851634"/>
              <a:ext cx="575983" cy="57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3590">
                  <a:solidFill>
                    <a:schemeClr val="bg1"/>
                  </a:solidFill>
                  <a:latin typeface="+mj-ea"/>
                  <a:ea typeface="+mj-ea"/>
                </a:rPr>
                <a:t>05</a:t>
              </a:r>
              <a:endParaRPr lang="zh-CN" altLang="en-US" sz="3590">
                <a:solidFill>
                  <a:schemeClr val="bg1"/>
                </a:solidFill>
                <a:latin typeface="+mj-ea"/>
                <a:ea typeface="+mj-ea"/>
              </a:endParaRPr>
            </a:p>
          </p:txBody>
        </p:sp>
      </p:grpSp>
      <p:sp>
        <p:nvSpPr>
          <p:cNvPr id="27" name="文本框 26"/>
          <p:cNvSpPr txBox="1"/>
          <p:nvPr/>
        </p:nvSpPr>
        <p:spPr>
          <a:xfrm>
            <a:off x="1527573" y="2341855"/>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28" name="矩形 27"/>
          <p:cNvSpPr/>
          <p:nvPr/>
        </p:nvSpPr>
        <p:spPr>
          <a:xfrm>
            <a:off x="1231622" y="2777231"/>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32" name="文本框 31"/>
          <p:cNvSpPr txBox="1"/>
          <p:nvPr/>
        </p:nvSpPr>
        <p:spPr>
          <a:xfrm>
            <a:off x="5375794" y="2226090"/>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33" name="矩形 32"/>
          <p:cNvSpPr/>
          <p:nvPr/>
        </p:nvSpPr>
        <p:spPr>
          <a:xfrm>
            <a:off x="5079843" y="2661466"/>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35" name="文本框 34"/>
          <p:cNvSpPr txBox="1"/>
          <p:nvPr/>
        </p:nvSpPr>
        <p:spPr>
          <a:xfrm>
            <a:off x="9582443" y="1919381"/>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36" name="矩形 35"/>
          <p:cNvSpPr/>
          <p:nvPr/>
        </p:nvSpPr>
        <p:spPr>
          <a:xfrm>
            <a:off x="9286492" y="2354757"/>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38" name="文本框 37"/>
          <p:cNvSpPr txBox="1"/>
          <p:nvPr/>
        </p:nvSpPr>
        <p:spPr>
          <a:xfrm>
            <a:off x="7228021" y="6382893"/>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endParaRPr lang="zh-CN" altLang="en-US" sz="2245" b="1">
              <a:solidFill>
                <a:srgbClr val="435468"/>
              </a:solidFill>
              <a:latin typeface="+mj-ea"/>
              <a:ea typeface="+mj-ea"/>
            </a:endParaRPr>
          </a:p>
        </p:txBody>
      </p:sp>
      <p:sp>
        <p:nvSpPr>
          <p:cNvPr id="39" name="矩形 38"/>
          <p:cNvSpPr/>
          <p:nvPr/>
        </p:nvSpPr>
        <p:spPr>
          <a:xfrm>
            <a:off x="6932070" y="6818268"/>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41" name="文本框 40"/>
          <p:cNvSpPr txBox="1"/>
          <p:nvPr/>
        </p:nvSpPr>
        <p:spPr>
          <a:xfrm>
            <a:off x="3216331" y="6225362"/>
            <a:ext cx="2544183"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endParaRPr lang="zh-CN" altLang="en-US" sz="2245" b="1">
              <a:solidFill>
                <a:srgbClr val="435468"/>
              </a:solidFill>
              <a:latin typeface="+mj-ea"/>
              <a:ea typeface="+mj-ea"/>
            </a:endParaRPr>
          </a:p>
        </p:txBody>
      </p:sp>
      <p:sp>
        <p:nvSpPr>
          <p:cNvPr id="42" name="矩形 41"/>
          <p:cNvSpPr/>
          <p:nvPr/>
        </p:nvSpPr>
        <p:spPr>
          <a:xfrm>
            <a:off x="2920380" y="6660737"/>
            <a:ext cx="3136083" cy="563616"/>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grpSp>
        <p:nvGrpSpPr>
          <p:cNvPr id="34" name="组合 33"/>
          <p:cNvGrpSpPr/>
          <p:nvPr/>
        </p:nvGrpSpPr>
        <p:grpSpPr>
          <a:xfrm>
            <a:off x="426332" y="105966"/>
            <a:ext cx="3340941" cy="590700"/>
            <a:chOff x="568442" y="141286"/>
            <a:chExt cx="4454590" cy="787601"/>
          </a:xfrm>
        </p:grpSpPr>
        <p:sp>
          <p:nvSpPr>
            <p:cNvPr id="37" name="文本框 36"/>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40" name="等腰三角形 3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3"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44" name="圆角矩形 4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450" fill="hold"/>
                                        <p:tgtEl>
                                          <p:spTgt spid="27"/>
                                        </p:tgtEl>
                                        <p:attrNameLst>
                                          <p:attrName>ppt_w</p:attrName>
                                        </p:attrNameLst>
                                      </p:cBhvr>
                                      <p:tavLst>
                                        <p:tav tm="0">
                                          <p:val>
                                            <p:fltVal val="0"/>
                                          </p:val>
                                        </p:tav>
                                        <p:tav tm="100000">
                                          <p:val>
                                            <p:strVal val="#ppt_w"/>
                                          </p:val>
                                        </p:tav>
                                      </p:tavLst>
                                    </p:anim>
                                    <p:anim calcmode="lin" valueType="num">
                                      <p:cBhvr>
                                        <p:cTn id="20" dur="450" fill="hold"/>
                                        <p:tgtEl>
                                          <p:spTgt spid="27"/>
                                        </p:tgtEl>
                                        <p:attrNameLst>
                                          <p:attrName>ppt_h</p:attrName>
                                        </p:attrNameLst>
                                      </p:cBhvr>
                                      <p:tavLst>
                                        <p:tav tm="0">
                                          <p:val>
                                            <p:strVal val="#ppt_h"/>
                                          </p:val>
                                        </p:tav>
                                        <p:tav tm="100000">
                                          <p:val>
                                            <p:strVal val="#ppt_h"/>
                                          </p:val>
                                        </p:tav>
                                      </p:tavLst>
                                    </p:anim>
                                  </p:childTnLst>
                                </p:cTn>
                              </p:par>
                              <p:par>
                                <p:cTn id="21" presetID="23" presetClass="entr" presetSubtype="16" fill="hold" grpId="0" nodeType="withEffect">
                                  <p:stCondLst>
                                    <p:cond delay="300"/>
                                  </p:stCondLst>
                                  <p:iterate type="lt">
                                    <p:tmPct val="2667"/>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par>
                                <p:cTn id="25" presetID="22" presetClass="entr" presetSubtype="8"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7" presetClass="entr" presetSubtype="10" fill="hold" grpId="0" nodeType="withEffect">
                                  <p:stCondLst>
                                    <p:cond delay="50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450" fill="hold"/>
                                        <p:tgtEl>
                                          <p:spTgt spid="41"/>
                                        </p:tgtEl>
                                        <p:attrNameLst>
                                          <p:attrName>ppt_w</p:attrName>
                                        </p:attrNameLst>
                                      </p:cBhvr>
                                      <p:tavLst>
                                        <p:tav tm="0">
                                          <p:val>
                                            <p:fltVal val="0"/>
                                          </p:val>
                                        </p:tav>
                                        <p:tav tm="100000">
                                          <p:val>
                                            <p:strVal val="#ppt_w"/>
                                          </p:val>
                                        </p:tav>
                                      </p:tavLst>
                                    </p:anim>
                                    <p:anim calcmode="lin" valueType="num">
                                      <p:cBhvr>
                                        <p:cTn id="31" dur="450" fill="hold"/>
                                        <p:tgtEl>
                                          <p:spTgt spid="41"/>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700"/>
                                  </p:stCondLst>
                                  <p:iterate type="lt">
                                    <p:tmPct val="2667"/>
                                  </p:iterate>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childTnLst>
                                </p:cTn>
                              </p:par>
                              <p:par>
                                <p:cTn id="36" presetID="22" presetClass="entr" presetSubtype="8" fill="hold" nodeType="withEffect">
                                  <p:stCondLst>
                                    <p:cond delay="9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17" presetClass="entr" presetSubtype="10" fill="hold" grpId="0" nodeType="withEffect">
                                  <p:stCondLst>
                                    <p:cond delay="1000"/>
                                  </p:stCondLst>
                                  <p:iterate type="lt">
                                    <p:tmPct val="10000"/>
                                  </p:iterate>
                                  <p:childTnLst>
                                    <p:set>
                                      <p:cBhvr>
                                        <p:cTn id="40" dur="1" fill="hold">
                                          <p:stCondLst>
                                            <p:cond delay="0"/>
                                          </p:stCondLst>
                                        </p:cTn>
                                        <p:tgtEl>
                                          <p:spTgt spid="32"/>
                                        </p:tgtEl>
                                        <p:attrNameLst>
                                          <p:attrName>style.visibility</p:attrName>
                                        </p:attrNameLst>
                                      </p:cBhvr>
                                      <p:to>
                                        <p:strVal val="visible"/>
                                      </p:to>
                                    </p:set>
                                    <p:anim calcmode="lin" valueType="num">
                                      <p:cBhvr>
                                        <p:cTn id="41" dur="450" fill="hold"/>
                                        <p:tgtEl>
                                          <p:spTgt spid="32"/>
                                        </p:tgtEl>
                                        <p:attrNameLst>
                                          <p:attrName>ppt_w</p:attrName>
                                        </p:attrNameLst>
                                      </p:cBhvr>
                                      <p:tavLst>
                                        <p:tav tm="0">
                                          <p:val>
                                            <p:fltVal val="0"/>
                                          </p:val>
                                        </p:tav>
                                        <p:tav tm="100000">
                                          <p:val>
                                            <p:strVal val="#ppt_w"/>
                                          </p:val>
                                        </p:tav>
                                      </p:tavLst>
                                    </p:anim>
                                    <p:anim calcmode="lin" valueType="num">
                                      <p:cBhvr>
                                        <p:cTn id="42" dur="450" fill="hold"/>
                                        <p:tgtEl>
                                          <p:spTgt spid="32"/>
                                        </p:tgtEl>
                                        <p:attrNameLst>
                                          <p:attrName>ppt_h</p:attrName>
                                        </p:attrNameLst>
                                      </p:cBhvr>
                                      <p:tavLst>
                                        <p:tav tm="0">
                                          <p:val>
                                            <p:strVal val="#ppt_h"/>
                                          </p:val>
                                        </p:tav>
                                        <p:tav tm="100000">
                                          <p:val>
                                            <p:strVal val="#ppt_h"/>
                                          </p:val>
                                        </p:tav>
                                      </p:tavLst>
                                    </p:anim>
                                  </p:childTnLst>
                                </p:cTn>
                              </p:par>
                              <p:par>
                                <p:cTn id="43" presetID="23" presetClass="entr" presetSubtype="16" fill="hold" grpId="0" nodeType="withEffect">
                                  <p:stCondLst>
                                    <p:cond delay="1100"/>
                                  </p:stCondLst>
                                  <p:iterate type="lt">
                                    <p:tmPct val="2667"/>
                                  </p:iterate>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childTnLst>
                                </p:cTn>
                              </p:par>
                              <p:par>
                                <p:cTn id="47" presetID="22" presetClass="entr" presetSubtype="8" fill="hold" nodeType="withEffect">
                                  <p:stCondLst>
                                    <p:cond delay="13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17" presetClass="entr" presetSubtype="10" fill="hold" grpId="0" nodeType="withEffect">
                                  <p:stCondLst>
                                    <p:cond delay="150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450" fill="hold"/>
                                        <p:tgtEl>
                                          <p:spTgt spid="38"/>
                                        </p:tgtEl>
                                        <p:attrNameLst>
                                          <p:attrName>ppt_w</p:attrName>
                                        </p:attrNameLst>
                                      </p:cBhvr>
                                      <p:tavLst>
                                        <p:tav tm="0">
                                          <p:val>
                                            <p:fltVal val="0"/>
                                          </p:val>
                                        </p:tav>
                                        <p:tav tm="100000">
                                          <p:val>
                                            <p:strVal val="#ppt_w"/>
                                          </p:val>
                                        </p:tav>
                                      </p:tavLst>
                                    </p:anim>
                                    <p:anim calcmode="lin" valueType="num">
                                      <p:cBhvr>
                                        <p:cTn id="53" dur="450" fill="hold"/>
                                        <p:tgtEl>
                                          <p:spTgt spid="38"/>
                                        </p:tgtEl>
                                        <p:attrNameLst>
                                          <p:attrName>ppt_h</p:attrName>
                                        </p:attrNameLst>
                                      </p:cBhvr>
                                      <p:tavLst>
                                        <p:tav tm="0">
                                          <p:val>
                                            <p:strVal val="#ppt_h"/>
                                          </p:val>
                                        </p:tav>
                                        <p:tav tm="100000">
                                          <p:val>
                                            <p:strVal val="#ppt_h"/>
                                          </p:val>
                                        </p:tav>
                                      </p:tavLst>
                                    </p:anim>
                                  </p:childTnLst>
                                </p:cTn>
                              </p:par>
                              <p:par>
                                <p:cTn id="54" presetID="23" presetClass="entr" presetSubtype="16" fill="hold" grpId="0" nodeType="withEffect">
                                  <p:stCondLst>
                                    <p:cond delay="1700"/>
                                  </p:stCondLst>
                                  <p:iterate type="lt">
                                    <p:tmPct val="2667"/>
                                  </p:iterate>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childTnLst>
                                </p:cTn>
                              </p:par>
                              <p:par>
                                <p:cTn id="58" presetID="22" presetClass="entr" presetSubtype="8" fill="hold" nodeType="withEffect">
                                  <p:stCondLst>
                                    <p:cond delay="19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par>
                                <p:cTn id="61" presetID="17" presetClass="entr" presetSubtype="10" fill="hold" grpId="0" nodeType="withEffect">
                                  <p:stCondLst>
                                    <p:cond delay="2000"/>
                                  </p:stCondLst>
                                  <p:iterate type="lt">
                                    <p:tmPct val="10000"/>
                                  </p:iterate>
                                  <p:childTnLst>
                                    <p:set>
                                      <p:cBhvr>
                                        <p:cTn id="62" dur="1" fill="hold">
                                          <p:stCondLst>
                                            <p:cond delay="0"/>
                                          </p:stCondLst>
                                        </p:cTn>
                                        <p:tgtEl>
                                          <p:spTgt spid="35"/>
                                        </p:tgtEl>
                                        <p:attrNameLst>
                                          <p:attrName>style.visibility</p:attrName>
                                        </p:attrNameLst>
                                      </p:cBhvr>
                                      <p:to>
                                        <p:strVal val="visible"/>
                                      </p:to>
                                    </p:set>
                                    <p:anim calcmode="lin" valueType="num">
                                      <p:cBhvr>
                                        <p:cTn id="63" dur="450" fill="hold"/>
                                        <p:tgtEl>
                                          <p:spTgt spid="35"/>
                                        </p:tgtEl>
                                        <p:attrNameLst>
                                          <p:attrName>ppt_w</p:attrName>
                                        </p:attrNameLst>
                                      </p:cBhvr>
                                      <p:tavLst>
                                        <p:tav tm="0">
                                          <p:val>
                                            <p:fltVal val="0"/>
                                          </p:val>
                                        </p:tav>
                                        <p:tav tm="100000">
                                          <p:val>
                                            <p:strVal val="#ppt_w"/>
                                          </p:val>
                                        </p:tav>
                                      </p:tavLst>
                                    </p:anim>
                                    <p:anim calcmode="lin" valueType="num">
                                      <p:cBhvr>
                                        <p:cTn id="64" dur="450" fill="hold"/>
                                        <p:tgtEl>
                                          <p:spTgt spid="35"/>
                                        </p:tgtEl>
                                        <p:attrNameLst>
                                          <p:attrName>ppt_h</p:attrName>
                                        </p:attrNameLst>
                                      </p:cBhvr>
                                      <p:tavLst>
                                        <p:tav tm="0">
                                          <p:val>
                                            <p:strVal val="#ppt_h"/>
                                          </p:val>
                                        </p:tav>
                                        <p:tav tm="100000">
                                          <p:val>
                                            <p:strVal val="#ppt_h"/>
                                          </p:val>
                                        </p:tav>
                                      </p:tavLst>
                                    </p:anim>
                                  </p:childTnLst>
                                </p:cTn>
                              </p:par>
                              <p:par>
                                <p:cTn id="65" presetID="23" presetClass="entr" presetSubtype="16" fill="hold" grpId="0" nodeType="withEffect">
                                  <p:stCondLst>
                                    <p:cond delay="2200"/>
                                  </p:stCondLst>
                                  <p:iterate type="lt">
                                    <p:tmPct val="2667"/>
                                  </p:iterate>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33" grpId="0"/>
      <p:bldP spid="35" grpId="0"/>
      <p:bldP spid="36" grpId="0"/>
      <p:bldP spid="38" grpId="0"/>
      <p:bldP spid="39" grpId="0"/>
      <p:bldP spid="41" grpId="0"/>
      <p:bldP spid="42" grpId="0"/>
      <p:bldP spid="44"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cxnSp>
        <p:nvCxnSpPr>
          <p:cNvPr id="3" name="直接连接符 2"/>
          <p:cNvCxnSpPr>
            <a:stCxn id="101" idx="3"/>
          </p:cNvCxnSpPr>
          <p:nvPr/>
        </p:nvCxnSpPr>
        <p:spPr>
          <a:xfrm>
            <a:off x="3540834"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752767"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7957407"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136591" y="4304546"/>
            <a:ext cx="11653" cy="1033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488899" y="5803501"/>
            <a:ext cx="199123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2488899" y="5350541"/>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5" name="TextBox 104"/>
          <p:cNvSpPr txBox="1"/>
          <p:nvPr/>
        </p:nvSpPr>
        <p:spPr>
          <a:xfrm>
            <a:off x="4698308" y="5799366"/>
            <a:ext cx="199123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698308" y="5346406"/>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7" name="TextBox 106"/>
          <p:cNvSpPr txBox="1"/>
          <p:nvPr/>
        </p:nvSpPr>
        <p:spPr>
          <a:xfrm>
            <a:off x="7006978" y="5795230"/>
            <a:ext cx="199123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7006978" y="5342270"/>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9" name="TextBox 108"/>
          <p:cNvSpPr txBox="1"/>
          <p:nvPr/>
        </p:nvSpPr>
        <p:spPr>
          <a:xfrm>
            <a:off x="9222443" y="5791095"/>
            <a:ext cx="1991237" cy="642606"/>
          </a:xfrm>
          <a:prstGeom prst="rect">
            <a:avLst/>
          </a:prstGeom>
          <a:noFill/>
        </p:spPr>
        <p:txBody>
          <a:bodyPr wrap="square" lIns="102611" tIns="51305" rIns="102611" bIns="51305" rtlCol="0">
            <a:spAutoFit/>
          </a:bodyPr>
          <a:lstStyle/>
          <a:p>
            <a:pPr algn="ct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222443" y="5338135"/>
            <a:ext cx="1991237" cy="518219"/>
          </a:xfrm>
          <a:prstGeom prst="rect">
            <a:avLst/>
          </a:prstGeom>
          <a:noFill/>
        </p:spPr>
        <p:txBody>
          <a:bodyPr wrap="square" lIns="102611" tIns="0" rIns="102611" bIns="0" rtlCol="0" anchor="t">
            <a:spAutoFit/>
          </a:bodyPr>
          <a:lstStyle/>
          <a:p>
            <a:pPr algn="ctr">
              <a:lnSpc>
                <a:spcPct val="150000"/>
              </a:lnSpc>
            </a:pPr>
            <a:r>
              <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245">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梯形 2"/>
          <p:cNvSpPr>
            <a:spLocks noChangeArrowheads="1"/>
          </p:cNvSpPr>
          <p:nvPr/>
        </p:nvSpPr>
        <p:spPr bwMode="auto">
          <a:xfrm flipV="1">
            <a:off x="1853902" y="4243355"/>
            <a:ext cx="10019842" cy="404429"/>
          </a:xfrm>
          <a:custGeom>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grpSp>
        <p:nvGrpSpPr>
          <p:cNvPr id="64" name="组合 9"/>
          <p:cNvGrpSpPr/>
          <p:nvPr/>
        </p:nvGrpSpPr>
        <p:grpSpPr>
          <a:xfrm>
            <a:off x="7202332" y="2869529"/>
            <a:ext cx="1558920" cy="1557138"/>
            <a:chExt cx="1387872" cy="1387872"/>
          </a:xfrm>
        </p:grpSpPr>
        <p:sp>
          <p:nvSpPr>
            <p:cNvPr id="65" name="同心圆 11"/>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66" name="空心弧 12"/>
            <p:cNvSpPr>
              <a:spLocks noChangeArrowheads="1"/>
            </p:cNvSpPr>
            <p:nvPr/>
          </p:nvSpPr>
          <p:spPr bwMode="auto">
            <a:xfrm rot="5400000">
              <a:off x="0" y="0"/>
              <a:ext cx="1387872" cy="1387872"/>
            </a:xfrm>
            <a:custGeom>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38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67" name="组合 13"/>
          <p:cNvGrpSpPr/>
          <p:nvPr/>
        </p:nvGrpSpPr>
        <p:grpSpPr>
          <a:xfrm>
            <a:off x="9368784" y="2869529"/>
            <a:ext cx="1558920" cy="1557138"/>
            <a:chExt cx="1387872" cy="1387872"/>
          </a:xfrm>
        </p:grpSpPr>
        <p:sp>
          <p:nvSpPr>
            <p:cNvPr id="68" name="同心圆 14"/>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69" name="空心弧 15"/>
            <p:cNvSpPr>
              <a:spLocks noChangeArrowheads="1"/>
            </p:cNvSpPr>
            <p:nvPr/>
          </p:nvSpPr>
          <p:spPr bwMode="auto">
            <a:xfrm rot="5400000">
              <a:off x="0" y="0"/>
              <a:ext cx="1387872" cy="1387872"/>
            </a:xfrm>
            <a:custGeom>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6">
                <a:lumMod val="20000"/>
                <a:lumOff val="80000"/>
                <a:alpha val="19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89" name="组合 13"/>
          <p:cNvGrpSpPr/>
          <p:nvPr/>
        </p:nvGrpSpPr>
        <p:grpSpPr>
          <a:xfrm>
            <a:off x="4979135" y="2869529"/>
            <a:ext cx="1558920" cy="1557138"/>
            <a:chExt cx="1387872" cy="1387872"/>
          </a:xfrm>
        </p:grpSpPr>
        <p:sp>
          <p:nvSpPr>
            <p:cNvPr id="90" name="同心圆 14"/>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96" name="空心弧 15"/>
            <p:cNvSpPr>
              <a:spLocks noChangeArrowheads="1"/>
            </p:cNvSpPr>
            <p:nvPr/>
          </p:nvSpPr>
          <p:spPr bwMode="auto">
            <a:xfrm rot="5400000">
              <a:off x="0" y="0"/>
              <a:ext cx="1387872" cy="1387872"/>
            </a:xfrm>
            <a:custGeom>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6">
                <a:lumMod val="20000"/>
                <a:lumOff val="80000"/>
                <a:alpha val="16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grpSp>
        <p:nvGrpSpPr>
          <p:cNvPr id="99" name="组合 9"/>
          <p:cNvGrpSpPr/>
          <p:nvPr/>
        </p:nvGrpSpPr>
        <p:grpSpPr>
          <a:xfrm>
            <a:off x="2761375" y="2869529"/>
            <a:ext cx="1558920" cy="1557138"/>
            <a:chExt cx="1387872" cy="1387872"/>
          </a:xfrm>
        </p:grpSpPr>
        <p:sp>
          <p:nvSpPr>
            <p:cNvPr id="100" name="同心圆 11"/>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101" name="空心弧 12"/>
            <p:cNvSpPr>
              <a:spLocks noChangeArrowheads="1"/>
            </p:cNvSpPr>
            <p:nvPr/>
          </p:nvSpPr>
          <p:spPr bwMode="auto">
            <a:xfrm rot="5400000">
              <a:off x="0" y="0"/>
              <a:ext cx="1387872" cy="1387872"/>
            </a:xfrm>
            <a:custGeom>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grpSp>
      <p:sp>
        <p:nvSpPr>
          <p:cNvPr id="119" name="文本框 19"/>
          <p:cNvSpPr>
            <a:spLocks noChangeArrowheads="1"/>
          </p:cNvSpPr>
          <p:nvPr/>
        </p:nvSpPr>
        <p:spPr bwMode="auto">
          <a:xfrm>
            <a:off x="3098246" y="3303921"/>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文本框 19"/>
          <p:cNvSpPr>
            <a:spLocks noChangeArrowheads="1"/>
          </p:cNvSpPr>
          <p:nvPr/>
        </p:nvSpPr>
        <p:spPr bwMode="auto">
          <a:xfrm>
            <a:off x="7562012" y="3319957"/>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文本框 19"/>
          <p:cNvSpPr>
            <a:spLocks noChangeArrowheads="1"/>
          </p:cNvSpPr>
          <p:nvPr/>
        </p:nvSpPr>
        <p:spPr bwMode="auto">
          <a:xfrm>
            <a:off x="9700309" y="3303921"/>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文本框 19"/>
          <p:cNvSpPr>
            <a:spLocks noChangeArrowheads="1"/>
          </p:cNvSpPr>
          <p:nvPr/>
        </p:nvSpPr>
        <p:spPr bwMode="auto">
          <a:xfrm>
            <a:off x="5321083" y="3325829"/>
            <a:ext cx="908484"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59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426332" y="105966"/>
            <a:ext cx="3340941" cy="590700"/>
            <a:chOff x="568442" y="141286"/>
            <a:chExt cx="4454590" cy="787601"/>
          </a:xfrm>
        </p:grpSpPr>
        <p:sp>
          <p:nvSpPr>
            <p:cNvPr id="49" name="文本框 48"/>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50" name="等腰三角形 49"/>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1"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2" name="圆角矩形 51"/>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filter="">
                                      <p:cBhvr>
                                        <p:cTn id="17" dur="900"/>
                                        <p:tgtEl>
                                          <p:spTgt spid="57"/>
                                        </p:tgtEl>
                                      </p:cBhvr>
                                    </p:animEffect>
                                  </p:childTnLst>
                                </p:cTn>
                              </p:par>
                              <p:par>
                                <p:cTn id="18" presetID="2" presetClass="entr" presetSubtype="8" fill="hold" nodeType="withEffect">
                                  <p:stCondLst>
                                    <p:cond delay="20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ppt_x</p:attrName>
                                        </p:attrNameLst>
                                      </p:cBhvr>
                                      <p:tavLst>
                                        <p:tav tm="0">
                                          <p:val>
                                            <p:strVal val="0-#ppt_w/2"/>
                                          </p:val>
                                        </p:tav>
                                        <p:tav tm="100000">
                                          <p:val>
                                            <p:strVal val="#ppt_x"/>
                                          </p:val>
                                        </p:tav>
                                      </p:tavLst>
                                    </p:anim>
                                    <p:anim calcmode="lin" valueType="num">
                                      <p:cBhvr>
                                        <p:cTn id="21" dur="500" fill="hold"/>
                                        <p:tgtEl>
                                          <p:spTgt spid="6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0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ppt_x</p:attrName>
                                        </p:attrNameLst>
                                      </p:cBhvr>
                                      <p:tavLst>
                                        <p:tav tm="0">
                                          <p:val>
                                            <p:strVal val="0-#ppt_w/2"/>
                                          </p:val>
                                        </p:tav>
                                        <p:tav tm="100000">
                                          <p:val>
                                            <p:strVal val="#ppt_x"/>
                                          </p:val>
                                        </p:tav>
                                      </p:tavLst>
                                    </p:anim>
                                    <p:anim calcmode="lin" valueType="num">
                                      <p:cBhvr>
                                        <p:cTn id="25" dur="500" fill="hold"/>
                                        <p:tgtEl>
                                          <p:spTgt spid="67"/>
                                        </p:tgtEl>
                                        <p:attrNameLst>
                                          <p:attrName>ppt_y</p:attrName>
                                        </p:attrNameLst>
                                      </p:cBhvr>
                                      <p:tavLst>
                                        <p:tav tm="0">
                                          <p:val>
                                            <p:strVal val="#ppt_y"/>
                                          </p:val>
                                        </p:tav>
                                        <p:tav tm="100000">
                                          <p:val>
                                            <p:strVal val="#ppt_y"/>
                                          </p:val>
                                        </p:tav>
                                      </p:tavLst>
                                    </p:anim>
                                  </p:childTnLst>
                                </p:cTn>
                              </p:par>
                              <p:par>
                                <p:cTn id="26" presetID="32" presetClass="emph" presetSubtype="0" fill="hold" nodeType="withEffect">
                                  <p:stCondLst>
                                    <p:cond delay="0"/>
                                  </p:stCondLst>
                                  <p:childTnLst>
                                    <p:animRot by="120000">
                                      <p:cBhvr>
                                        <p:cTn id="27" dur="100" fill="hold">
                                          <p:stCondLst>
                                            <p:cond delay="0"/>
                                          </p:stCondLst>
                                        </p:cTn>
                                        <p:tgtEl>
                                          <p:spTgt spid="64"/>
                                        </p:tgtEl>
                                        <p:attrNameLst>
                                          <p:attrName>r</p:attrName>
                                        </p:attrNameLst>
                                      </p:cBhvr>
                                    </p:animRot>
                                    <p:animRot by="-240000">
                                      <p:cBhvr>
                                        <p:cTn id="28" dur="200" fill="hold">
                                          <p:stCondLst>
                                            <p:cond delay="200"/>
                                          </p:stCondLst>
                                        </p:cTn>
                                        <p:tgtEl>
                                          <p:spTgt spid="64"/>
                                        </p:tgtEl>
                                        <p:attrNameLst>
                                          <p:attrName>r</p:attrName>
                                        </p:attrNameLst>
                                      </p:cBhvr>
                                    </p:animRot>
                                    <p:animRot by="240000">
                                      <p:cBhvr>
                                        <p:cTn id="29" dur="200" fill="hold">
                                          <p:stCondLst>
                                            <p:cond delay="400"/>
                                          </p:stCondLst>
                                        </p:cTn>
                                        <p:tgtEl>
                                          <p:spTgt spid="64"/>
                                        </p:tgtEl>
                                        <p:attrNameLst>
                                          <p:attrName>r</p:attrName>
                                        </p:attrNameLst>
                                      </p:cBhvr>
                                    </p:animRot>
                                    <p:animRot by="-240000">
                                      <p:cBhvr>
                                        <p:cTn id="30" dur="200" fill="hold">
                                          <p:stCondLst>
                                            <p:cond delay="600"/>
                                          </p:stCondLst>
                                        </p:cTn>
                                        <p:tgtEl>
                                          <p:spTgt spid="64"/>
                                        </p:tgtEl>
                                        <p:attrNameLst>
                                          <p:attrName>r</p:attrName>
                                        </p:attrNameLst>
                                      </p:cBhvr>
                                    </p:animRot>
                                    <p:animRot by="120000">
                                      <p:cBhvr>
                                        <p:cTn id="31" dur="200" fill="hold">
                                          <p:stCondLst>
                                            <p:cond delay="800"/>
                                          </p:stCondLst>
                                        </p:cTn>
                                        <p:tgtEl>
                                          <p:spTgt spid="64"/>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67"/>
                                        </p:tgtEl>
                                        <p:attrNameLst>
                                          <p:attrName>r</p:attrName>
                                        </p:attrNameLst>
                                      </p:cBhvr>
                                    </p:animRot>
                                    <p:animRot by="-240000">
                                      <p:cBhvr>
                                        <p:cTn id="34" dur="200" fill="hold">
                                          <p:stCondLst>
                                            <p:cond delay="200"/>
                                          </p:stCondLst>
                                        </p:cTn>
                                        <p:tgtEl>
                                          <p:spTgt spid="67"/>
                                        </p:tgtEl>
                                        <p:attrNameLst>
                                          <p:attrName>r</p:attrName>
                                        </p:attrNameLst>
                                      </p:cBhvr>
                                    </p:animRot>
                                    <p:animRot by="240000">
                                      <p:cBhvr>
                                        <p:cTn id="35" dur="200" fill="hold">
                                          <p:stCondLst>
                                            <p:cond delay="400"/>
                                          </p:stCondLst>
                                        </p:cTn>
                                        <p:tgtEl>
                                          <p:spTgt spid="67"/>
                                        </p:tgtEl>
                                        <p:attrNameLst>
                                          <p:attrName>r</p:attrName>
                                        </p:attrNameLst>
                                      </p:cBhvr>
                                    </p:animRot>
                                    <p:animRot by="-240000">
                                      <p:cBhvr>
                                        <p:cTn id="36" dur="200" fill="hold">
                                          <p:stCondLst>
                                            <p:cond delay="600"/>
                                          </p:stCondLst>
                                        </p:cTn>
                                        <p:tgtEl>
                                          <p:spTgt spid="67"/>
                                        </p:tgtEl>
                                        <p:attrNameLst>
                                          <p:attrName>r</p:attrName>
                                        </p:attrNameLst>
                                      </p:cBhvr>
                                    </p:animRot>
                                    <p:animRot by="120000">
                                      <p:cBhvr>
                                        <p:cTn id="37" dur="200" fill="hold">
                                          <p:stCondLst>
                                            <p:cond delay="800"/>
                                          </p:stCondLst>
                                        </p:cTn>
                                        <p:tgtEl>
                                          <p:spTgt spid="67"/>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ppt_x</p:attrName>
                                        </p:attrNameLst>
                                      </p:cBhvr>
                                      <p:tavLst>
                                        <p:tav tm="0">
                                          <p:val>
                                            <p:strVal val="0-#ppt_w/2"/>
                                          </p:val>
                                        </p:tav>
                                        <p:tav tm="100000">
                                          <p:val>
                                            <p:strVal val="#ppt_x"/>
                                          </p:val>
                                        </p:tav>
                                      </p:tavLst>
                                    </p:anim>
                                    <p:anim calcmode="lin" valueType="num">
                                      <p:cBhvr>
                                        <p:cTn id="41" dur="500" fill="hold"/>
                                        <p:tgtEl>
                                          <p:spTgt spid="89"/>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89"/>
                                        </p:tgtEl>
                                        <p:attrNameLst>
                                          <p:attrName>r</p:attrName>
                                        </p:attrNameLst>
                                      </p:cBhvr>
                                    </p:animRot>
                                    <p:animRot by="-240000">
                                      <p:cBhvr>
                                        <p:cTn id="44" dur="200" fill="hold">
                                          <p:stCondLst>
                                            <p:cond delay="200"/>
                                          </p:stCondLst>
                                        </p:cTn>
                                        <p:tgtEl>
                                          <p:spTgt spid="89"/>
                                        </p:tgtEl>
                                        <p:attrNameLst>
                                          <p:attrName>r</p:attrName>
                                        </p:attrNameLst>
                                      </p:cBhvr>
                                    </p:animRot>
                                    <p:animRot by="240000">
                                      <p:cBhvr>
                                        <p:cTn id="45" dur="200" fill="hold">
                                          <p:stCondLst>
                                            <p:cond delay="400"/>
                                          </p:stCondLst>
                                        </p:cTn>
                                        <p:tgtEl>
                                          <p:spTgt spid="89"/>
                                        </p:tgtEl>
                                        <p:attrNameLst>
                                          <p:attrName>r</p:attrName>
                                        </p:attrNameLst>
                                      </p:cBhvr>
                                    </p:animRot>
                                    <p:animRot by="-240000">
                                      <p:cBhvr>
                                        <p:cTn id="46" dur="200" fill="hold">
                                          <p:stCondLst>
                                            <p:cond delay="600"/>
                                          </p:stCondLst>
                                        </p:cTn>
                                        <p:tgtEl>
                                          <p:spTgt spid="89"/>
                                        </p:tgtEl>
                                        <p:attrNameLst>
                                          <p:attrName>r</p:attrName>
                                        </p:attrNameLst>
                                      </p:cBhvr>
                                    </p:animRot>
                                    <p:animRot by="120000">
                                      <p:cBhvr>
                                        <p:cTn id="47" dur="200" fill="hold">
                                          <p:stCondLst>
                                            <p:cond delay="800"/>
                                          </p:stCondLst>
                                        </p:cTn>
                                        <p:tgtEl>
                                          <p:spTgt spid="89"/>
                                        </p:tgtEl>
                                        <p:attrNameLst>
                                          <p:attrName>r</p:attrName>
                                        </p:attrNameLst>
                                      </p:cBhvr>
                                    </p:animRot>
                                  </p:childTnLst>
                                </p:cTn>
                              </p:par>
                              <p:par>
                                <p:cTn id="48" presetID="2" presetClass="entr" presetSubtype="8" fill="hold" nodeType="withEffect">
                                  <p:stCondLst>
                                    <p:cond delay="20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ppt_x</p:attrName>
                                        </p:attrNameLst>
                                      </p:cBhvr>
                                      <p:tavLst>
                                        <p:tav tm="0">
                                          <p:val>
                                            <p:strVal val="0-#ppt_w/2"/>
                                          </p:val>
                                        </p:tav>
                                        <p:tav tm="100000">
                                          <p:val>
                                            <p:strVal val="#ppt_x"/>
                                          </p:val>
                                        </p:tav>
                                      </p:tavLst>
                                    </p:anim>
                                    <p:anim calcmode="lin" valueType="num">
                                      <p:cBhvr>
                                        <p:cTn id="51" dur="500" fill="hold"/>
                                        <p:tgtEl>
                                          <p:spTgt spid="99"/>
                                        </p:tgtEl>
                                        <p:attrNameLst>
                                          <p:attrName>ppt_y</p:attrName>
                                        </p:attrNameLst>
                                      </p:cBhvr>
                                      <p:tavLst>
                                        <p:tav tm="0">
                                          <p:val>
                                            <p:strVal val="#ppt_y"/>
                                          </p:val>
                                        </p:tav>
                                        <p:tav tm="100000">
                                          <p:val>
                                            <p:strVal val="#ppt_y"/>
                                          </p:val>
                                        </p:tav>
                                      </p:tavLst>
                                    </p:anim>
                                  </p:childTnLst>
                                </p:cTn>
                              </p:par>
                              <p:par>
                                <p:cTn id="52" presetID="32" presetClass="emph" presetSubtype="0" fill="hold" nodeType="withEffect">
                                  <p:stCondLst>
                                    <p:cond delay="0"/>
                                  </p:stCondLst>
                                  <p:childTnLst>
                                    <p:animRot by="120000">
                                      <p:cBhvr>
                                        <p:cTn id="53" dur="100" fill="hold">
                                          <p:stCondLst>
                                            <p:cond delay="0"/>
                                          </p:stCondLst>
                                        </p:cTn>
                                        <p:tgtEl>
                                          <p:spTgt spid="99"/>
                                        </p:tgtEl>
                                        <p:attrNameLst>
                                          <p:attrName>r</p:attrName>
                                        </p:attrNameLst>
                                      </p:cBhvr>
                                    </p:animRot>
                                    <p:animRot by="-240000">
                                      <p:cBhvr>
                                        <p:cTn id="54" dur="200" fill="hold">
                                          <p:stCondLst>
                                            <p:cond delay="200"/>
                                          </p:stCondLst>
                                        </p:cTn>
                                        <p:tgtEl>
                                          <p:spTgt spid="99"/>
                                        </p:tgtEl>
                                        <p:attrNameLst>
                                          <p:attrName>r</p:attrName>
                                        </p:attrNameLst>
                                      </p:cBhvr>
                                    </p:animRot>
                                    <p:animRot by="240000">
                                      <p:cBhvr>
                                        <p:cTn id="55" dur="200" fill="hold">
                                          <p:stCondLst>
                                            <p:cond delay="400"/>
                                          </p:stCondLst>
                                        </p:cTn>
                                        <p:tgtEl>
                                          <p:spTgt spid="99"/>
                                        </p:tgtEl>
                                        <p:attrNameLst>
                                          <p:attrName>r</p:attrName>
                                        </p:attrNameLst>
                                      </p:cBhvr>
                                    </p:animRot>
                                    <p:animRot by="-240000">
                                      <p:cBhvr>
                                        <p:cTn id="56" dur="200" fill="hold">
                                          <p:stCondLst>
                                            <p:cond delay="600"/>
                                          </p:stCondLst>
                                        </p:cTn>
                                        <p:tgtEl>
                                          <p:spTgt spid="99"/>
                                        </p:tgtEl>
                                        <p:attrNameLst>
                                          <p:attrName>r</p:attrName>
                                        </p:attrNameLst>
                                      </p:cBhvr>
                                    </p:animRot>
                                    <p:animRot by="120000">
                                      <p:cBhvr>
                                        <p:cTn id="57" dur="200" fill="hold">
                                          <p:stCondLst>
                                            <p:cond delay="800"/>
                                          </p:stCondLst>
                                        </p:cTn>
                                        <p:tgtEl>
                                          <p:spTgt spid="99"/>
                                        </p:tgtEl>
                                        <p:attrNameLst>
                                          <p:attrName>r</p:attrName>
                                        </p:attrNameLst>
                                      </p:cBhvr>
                                    </p:animRot>
                                  </p:childTnLst>
                                </p:cTn>
                              </p:par>
                            </p:childTnLst>
                          </p:cTn>
                        </p:par>
                        <p:par>
                          <p:cTn id="58" fill="hold" nodeType="afterGroup">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randombar(horizontal)">
                                      <p:cBhvr>
                                        <p:cTn id="61" dur="500"/>
                                        <p:tgtEl>
                                          <p:spTgt spid="11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randombar(horizontal)">
                                      <p:cBhvr>
                                        <p:cTn id="64" dur="500"/>
                                        <p:tgtEl>
                                          <p:spTgt spid="12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randombar(horizontal)">
                                      <p:cBhvr>
                                        <p:cTn id="67" dur="500"/>
                                        <p:tgtEl>
                                          <p:spTgt spid="12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randombar(horizontal)">
                                      <p:cBhvr>
                                        <p:cTn id="70" dur="500"/>
                                        <p:tgtEl>
                                          <p:spTgt spid="121"/>
                                        </p:tgtEl>
                                      </p:cBhvr>
                                    </p:animEffect>
                                  </p:childTnLst>
                                </p:cTn>
                              </p:par>
                            </p:childTnLst>
                          </p:cTn>
                        </p:par>
                        <p:par>
                          <p:cTn id="71" fill="hold" nodeType="afterGroup">
                            <p:stCondLst>
                              <p:cond delay="2000"/>
                            </p:stCondLst>
                            <p:childTnLst>
                              <p:par>
                                <p:cTn id="72" presetID="47" presetClass="entr" presetSubtype="0" fill="hold" nodeType="afterEffect">
                                  <p:stCondLst>
                                    <p:cond delay="0"/>
                                  </p:stCondLst>
                                  <p:childTnLst>
                                    <p:set>
                                      <p:cBhvr>
                                        <p:cTn id="73" dur="1" fill="hold">
                                          <p:stCondLst>
                                            <p:cond delay="0"/>
                                          </p:stCondLst>
                                        </p:cTn>
                                        <p:tgtEl>
                                          <p:spTgt spid="125"/>
                                        </p:tgtEl>
                                        <p:attrNameLst>
                                          <p:attrName>style.visibility</p:attrName>
                                        </p:attrNameLst>
                                      </p:cBhvr>
                                      <p:to>
                                        <p:strVal val="visible"/>
                                      </p:to>
                                    </p:set>
                                    <p:animEffect transition="in" filter="fade">
                                      <p:cBhvr>
                                        <p:cTn id="74" dur="300"/>
                                        <p:tgtEl>
                                          <p:spTgt spid="125"/>
                                        </p:tgtEl>
                                      </p:cBhvr>
                                    </p:animEffect>
                                    <p:anim calcmode="lin" valueType="num">
                                      <p:cBhvr>
                                        <p:cTn id="75" dur="300" fill="hold"/>
                                        <p:tgtEl>
                                          <p:spTgt spid="125"/>
                                        </p:tgtEl>
                                        <p:attrNameLst>
                                          <p:attrName>ppt_x</p:attrName>
                                        </p:attrNameLst>
                                      </p:cBhvr>
                                      <p:tavLst>
                                        <p:tav tm="0">
                                          <p:val>
                                            <p:strVal val="#ppt_x"/>
                                          </p:val>
                                        </p:tav>
                                        <p:tav tm="100000">
                                          <p:val>
                                            <p:strVal val="#ppt_x"/>
                                          </p:val>
                                        </p:tav>
                                      </p:tavLst>
                                    </p:anim>
                                    <p:anim calcmode="lin" valueType="num">
                                      <p:cBhvr>
                                        <p:cTn id="76" dur="300" fill="hold"/>
                                        <p:tgtEl>
                                          <p:spTgt spid="125"/>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fade">
                                      <p:cBhvr>
                                        <p:cTn id="79" dur="300"/>
                                        <p:tgtEl>
                                          <p:spTgt spid="124"/>
                                        </p:tgtEl>
                                      </p:cBhvr>
                                    </p:animEffect>
                                    <p:anim calcmode="lin" valueType="num">
                                      <p:cBhvr>
                                        <p:cTn id="80" dur="300" fill="hold"/>
                                        <p:tgtEl>
                                          <p:spTgt spid="124"/>
                                        </p:tgtEl>
                                        <p:attrNameLst>
                                          <p:attrName>ppt_x</p:attrName>
                                        </p:attrNameLst>
                                      </p:cBhvr>
                                      <p:tavLst>
                                        <p:tav tm="0">
                                          <p:val>
                                            <p:strVal val="#ppt_x"/>
                                          </p:val>
                                        </p:tav>
                                        <p:tav tm="100000">
                                          <p:val>
                                            <p:strVal val="#ppt_x"/>
                                          </p:val>
                                        </p:tav>
                                      </p:tavLst>
                                    </p:anim>
                                    <p:anim calcmode="lin" valueType="num">
                                      <p:cBhvr>
                                        <p:cTn id="81" dur="300" fill="hold"/>
                                        <p:tgtEl>
                                          <p:spTgt spid="124"/>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300"/>
                                        <p:tgtEl>
                                          <p:spTgt spid="123"/>
                                        </p:tgtEl>
                                      </p:cBhvr>
                                    </p:animEffect>
                                    <p:anim calcmode="lin" valueType="num">
                                      <p:cBhvr>
                                        <p:cTn id="85" dur="300" fill="hold"/>
                                        <p:tgtEl>
                                          <p:spTgt spid="123"/>
                                        </p:tgtEl>
                                        <p:attrNameLst>
                                          <p:attrName>ppt_x</p:attrName>
                                        </p:attrNameLst>
                                      </p:cBhvr>
                                      <p:tavLst>
                                        <p:tav tm="0">
                                          <p:val>
                                            <p:strVal val="#ppt_x"/>
                                          </p:val>
                                        </p:tav>
                                        <p:tav tm="100000">
                                          <p:val>
                                            <p:strVal val="#ppt_x"/>
                                          </p:val>
                                        </p:tav>
                                      </p:tavLst>
                                    </p:anim>
                                    <p:anim calcmode="lin" valueType="num">
                                      <p:cBhvr>
                                        <p:cTn id="86" dur="300" fill="hold"/>
                                        <p:tgtEl>
                                          <p:spTgt spid="123"/>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300"/>
                                        <p:tgtEl>
                                          <p:spTgt spid="3"/>
                                        </p:tgtEl>
                                      </p:cBhvr>
                                    </p:animEffect>
                                    <p:anim calcmode="lin" valueType="num">
                                      <p:cBhvr>
                                        <p:cTn id="90" dur="300" fill="hold"/>
                                        <p:tgtEl>
                                          <p:spTgt spid="3"/>
                                        </p:tgtEl>
                                        <p:attrNameLst>
                                          <p:attrName>ppt_x</p:attrName>
                                        </p:attrNameLst>
                                      </p:cBhvr>
                                      <p:tavLst>
                                        <p:tav tm="0">
                                          <p:val>
                                            <p:strVal val="#ppt_x"/>
                                          </p:val>
                                        </p:tav>
                                        <p:tav tm="100000">
                                          <p:val>
                                            <p:strVal val="#ppt_x"/>
                                          </p:val>
                                        </p:tav>
                                      </p:tavLst>
                                    </p:anim>
                                    <p:anim calcmode="lin" valueType="num">
                                      <p:cBhvr>
                                        <p:cTn id="91" dur="300" fill="hold"/>
                                        <p:tgtEl>
                                          <p:spTgt spid="3"/>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23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anim calcmode="lin" valueType="num">
                                      <p:cBhvr>
                                        <p:cTn id="96" dur="500" fill="hold"/>
                                        <p:tgtEl>
                                          <p:spTgt spid="104"/>
                                        </p:tgtEl>
                                        <p:attrNameLst>
                                          <p:attrName>ppt_x</p:attrName>
                                        </p:attrNameLst>
                                      </p:cBhvr>
                                      <p:tavLst>
                                        <p:tav tm="0">
                                          <p:val>
                                            <p:strVal val="#ppt_x"/>
                                          </p:val>
                                        </p:tav>
                                        <p:tav tm="100000">
                                          <p:val>
                                            <p:strVal val="#ppt_x"/>
                                          </p:val>
                                        </p:tav>
                                      </p:tavLst>
                                    </p:anim>
                                    <p:anim calcmode="lin" valueType="num">
                                      <p:cBhvr>
                                        <p:cTn id="97" dur="500" fill="hold"/>
                                        <p:tgtEl>
                                          <p:spTgt spid="104"/>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2800"/>
                            </p:stCondLst>
                            <p:childTnLst>
                              <p:par>
                                <p:cTn id="99" presetID="14" presetClass="entr" presetSubtype="10" fill="hold" grpId="0" nodeType="after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randombar(horizontal)">
                                      <p:cBhvr>
                                        <p:cTn id="101" dur="500"/>
                                        <p:tgtEl>
                                          <p:spTgt spid="103"/>
                                        </p:tgtEl>
                                      </p:cBhvr>
                                    </p:animEffect>
                                  </p:childTnLst>
                                </p:cTn>
                              </p:par>
                            </p:childTnLst>
                          </p:cTn>
                        </p:par>
                        <p:par>
                          <p:cTn id="102" fill="hold" nodeType="afterGroup">
                            <p:stCondLst>
                              <p:cond delay="33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500"/>
                                        <p:tgtEl>
                                          <p:spTgt spid="106"/>
                                        </p:tgtEl>
                                      </p:cBhvr>
                                    </p:animEffect>
                                    <p:anim calcmode="lin" valueType="num">
                                      <p:cBhvr>
                                        <p:cTn id="106" dur="500" fill="hold"/>
                                        <p:tgtEl>
                                          <p:spTgt spid="106"/>
                                        </p:tgtEl>
                                        <p:attrNameLst>
                                          <p:attrName>ppt_x</p:attrName>
                                        </p:attrNameLst>
                                      </p:cBhvr>
                                      <p:tavLst>
                                        <p:tav tm="0">
                                          <p:val>
                                            <p:strVal val="#ppt_x"/>
                                          </p:val>
                                        </p:tav>
                                        <p:tav tm="100000">
                                          <p:val>
                                            <p:strVal val="#ppt_x"/>
                                          </p:val>
                                        </p:tav>
                                      </p:tavLst>
                                    </p:anim>
                                    <p:anim calcmode="lin" valueType="num">
                                      <p:cBhvr>
                                        <p:cTn id="107" dur="500" fill="hold"/>
                                        <p:tgtEl>
                                          <p:spTgt spid="106"/>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3800"/>
                            </p:stCondLst>
                            <p:childTnLst>
                              <p:par>
                                <p:cTn id="109" presetID="14" presetClass="entr" presetSubtype="10"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randombar(horizontal)">
                                      <p:cBhvr>
                                        <p:cTn id="111" dur="500"/>
                                        <p:tgtEl>
                                          <p:spTgt spid="105"/>
                                        </p:tgtEl>
                                      </p:cBhvr>
                                    </p:animEffect>
                                  </p:childTnLst>
                                </p:cTn>
                              </p:par>
                            </p:childTnLst>
                          </p:cTn>
                        </p:par>
                        <p:par>
                          <p:cTn id="112" fill="hold" nodeType="afterGroup">
                            <p:stCondLst>
                              <p:cond delay="4300"/>
                            </p:stCondLst>
                            <p:childTnLst>
                              <p:par>
                                <p:cTn id="113" presetID="42" presetClass="entr" presetSubtype="0"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fade">
                                      <p:cBhvr>
                                        <p:cTn id="115" dur="500"/>
                                        <p:tgtEl>
                                          <p:spTgt spid="108"/>
                                        </p:tgtEl>
                                      </p:cBhvr>
                                    </p:animEffect>
                                    <p:anim calcmode="lin" valueType="num">
                                      <p:cBhvr>
                                        <p:cTn id="116" dur="500" fill="hold"/>
                                        <p:tgtEl>
                                          <p:spTgt spid="108"/>
                                        </p:tgtEl>
                                        <p:attrNameLst>
                                          <p:attrName>ppt_x</p:attrName>
                                        </p:attrNameLst>
                                      </p:cBhvr>
                                      <p:tavLst>
                                        <p:tav tm="0">
                                          <p:val>
                                            <p:strVal val="#ppt_x"/>
                                          </p:val>
                                        </p:tav>
                                        <p:tav tm="100000">
                                          <p:val>
                                            <p:strVal val="#ppt_x"/>
                                          </p:val>
                                        </p:tav>
                                      </p:tavLst>
                                    </p:anim>
                                    <p:anim calcmode="lin" valueType="num">
                                      <p:cBhvr>
                                        <p:cTn id="117" dur="500" fill="hold"/>
                                        <p:tgtEl>
                                          <p:spTgt spid="108"/>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4800"/>
                            </p:stCondLst>
                            <p:childTnLst>
                              <p:par>
                                <p:cTn id="119" presetID="14" presetClass="entr" presetSubtype="10" fill="hold" grpId="0" nodeType="after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randombar(horizontal)">
                                      <p:cBhvr>
                                        <p:cTn id="121" dur="500"/>
                                        <p:tgtEl>
                                          <p:spTgt spid="107"/>
                                        </p:tgtEl>
                                      </p:cBhvr>
                                    </p:animEffect>
                                  </p:childTnLst>
                                </p:cTn>
                              </p:par>
                            </p:childTnLst>
                          </p:cTn>
                        </p:par>
                        <p:par>
                          <p:cTn id="122" fill="hold" nodeType="afterGroup">
                            <p:stCondLst>
                              <p:cond delay="5300"/>
                            </p:stCondLst>
                            <p:childTnLst>
                              <p:par>
                                <p:cTn id="123" presetID="42" presetClass="entr" presetSubtype="0" fill="hold" grpId="0" nodeType="afterEffect">
                                  <p:stCondLst>
                                    <p:cond delay="0"/>
                                  </p:stCondLst>
                                  <p:childTnLst>
                                    <p:set>
                                      <p:cBhvr>
                                        <p:cTn id="124" dur="1" fill="hold">
                                          <p:stCondLst>
                                            <p:cond delay="0"/>
                                          </p:stCondLst>
                                        </p:cTn>
                                        <p:tgtEl>
                                          <p:spTgt spid="110"/>
                                        </p:tgtEl>
                                        <p:attrNameLst>
                                          <p:attrName>style.visibility</p:attrName>
                                        </p:attrNameLst>
                                      </p:cBhvr>
                                      <p:to>
                                        <p:strVal val="visible"/>
                                      </p:to>
                                    </p:set>
                                    <p:animEffect transition="in" filter="fade">
                                      <p:cBhvr>
                                        <p:cTn id="125" dur="500"/>
                                        <p:tgtEl>
                                          <p:spTgt spid="110"/>
                                        </p:tgtEl>
                                      </p:cBhvr>
                                    </p:animEffect>
                                    <p:anim calcmode="lin" valueType="num">
                                      <p:cBhvr>
                                        <p:cTn id="126" dur="500" fill="hold"/>
                                        <p:tgtEl>
                                          <p:spTgt spid="110"/>
                                        </p:tgtEl>
                                        <p:attrNameLst>
                                          <p:attrName>ppt_x</p:attrName>
                                        </p:attrNameLst>
                                      </p:cBhvr>
                                      <p:tavLst>
                                        <p:tav tm="0">
                                          <p:val>
                                            <p:strVal val="#ppt_x"/>
                                          </p:val>
                                        </p:tav>
                                        <p:tav tm="100000">
                                          <p:val>
                                            <p:strVal val="#ppt_x"/>
                                          </p:val>
                                        </p:tav>
                                      </p:tavLst>
                                    </p:anim>
                                    <p:anim calcmode="lin" valueType="num">
                                      <p:cBhvr>
                                        <p:cTn id="127" dur="500" fill="hold"/>
                                        <p:tgtEl>
                                          <p:spTgt spid="110"/>
                                        </p:tgtEl>
                                        <p:attrNameLst>
                                          <p:attrName>ppt_y</p:attrName>
                                        </p:attrNameLst>
                                      </p:cBhvr>
                                      <p:tavLst>
                                        <p:tav tm="0">
                                          <p:val>
                                            <p:strVal val="#ppt_y+.1"/>
                                          </p:val>
                                        </p:tav>
                                        <p:tav tm="100000">
                                          <p:val>
                                            <p:strVal val="#ppt_y"/>
                                          </p:val>
                                        </p:tav>
                                      </p:tavLst>
                                    </p:anim>
                                  </p:childTnLst>
                                </p:cTn>
                              </p:par>
                            </p:childTnLst>
                          </p:cTn>
                        </p:par>
                        <p:par>
                          <p:cTn id="128" fill="hold" nodeType="afterGroup">
                            <p:stCondLst>
                              <p:cond delay="5800"/>
                            </p:stCondLst>
                            <p:childTnLst>
                              <p:par>
                                <p:cTn id="129" presetID="14" presetClass="entr" presetSubtype="10" fill="hold" grpId="0" nodeType="after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randombar(horizontal)">
                                      <p:cBhvr>
                                        <p:cTn id="13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animBg="1"/>
      <p:bldP spid="119" grpId="0"/>
      <p:bldP spid="120" grpId="0"/>
      <p:bldP spid="121" grpId="0"/>
      <p:bldP spid="122" grpId="0"/>
      <p:bldP spid="52"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圆角矩形 1"/>
          <p:cNvSpPr/>
          <p:nvPr/>
        </p:nvSpPr>
        <p:spPr>
          <a:xfrm>
            <a:off x="2509979" y="2519900"/>
            <a:ext cx="9291730" cy="384780"/>
          </a:xfrm>
          <a:prstGeom prst="roundRect">
            <a:avLst>
              <a:gd name="adj" fmla="val 50000"/>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 name="Freeform 803"/>
          <p:cNvSpPr/>
          <p:nvPr/>
        </p:nvSpPr>
        <p:spPr bwMode="auto">
          <a:xfrm>
            <a:off x="1686977" y="2306134"/>
            <a:ext cx="630612" cy="598547"/>
          </a:xfrm>
          <a:custGeom>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435468"/>
          </a:solidFill>
          <a:ln>
            <a:noFill/>
          </a:ln>
        </p:spPr>
        <p:txBody>
          <a:bodyPr/>
          <a:lstStyle/>
          <a:p>
            <a:endParaRPr lang="zh-CN" altLang="en-US" sz="2915"/>
          </a:p>
        </p:txBody>
      </p:sp>
      <p:sp>
        <p:nvSpPr>
          <p:cNvPr id="4" name="圆角矩形 3"/>
          <p:cNvSpPr/>
          <p:nvPr/>
        </p:nvSpPr>
        <p:spPr>
          <a:xfrm>
            <a:off x="2622206" y="2633909"/>
            <a:ext cx="6110168" cy="178139"/>
          </a:xfrm>
          <a:prstGeom prst="roundRect">
            <a:avLst>
              <a:gd name="adj" fmla="val 50000"/>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6" name="文本框 5"/>
          <p:cNvSpPr txBox="1"/>
          <p:nvPr/>
        </p:nvSpPr>
        <p:spPr bwMode="auto">
          <a:xfrm>
            <a:off x="8283463" y="1891070"/>
            <a:ext cx="747320" cy="541238"/>
          </a:xfrm>
          <a:prstGeom prst="rect">
            <a:avLst/>
          </a:prstGeom>
          <a:noFill/>
        </p:spPr>
        <p:txBody>
          <a:bodyPr wrap="none">
            <a:spAutoFit/>
          </a:bodyPr>
          <a:lstStyle/>
          <a:p>
            <a:pPr>
              <a:defRPr/>
            </a:pPr>
            <a:r>
              <a:rPr lang="en-US" altLang="zh-CN" sz="2915">
                <a:solidFill>
                  <a:srgbClr val="435468"/>
                </a:solidFill>
                <a:latin typeface="+mj-ea"/>
                <a:ea typeface="+mj-ea"/>
              </a:rPr>
              <a:t>65%</a:t>
            </a:r>
            <a:endParaRPr lang="zh-CN" altLang="en-US" sz="2915">
              <a:solidFill>
                <a:srgbClr val="435468"/>
              </a:solidFill>
              <a:latin typeface="+mj-ea"/>
              <a:ea typeface="+mj-ea"/>
            </a:endParaRPr>
          </a:p>
        </p:txBody>
      </p:sp>
      <p:cxnSp>
        <p:nvCxnSpPr>
          <p:cNvPr id="7" name="直接连接符 6"/>
          <p:cNvCxnSpPr/>
          <p:nvPr/>
        </p:nvCxnSpPr>
        <p:spPr bwMode="auto">
          <a:xfrm flipH="1">
            <a:off x="8653991" y="2306133"/>
            <a:ext cx="0" cy="343809"/>
          </a:xfrm>
          <a:prstGeom prst="line">
            <a:avLst/>
          </a:prstGeom>
          <a:ln w="254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2509979" y="3693837"/>
            <a:ext cx="9291730" cy="384780"/>
          </a:xfrm>
          <a:prstGeom prst="roundRect">
            <a:avLst>
              <a:gd name="adj" fmla="val 50000"/>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9" name="Freeform 803"/>
          <p:cNvSpPr/>
          <p:nvPr/>
        </p:nvSpPr>
        <p:spPr bwMode="auto">
          <a:xfrm>
            <a:off x="1686977" y="3480070"/>
            <a:ext cx="630612" cy="598547"/>
          </a:xfrm>
          <a:custGeom>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435468"/>
          </a:solidFill>
          <a:ln>
            <a:noFill/>
          </a:ln>
        </p:spPr>
        <p:txBody>
          <a:bodyPr/>
          <a:lstStyle/>
          <a:p>
            <a:endParaRPr lang="zh-CN" altLang="en-US" sz="2915"/>
          </a:p>
        </p:txBody>
      </p:sp>
      <p:sp>
        <p:nvSpPr>
          <p:cNvPr id="10" name="圆角矩形 9"/>
          <p:cNvSpPr/>
          <p:nvPr/>
        </p:nvSpPr>
        <p:spPr>
          <a:xfrm>
            <a:off x="2622206" y="3811409"/>
            <a:ext cx="3345450" cy="174576"/>
          </a:xfrm>
          <a:prstGeom prst="roundRect">
            <a:avLst>
              <a:gd name="adj" fmla="val 50000"/>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2" name="文本框 11"/>
          <p:cNvSpPr txBox="1"/>
          <p:nvPr/>
        </p:nvSpPr>
        <p:spPr bwMode="auto">
          <a:xfrm>
            <a:off x="5547248" y="3066788"/>
            <a:ext cx="747320" cy="541238"/>
          </a:xfrm>
          <a:prstGeom prst="rect">
            <a:avLst/>
          </a:prstGeom>
          <a:noFill/>
        </p:spPr>
        <p:txBody>
          <a:bodyPr wrap="none">
            <a:spAutoFit/>
          </a:bodyPr>
          <a:lstStyle/>
          <a:p>
            <a:pPr>
              <a:defRPr/>
            </a:pPr>
            <a:r>
              <a:rPr lang="en-US" altLang="zh-CN" sz="2915">
                <a:solidFill>
                  <a:srgbClr val="435468"/>
                </a:solidFill>
                <a:latin typeface="+mj-ea"/>
                <a:ea typeface="+mj-ea"/>
              </a:rPr>
              <a:t>35%</a:t>
            </a:r>
            <a:endParaRPr lang="zh-CN" altLang="en-US" sz="2915">
              <a:solidFill>
                <a:srgbClr val="435468"/>
              </a:solidFill>
              <a:latin typeface="+mj-ea"/>
              <a:ea typeface="+mj-ea"/>
            </a:endParaRPr>
          </a:p>
        </p:txBody>
      </p:sp>
      <p:cxnSp>
        <p:nvCxnSpPr>
          <p:cNvPr id="13" name="直接连接符 12"/>
          <p:cNvCxnSpPr/>
          <p:nvPr/>
        </p:nvCxnSpPr>
        <p:spPr bwMode="auto">
          <a:xfrm flipH="1">
            <a:off x="5917778" y="3480071"/>
            <a:ext cx="0" cy="343808"/>
          </a:xfrm>
          <a:prstGeom prst="line">
            <a:avLst/>
          </a:prstGeom>
          <a:ln w="254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509979" y="4825019"/>
            <a:ext cx="9291730" cy="384780"/>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5" name="Freeform 803"/>
          <p:cNvSpPr/>
          <p:nvPr/>
        </p:nvSpPr>
        <p:spPr bwMode="auto">
          <a:xfrm>
            <a:off x="1686977" y="4611252"/>
            <a:ext cx="630612" cy="598547"/>
          </a:xfrm>
          <a:custGeom>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2915"/>
          </a:p>
        </p:txBody>
      </p:sp>
      <p:sp>
        <p:nvSpPr>
          <p:cNvPr id="16" name="圆角矩形 15"/>
          <p:cNvSpPr/>
          <p:nvPr/>
        </p:nvSpPr>
        <p:spPr>
          <a:xfrm>
            <a:off x="2622206" y="4935466"/>
            <a:ext cx="8174799" cy="181702"/>
          </a:xfrm>
          <a:prstGeom prst="roundRect">
            <a:avLst>
              <a:gd name="adj" fmla="val 50000"/>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17" name="文本框 16"/>
          <p:cNvSpPr txBox="1"/>
          <p:nvPr/>
        </p:nvSpPr>
        <p:spPr>
          <a:xfrm>
            <a:off x="10353914" y="4211529"/>
            <a:ext cx="819263" cy="541238"/>
          </a:xfrm>
          <a:prstGeom prst="rect">
            <a:avLst/>
          </a:prstGeom>
          <a:noFill/>
        </p:spPr>
        <p:txBody>
          <a:bodyPr wrap="square">
            <a:spAutoFit/>
          </a:bodyPr>
          <a:lstStyle/>
          <a:p>
            <a:pPr>
              <a:defRPr/>
            </a:pPr>
            <a:r>
              <a:rPr lang="en-US" altLang="zh-CN" sz="2915">
                <a:solidFill>
                  <a:srgbClr val="E40000"/>
                </a:solidFill>
                <a:latin typeface="+mj-ea"/>
                <a:ea typeface="+mj-ea"/>
              </a:rPr>
              <a:t>89%</a:t>
            </a:r>
            <a:endParaRPr lang="zh-CN" altLang="en-US" sz="2915">
              <a:solidFill>
                <a:srgbClr val="E40000"/>
              </a:solidFill>
              <a:latin typeface="+mj-ea"/>
              <a:ea typeface="+mj-ea"/>
            </a:endParaRPr>
          </a:p>
        </p:txBody>
      </p:sp>
      <p:cxnSp>
        <p:nvCxnSpPr>
          <p:cNvPr id="18" name="直接连接符 17"/>
          <p:cNvCxnSpPr/>
          <p:nvPr/>
        </p:nvCxnSpPr>
        <p:spPr>
          <a:xfrm flipH="1">
            <a:off x="10743563" y="4655787"/>
            <a:ext cx="0" cy="342027"/>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536699" y="5507293"/>
            <a:ext cx="2547388" cy="437684"/>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245">
                <a:solidFill>
                  <a:schemeClr val="bg2">
                    <a:lumMod val="10000"/>
                  </a:schemeClr>
                </a:solidFill>
                <a:latin typeface="+mj-ea"/>
                <a:ea typeface="+mj-ea"/>
              </a:rPr>
              <a:t>点击此处添加标题</a:t>
            </a:r>
            <a:endParaRPr lang="zh-CN" altLang="en-US" sz="2245">
              <a:solidFill>
                <a:schemeClr val="bg2">
                  <a:lumMod val="10000"/>
                </a:schemeClr>
              </a:solidFill>
              <a:latin typeface="+mj-ea"/>
              <a:ea typeface="+mj-ea"/>
            </a:endParaRPr>
          </a:p>
        </p:txBody>
      </p:sp>
      <p:sp>
        <p:nvSpPr>
          <p:cNvPr id="20" name="矩形 19"/>
          <p:cNvSpPr/>
          <p:nvPr/>
        </p:nvSpPr>
        <p:spPr>
          <a:xfrm>
            <a:off x="2509979" y="5956202"/>
            <a:ext cx="9484120" cy="799258"/>
          </a:xfrm>
          <a:prstGeom prst="rect">
            <a:avLst/>
          </a:prstGeom>
          <a:noFill/>
        </p:spPr>
        <p:txBody>
          <a:bodyPr>
            <a:spAutoFit/>
          </a:bodyPr>
          <a:lstStyle/>
          <a:p>
            <a:pPr>
              <a:lnSpc>
                <a:spcPct val="130000"/>
              </a:lnSpc>
              <a:defRPr/>
            </a:pPr>
            <a:r>
              <a:rPr lang="zh-CN" altLang="en-US" sz="1180">
                <a:solidFill>
                  <a:schemeClr val="bg2">
                    <a:lumMod val="50000"/>
                  </a:schemeClr>
                </a:solidFill>
                <a:latin typeface="+mj-ea"/>
                <a:ea typeface="+mj-ea"/>
              </a:rPr>
              <a:t>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之间点击添点击添</a:t>
            </a:r>
            <a:endParaRPr lang="zh-CN" altLang="en-US" sz="1180">
              <a:solidFill>
                <a:schemeClr val="bg2">
                  <a:lumMod val="50000"/>
                </a:schemeClr>
              </a:solidFill>
              <a:latin typeface="+mj-ea"/>
              <a:ea typeface="+mj-ea"/>
            </a:endParaRPr>
          </a:p>
        </p:txBody>
      </p:sp>
      <p:grpSp>
        <p:nvGrpSpPr>
          <p:cNvPr id="21" name="组合 20"/>
          <p:cNvGrpSpPr/>
          <p:nvPr/>
        </p:nvGrpSpPr>
        <p:grpSpPr>
          <a:xfrm>
            <a:off x="426332" y="105966"/>
            <a:ext cx="3340941" cy="590700"/>
            <a:chOff x="568442" y="141286"/>
            <a:chExt cx="4454590" cy="787601"/>
          </a:xfrm>
        </p:grpSpPr>
        <p:sp>
          <p:nvSpPr>
            <p:cNvPr id="22" name="文本框 21"/>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23" name="等腰三角形 22"/>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4"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5" name="圆角矩形 24"/>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30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4"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53" presetClass="entr" presetSubtype="16" fill="hold" grpId="0" nodeType="withEffect">
                                  <p:stCondLst>
                                    <p:cond delay="6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8" fill="hold" grpId="0" nodeType="withEffect">
                                  <p:stCondLst>
                                    <p:cond delay="9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11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4" fill="hold" nodeType="withEffect">
                                  <p:stCondLst>
                                    <p:cond delay="130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16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22" presetClass="entr" presetSubtype="8" fill="hold" grpId="0" nodeType="withEffect">
                                  <p:stCondLst>
                                    <p:cond delay="18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4" fill="hold" nodeType="withEffect">
                                  <p:stCondLst>
                                    <p:cond delay="230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53" presetClass="entr" presetSubtype="16" fill="hold" grpId="0" nodeType="withEffect">
                                  <p:stCondLst>
                                    <p:cond delay="250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31" presetClass="entr" presetSubtype="0" fill="hold" grpId="0" nodeType="withEffect">
                                  <p:stCondLst>
                                    <p:cond delay="2700"/>
                                  </p:stCondLst>
                                  <p:iterate type="lt">
                                    <p:tmPct val="5000"/>
                                  </p:iterate>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fltVal val="0"/>
                                          </p:val>
                                        </p:tav>
                                        <p:tav tm="100000">
                                          <p:val>
                                            <p:strVal val="#ppt_w"/>
                                          </p:val>
                                        </p:tav>
                                      </p:tavLst>
                                    </p:anim>
                                    <p:anim calcmode="lin" valueType="num">
                                      <p:cBhvr>
                                        <p:cTn id="74" dur="1000" fill="hold"/>
                                        <p:tgtEl>
                                          <p:spTgt spid="19"/>
                                        </p:tgtEl>
                                        <p:attrNameLst>
                                          <p:attrName>ppt_h</p:attrName>
                                        </p:attrNameLst>
                                      </p:cBhvr>
                                      <p:tavLst>
                                        <p:tav tm="0">
                                          <p:val>
                                            <p:fltVal val="0"/>
                                          </p:val>
                                        </p:tav>
                                        <p:tav tm="100000">
                                          <p:val>
                                            <p:strVal val="#ppt_h"/>
                                          </p:val>
                                        </p:tav>
                                      </p:tavLst>
                                    </p:anim>
                                    <p:anim calcmode="lin" valueType="num">
                                      <p:cBhvr>
                                        <p:cTn id="75" dur="1000" fill="hold"/>
                                        <p:tgtEl>
                                          <p:spTgt spid="19"/>
                                        </p:tgtEl>
                                        <p:attrNameLst>
                                          <p:attrName>style.rotation</p:attrName>
                                        </p:attrNameLst>
                                      </p:cBhvr>
                                      <p:tavLst>
                                        <p:tav tm="0">
                                          <p:val>
                                            <p:fltVal val="90"/>
                                          </p:val>
                                        </p:tav>
                                        <p:tav tm="100000">
                                          <p:val>
                                            <p:fltVal val="0"/>
                                          </p:val>
                                        </p:tav>
                                      </p:tavLst>
                                    </p:anim>
                                    <p:animEffect transition="in" filter="fade">
                                      <p:cBhvr>
                                        <p:cTn id="76" dur="1000"/>
                                        <p:tgtEl>
                                          <p:spTgt spid="19"/>
                                        </p:tgtEl>
                                      </p:cBhvr>
                                    </p:animEffect>
                                  </p:childTnLst>
                                </p:cTn>
                              </p:par>
                              <p:par>
                                <p:cTn id="77" presetID="19" presetClass="entr" presetSubtype="10" fill="hold" grpId="0" nodeType="withEffect">
                                  <p:stCondLst>
                                    <p:cond delay="3500"/>
                                  </p:stCondLst>
                                  <p:iterate type="lt">
                                    <p:tmPct val="1677"/>
                                  </p:iterate>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fmla="#ppt_w*sin(2.5*pi*$)">
                                          <p:val>
                                            <p:fltVal val="0"/>
                                          </p:val>
                                        </p:tav>
                                        <p:tav tm="100000">
                                          <p:val>
                                            <p:fltVal val="1"/>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animBg="1"/>
      <p:bldP spid="9" grpId="0" animBg="1"/>
      <p:bldP spid="10" grpId="0" animBg="1"/>
      <p:bldP spid="12" grpId="0"/>
      <p:bldP spid="14" grpId="0" animBg="1"/>
      <p:bldP spid="15" grpId="0" animBg="1"/>
      <p:bldP spid="16" grpId="0" animBg="1"/>
      <p:bldP spid="17" grpId="0"/>
      <p:bldP spid="19" grpId="0"/>
      <p:bldP spid="20" grpId="0"/>
      <p:bldP spid="25"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齿轮1"/>
          <p:cNvSpPr/>
          <p:nvPr/>
        </p:nvSpPr>
        <p:spPr>
          <a:xfrm>
            <a:off x="6231018" y="3853075"/>
            <a:ext cx="3344263" cy="3344263"/>
          </a:xfrm>
          <a:custGeom>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C80000"/>
          </a:solidFill>
          <a:ln w="25400" cap="flat" cmpd="sng" algn="ctr">
            <a:no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4190" b="1" kern="0">
                <a:solidFill>
                  <a:sysClr val="window" lastClr="FFFFFF"/>
                </a:solidFill>
                <a:latin typeface="Calibri"/>
                <a:ea typeface="微软雅黑" panose="020b0503020204020204" pitchFamily="34" charset="-122"/>
              </a:rPr>
              <a:t>文本</a:t>
            </a:r>
            <a:r>
              <a:rPr lang="en-US" altLang="zh-CN" sz="4190" b="1" kern="0">
                <a:solidFill>
                  <a:sysClr val="window" lastClr="FFFFFF"/>
                </a:solidFill>
                <a:latin typeface="Calibri"/>
                <a:ea typeface="微软雅黑" panose="020b0503020204020204" pitchFamily="34" charset="-122"/>
              </a:rPr>
              <a:t>1</a:t>
            </a:r>
            <a:endParaRPr lang="zh-CN" altLang="en-US" sz="4190" b="1" kern="0">
              <a:solidFill>
                <a:sysClr val="window" lastClr="FFFFFF"/>
              </a:solidFill>
              <a:latin typeface="Calibri"/>
              <a:ea typeface="微软雅黑" panose="020b0503020204020204" pitchFamily="34" charset="-122"/>
            </a:endParaRPr>
          </a:p>
        </p:txBody>
      </p:sp>
      <p:sp>
        <p:nvSpPr>
          <p:cNvPr id="4" name="齿轮2"/>
          <p:cNvSpPr/>
          <p:nvPr/>
        </p:nvSpPr>
        <p:spPr>
          <a:xfrm>
            <a:off x="4376364" y="3081810"/>
            <a:ext cx="2432191" cy="2432191"/>
          </a:xfrm>
          <a:custGeom>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2695" b="1" kern="0">
                <a:solidFill>
                  <a:srgbClr val="4D4D4D"/>
                </a:solidFill>
                <a:latin typeface="微软雅黑" panose="020b0503020204020204" pitchFamily="34" charset="-122"/>
                <a:ea typeface="微软雅黑" panose="020b0503020204020204" pitchFamily="34" charset="-122"/>
              </a:rPr>
              <a:t>文本</a:t>
            </a:r>
            <a:r>
              <a:rPr lang="en-US" altLang="zh-CN" sz="2695" b="1" kern="0">
                <a:solidFill>
                  <a:srgbClr val="4D4D4D"/>
                </a:solidFill>
                <a:latin typeface="微软雅黑" panose="020b0503020204020204" pitchFamily="34" charset="-122"/>
                <a:ea typeface="微软雅黑" panose="020b0503020204020204" pitchFamily="34" charset="-122"/>
              </a:rPr>
              <a:t>2</a:t>
            </a:r>
            <a:endParaRPr lang="zh-CN" altLang="en-US" sz="2695" b="1" kern="0">
              <a:solidFill>
                <a:srgbClr val="4D4D4D"/>
              </a:solidFill>
              <a:latin typeface="微软雅黑" panose="020b0503020204020204" pitchFamily="34" charset="-122"/>
              <a:ea typeface="微软雅黑" panose="020b0503020204020204" pitchFamily="34" charset="-122"/>
            </a:endParaRPr>
          </a:p>
        </p:txBody>
      </p:sp>
      <p:sp>
        <p:nvSpPr>
          <p:cNvPr id="5" name="齿轮3"/>
          <p:cNvSpPr/>
          <p:nvPr/>
        </p:nvSpPr>
        <p:spPr>
          <a:xfrm>
            <a:off x="5470848" y="1136056"/>
            <a:ext cx="2918629" cy="2918629"/>
          </a:xfrm>
          <a:custGeom>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defTabSz="1368425">
              <a:lnSpc>
                <a:spcPct val="120000"/>
              </a:lnSpc>
              <a:defRPr/>
            </a:pPr>
            <a:r>
              <a:rPr lang="zh-CN" altLang="en-US" sz="2695" b="1" kern="0">
                <a:solidFill>
                  <a:srgbClr val="4D4D4D"/>
                </a:solidFill>
                <a:latin typeface="微软雅黑" panose="020b0503020204020204" pitchFamily="34" charset="-122"/>
                <a:ea typeface="微软雅黑" panose="020b0503020204020204" pitchFamily="34" charset="-122"/>
              </a:rPr>
              <a:t>文本</a:t>
            </a:r>
            <a:r>
              <a:rPr lang="en-US" altLang="zh-CN" sz="2695" b="1" kern="0">
                <a:solidFill>
                  <a:srgbClr val="4D4D4D"/>
                </a:solidFill>
                <a:latin typeface="微软雅黑" panose="020b0503020204020204" pitchFamily="34" charset="-122"/>
                <a:ea typeface="微软雅黑" panose="020b0503020204020204" pitchFamily="34" charset="-122"/>
              </a:rPr>
              <a:t>3</a:t>
            </a:r>
            <a:endParaRPr lang="zh-CN" altLang="en-US" sz="2695" b="1" kern="0">
              <a:solidFill>
                <a:srgbClr val="4D4D4D"/>
              </a:solidFill>
              <a:latin typeface="微软雅黑" panose="020b0503020204020204" pitchFamily="34" charset="-122"/>
              <a:ea typeface="微软雅黑" panose="020b0503020204020204" pitchFamily="34" charset="-122"/>
            </a:endParaRPr>
          </a:p>
        </p:txBody>
      </p:sp>
      <p:sp>
        <p:nvSpPr>
          <p:cNvPr id="6" name="箭头1"/>
          <p:cNvSpPr/>
          <p:nvPr/>
        </p:nvSpPr>
        <p:spPr>
          <a:xfrm>
            <a:off x="6062836" y="3368838"/>
            <a:ext cx="4280656" cy="42806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p:txBody>
      </p:sp>
      <p:sp>
        <p:nvSpPr>
          <p:cNvPr id="7" name="箭头2"/>
          <p:cNvSpPr/>
          <p:nvPr/>
        </p:nvSpPr>
        <p:spPr>
          <a:xfrm>
            <a:off x="3945627" y="2544495"/>
            <a:ext cx="3110164" cy="3110164"/>
          </a:xfrm>
          <a:prstGeom prst="leftCircularArrow">
            <a:avLst>
              <a:gd name="adj1" fmla="val 6452"/>
              <a:gd name="adj2" fmla="val 429999"/>
              <a:gd name="adj3" fmla="val 10489124"/>
              <a:gd name="adj4" fmla="val 14837806"/>
              <a:gd name="adj5" fmla="val 7527"/>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p:txBody>
      </p:sp>
      <p:sp>
        <p:nvSpPr>
          <p:cNvPr id="8" name="箭头3"/>
          <p:cNvSpPr/>
          <p:nvPr/>
        </p:nvSpPr>
        <p:spPr>
          <a:xfrm>
            <a:off x="5187413" y="882707"/>
            <a:ext cx="3353383" cy="3353383"/>
          </a:xfrm>
          <a:prstGeom prst="circularArrow">
            <a:avLst>
              <a:gd name="adj1" fmla="val 5984"/>
              <a:gd name="adj2" fmla="val 394124"/>
              <a:gd name="adj3" fmla="val 13313824"/>
              <a:gd name="adj4" fmla="val 10508221"/>
              <a:gd name="adj5" fmla="val 6981"/>
            </a:avLst>
          </a:prstGeom>
          <a:solidFill>
            <a:srgbClr val="C80000"/>
          </a:solidFill>
          <a:ln w="25400" cap="flat" cmpd="sng" algn="ctr">
            <a:noFill/>
            <a:prstDash val="solid"/>
          </a:ln>
          <a:effectLst>
            <a:outerShdw blurRad="50800" dist="38100" algn="l" rotWithShape="0">
              <a:prstClr val="black">
                <a:alpha val="40000"/>
              </a:prstClr>
            </a:outerShdw>
          </a:effectLst>
        </p:spPr>
        <p:txBody>
          <a:bodyPr/>
          <a:lstStyle/>
          <a:p/>
        </p:txBody>
      </p:sp>
      <p:sp>
        <p:nvSpPr>
          <p:cNvPr id="9" name="Text Box 40"/>
          <p:cNvSpPr txBox="1">
            <a:spLocks noChangeArrowheads="1"/>
          </p:cNvSpPr>
          <p:nvPr/>
        </p:nvSpPr>
        <p:spPr bwMode="gray">
          <a:xfrm>
            <a:off x="1215808" y="6140732"/>
            <a:ext cx="4870570" cy="866135"/>
          </a:xfrm>
          <a:prstGeom prst="rect">
            <a:avLst/>
          </a:prstGeom>
          <a:noFill/>
          <a:ln w="9525">
            <a:noFill/>
            <a:miter lim="800000"/>
          </a:ln>
        </p:spPr>
        <p:txBody>
          <a:bodyPr wrap="square">
            <a:spAutoFit/>
          </a:bodyPr>
          <a:lstStyle/>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1326555" y="5576867"/>
            <a:ext cx="3740945" cy="536792"/>
          </a:xfrm>
          <a:prstGeom prst="rect">
            <a:avLst/>
          </a:prstGeom>
          <a:noFill/>
          <a:ln>
            <a:noFill/>
          </a:ln>
        </p:spPr>
        <p:txBody>
          <a:bodyPr lIns="0" tIns="0" rIns="0" bIns="0" anchor="ctr"/>
          <a:lstStyle/>
          <a:p>
            <a:pPr lvl="0">
              <a:lnSpc>
                <a:spcPct val="120000"/>
              </a:lnSpc>
              <a:defRPr/>
            </a:pPr>
            <a:r>
              <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 Box 40"/>
          <p:cNvSpPr txBox="1">
            <a:spLocks noChangeArrowheads="1"/>
          </p:cNvSpPr>
          <p:nvPr/>
        </p:nvSpPr>
        <p:spPr bwMode="gray">
          <a:xfrm>
            <a:off x="8456592" y="2187147"/>
            <a:ext cx="4870570" cy="866135"/>
          </a:xfrm>
          <a:prstGeom prst="rect">
            <a:avLst/>
          </a:prstGeom>
          <a:noFill/>
          <a:ln w="9525">
            <a:noFill/>
            <a:miter lim="800000"/>
          </a:ln>
        </p:spPr>
        <p:txBody>
          <a:bodyPr wrap="square">
            <a:spAutoFit/>
          </a:bodyPr>
          <a:lstStyle/>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2095"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gray">
          <a:xfrm>
            <a:off x="8567339" y="1623282"/>
            <a:ext cx="3740945" cy="536792"/>
          </a:xfrm>
          <a:prstGeom prst="rect">
            <a:avLst/>
          </a:prstGeom>
          <a:noFill/>
          <a:ln>
            <a:noFill/>
          </a:ln>
        </p:spPr>
        <p:txBody>
          <a:bodyPr lIns="0" tIns="0" rIns="0" bIns="0" anchor="ctr"/>
          <a:lstStyle/>
          <a:p>
            <a:pPr lvl="0">
              <a:lnSpc>
                <a:spcPct val="120000"/>
              </a:lnSpc>
              <a:defRPr/>
            </a:pPr>
            <a:r>
              <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99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26332" y="105966"/>
            <a:ext cx="3340941" cy="590700"/>
            <a:chOff x="568442" y="141286"/>
            <a:chExt cx="4454590" cy="787601"/>
          </a:xfrm>
        </p:grpSpPr>
        <p:sp>
          <p:nvSpPr>
            <p:cNvPr id="15" name="文本框 14"/>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16" name="等腰三角形 1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8" name="圆角矩形 1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nodeType="afterGroup">
                            <p:stCondLst>
                              <p:cond delay="30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nodeType="afterGroup">
                            <p:stCondLst>
                              <p:cond delay="3500"/>
                            </p:stCondLst>
                            <p:childTnLst>
                              <p:par>
                                <p:cTn id="39" presetID="8" presetClass="emph" presetSubtype="0" repeatCount="indefinite" fill="hold" grpId="1" nodeType="afterEffect">
                                  <p:stCondLst>
                                    <p:cond delay="0"/>
                                  </p:stCondLst>
                                  <p:childTnLst>
                                    <p:animRot by="21600000">
                                      <p:cBhvr>
                                        <p:cTn id="40" dur="3000" fill="hold"/>
                                        <p:tgtEl>
                                          <p:spTgt spid="3"/>
                                        </p:tgtEl>
                                        <p:attrNameLst>
                                          <p:attrName>r</p:attrName>
                                        </p:attrNameLst>
                                      </p:cBhvr>
                                    </p:animRot>
                                  </p:childTnLst>
                                </p:cTn>
                              </p:par>
                              <p:par>
                                <p:cTn id="41" presetID="8" presetClass="emph" presetSubtype="0" repeatCount="indefinite" fill="hold" grpId="1" nodeType="withEffect">
                                  <p:stCondLst>
                                    <p:cond delay="0"/>
                                  </p:stCondLst>
                                  <p:childTnLst>
                                    <p:animRot by="-21600000">
                                      <p:cBhvr>
                                        <p:cTn id="42" dur="2000" fill="hold"/>
                                        <p:tgtEl>
                                          <p:spTgt spid="4"/>
                                        </p:tgtEl>
                                        <p:attrNameLst>
                                          <p:attrName>r</p:attrName>
                                        </p:attrNameLst>
                                      </p:cBhvr>
                                    </p:animRot>
                                  </p:childTnLst>
                                </p:cTn>
                              </p:par>
                              <p:par>
                                <p:cTn id="43" presetID="8" presetClass="emph" presetSubtype="0" repeatCount="indefinite" fill="hold" grpId="1" nodeType="withEffect">
                                  <p:stCondLst>
                                    <p:cond delay="0"/>
                                  </p:stCondLst>
                                  <p:childTnLst>
                                    <p:animRot by="21600000">
                                      <p:cBhvr>
                                        <p:cTn id="44" dur="2000" fill="hold"/>
                                        <p:tgtEl>
                                          <p:spTgt spid="5"/>
                                        </p:tgtEl>
                                        <p:attrNameLst>
                                          <p:attrName>r</p:attrName>
                                        </p:attrNameLst>
                                      </p:cBhvr>
                                    </p:animRot>
                                  </p:childTnLst>
                                </p:cTn>
                              </p:par>
                            </p:childTnLst>
                          </p:cTn>
                        </p:par>
                        <p:par>
                          <p:cTn id="45" fill="hold" nodeType="afterGroup">
                            <p:stCondLst>
                              <p:cond delay="6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gtEl>
                                        <p:attrNameLst>
                                          <p:attrName>ppt_y</p:attrName>
                                        </p:attrNameLst>
                                      </p:cBhvr>
                                      <p:tavLst>
                                        <p:tav tm="0">
                                          <p:val>
                                            <p:strVal val="#ppt_y"/>
                                          </p:val>
                                        </p:tav>
                                        <p:tav tm="100000">
                                          <p:val>
                                            <p:strVal val="#ppt_y"/>
                                          </p:val>
                                        </p:tav>
                                      </p:tavLst>
                                    </p:anim>
                                    <p:anim calcmode="lin" valueType="num">
                                      <p:cBhvr>
                                        <p:cTn id="5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gtEl>
                                      </p:cBhvr>
                                    </p:animEffect>
                                  </p:childTnLst>
                                </p:cTn>
                              </p:par>
                            </p:childTnLst>
                          </p:cTn>
                        </p:par>
                        <p:par>
                          <p:cTn id="53" fill="hold" nodeType="afterGroup">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750"/>
                                        <p:tgtEl>
                                          <p:spTgt spid="9"/>
                                        </p:tgtEl>
                                      </p:cBhvr>
                                    </p:animEffect>
                                    <p:anim calcmode="lin" valueType="num">
                                      <p:cBhvr>
                                        <p:cTn id="57" dur="750" fill="hold"/>
                                        <p:tgtEl>
                                          <p:spTgt spid="9"/>
                                        </p:tgtEl>
                                        <p:attrNameLst>
                                          <p:attrName>ppt_x</p:attrName>
                                        </p:attrNameLst>
                                      </p:cBhvr>
                                      <p:tavLst>
                                        <p:tav tm="0">
                                          <p:val>
                                            <p:strVal val="#ppt_x"/>
                                          </p:val>
                                        </p:tav>
                                        <p:tav tm="100000">
                                          <p:val>
                                            <p:strVal val="#ppt_x"/>
                                          </p:val>
                                        </p:tav>
                                      </p:tavLst>
                                    </p:anim>
                                    <p:anim calcmode="lin" valueType="num">
                                      <p:cBhvr>
                                        <p:cTn id="58" dur="750" fill="hold"/>
                                        <p:tgtEl>
                                          <p:spTgt spid="9"/>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77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2"/>
                                        </p:tgtEl>
                                        <p:attrNameLst>
                                          <p:attrName>ppt_y</p:attrName>
                                        </p:attrNameLst>
                                      </p:cBhvr>
                                      <p:tavLst>
                                        <p:tav tm="0">
                                          <p:val>
                                            <p:strVal val="#ppt_y"/>
                                          </p:val>
                                        </p:tav>
                                        <p:tav tm="100000">
                                          <p:val>
                                            <p:strVal val="#ppt_y"/>
                                          </p:val>
                                        </p:tav>
                                      </p:tavLst>
                                    </p:anim>
                                    <p:anim calcmode="lin" valueType="num">
                                      <p:cBhvr>
                                        <p:cTn id="6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2"/>
                                        </p:tgtEl>
                                      </p:cBhvr>
                                    </p:animEffect>
                                  </p:childTnLst>
                                </p:cTn>
                              </p:par>
                            </p:childTnLst>
                          </p:cTn>
                        </p:par>
                        <p:par>
                          <p:cTn id="67" fill="hold" nodeType="afterGroup">
                            <p:stCondLst>
                              <p:cond delay="8250"/>
                            </p:stCondLst>
                            <p:childTnLst>
                              <p:par>
                                <p:cTn id="68" presetID="42"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750"/>
                                        <p:tgtEl>
                                          <p:spTgt spid="11"/>
                                        </p:tgtEl>
                                      </p:cBhvr>
                                    </p:animEffect>
                                    <p:anim calcmode="lin" valueType="num">
                                      <p:cBhvr>
                                        <p:cTn id="71" dur="750" fill="hold"/>
                                        <p:tgtEl>
                                          <p:spTgt spid="11"/>
                                        </p:tgtEl>
                                        <p:attrNameLst>
                                          <p:attrName>ppt_x</p:attrName>
                                        </p:attrNameLst>
                                      </p:cBhvr>
                                      <p:tavLst>
                                        <p:tav tm="0">
                                          <p:val>
                                            <p:strVal val="#ppt_x"/>
                                          </p:val>
                                        </p:tav>
                                        <p:tav tm="100000">
                                          <p:val>
                                            <p:strVal val="#ppt_x"/>
                                          </p:val>
                                        </p:tav>
                                      </p:tavLst>
                                    </p:anim>
                                    <p:anim calcmode="lin" valueType="num">
                                      <p:cBhvr>
                                        <p:cTn id="72"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p:bldP spid="10" grpId="0"/>
      <p:bldP spid="11" grpId="0"/>
      <p:bldP spid="12" grpId="0"/>
      <p:bldP spid="18"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3" name="组合 12"/>
          <p:cNvGrpSpPr/>
          <p:nvPr/>
        </p:nvGrpSpPr>
        <p:grpSpPr>
          <a:xfrm>
            <a:off x="10791660" y="3655304"/>
            <a:ext cx="1197094" cy="1784062"/>
            <a:chOff x="9617075" y="3156744"/>
            <a:chExt cx="1066800" cy="1589881"/>
          </a:xfrm>
        </p:grpSpPr>
        <p:sp>
          <p:nvSpPr>
            <p:cNvPr id="8" name="圆角矩形 7"/>
            <p:cNvSpPr/>
            <p:nvPr/>
          </p:nvSpPr>
          <p:spPr>
            <a:xfrm rot="18900000">
              <a:off x="961707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5" name="任意多边形 24"/>
            <p:cNvSpPr/>
            <p:nvPr/>
          </p:nvSpPr>
          <p:spPr>
            <a:xfrm rot="2700000" flipH="1">
              <a:off x="9628188" y="3422650"/>
              <a:ext cx="1054100" cy="1054100"/>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nvGrpSpPr>
            <p:cNvPr id="27" name="组合 26"/>
            <p:cNvGrpSpPr/>
            <p:nvPr/>
          </p:nvGrpSpPr>
          <p:grpSpPr>
            <a:xfrm>
              <a:off x="9939834" y="3983125"/>
              <a:ext cx="441640" cy="439160"/>
              <a:chOff x="8467514" y="2697269"/>
              <a:chExt cx="282575" cy="280988"/>
            </a:xfrm>
            <a:solidFill>
              <a:srgbClr val="E40000"/>
            </a:solidFill>
          </p:grpSpPr>
          <p:sp>
            <p:nvSpPr>
              <p:cNvPr id="28" name="Rectangle 52"/>
              <p:cNvSpPr>
                <a:spLocks noChangeArrowheads="1"/>
              </p:cNvSpPr>
              <p:nvPr/>
            </p:nvSpPr>
            <p:spPr bwMode="auto">
              <a:xfrm>
                <a:off x="8467514" y="2925869"/>
                <a:ext cx="777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915">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cxnLst>
                  <a:cxn ang="0">
                    <a:pos x="T0" y="T1"/>
                  </a:cxn>
                  <a:cxn ang="0">
                    <a:pos x="T2" y="T3"/>
                  </a:cxn>
                  <a:cxn ang="0">
                    <a:pos x="T4" y="T5"/>
                  </a:cxn>
                  <a:cxn ang="0">
                    <a:pos x="T6" y="T7"/>
                  </a:cxn>
                  <a:cxn ang="0">
                    <a:pos x="T8" y="T9"/>
                  </a:cxn>
                  <a:cxn ang="0">
                    <a:pos x="T10" y="T11"/>
                  </a:cxn>
                  <a:cxn ang="0">
                    <a:pos x="T12" y="T13"/>
                  </a:cxn>
                </a:cxnLst>
                <a:rect l="0" t="0" r="r" b="b"/>
                <a:pathLst>
                  <a:path w="79" h="28">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0" name="Rectangle 54"/>
              <p:cNvSpPr>
                <a:spLocks noChangeArrowheads="1"/>
              </p:cNvSpPr>
              <p:nvPr/>
            </p:nvSpPr>
            <p:spPr bwMode="auto">
              <a:xfrm>
                <a:off x="8467514" y="2806807"/>
                <a:ext cx="77788"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915">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2" name="Freeform 56"/>
              <p:cNvSpPr/>
              <p:nvPr/>
            </p:nvSpPr>
            <p:spPr bwMode="auto">
              <a:xfrm>
                <a:off x="8567527" y="2697269"/>
                <a:ext cx="57150" cy="28575"/>
              </a:xfrm>
              <a:custGeom>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cxnLst>
                  <a:cxn ang="0">
                    <a:pos x="T0" y="T1"/>
                  </a:cxn>
                  <a:cxn ang="0">
                    <a:pos x="T2" y="T3"/>
                  </a:cxn>
                  <a:cxn ang="0">
                    <a:pos x="T4" y="T5"/>
                  </a:cxn>
                  <a:cxn ang="0">
                    <a:pos x="T6" y="T7"/>
                  </a:cxn>
                  <a:cxn ang="0">
                    <a:pos x="T8" y="T9"/>
                  </a:cxn>
                  <a:cxn ang="0">
                    <a:pos x="T10" y="T11"/>
                  </a:cxn>
                  <a:cxn ang="0">
                    <a:pos x="T12" y="T13"/>
                  </a:cxn>
                </a:cxnLst>
                <a:rect l="0" t="0" r="r" b="b"/>
                <a:pathLst>
                  <a:path w="59" h="28">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3" name="Freeform 57"/>
              <p:cNvSpPr/>
              <p:nvPr/>
            </p:nvSpPr>
            <p:spPr bwMode="auto">
              <a:xfrm>
                <a:off x="8567527" y="2732194"/>
                <a:ext cx="57150" cy="244475"/>
              </a:xfrm>
              <a:custGeom>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4" name="Freeform 58"/>
              <p:cNvSpPr/>
              <p:nvPr/>
            </p:nvSpPr>
            <p:spPr bwMode="auto">
              <a:xfrm>
                <a:off x="8642139" y="2779819"/>
                <a:ext cx="96838" cy="157163"/>
              </a:xfrm>
              <a:custGeom>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35" name="Freeform 59"/>
              <p:cNvSpPr/>
              <p:nvPr/>
            </p:nvSpPr>
            <p:spPr bwMode="auto">
              <a:xfrm>
                <a:off x="8683414" y="2936982"/>
                <a:ext cx="66675" cy="41275"/>
              </a:xfrm>
              <a:custGeom>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grpSp>
      </p:grpSp>
      <p:grpSp>
        <p:nvGrpSpPr>
          <p:cNvPr id="10" name="组合 9"/>
          <p:cNvGrpSpPr/>
          <p:nvPr/>
        </p:nvGrpSpPr>
        <p:grpSpPr>
          <a:xfrm>
            <a:off x="3977845" y="3942998"/>
            <a:ext cx="1207782" cy="1790297"/>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435468"/>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6" name="Freeform 63"/>
            <p:cNvSpPr>
              <a:spLocks noEditPoints="1"/>
            </p:cNvSpPr>
            <p:nvPr/>
          </p:nvSpPr>
          <p:spPr bwMode="auto">
            <a:xfrm>
              <a:off x="3836988" y="3852863"/>
              <a:ext cx="471487" cy="398462"/>
            </a:xfrm>
            <a:custGeom>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rgbClr val="435468"/>
            </a:solidFill>
            <a:ln>
              <a:noFill/>
            </a:ln>
          </p:spPr>
          <p:txBody>
            <a:bodyPr/>
            <a:lstStyle/>
            <a:p>
              <a:pPr>
                <a:defRPr/>
              </a:pPr>
              <a:endParaRPr lang="zh-CN" altLang="en-US" sz="2915">
                <a:latin typeface="Calibri" panose="020f0502020204030204" pitchFamily="34" charset="0"/>
              </a:endParaRPr>
            </a:p>
          </p:txBody>
        </p:sp>
      </p:grpSp>
      <p:grpSp>
        <p:nvGrpSpPr>
          <p:cNvPr id="14" name="组合 13"/>
          <p:cNvGrpSpPr/>
          <p:nvPr/>
        </p:nvGrpSpPr>
        <p:grpSpPr>
          <a:xfrm>
            <a:off x="6251788" y="3655304"/>
            <a:ext cx="1201548" cy="1784062"/>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6" name="任意多边形 25"/>
              <p:cNvSpPr/>
              <p:nvPr/>
            </p:nvSpPr>
            <p:spPr>
              <a:xfrm rot="2700000" flipH="1">
                <a:off x="5572125" y="3422650"/>
                <a:ext cx="1054100" cy="1054100"/>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7" name="Freeform 102"/>
              <p:cNvSpPr/>
              <p:nvPr/>
            </p:nvSpPr>
            <p:spPr bwMode="auto">
              <a:xfrm>
                <a:off x="5822950" y="4046538"/>
                <a:ext cx="577850" cy="334962"/>
              </a:xfrm>
              <a:custGeom>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rgbClr val="E40000"/>
              </a:solidFill>
              <a:ln>
                <a:noFill/>
              </a:ln>
            </p:spPr>
            <p:txBody>
              <a:bodyPr/>
              <a:lstStyle/>
              <a:p>
                <a:endParaRPr lang="zh-CN" altLang="en-US" sz="2915"/>
              </a:p>
            </p:txBody>
          </p:sp>
        </p:grpSp>
      </p:grpSp>
      <p:grpSp>
        <p:nvGrpSpPr>
          <p:cNvPr id="12" name="组合 11"/>
          <p:cNvGrpSpPr/>
          <p:nvPr/>
        </p:nvGrpSpPr>
        <p:grpSpPr>
          <a:xfrm>
            <a:off x="8523951" y="3942998"/>
            <a:ext cx="1197094" cy="1790297"/>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rgbClr val="435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22" name="任意多边形 21"/>
            <p:cNvSpPr/>
            <p:nvPr/>
          </p:nvSpPr>
          <p:spPr>
            <a:xfrm rot="18900000" flipH="1" flipV="1">
              <a:off x="7600950" y="3954463"/>
              <a:ext cx="1054100" cy="1054100"/>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38" name="Freeform 144"/>
            <p:cNvSpPr>
              <a:spLocks noEditPoints="1"/>
            </p:cNvSpPr>
            <p:nvPr/>
          </p:nvSpPr>
          <p:spPr bwMode="auto">
            <a:xfrm>
              <a:off x="7920038" y="3889375"/>
              <a:ext cx="436562" cy="382588"/>
            </a:xfrm>
            <a:custGeom>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rgbClr val="435468"/>
            </a:solidFill>
            <a:ln>
              <a:noFill/>
            </a:ln>
          </p:spPr>
          <p:txBody>
            <a:bodyPr/>
            <a:lstStyle/>
            <a:p>
              <a:pPr>
                <a:defRPr/>
              </a:pPr>
              <a:endParaRPr lang="zh-CN" altLang="en-US" sz="2915">
                <a:latin typeface="Calibri" panose="020f0502020204030204" pitchFamily="34" charset="0"/>
              </a:endParaRPr>
            </a:p>
          </p:txBody>
        </p:sp>
      </p:grpSp>
      <p:grpSp>
        <p:nvGrpSpPr>
          <p:cNvPr id="9" name="组合 8"/>
          <p:cNvGrpSpPr/>
          <p:nvPr/>
        </p:nvGrpSpPr>
        <p:grpSpPr>
          <a:xfrm>
            <a:off x="1720822" y="3654413"/>
            <a:ext cx="1198876" cy="1784953"/>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sp>
          <p:nvSpPr>
            <p:cNvPr id="24" name="任意多边形 23"/>
            <p:cNvSpPr/>
            <p:nvPr/>
          </p:nvSpPr>
          <p:spPr>
            <a:xfrm rot="18900000">
              <a:off x="1547813" y="3422650"/>
              <a:ext cx="1054100" cy="1054100"/>
            </a:xfrm>
            <a:custGeom>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915"/>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sp>
            <p:nvSpPr>
              <p:cNvPr id="41" name="Freeform 282"/>
              <p:cNvSpPr/>
              <p:nvPr/>
            </p:nvSpPr>
            <p:spPr bwMode="auto">
              <a:xfrm>
                <a:off x="4076489" y="2244832"/>
                <a:ext cx="144463" cy="107950"/>
              </a:xfrm>
              <a:custGeom>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0">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915">
                  <a:latin typeface="Calibri" panose="020f0502020204030204" pitchFamily="34" charset="0"/>
                </a:endParaRPr>
              </a:p>
            </p:txBody>
          </p:sp>
        </p:grpSp>
      </p:grpSp>
      <p:sp>
        <p:nvSpPr>
          <p:cNvPr id="42" name="文本框 41"/>
          <p:cNvSpPr txBox="1"/>
          <p:nvPr/>
        </p:nvSpPr>
        <p:spPr>
          <a:xfrm>
            <a:off x="1053531"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43" name="矩形 42"/>
          <p:cNvSpPr/>
          <p:nvPr/>
        </p:nvSpPr>
        <p:spPr>
          <a:xfrm>
            <a:off x="683477"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46" name="文本框 45"/>
          <p:cNvSpPr txBox="1"/>
          <p:nvPr/>
        </p:nvSpPr>
        <p:spPr>
          <a:xfrm>
            <a:off x="5588950"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47" name="矩形 46"/>
          <p:cNvSpPr/>
          <p:nvPr/>
        </p:nvSpPr>
        <p:spPr>
          <a:xfrm>
            <a:off x="5218896"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49" name="文本框 48"/>
          <p:cNvSpPr txBox="1"/>
          <p:nvPr/>
        </p:nvSpPr>
        <p:spPr>
          <a:xfrm>
            <a:off x="10124369" y="217629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E40000"/>
                </a:solidFill>
                <a:latin typeface="+mj-ea"/>
                <a:ea typeface="+mj-ea"/>
              </a:rPr>
              <a:t>点击此处添加标题</a:t>
            </a:r>
            <a:endParaRPr lang="zh-CN" altLang="en-US" sz="2245" b="1">
              <a:solidFill>
                <a:srgbClr val="E40000"/>
              </a:solidFill>
              <a:latin typeface="+mj-ea"/>
              <a:ea typeface="+mj-ea"/>
            </a:endParaRPr>
          </a:p>
        </p:txBody>
      </p:sp>
      <p:sp>
        <p:nvSpPr>
          <p:cNvPr id="50" name="矩形 49"/>
          <p:cNvSpPr/>
          <p:nvPr/>
        </p:nvSpPr>
        <p:spPr>
          <a:xfrm>
            <a:off x="9754315" y="262527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52" name="文本框 51"/>
          <p:cNvSpPr txBox="1"/>
          <p:nvPr/>
        </p:nvSpPr>
        <p:spPr>
          <a:xfrm>
            <a:off x="7866458" y="599842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endParaRPr lang="zh-CN" altLang="en-US" sz="2245" b="1">
              <a:solidFill>
                <a:srgbClr val="435468"/>
              </a:solidFill>
              <a:latin typeface="+mj-ea"/>
              <a:ea typeface="+mj-ea"/>
            </a:endParaRPr>
          </a:p>
        </p:txBody>
      </p:sp>
      <p:sp>
        <p:nvSpPr>
          <p:cNvPr id="53" name="矩形 52"/>
          <p:cNvSpPr/>
          <p:nvPr/>
        </p:nvSpPr>
        <p:spPr>
          <a:xfrm>
            <a:off x="7496403" y="644740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sp>
        <p:nvSpPr>
          <p:cNvPr id="55" name="文本框 54"/>
          <p:cNvSpPr txBox="1"/>
          <p:nvPr/>
        </p:nvSpPr>
        <p:spPr>
          <a:xfrm>
            <a:off x="3303427" y="5998425"/>
            <a:ext cx="2531678" cy="437684"/>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245" b="1">
                <a:solidFill>
                  <a:srgbClr val="435468"/>
                </a:solidFill>
                <a:latin typeface="+mj-ea"/>
                <a:ea typeface="+mj-ea"/>
              </a:rPr>
              <a:t>点击此处添加标题</a:t>
            </a:r>
            <a:endParaRPr lang="zh-CN" altLang="en-US" sz="2245" b="1">
              <a:solidFill>
                <a:srgbClr val="435468"/>
              </a:solidFill>
              <a:latin typeface="+mj-ea"/>
              <a:ea typeface="+mj-ea"/>
            </a:endParaRPr>
          </a:p>
        </p:txBody>
      </p:sp>
      <p:sp>
        <p:nvSpPr>
          <p:cNvPr id="56" name="矩形 55"/>
          <p:cNvSpPr/>
          <p:nvPr/>
        </p:nvSpPr>
        <p:spPr>
          <a:xfrm>
            <a:off x="2933373" y="6447402"/>
            <a:ext cx="3271784" cy="799258"/>
          </a:xfrm>
          <a:prstGeom prst="rect">
            <a:avLst/>
          </a:prstGeom>
          <a:noFill/>
        </p:spPr>
        <p:txBody>
          <a:bodyPr wrap="square" rtlCol="0">
            <a:spAutoFit/>
          </a:bodyPr>
          <a:lstStyle/>
          <a:p>
            <a:pPr algn="ctr">
              <a:lnSpc>
                <a:spcPct val="130000"/>
              </a:lnSpc>
            </a:pPr>
            <a:r>
              <a:rPr lang="zh-CN" altLang="en-US" sz="1180">
                <a:solidFill>
                  <a:schemeClr val="bg2">
                    <a:lumMod val="10000"/>
                  </a:schemeClr>
                </a:solidFill>
                <a:latin typeface="+mj-ea"/>
                <a:ea typeface="+mj-ea"/>
              </a:rPr>
              <a:t>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之间点击添加正文、温提示正文行距在</a:t>
            </a:r>
            <a:r>
              <a:rPr lang="en-US" altLang="zh-CN" sz="1180">
                <a:solidFill>
                  <a:schemeClr val="bg2">
                    <a:lumMod val="10000"/>
                  </a:schemeClr>
                </a:solidFill>
                <a:latin typeface="+mj-ea"/>
                <a:ea typeface="+mj-ea"/>
              </a:rPr>
              <a:t>1.2~1.3</a:t>
            </a:r>
            <a:r>
              <a:rPr lang="zh-CN" altLang="en-US" sz="1180">
                <a:solidFill>
                  <a:schemeClr val="bg2">
                    <a:lumMod val="10000"/>
                  </a:schemeClr>
                </a:solidFill>
                <a:latin typeface="+mj-ea"/>
                <a:ea typeface="+mj-ea"/>
              </a:rPr>
              <a:t>之间点击添加正文</a:t>
            </a:r>
            <a:endParaRPr lang="zh-CN" altLang="en-US" sz="1180">
              <a:solidFill>
                <a:schemeClr val="bg2">
                  <a:lumMod val="10000"/>
                </a:schemeClr>
              </a:solidFill>
              <a:latin typeface="+mj-ea"/>
              <a:ea typeface="+mj-ea"/>
            </a:endParaRPr>
          </a:p>
        </p:txBody>
      </p:sp>
      <p:grpSp>
        <p:nvGrpSpPr>
          <p:cNvPr id="51" name="组合 50"/>
          <p:cNvGrpSpPr/>
          <p:nvPr/>
        </p:nvGrpSpPr>
        <p:grpSpPr>
          <a:xfrm>
            <a:off x="426332" y="105966"/>
            <a:ext cx="3340941" cy="590700"/>
            <a:chOff x="568442" y="141286"/>
            <a:chExt cx="4454590" cy="787601"/>
          </a:xfrm>
        </p:grpSpPr>
        <p:sp>
          <p:nvSpPr>
            <p:cNvPr id="54" name="文本框 53"/>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57" name="等腰三角形 56"/>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8"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9" name="圆角矩形 58"/>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40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2" presetClass="entr" presetSubtype="1" fill="hold"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17" presetClass="entr" presetSubtype="10" fill="hold" grpId="0" nodeType="withEffect">
                                  <p:stCondLst>
                                    <p:cond delay="90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strVal val="#ppt_h"/>
                                          </p:val>
                                        </p:tav>
                                        <p:tav tm="100000">
                                          <p:val>
                                            <p:strVal val="#ppt_h"/>
                                          </p:val>
                                        </p:tav>
                                      </p:tavLst>
                                    </p:anim>
                                  </p:childTnLst>
                                </p:cTn>
                              </p:par>
                              <p:par>
                                <p:cTn id="31" presetID="22" presetClass="entr" presetSubtype="1" fill="hold" grpId="0" nodeType="withEffect">
                                  <p:stCondLst>
                                    <p:cond delay="110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par>
                                <p:cTn id="34" presetID="22" presetClass="entr" presetSubtype="4" fill="hold" nodeType="withEffect">
                                  <p:stCondLst>
                                    <p:cond delay="130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17" presetClass="entr" presetSubtype="10" fill="hold" grpId="0" nodeType="withEffect">
                                  <p:stCondLst>
                                    <p:cond delay="1500"/>
                                  </p:stCondLst>
                                  <p:iterate type="lt">
                                    <p:tmPct val="10000"/>
                                  </p:iterate>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childTnLst>
                                </p:cTn>
                              </p:par>
                              <p:par>
                                <p:cTn id="41" presetID="22" presetClass="entr" presetSubtype="1" fill="hold" grpId="0" nodeType="withEffect">
                                  <p:stCondLst>
                                    <p:cond delay="170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par>
                                <p:cTn id="44" presetID="22" presetClass="entr" presetSubtype="1" fill="hold" nodeType="withEffect">
                                  <p:stCondLst>
                                    <p:cond delay="180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par>
                                <p:cTn id="47" presetID="17" presetClass="entr" presetSubtype="10" fill="hold" grpId="0" nodeType="withEffect">
                                  <p:stCondLst>
                                    <p:cond delay="2000"/>
                                  </p:stCondLst>
                                  <p:iterate type="lt">
                                    <p:tmPct val="10000"/>
                                  </p:iterate>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strVal val="#ppt_h"/>
                                          </p:val>
                                        </p:tav>
                                        <p:tav tm="100000">
                                          <p:val>
                                            <p:strVal val="#ppt_h"/>
                                          </p:val>
                                        </p:tav>
                                      </p:tavLst>
                                    </p:anim>
                                  </p:childTnLst>
                                </p:cTn>
                              </p:par>
                              <p:par>
                                <p:cTn id="51" presetID="22" presetClass="entr" presetSubtype="1" fill="hold" grpId="0" nodeType="withEffect">
                                  <p:stCondLst>
                                    <p:cond delay="210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500"/>
                                        <p:tgtEl>
                                          <p:spTgt spid="53"/>
                                        </p:tgtEl>
                                      </p:cBhvr>
                                    </p:animEffect>
                                  </p:childTnLst>
                                </p:cTn>
                              </p:par>
                              <p:par>
                                <p:cTn id="54" presetID="22" presetClass="entr" presetSubtype="4" fill="hold" nodeType="withEffect">
                                  <p:stCondLst>
                                    <p:cond delay="250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par>
                                <p:cTn id="57" presetID="17" presetClass="entr" presetSubtype="10" fill="hold" grpId="0" nodeType="withEffect">
                                  <p:stCondLst>
                                    <p:cond delay="2700"/>
                                  </p:stCondLst>
                                  <p:iterate type="lt">
                                    <p:tmPct val="10000"/>
                                  </p:iterate>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280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49" grpId="0"/>
      <p:bldP spid="50" grpId="0"/>
      <p:bldP spid="52" grpId="0"/>
      <p:bldP spid="53" grpId="0"/>
      <p:bldP spid="55" grpId="0"/>
      <p:bldP spid="56" grpId="0"/>
      <p:bldP spid="59" grpId="0" animBg="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245" name="组合 244"/>
          <p:cNvGrpSpPr/>
          <p:nvPr/>
        </p:nvGrpSpPr>
        <p:grpSpPr>
          <a:xfrm flipH="1">
            <a:off x="6990603" y="2829741"/>
            <a:ext cx="1557801" cy="40402"/>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51" name="组合 250"/>
          <p:cNvGrpSpPr/>
          <p:nvPr/>
        </p:nvGrpSpPr>
        <p:grpSpPr>
          <a:xfrm flipH="1">
            <a:off x="8548404" y="5009966"/>
            <a:ext cx="1557801" cy="40402"/>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9" name="组合 8"/>
          <p:cNvGrpSpPr/>
          <p:nvPr/>
        </p:nvGrpSpPr>
        <p:grpSpPr>
          <a:xfrm>
            <a:off x="3019628" y="2829741"/>
            <a:ext cx="1557801" cy="40402"/>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54" name="组合 253"/>
          <p:cNvGrpSpPr/>
          <p:nvPr/>
        </p:nvGrpSpPr>
        <p:grpSpPr>
          <a:xfrm>
            <a:off x="4336151" y="5009966"/>
            <a:ext cx="1557801" cy="40402"/>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grpSp>
        <p:nvGrpSpPr>
          <p:cNvPr id="200" name="组合 18"/>
          <p:cNvGrpSpPr/>
          <p:nvPr/>
        </p:nvGrpSpPr>
        <p:grpSpPr>
          <a:xfrm>
            <a:off x="3969759" y="2581770"/>
            <a:ext cx="2983827" cy="2019403"/>
            <a:chExt cx="2093189" cy="1416774"/>
          </a:xfrm>
          <a:solidFill>
            <a:srgbClr val="FF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42074" y="122472"/>
              <a:ext cx="604095"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01</a:t>
              </a:r>
              <a:endParaRPr lang="zh-CN" altLang="en-US" sz="4490">
                <a:solidFill>
                  <a:schemeClr val="bg1"/>
                </a:solidFill>
                <a:latin typeface="微软雅黑" panose="020b0503020204020204" pitchFamily="34" charset="-122"/>
                <a:ea typeface="微软雅黑" panose="020b0503020204020204" pitchFamily="34" charset="-122"/>
              </a:endParaRPr>
            </a:p>
          </p:txBody>
        </p:sp>
      </p:grpSp>
      <p:grpSp>
        <p:nvGrpSpPr>
          <p:cNvPr id="203" name="组合 21"/>
          <p:cNvGrpSpPr/>
          <p:nvPr/>
        </p:nvGrpSpPr>
        <p:grpSpPr>
          <a:xfrm>
            <a:off x="5522798" y="2581770"/>
            <a:ext cx="2986090" cy="2019403"/>
            <a:chExt cx="2093189" cy="1416774"/>
          </a:xfrm>
          <a:solidFill>
            <a:srgbClr val="FF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44774" y="579708"/>
              <a:ext cx="603637"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02</a:t>
              </a:r>
              <a:endParaRPr lang="zh-CN" altLang="en-US" sz="4490">
                <a:solidFill>
                  <a:schemeClr val="bg1"/>
                </a:solidFill>
                <a:latin typeface="微软雅黑" panose="020b0503020204020204" pitchFamily="34" charset="-122"/>
                <a:ea typeface="微软雅黑" panose="020b0503020204020204" pitchFamily="34" charset="-122"/>
              </a:endParaRPr>
            </a:p>
          </p:txBody>
        </p:sp>
      </p:grpSp>
      <p:grpSp>
        <p:nvGrpSpPr>
          <p:cNvPr id="206" name="组合 24"/>
          <p:cNvGrpSpPr/>
          <p:nvPr/>
        </p:nvGrpSpPr>
        <p:grpSpPr>
          <a:xfrm>
            <a:off x="5522798" y="4662298"/>
            <a:ext cx="2986090" cy="2019403"/>
            <a:chExt cx="2093189" cy="1416774"/>
          </a:xfrm>
          <a:solidFill>
            <a:srgbClr val="FF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44774" y="180213"/>
              <a:ext cx="603637"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03</a:t>
              </a:r>
              <a:endParaRPr lang="zh-CN" altLang="en-US" sz="4490">
                <a:solidFill>
                  <a:schemeClr val="bg1"/>
                </a:solidFill>
                <a:latin typeface="微软雅黑" panose="020b0503020204020204" pitchFamily="34" charset="-122"/>
                <a:ea typeface="微软雅黑" panose="020b0503020204020204" pitchFamily="34" charset="-122"/>
              </a:endParaRPr>
            </a:p>
          </p:txBody>
        </p:sp>
      </p:grpSp>
      <p:grpSp>
        <p:nvGrpSpPr>
          <p:cNvPr id="209" name="组合 27"/>
          <p:cNvGrpSpPr/>
          <p:nvPr/>
        </p:nvGrpSpPr>
        <p:grpSpPr>
          <a:xfrm>
            <a:off x="7078101" y="4662298"/>
            <a:ext cx="2983827" cy="2019403"/>
            <a:chExt cx="2093189" cy="1416774"/>
          </a:xfrm>
          <a:solidFill>
            <a:srgbClr val="FF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sz="2920">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44544" y="520297"/>
              <a:ext cx="604095" cy="549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90">
                  <a:solidFill>
                    <a:schemeClr val="bg1"/>
                  </a:solidFill>
                  <a:latin typeface="微软雅黑" panose="020b0503020204020204" pitchFamily="34" charset="-122"/>
                  <a:ea typeface="微软雅黑" panose="020b0503020204020204" pitchFamily="34" charset="-122"/>
                </a:rPr>
                <a:t>04</a:t>
              </a:r>
              <a:endParaRPr lang="zh-CN" altLang="en-US" sz="449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1457262" y="3245180"/>
            <a:ext cx="2983389"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3" name="TextBox 232"/>
          <p:cNvSpPr txBox="1"/>
          <p:nvPr/>
        </p:nvSpPr>
        <p:spPr>
          <a:xfrm>
            <a:off x="8620552" y="3260829"/>
            <a:ext cx="2983389"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6" name="TextBox 235"/>
          <p:cNvSpPr txBox="1"/>
          <p:nvPr/>
        </p:nvSpPr>
        <p:spPr>
          <a:xfrm>
            <a:off x="2781613" y="5347909"/>
            <a:ext cx="2983389"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9" name="TextBox 238"/>
          <p:cNvSpPr txBox="1"/>
          <p:nvPr/>
        </p:nvSpPr>
        <p:spPr>
          <a:xfrm>
            <a:off x="10079769" y="5312499"/>
            <a:ext cx="2983389" cy="642606"/>
          </a:xfrm>
          <a:prstGeom prst="rect">
            <a:avLst/>
          </a:prstGeom>
          <a:noFill/>
        </p:spPr>
        <p:txBody>
          <a:bodyPr wrap="square" lIns="102611" tIns="51305" rIns="102611" bIns="51305" rtlCol="0">
            <a:spAutoFit/>
          </a:bodyPr>
          <a:lstStyle/>
          <a:p>
            <a:pPr>
              <a:lnSpc>
                <a:spcPct val="130000"/>
              </a:lnSpc>
            </a:pP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45">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45">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endParaRPr lang="zh-CN" altLang="en-US" sz="1345">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618756" y="2553262"/>
            <a:ext cx="1360541" cy="621902"/>
            <a:chOff x="1354515" y="2174815"/>
            <a:chExt cx="1212299" cy="554141"/>
          </a:xfrm>
        </p:grpSpPr>
        <p:sp>
          <p:nvSpPr>
            <p:cNvPr id="3" name="圆角矩形 2"/>
            <p:cNvSpPr/>
            <p:nvPr/>
          </p:nvSpPr>
          <p:spPr>
            <a:xfrm>
              <a:off x="1354515" y="2193726"/>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225" name="TextBox 224"/>
            <p:cNvSpPr txBox="1"/>
            <p:nvPr/>
          </p:nvSpPr>
          <p:spPr>
            <a:xfrm>
              <a:off x="1386761" y="2174815"/>
              <a:ext cx="1180053" cy="554141"/>
            </a:xfrm>
            <a:prstGeom prst="rect">
              <a:avLst/>
            </a:prstGeom>
            <a:noFill/>
          </p:spPr>
          <p:txBody>
            <a:bodyPr wrap="square" lIns="102611" tIns="0" rIns="102611" bIns="0" rtlCol="0" anchor="t">
              <a:spAutoFit/>
            </a:bodyPr>
            <a:lstStyle/>
            <a:p>
              <a:pPr>
                <a:lnSpc>
                  <a:spcPct val="150000"/>
                </a:lnSpc>
              </a:pPr>
              <a:r>
                <a:rPr lang="zh-CN" altLang="en-US" sz="2695">
                  <a:solidFill>
                    <a:schemeClr val="bg1"/>
                  </a:solidFill>
                  <a:latin typeface="方正黑体_GBK" pitchFamily="65" charset="-122"/>
                  <a:ea typeface="方正黑体_GBK" pitchFamily="65" charset="-122"/>
                  <a:cs typeface="华文黑体" pitchFamily="2" charset="-122"/>
                </a:rPr>
                <a:t>方案一</a:t>
              </a:r>
              <a:endParaRPr lang="zh-CN" altLang="en-US" sz="2695">
                <a:solidFill>
                  <a:schemeClr val="bg1"/>
                </a:solidFill>
                <a:latin typeface="方正黑体_GBK" pitchFamily="65" charset="-122"/>
                <a:ea typeface="方正黑体_GBK" pitchFamily="65" charset="-122"/>
                <a:cs typeface="华文黑体" pitchFamily="2" charset="-122"/>
              </a:endParaRPr>
            </a:p>
          </p:txBody>
        </p:sp>
      </p:grpSp>
      <p:grpSp>
        <p:nvGrpSpPr>
          <p:cNvPr id="5" name="组合 4"/>
          <p:cNvGrpSpPr/>
          <p:nvPr/>
        </p:nvGrpSpPr>
        <p:grpSpPr>
          <a:xfrm>
            <a:off x="8727940" y="2539614"/>
            <a:ext cx="1324352" cy="622009"/>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8" name="TextBox 87"/>
            <p:cNvSpPr txBox="1"/>
            <p:nvPr/>
          </p:nvSpPr>
          <p:spPr>
            <a:xfrm>
              <a:off x="7689097" y="2162652"/>
              <a:ext cx="1180053" cy="554141"/>
            </a:xfrm>
            <a:prstGeom prst="rect">
              <a:avLst/>
            </a:prstGeom>
            <a:solidFill>
              <a:srgbClr val="C00000"/>
            </a:solidFill>
          </p:spPr>
          <p:txBody>
            <a:bodyPr wrap="square" lIns="102611" tIns="0" rIns="102611" bIns="0" rtlCol="0" anchor="t">
              <a:spAutoFit/>
            </a:bodyPr>
            <a:lstStyle/>
            <a:p>
              <a:pPr>
                <a:lnSpc>
                  <a:spcPct val="150000"/>
                </a:lnSpc>
              </a:pPr>
              <a:r>
                <a:rPr lang="zh-CN" altLang="en-US" sz="2695">
                  <a:solidFill>
                    <a:schemeClr val="bg1"/>
                  </a:solidFill>
                  <a:latin typeface="方正黑体_GBK" pitchFamily="65" charset="-122"/>
                  <a:ea typeface="方正黑体_GBK" pitchFamily="65" charset="-122"/>
                  <a:cs typeface="华文黑体" pitchFamily="2" charset="-122"/>
                </a:rPr>
                <a:t>方案二</a:t>
              </a:r>
              <a:endParaRPr lang="zh-CN" altLang="en-US" sz="2695">
                <a:solidFill>
                  <a:schemeClr val="bg1"/>
                </a:solidFill>
                <a:latin typeface="方正黑体_GBK" pitchFamily="65" charset="-122"/>
                <a:ea typeface="方正黑体_GBK" pitchFamily="65" charset="-122"/>
                <a:cs typeface="华文黑体" pitchFamily="2" charset="-122"/>
              </a:endParaRPr>
            </a:p>
          </p:txBody>
        </p:sp>
      </p:grpSp>
      <p:grpSp>
        <p:nvGrpSpPr>
          <p:cNvPr id="7" name="组合 6"/>
          <p:cNvGrpSpPr/>
          <p:nvPr/>
        </p:nvGrpSpPr>
        <p:grpSpPr>
          <a:xfrm>
            <a:off x="10234519" y="4611518"/>
            <a:ext cx="1357237" cy="692013"/>
            <a:chOff x="9031522" y="4008808"/>
            <a:chExt cx="1209355" cy="616613"/>
          </a:xfrm>
        </p:grpSpPr>
        <p:sp>
          <p:nvSpPr>
            <p:cNvPr id="89" name="圆角矩形 88"/>
            <p:cNvSpPr/>
            <p:nvPr/>
          </p:nvSpPr>
          <p:spPr>
            <a:xfrm>
              <a:off x="9031522" y="4102259"/>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90" name="TextBox 89"/>
            <p:cNvSpPr txBox="1"/>
            <p:nvPr/>
          </p:nvSpPr>
          <p:spPr>
            <a:xfrm>
              <a:off x="9060824" y="4008808"/>
              <a:ext cx="1180053" cy="554141"/>
            </a:xfrm>
            <a:prstGeom prst="rect">
              <a:avLst/>
            </a:prstGeom>
            <a:noFill/>
          </p:spPr>
          <p:txBody>
            <a:bodyPr wrap="square" lIns="102611" tIns="0" rIns="102611" bIns="0" rtlCol="0" anchor="t">
              <a:spAutoFit/>
            </a:bodyPr>
            <a:lstStyle/>
            <a:p>
              <a:pPr>
                <a:lnSpc>
                  <a:spcPct val="150000"/>
                </a:lnSpc>
              </a:pPr>
              <a:r>
                <a:rPr lang="zh-CN" altLang="en-US" sz="2695">
                  <a:solidFill>
                    <a:schemeClr val="bg1"/>
                  </a:solidFill>
                  <a:latin typeface="方正黑体_GBK" pitchFamily="65" charset="-122"/>
                  <a:ea typeface="方正黑体_GBK" pitchFamily="65" charset="-122"/>
                  <a:cs typeface="华文黑体" pitchFamily="2" charset="-122"/>
                </a:rPr>
                <a:t>方案四</a:t>
              </a:r>
              <a:endParaRPr lang="zh-CN" altLang="en-US" sz="2695">
                <a:solidFill>
                  <a:schemeClr val="bg1"/>
                </a:solidFill>
                <a:latin typeface="方正黑体_GBK" pitchFamily="65" charset="-122"/>
                <a:ea typeface="方正黑体_GBK" pitchFamily="65" charset="-122"/>
                <a:cs typeface="华文黑体" pitchFamily="2" charset="-122"/>
              </a:endParaRPr>
            </a:p>
          </p:txBody>
        </p:sp>
      </p:grpSp>
      <p:grpSp>
        <p:nvGrpSpPr>
          <p:cNvPr id="10" name="组合 9"/>
          <p:cNvGrpSpPr/>
          <p:nvPr/>
        </p:nvGrpSpPr>
        <p:grpSpPr>
          <a:xfrm>
            <a:off x="2868377" y="4704040"/>
            <a:ext cx="1347580" cy="658569"/>
            <a:chOff x="2518192" y="4091250"/>
            <a:chExt cx="1200750" cy="586813"/>
          </a:xfrm>
        </p:grpSpPr>
        <p:sp>
          <p:nvSpPr>
            <p:cNvPr id="91" name="圆角矩形 90"/>
            <p:cNvSpPr/>
            <p:nvPr/>
          </p:nvSpPr>
          <p:spPr>
            <a:xfrm>
              <a:off x="2518192" y="4154901"/>
              <a:ext cx="1100328" cy="5231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92" name="TextBox 91"/>
            <p:cNvSpPr txBox="1"/>
            <p:nvPr/>
          </p:nvSpPr>
          <p:spPr>
            <a:xfrm>
              <a:off x="2538889" y="4091250"/>
              <a:ext cx="1180053" cy="554141"/>
            </a:xfrm>
            <a:prstGeom prst="rect">
              <a:avLst/>
            </a:prstGeom>
            <a:noFill/>
          </p:spPr>
          <p:txBody>
            <a:bodyPr wrap="square" lIns="102611" tIns="0" rIns="102611" bIns="0" rtlCol="0" anchor="t">
              <a:spAutoFit/>
            </a:bodyPr>
            <a:lstStyle/>
            <a:p>
              <a:pPr>
                <a:lnSpc>
                  <a:spcPct val="150000"/>
                </a:lnSpc>
              </a:pPr>
              <a:r>
                <a:rPr lang="zh-CN" altLang="en-US" sz="2695">
                  <a:solidFill>
                    <a:schemeClr val="bg1"/>
                  </a:solidFill>
                  <a:latin typeface="方正黑体_GBK" pitchFamily="65" charset="-122"/>
                  <a:ea typeface="方正黑体_GBK" pitchFamily="65" charset="-122"/>
                  <a:cs typeface="华文黑体" pitchFamily="2" charset="-122"/>
                </a:rPr>
                <a:t>方案三</a:t>
              </a:r>
              <a:endParaRPr lang="zh-CN" altLang="en-US" sz="2695">
                <a:solidFill>
                  <a:schemeClr val="bg1"/>
                </a:solidFill>
                <a:latin typeface="方正黑体_GBK" pitchFamily="65" charset="-122"/>
                <a:ea typeface="方正黑体_GBK" pitchFamily="65" charset="-122"/>
                <a:cs typeface="华文黑体" pitchFamily="2" charset="-122"/>
              </a:endParaRPr>
            </a:p>
          </p:txBody>
        </p:sp>
      </p:grpSp>
      <p:grpSp>
        <p:nvGrpSpPr>
          <p:cNvPr id="59" name="组合 58"/>
          <p:cNvGrpSpPr/>
          <p:nvPr/>
        </p:nvGrpSpPr>
        <p:grpSpPr>
          <a:xfrm>
            <a:off x="426332" y="105966"/>
            <a:ext cx="3340941" cy="590700"/>
            <a:chOff x="568442" y="141286"/>
            <a:chExt cx="4454590" cy="787601"/>
          </a:xfrm>
        </p:grpSpPr>
        <p:sp>
          <p:nvSpPr>
            <p:cNvPr id="60" name="文本框 59"/>
            <p:cNvSpPr txBox="1"/>
            <p:nvPr/>
          </p:nvSpPr>
          <p:spPr>
            <a:xfrm>
              <a:off x="727682" y="141286"/>
              <a:ext cx="2443405" cy="779701"/>
            </a:xfrm>
            <a:prstGeom prst="rect">
              <a:avLst/>
            </a:prstGeom>
            <a:noFill/>
          </p:spPr>
          <p:txBody>
            <a:bodyPr wrap="none" rtlCol="0">
              <a:spAutoFit/>
            </a:bodyPr>
            <a:lstStyle/>
            <a:p>
              <a:r>
                <a:rPr lang="zh-CN" altLang="en-US" sz="3200" b="1">
                  <a:solidFill>
                    <a:srgbClr val="FF0000"/>
                  </a:solidFill>
                  <a:latin typeface="+mj-ea"/>
                  <a:ea typeface="+mj-ea"/>
                </a:rPr>
                <a:t>明年计划</a:t>
              </a:r>
              <a:endParaRPr lang="zh-CN" altLang="en-US" sz="3200" b="1">
                <a:solidFill>
                  <a:srgbClr val="FF0000"/>
                </a:solidFill>
                <a:latin typeface="+mj-ea"/>
                <a:ea typeface="+mj-ea"/>
              </a:endParaRPr>
            </a:p>
          </p:txBody>
        </p:sp>
        <p:sp>
          <p:nvSpPr>
            <p:cNvPr id="61" name="等腰三角形 60"/>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文本框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3" name="圆角矩形 6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fill="hold"/>
                                        <p:tgtEl>
                                          <p:spTgt spid="59"/>
                                        </p:tgtEl>
                                        <p:attrNameLst>
                                          <p:attrName>ppt_x</p:attrName>
                                        </p:attrNameLst>
                                      </p:cBhvr>
                                      <p:tavLst>
                                        <p:tav tm="0">
                                          <p:val>
                                            <p:strVal val="0-#ppt_w/2"/>
                                          </p:val>
                                        </p:tav>
                                        <p:tav tm="100000">
                                          <p:val>
                                            <p:strVal val="#ppt_x"/>
                                          </p:val>
                                        </p:tav>
                                      </p:tavLst>
                                    </p:anim>
                                    <p:anim calcmode="lin" valueType="num">
                                      <p:cBhvr additive="base">
                                        <p:cTn id="72"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P spid="63"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72" name="空心弧 40"/>
          <p:cNvSpPr>
            <a:spLocks noChangeArrowheads="1"/>
          </p:cNvSpPr>
          <p:nvPr/>
        </p:nvSpPr>
        <p:spPr bwMode="auto">
          <a:xfrm rot="5400000">
            <a:off x="12630260" y="1430502"/>
            <a:ext cx="5309850" cy="5311911"/>
          </a:xfrm>
          <a:custGeom>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rgbClr val="00CCFF">
              <a:alpha val="25000"/>
            </a:srgbClr>
          </a:solidFill>
          <a:ln w="9525">
            <a:noFill/>
            <a:miter lim="800000"/>
          </a:ln>
        </p:spPr>
        <p:txBody>
          <a:bodyPr lIns="101187" tIns="52732" rIns="101187" bIns="52732" anchor="ctr"/>
          <a:lstStyle/>
          <a:p>
            <a:endParaRPr lang="zh-CN" altLang="en-US" sz="2920">
              <a:latin typeface="Arial" panose="020b0604020202020204" pitchFamily="34" charset="0"/>
              <a:ea typeface="微软雅黑" panose="020b0503020204020204" pitchFamily="34" charset="-122"/>
              <a:sym typeface="Arial" panose="020b0604020202020204" pitchFamily="34" charset="0"/>
            </a:endParaRPr>
          </a:p>
        </p:txBody>
      </p:sp>
      <p:sp>
        <p:nvSpPr>
          <p:cNvPr id="57" name="淘宝店chenying0907出品 25"/>
          <p:cNvSpPr>
            <a:spLocks noChangeShapeType="1"/>
          </p:cNvSpPr>
          <p:nvPr/>
        </p:nvSpPr>
        <p:spPr bwMode="auto">
          <a:xfrm flipH="1" flipV="1">
            <a:off x="4333405" y="4901769"/>
            <a:ext cx="241488" cy="511319"/>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63" name="淘宝店chenying0907出品 8"/>
          <p:cNvSpPr>
            <a:spLocks noChangeArrowheads="1"/>
          </p:cNvSpPr>
          <p:nvPr/>
        </p:nvSpPr>
        <p:spPr bwMode="auto">
          <a:xfrm rot="20334234">
            <a:off x="4198231" y="5361391"/>
            <a:ext cx="1292794" cy="1290655"/>
          </a:xfrm>
          <a:prstGeom prst="ellipse">
            <a:avLst/>
          </a:prstGeom>
          <a:noFill/>
          <a:ln w="130175" cap="flat" cmpd="sng">
            <a:solidFill>
              <a:srgbClr val="C00000"/>
            </a:solidFill>
            <a:bevel/>
          </a:ln>
        </p:spPr>
        <p:txBody>
          <a:bodyPr anchor="ctr"/>
          <a:lstStyle/>
          <a:p>
            <a:pPr algn="ctr"/>
            <a:r>
              <a:rPr lang="zh-CN" altLang="en-US" sz="2805" spc="-168">
                <a:solidFill>
                  <a:srgbClr val="CB1B3D"/>
                </a:solidFill>
                <a:latin typeface="黑体" panose="02010609060101010101" charset="-122"/>
                <a:ea typeface="黑体" panose="02010609060101010101" charset="-122"/>
                <a:sym typeface="方正稚艺简体" pitchFamily="1" charset="-122"/>
              </a:rPr>
              <a:t>拼搏</a:t>
            </a:r>
            <a:endParaRPr lang="zh-CN" altLang="en-US" sz="2805" spc="-168">
              <a:solidFill>
                <a:srgbClr val="CB1B3D"/>
              </a:solidFill>
              <a:latin typeface="黑体" panose="02010609060101010101" charset="-122"/>
              <a:ea typeface="黑体" panose="02010609060101010101" charset="-122"/>
              <a:sym typeface="方正稚艺简体" pitchFamily="1" charset="-122"/>
            </a:endParaRPr>
          </a:p>
        </p:txBody>
      </p:sp>
      <p:sp>
        <p:nvSpPr>
          <p:cNvPr id="80" name="淘宝店chenying0907出品 25"/>
          <p:cNvSpPr>
            <a:spLocks noChangeShapeType="1"/>
          </p:cNvSpPr>
          <p:nvPr/>
        </p:nvSpPr>
        <p:spPr bwMode="auto">
          <a:xfrm rot="1510299" flipH="1" flipV="1">
            <a:off x="11464892" y="3716723"/>
            <a:ext cx="45647" cy="504418"/>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81" name="淘宝店chenying0907出品 8"/>
          <p:cNvSpPr>
            <a:spLocks noChangeArrowheads="1"/>
          </p:cNvSpPr>
          <p:nvPr/>
        </p:nvSpPr>
        <p:spPr bwMode="auto">
          <a:xfrm rot="1052607">
            <a:off x="11055718" y="2612624"/>
            <a:ext cx="1292794" cy="1290655"/>
          </a:xfrm>
          <a:prstGeom prst="ellipse">
            <a:avLst/>
          </a:prstGeom>
          <a:solidFill>
            <a:schemeClr val="bg1"/>
          </a:solidFill>
          <a:ln w="130175" cap="flat" cmpd="sng">
            <a:solidFill>
              <a:srgbClr val="C00000"/>
            </a:solidFill>
            <a:bevel/>
          </a:ln>
        </p:spPr>
        <p:txBody>
          <a:bodyPr anchor="ctr"/>
          <a:lstStyle/>
          <a:p>
            <a:pPr algn="ctr"/>
            <a:r>
              <a:rPr lang="zh-CN" altLang="en-US" sz="2805" spc="-168">
                <a:solidFill>
                  <a:srgbClr val="CB1B3D"/>
                </a:solidFill>
                <a:latin typeface="黑体" panose="02010609060101010101" charset="-122"/>
                <a:ea typeface="黑体" panose="02010609060101010101" charset="-122"/>
                <a:sym typeface="方正稚艺简体" pitchFamily="1" charset="-122"/>
              </a:rPr>
              <a:t>辉煌</a:t>
            </a:r>
            <a:endParaRPr lang="zh-CN" altLang="en-US" sz="2805" spc="-168">
              <a:solidFill>
                <a:srgbClr val="CB1B3D"/>
              </a:solidFill>
              <a:latin typeface="黑体" panose="02010609060101010101" charset="-122"/>
              <a:ea typeface="黑体" panose="02010609060101010101" charset="-122"/>
              <a:sym typeface="方正稚艺简体" pitchFamily="1" charset="-122"/>
            </a:endParaRPr>
          </a:p>
        </p:txBody>
      </p:sp>
      <p:grpSp>
        <p:nvGrpSpPr>
          <p:cNvPr id="6" name="淘宝店chenying0907出品 5"/>
          <p:cNvGrpSpPr/>
          <p:nvPr/>
        </p:nvGrpSpPr>
        <p:grpSpPr>
          <a:xfrm>
            <a:off x="-694128" y="4029227"/>
            <a:ext cx="20605024" cy="16899262"/>
            <a:chOff x="-618497" y="3489960"/>
            <a:chExt cx="18359941" cy="15057951"/>
          </a:xfrm>
        </p:grpSpPr>
        <p:grpSp>
          <p:nvGrpSpPr>
            <p:cNvPr id="3" name="淘宝店chenying0907出品 2"/>
            <p:cNvGrpSpPr/>
            <p:nvPr/>
          </p:nvGrpSpPr>
          <p:grpSpPr>
            <a:xfrm>
              <a:off x="-618497" y="3489960"/>
              <a:ext cx="18359941" cy="15057951"/>
              <a:chOff x="-618497" y="3489960"/>
              <a:chExt cx="18359941" cy="15057951"/>
            </a:xfrm>
          </p:grpSpPr>
          <p:sp>
            <p:nvSpPr>
              <p:cNvPr id="58" name="弧形 57"/>
              <p:cNvSpPr/>
              <p:nvPr/>
            </p:nvSpPr>
            <p:spPr>
              <a:xfrm rot="17527046">
                <a:off x="1183522" y="1989988"/>
                <a:ext cx="14755904" cy="18359941"/>
              </a:xfrm>
              <a:prstGeom prst="arc">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920"/>
              </a:p>
            </p:txBody>
          </p:sp>
          <p:sp>
            <p:nvSpPr>
              <p:cNvPr id="84" name="淘宝店chenying0907出品 83"/>
              <p:cNvSpPr/>
              <p:nvPr/>
            </p:nvSpPr>
            <p:spPr>
              <a:xfrm>
                <a:off x="2770773" y="4581763"/>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5" name="淘宝店chenying0907出品 84"/>
              <p:cNvSpPr/>
              <p:nvPr/>
            </p:nvSpPr>
            <p:spPr>
              <a:xfrm>
                <a:off x="6743286" y="3489960"/>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sp>
            <p:nvSpPr>
              <p:cNvPr id="86" name="淘宝店chenying0907出品 85"/>
              <p:cNvSpPr/>
              <p:nvPr/>
            </p:nvSpPr>
            <p:spPr>
              <a:xfrm>
                <a:off x="8929806" y="3620163"/>
                <a:ext cx="72000" cy="72000"/>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20"/>
              </a:p>
            </p:txBody>
          </p:sp>
        </p:grpSp>
        <p:cxnSp>
          <p:nvCxnSpPr>
            <p:cNvPr id="87" name="直接箭头连接符 86"/>
            <p:cNvCxnSpPr>
              <a:stCxn id="58" idx="2"/>
            </p:cNvCxnSpPr>
            <p:nvPr/>
          </p:nvCxnSpPr>
          <p:spPr>
            <a:xfrm flipV="1">
              <a:off x="11339318" y="3803409"/>
              <a:ext cx="397664" cy="5315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8" name="淘宝店chenying0907出品 4"/>
          <p:cNvGrpSpPr/>
          <p:nvPr/>
        </p:nvGrpSpPr>
        <p:grpSpPr>
          <a:xfrm rot="20200080">
            <a:off x="3657155" y="4596852"/>
            <a:ext cx="1284283" cy="523732"/>
            <a:chOff x="0" y="152400"/>
            <a:chExt cx="779929" cy="377032"/>
          </a:xfrm>
          <a:solidFill>
            <a:srgbClr val="CB1B3D"/>
          </a:solidFill>
        </p:grpSpPr>
        <p:sp>
          <p:nvSpPr>
            <p:cNvPr id="89" name="等腰三角形 5"/>
            <p:cNvSpPr>
              <a:spLocks noChangeArrowheads="1"/>
            </p:cNvSpPr>
            <p:nvPr/>
          </p:nvSpPr>
          <p:spPr bwMode="auto">
            <a:xfrm rot="10652948">
              <a:off x="264508" y="368067"/>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90" name="淘宝店chenying0907出品 29"/>
            <p:cNvSpPr>
              <a:spLocks noChangeArrowheads="1"/>
            </p:cNvSpPr>
            <p:nvPr/>
          </p:nvSpPr>
          <p:spPr bwMode="auto">
            <a:xfrm rot="10657330">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91" name="TextBox 90"/>
          <p:cNvSpPr txBox="1"/>
          <p:nvPr/>
        </p:nvSpPr>
        <p:spPr>
          <a:xfrm rot="19980902">
            <a:off x="3883806" y="4467717"/>
            <a:ext cx="942030" cy="541367"/>
          </a:xfrm>
          <a:prstGeom prst="rect">
            <a:avLst/>
          </a:prstGeom>
          <a:noFill/>
        </p:spPr>
        <p:txBody>
          <a:bodyPr wrap="square" rtlCol="0">
            <a:spAutoFit/>
          </a:bodyPr>
          <a:lstStyle/>
          <a:p>
            <a:r>
              <a:rPr lang="en-US" altLang="zh-CN" sz="2920">
                <a:solidFill>
                  <a:schemeClr val="bg1"/>
                </a:solidFill>
                <a:sym typeface="Calibri" panose="020f0502020204030204" pitchFamily="34" charset="0"/>
              </a:rPr>
              <a:t>2016</a:t>
            </a:r>
            <a:endParaRPr lang="zh-CN" altLang="en-US" sz="2920"/>
          </a:p>
        </p:txBody>
      </p:sp>
      <p:sp>
        <p:nvSpPr>
          <p:cNvPr id="65" name="淘宝店chenying0907出品 25"/>
          <p:cNvSpPr>
            <a:spLocks noChangeShapeType="1"/>
          </p:cNvSpPr>
          <p:nvPr/>
        </p:nvSpPr>
        <p:spPr bwMode="auto">
          <a:xfrm rot="1926196" flipH="1" flipV="1">
            <a:off x="8776558" y="4264190"/>
            <a:ext cx="241488" cy="511319"/>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67" name="淘宝店chenying0907出品 8"/>
          <p:cNvSpPr>
            <a:spLocks noChangeArrowheads="1"/>
          </p:cNvSpPr>
          <p:nvPr/>
        </p:nvSpPr>
        <p:spPr bwMode="auto">
          <a:xfrm rot="660430">
            <a:off x="8130323" y="4801467"/>
            <a:ext cx="1292794" cy="1290655"/>
          </a:xfrm>
          <a:prstGeom prst="ellipse">
            <a:avLst/>
          </a:prstGeom>
          <a:noFill/>
          <a:ln w="130175" cap="flat" cmpd="sng">
            <a:solidFill>
              <a:srgbClr val="C00000"/>
            </a:solidFill>
            <a:bevel/>
          </a:ln>
        </p:spPr>
        <p:txBody>
          <a:bodyPr anchor="ctr"/>
          <a:lstStyle/>
          <a:p>
            <a:pPr algn="ctr"/>
            <a:r>
              <a:rPr lang="zh-CN" altLang="en-US" sz="2805" spc="-337">
                <a:solidFill>
                  <a:srgbClr val="CB1B3D"/>
                </a:solidFill>
                <a:latin typeface="黑体" panose="02010609060101010101" charset="-122"/>
                <a:ea typeface="黑体" panose="02010609060101010101" charset="-122"/>
                <a:sym typeface="方正稚艺简体" pitchFamily="1" charset="-122"/>
              </a:rPr>
              <a:t>创新</a:t>
            </a:r>
            <a:endParaRPr lang="zh-CN" altLang="en-US" sz="2805" spc="-337">
              <a:solidFill>
                <a:srgbClr val="CB1B3D"/>
              </a:solidFill>
              <a:latin typeface="黑体" panose="02010609060101010101" charset="-122"/>
              <a:ea typeface="黑体" panose="02010609060101010101" charset="-122"/>
              <a:sym typeface="方正稚艺简体" pitchFamily="1" charset="-122"/>
            </a:endParaRPr>
          </a:p>
        </p:txBody>
      </p:sp>
      <p:grpSp>
        <p:nvGrpSpPr>
          <p:cNvPr id="7" name="淘宝店chenying0907出品 6"/>
          <p:cNvGrpSpPr/>
          <p:nvPr/>
        </p:nvGrpSpPr>
        <p:grpSpPr>
          <a:xfrm>
            <a:off x="8292026" y="3735061"/>
            <a:ext cx="1284283" cy="630524"/>
            <a:chOff x="7380265" y="3299842"/>
            <a:chExt cx="1144350" cy="561823"/>
          </a:xfrm>
        </p:grpSpPr>
        <p:grpSp>
          <p:nvGrpSpPr>
            <p:cNvPr id="66" name="淘宝店chenying0907出品 4"/>
            <p:cNvGrpSpPr/>
            <p:nvPr/>
          </p:nvGrpSpPr>
          <p:grpSpPr>
            <a:xfrm rot="526275">
              <a:off x="7380265" y="3394998"/>
              <a:ext cx="1144350" cy="466667"/>
              <a:chOff x="0" y="152400"/>
              <a:chExt cx="779929" cy="377032"/>
            </a:xfrm>
          </p:grpSpPr>
          <p:sp>
            <p:nvSpPr>
              <p:cNvPr id="69" name="等腰三角形 5"/>
              <p:cNvSpPr>
                <a:spLocks noChangeArrowheads="1"/>
              </p:cNvSpPr>
              <p:nvPr/>
            </p:nvSpPr>
            <p:spPr bwMode="auto">
              <a:xfrm rot="10652948">
                <a:off x="264508" y="368067"/>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70" name="淘宝店chenying0907出品 29"/>
              <p:cNvSpPr>
                <a:spLocks noChangeArrowheads="1"/>
              </p:cNvSpPr>
              <p:nvPr/>
            </p:nvSpPr>
            <p:spPr bwMode="auto">
              <a:xfrm rot="10657330">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68" name="TextBox 67"/>
            <p:cNvSpPr txBox="1"/>
            <p:nvPr/>
          </p:nvSpPr>
          <p:spPr>
            <a:xfrm rot="307098">
              <a:off x="7544149" y="3299842"/>
              <a:ext cx="838723" cy="482380"/>
            </a:xfrm>
            <a:prstGeom prst="rect">
              <a:avLst/>
            </a:prstGeom>
            <a:noFill/>
          </p:spPr>
          <p:txBody>
            <a:bodyPr wrap="none" rtlCol="0">
              <a:spAutoFit/>
            </a:bodyPr>
            <a:lstStyle/>
            <a:p>
              <a:r>
                <a:rPr lang="en-US" altLang="zh-CN" sz="2920">
                  <a:solidFill>
                    <a:schemeClr val="bg1"/>
                  </a:solidFill>
                  <a:sym typeface="Calibri" panose="020f0502020204030204" pitchFamily="34" charset="0"/>
                </a:rPr>
                <a:t>2018</a:t>
              </a:r>
              <a:endParaRPr lang="zh-CN" altLang="en-US" sz="2920">
                <a:solidFill>
                  <a:schemeClr val="bg1"/>
                </a:solidFill>
                <a:sym typeface="宋体" panose="02010600030101010101" pitchFamily="2" charset="-122"/>
              </a:endParaRPr>
            </a:p>
          </p:txBody>
        </p:sp>
      </p:grpSp>
      <p:grpSp>
        <p:nvGrpSpPr>
          <p:cNvPr id="79" name="淘宝店chenying0907出品 4"/>
          <p:cNvGrpSpPr/>
          <p:nvPr/>
        </p:nvGrpSpPr>
        <p:grpSpPr>
          <a:xfrm rot="1076385">
            <a:off x="10694563" y="4083358"/>
            <a:ext cx="1284283" cy="572470"/>
            <a:chExt cx="779929" cy="412119"/>
          </a:xfrm>
        </p:grpSpPr>
        <p:sp>
          <p:nvSpPr>
            <p:cNvPr id="82" name="等腰三角形 5"/>
            <p:cNvSpPr>
              <a:spLocks noChangeArrowheads="1"/>
            </p:cNvSpPr>
            <p:nvPr/>
          </p:nvSpPr>
          <p:spPr bwMode="auto">
            <a:xfrm>
              <a:off x="268942" y="0"/>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83" name="淘宝店chenying0907出品 29"/>
            <p:cNvSpPr>
              <a:spLocks noChangeArrowheads="1"/>
            </p:cNvSpPr>
            <p:nvPr/>
          </p:nvSpPr>
          <p:spPr bwMode="auto">
            <a:xfrm>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92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2019</a:t>
              </a: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55" name="淘宝店chenying0907出品 25"/>
          <p:cNvSpPr>
            <a:spLocks noChangeShapeType="1"/>
          </p:cNvSpPr>
          <p:nvPr/>
        </p:nvSpPr>
        <p:spPr bwMode="auto">
          <a:xfrm flipH="1" flipV="1">
            <a:off x="1690123" y="5224999"/>
            <a:ext cx="301264" cy="500883"/>
          </a:xfrm>
          <a:prstGeom prst="line">
            <a:avLst/>
          </a:prstGeom>
          <a:noFill/>
          <a:ln w="6350" cap="flat" cmpd="sng">
            <a:solidFill>
              <a:srgbClr val="00504E"/>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grpSp>
        <p:nvGrpSpPr>
          <p:cNvPr id="59" name="淘宝店chenying0907出品 4"/>
          <p:cNvGrpSpPr/>
          <p:nvPr/>
        </p:nvGrpSpPr>
        <p:grpSpPr>
          <a:xfrm rot="19174012">
            <a:off x="1483014" y="5581789"/>
            <a:ext cx="1284283" cy="572470"/>
            <a:chExt cx="779929" cy="412119"/>
          </a:xfrm>
        </p:grpSpPr>
        <p:sp>
          <p:nvSpPr>
            <p:cNvPr id="60" name="等腰三角形 5"/>
            <p:cNvSpPr>
              <a:spLocks noChangeArrowheads="1"/>
            </p:cNvSpPr>
            <p:nvPr/>
          </p:nvSpPr>
          <p:spPr bwMode="auto">
            <a:xfrm>
              <a:off x="268942" y="0"/>
              <a:ext cx="259976" cy="161365"/>
            </a:xfrm>
            <a:prstGeom prst="triangle">
              <a:avLst>
                <a:gd name="adj" fmla="val 50000"/>
              </a:avLst>
            </a:prstGeom>
            <a:solidFill>
              <a:srgbClr val="C00000"/>
            </a:solidFill>
            <a:ln w="12700" cap="flat" cmpd="sng">
              <a:noFill/>
              <a:bevel/>
            </a:ln>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61" name="淘宝店chenying0907出品 29"/>
            <p:cNvSpPr>
              <a:spLocks noChangeArrowheads="1"/>
            </p:cNvSpPr>
            <p:nvPr/>
          </p:nvSpPr>
          <p:spPr bwMode="auto">
            <a:xfrm>
              <a:off x="0" y="152400"/>
              <a:ext cx="779929" cy="259719"/>
            </a:xfrm>
            <a:prstGeom prst="rect">
              <a:avLst/>
            </a:prstGeom>
            <a:solidFill>
              <a:srgbClr val="C00000"/>
            </a:solidFill>
            <a:ln w="12700" cap="flat" cmpd="sng">
              <a:noFill/>
              <a:bevel/>
            </a:ln>
          </p:spPr>
          <p:txBody>
            <a:bodyPr anchor="ctr"/>
            <a:lstStyle/>
            <a:p>
              <a:pPr algn="ctr"/>
              <a:r>
                <a:rPr lang="en-US" sz="292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2015</a:t>
              </a:r>
              <a:endParaRPr lang="zh-CN" altLang="en-US" sz="2920">
                <a:solidFill>
                  <a:srgbClr val="FFFFFF"/>
                </a:solidFill>
                <a:latin typeface="宋体" panose="02010600030101010101" pitchFamily="2" charset="-122"/>
                <a:sym typeface="宋体" panose="02010600030101010101" pitchFamily="2" charset="-122"/>
              </a:endParaRPr>
            </a:p>
          </p:txBody>
        </p:sp>
      </p:grpSp>
      <p:sp>
        <p:nvSpPr>
          <p:cNvPr id="62" name="淘宝店chenying0907出品 8"/>
          <p:cNvSpPr>
            <a:spLocks noChangeArrowheads="1"/>
          </p:cNvSpPr>
          <p:nvPr/>
        </p:nvSpPr>
        <p:spPr bwMode="auto">
          <a:xfrm rot="19610404">
            <a:off x="718546" y="4138573"/>
            <a:ext cx="1292794" cy="1290655"/>
          </a:xfrm>
          <a:prstGeom prst="ellipse">
            <a:avLst/>
          </a:prstGeom>
          <a:noFill/>
          <a:ln w="130175" cap="flat" cmpd="sng">
            <a:solidFill>
              <a:srgbClr val="C00000"/>
            </a:solidFill>
            <a:bevel/>
          </a:ln>
        </p:spPr>
        <p:txBody>
          <a:bodyPr anchor="ctr"/>
          <a:lstStyle/>
          <a:p>
            <a:pPr algn="ctr"/>
            <a:r>
              <a:rPr lang="zh-CN" altLang="en-US" sz="2805" spc="-168">
                <a:solidFill>
                  <a:srgbClr val="CB1B3D"/>
                </a:solidFill>
                <a:latin typeface="黑体" panose="02010609060101010101" charset="-122"/>
                <a:ea typeface="黑体" panose="02010609060101010101" charset="-122"/>
                <a:sym typeface="方正稚艺简体" pitchFamily="1" charset="-122"/>
              </a:rPr>
              <a:t>起航</a:t>
            </a:r>
            <a:endParaRPr lang="zh-CN" altLang="en-US" sz="2805" spc="-168">
              <a:solidFill>
                <a:srgbClr val="CB1B3D"/>
              </a:solidFill>
              <a:latin typeface="黑体" panose="02010609060101010101" charset="-122"/>
              <a:ea typeface="黑体" panose="02010609060101010101" charset="-122"/>
              <a:sym typeface="方正稚艺简体" pitchFamily="1" charset="-122"/>
            </a:endParaRPr>
          </a:p>
        </p:txBody>
      </p:sp>
      <p:sp>
        <p:nvSpPr>
          <p:cNvPr id="74" name="淘宝店chenying0907出品 25"/>
          <p:cNvSpPr>
            <a:spLocks noChangeShapeType="1"/>
          </p:cNvSpPr>
          <p:nvPr/>
        </p:nvSpPr>
        <p:spPr bwMode="auto">
          <a:xfrm flipH="1" flipV="1">
            <a:off x="6296477" y="3417333"/>
            <a:ext cx="45647" cy="504418"/>
          </a:xfrm>
          <a:prstGeom prst="line">
            <a:avLst/>
          </a:prstGeom>
          <a:noFill/>
          <a:ln w="6350" cap="flat" cmpd="sng">
            <a:solidFill>
              <a:srgbClr val="008986"/>
            </a:solidFill>
            <a:prstDash val="dash"/>
            <a:bevel/>
          </a:ln>
          <a:extLst>
            <a:ext uri="{909E8E84-426E-40DD-AFC4-6F175D3DCCD1}">
              <a14:hiddenFill xmlns:a14="http://schemas.microsoft.com/office/drawing/2010/main">
                <a:noFill/>
              </a14:hiddenFill>
            </a:ext>
          </a:extLst>
        </p:spPr>
        <p:txBody>
          <a:bodyPr/>
          <a:lstStyle/>
          <a:p>
            <a:endParaRPr lang="zh-CN" altLang="en-US" sz="2920"/>
          </a:p>
        </p:txBody>
      </p:sp>
      <p:sp>
        <p:nvSpPr>
          <p:cNvPr id="75" name="淘宝店chenying0907出品 8"/>
          <p:cNvSpPr>
            <a:spLocks noChangeArrowheads="1"/>
          </p:cNvSpPr>
          <p:nvPr/>
        </p:nvSpPr>
        <p:spPr bwMode="auto">
          <a:xfrm rot="21142308">
            <a:off x="5564541" y="2289560"/>
            <a:ext cx="1292794" cy="1290655"/>
          </a:xfrm>
          <a:prstGeom prst="ellipse">
            <a:avLst/>
          </a:prstGeom>
          <a:solidFill>
            <a:schemeClr val="bg1"/>
          </a:solidFill>
          <a:ln w="130175" cap="sq" cmpd="sng">
            <a:solidFill>
              <a:srgbClr val="C00000"/>
            </a:solidFill>
            <a:round/>
          </a:ln>
        </p:spPr>
        <p:txBody>
          <a:bodyPr anchor="ctr"/>
          <a:lstStyle/>
          <a:p>
            <a:pPr algn="ctr"/>
            <a:r>
              <a:rPr lang="zh-CN" altLang="en-US" sz="2805" spc="-168">
                <a:solidFill>
                  <a:srgbClr val="CB1B3D"/>
                </a:solidFill>
                <a:latin typeface="黑体" panose="02010609060101010101" charset="-122"/>
                <a:ea typeface="黑体" panose="02010609060101010101" charset="-122"/>
                <a:sym typeface="方正稚艺简体" pitchFamily="1" charset="-122"/>
              </a:rPr>
              <a:t>飞跃</a:t>
            </a:r>
            <a:endParaRPr lang="zh-CN" altLang="en-US" sz="2805" spc="-168">
              <a:solidFill>
                <a:srgbClr val="CB1B3D"/>
              </a:solidFill>
              <a:latin typeface="黑体" panose="02010609060101010101" charset="-122"/>
              <a:ea typeface="黑体" panose="02010609060101010101" charset="-122"/>
              <a:sym typeface="方正稚艺简体" pitchFamily="1" charset="-122"/>
            </a:endParaRPr>
          </a:p>
        </p:txBody>
      </p:sp>
      <p:grpSp>
        <p:nvGrpSpPr>
          <p:cNvPr id="73" name="淘宝店chenying0907出品 4"/>
          <p:cNvGrpSpPr/>
          <p:nvPr/>
        </p:nvGrpSpPr>
        <p:grpSpPr>
          <a:xfrm rot="21166086">
            <a:off x="5710902" y="3810150"/>
            <a:ext cx="1284283" cy="572470"/>
            <a:chExt cx="779929" cy="412119"/>
          </a:xfrm>
        </p:grpSpPr>
        <p:sp>
          <p:nvSpPr>
            <p:cNvPr id="76" name="等腰三角形 5"/>
            <p:cNvSpPr>
              <a:spLocks noChangeArrowheads="1"/>
            </p:cNvSpPr>
            <p:nvPr/>
          </p:nvSpPr>
          <p:spPr bwMode="auto">
            <a:xfrm>
              <a:off x="268942" y="0"/>
              <a:ext cx="259976" cy="161365"/>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920">
                <a:solidFill>
                  <a:srgbClr val="FFFFFF"/>
                </a:solidFill>
                <a:latin typeface="宋体" panose="02010600030101010101" pitchFamily="2" charset="-122"/>
                <a:sym typeface="宋体" panose="02010600030101010101" pitchFamily="2" charset="-122"/>
              </a:endParaRPr>
            </a:p>
          </p:txBody>
        </p:sp>
        <p:sp>
          <p:nvSpPr>
            <p:cNvPr id="77" name="淘宝店chenying0907出品 29"/>
            <p:cNvSpPr>
              <a:spLocks noChangeArrowheads="1"/>
            </p:cNvSpPr>
            <p:nvPr/>
          </p:nvSpPr>
          <p:spPr bwMode="auto">
            <a:xfrm>
              <a:off x="0" y="152400"/>
              <a:ext cx="779929" cy="259719"/>
            </a:xfrm>
            <a:prstGeom prst="rect">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sz="292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2017</a:t>
              </a:r>
              <a:endParaRPr lang="zh-CN" altLang="en-US" sz="2920">
                <a:solidFill>
                  <a:srgbClr val="FFFFFF"/>
                </a:solidFill>
                <a:latin typeface="宋体" panose="02010600030101010101" pitchFamily="2" charset="-122"/>
                <a:sym typeface="宋体" panose="02010600030101010101" pitchFamily="2" charset="-122"/>
              </a:endParaRPr>
            </a:p>
          </p:txBody>
        </p:sp>
      </p:grpSp>
      <p:grpSp>
        <p:nvGrpSpPr>
          <p:cNvPr id="52" name="淘宝店chenying0907出品 51"/>
          <p:cNvGrpSpPr/>
          <p:nvPr/>
        </p:nvGrpSpPr>
        <p:grpSpPr>
          <a:xfrm>
            <a:off x="426332" y="105966"/>
            <a:ext cx="3340941" cy="590700"/>
            <a:chOff x="568442" y="141286"/>
            <a:chExt cx="4454590" cy="787601"/>
          </a:xfrm>
        </p:grpSpPr>
        <p:sp>
          <p:nvSpPr>
            <p:cNvPr id="53" name="淘宝店chenying0907出品 52"/>
            <p:cNvSpPr txBox="1"/>
            <p:nvPr/>
          </p:nvSpPr>
          <p:spPr>
            <a:xfrm>
              <a:off x="727682" y="141286"/>
              <a:ext cx="2708435" cy="779701"/>
            </a:xfrm>
            <a:prstGeom prst="rect">
              <a:avLst/>
            </a:prstGeom>
            <a:noFill/>
          </p:spPr>
          <p:txBody>
            <a:bodyPr wrap="none" rtlCol="0">
              <a:spAutoFit/>
            </a:bodyPr>
            <a:lstStyle/>
            <a:p>
              <a:r>
                <a:rPr lang="zh-CN" altLang="en-US" sz="3200" b="1">
                  <a:solidFill>
                    <a:srgbClr val="FF0000"/>
                  </a:solidFill>
                  <a:latin typeface="+mj-ea"/>
                  <a:ea typeface="+mj-ea"/>
                </a:rPr>
                <a:t>工作概述 </a:t>
              </a:r>
              <a:endParaRPr lang="zh-CN" altLang="en-US" sz="3200" b="1">
                <a:solidFill>
                  <a:srgbClr val="FF0000"/>
                </a:solidFill>
                <a:latin typeface="+mj-ea"/>
                <a:ea typeface="+mj-ea"/>
              </a:endParaRPr>
            </a:p>
          </p:txBody>
        </p:sp>
        <p:sp>
          <p:nvSpPr>
            <p:cNvPr id="54" name="等腰三角形 5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6"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4" name="圆角淘宝店chenying0907出品 63"/>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300"/>
                                        <p:tgtEl>
                                          <p:spTgt spid="55"/>
                                        </p:tgtEl>
                                      </p:cBhvr>
                                    </p:animEffect>
                                  </p:childTnLst>
                                </p:cTn>
                              </p:par>
                            </p:childTnLst>
                          </p:cTn>
                        </p:par>
                        <p:par>
                          <p:cTn id="28" fill="hold" nodeType="afterGroup">
                            <p:stCondLst>
                              <p:cond delay="2300"/>
                            </p:stCondLst>
                            <p:childTnLst>
                              <p:par>
                                <p:cTn id="29" presetID="19" presetClass="entr" presetSubtype="10" fill="hold" grpId="0" nodeType="afterEffect">
                                  <p:stCondLst>
                                    <p:cond delay="0"/>
                                  </p:stCondLst>
                                  <p:childTnLst>
                                    <p:set>
                                      <p:cBhvr>
                                        <p:cTn id="30" dur="1" fill="hold">
                                          <p:stCondLst>
                                            <p:cond delay="0"/>
                                          </p:stCondLst>
                                        </p:cTn>
                                        <p:tgtEl>
                                          <p:spTgt spid="62">
                                            <p:bg/>
                                          </p:spTgt>
                                        </p:tgtEl>
                                        <p:attrNameLst>
                                          <p:attrName>style.visibility</p:attrName>
                                        </p:attrNameLst>
                                      </p:cBhvr>
                                      <p:to>
                                        <p:strVal val="visible"/>
                                      </p:to>
                                    </p:set>
                                    <p:anim calcmode="lin" valueType="num">
                                      <p:cBhvr>
                                        <p:cTn id="31" dur="400" fill="hold"/>
                                        <p:tgtEl>
                                          <p:spTgt spid="62">
                                            <p:bg/>
                                          </p:spTgt>
                                        </p:tgtEl>
                                        <p:attrNameLst>
                                          <p:attrName>ppt_w</p:attrName>
                                        </p:attrNameLst>
                                      </p:cBhvr>
                                      <p:tavLst>
                                        <p:tav tm="0" fmla="#ppt_w*sin(2.5*pi*$)">
                                          <p:val>
                                            <p:fltVal val="0"/>
                                          </p:val>
                                        </p:tav>
                                        <p:tav tm="100000">
                                          <p:val>
                                            <p:fltVal val="1"/>
                                          </p:val>
                                        </p:tav>
                                      </p:tavLst>
                                    </p:anim>
                                    <p:anim calcmode="lin" valueType="num">
                                      <p:cBhvr>
                                        <p:cTn id="32" dur="400" fill="hold"/>
                                        <p:tgtEl>
                                          <p:spTgt spid="62">
                                            <p:bg/>
                                          </p:spTgt>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0"/>
                                  </p:stCondLst>
                                  <p:childTnLst>
                                    <p:set>
                                      <p:cBhvr>
                                        <p:cTn id="34" dur="1" fill="hold">
                                          <p:stCondLst>
                                            <p:cond delay="0"/>
                                          </p:stCondLst>
                                        </p:cTn>
                                        <p:tgtEl>
                                          <p:spTgt spid="62">
                                            <p:txEl>
                                              <p:pRg st="0" end="0"/>
                                            </p:txEl>
                                          </p:spTgt>
                                        </p:tgtEl>
                                        <p:attrNameLst>
                                          <p:attrName>style.visibility</p:attrName>
                                        </p:attrNameLst>
                                      </p:cBhvr>
                                      <p:to>
                                        <p:strVal val="visible"/>
                                      </p:to>
                                    </p:set>
                                    <p:anim calcmode="lin" valueType="num">
                                      <p:cBhvr>
                                        <p:cTn id="35" dur="4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36" dur="4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700"/>
                            </p:stCondLst>
                            <p:childTnLst>
                              <p:par>
                                <p:cTn id="38" presetID="53" presetClass="entr" presetSubtype="16"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childTnLst>
                          </p:cTn>
                        </p:par>
                        <p:par>
                          <p:cTn id="46" fill="hold" nodeType="afterGroup">
                            <p:stCondLst>
                              <p:cond delay="3200"/>
                            </p:stCondLst>
                            <p:childTnLst>
                              <p:par>
                                <p:cTn id="47" presetID="19" presetClass="entr" presetSubtype="10" fill="hold" grpId="0" nodeType="afterEffect">
                                  <p:stCondLst>
                                    <p:cond delay="0"/>
                                  </p:stCondLst>
                                  <p:childTnLst>
                                    <p:set>
                                      <p:cBhvr>
                                        <p:cTn id="48" dur="1" fill="hold">
                                          <p:stCondLst>
                                            <p:cond delay="0"/>
                                          </p:stCondLst>
                                        </p:cTn>
                                        <p:tgtEl>
                                          <p:spTgt spid="63">
                                            <p:bg/>
                                          </p:spTgt>
                                        </p:tgtEl>
                                        <p:attrNameLst>
                                          <p:attrName>style.visibility</p:attrName>
                                        </p:attrNameLst>
                                      </p:cBhvr>
                                      <p:to>
                                        <p:strVal val="visible"/>
                                      </p:to>
                                    </p:set>
                                    <p:anim calcmode="lin" valueType="num">
                                      <p:cBhvr>
                                        <p:cTn id="49" dur="400" fill="hold"/>
                                        <p:tgtEl>
                                          <p:spTgt spid="63">
                                            <p:bg/>
                                          </p:spTgt>
                                        </p:tgtEl>
                                        <p:attrNameLst>
                                          <p:attrName>ppt_w</p:attrName>
                                        </p:attrNameLst>
                                      </p:cBhvr>
                                      <p:tavLst>
                                        <p:tav tm="0" fmla="#ppt_w*sin(2.5*pi*$)">
                                          <p:val>
                                            <p:fltVal val="0"/>
                                          </p:val>
                                        </p:tav>
                                        <p:tav tm="100000">
                                          <p:val>
                                            <p:fltVal val="1"/>
                                          </p:val>
                                        </p:tav>
                                      </p:tavLst>
                                    </p:anim>
                                    <p:anim calcmode="lin" valueType="num">
                                      <p:cBhvr>
                                        <p:cTn id="50" dur="400" fill="hold"/>
                                        <p:tgtEl>
                                          <p:spTgt spid="63">
                                            <p:bg/>
                                          </p:spTgt>
                                        </p:tgtEl>
                                        <p:attrNameLst>
                                          <p:attrName>ppt_h</p:attrName>
                                        </p:attrNameLst>
                                      </p:cBhvr>
                                      <p:tavLst>
                                        <p:tav tm="0">
                                          <p:val>
                                            <p:strVal val="#ppt_h"/>
                                          </p:val>
                                        </p:tav>
                                        <p:tav tm="100000">
                                          <p:val>
                                            <p:strVal val="#ppt_h"/>
                                          </p:val>
                                        </p:tav>
                                      </p:tavLst>
                                    </p:anim>
                                  </p:childTnLst>
                                </p:cTn>
                              </p:par>
                              <p:par>
                                <p:cTn id="51" presetID="19" presetClass="entr" presetSubtype="10" fill="hold" grpId="0" nodeType="withEffect">
                                  <p:stCondLst>
                                    <p:cond delay="0"/>
                                  </p:stCondLst>
                                  <p:childTnLst>
                                    <p:set>
                                      <p:cBhvr>
                                        <p:cTn id="52" dur="1" fill="hold">
                                          <p:stCondLst>
                                            <p:cond delay="0"/>
                                          </p:stCondLst>
                                        </p:cTn>
                                        <p:tgtEl>
                                          <p:spTgt spid="63">
                                            <p:txEl>
                                              <p:pRg st="0" end="0"/>
                                            </p:txEl>
                                          </p:spTgt>
                                        </p:tgtEl>
                                        <p:attrNameLst>
                                          <p:attrName>style.visibility</p:attrName>
                                        </p:attrNameLst>
                                      </p:cBhvr>
                                      <p:to>
                                        <p:strVal val="visible"/>
                                      </p:to>
                                    </p:set>
                                    <p:anim calcmode="lin" valueType="num">
                                      <p:cBhvr>
                                        <p:cTn id="53" dur="4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54" dur="400" fill="hold"/>
                                        <p:tgtEl>
                                          <p:spTgt spid="63">
                                            <p:txEl>
                                              <p:pRg st="0" end="0"/>
                                            </p:txEl>
                                          </p:spTgt>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3600"/>
                            </p:stCondLst>
                            <p:childTnLst>
                              <p:par>
                                <p:cTn id="56" presetID="53" presetClass="entr" presetSubtype="16"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down)">
                                      <p:cBhvr>
                                        <p:cTn id="63" dur="500"/>
                                        <p:tgtEl>
                                          <p:spTgt spid="74"/>
                                        </p:tgtEl>
                                      </p:cBhvr>
                                    </p:animEffect>
                                  </p:childTnLst>
                                </p:cTn>
                              </p:par>
                            </p:childTnLst>
                          </p:cTn>
                        </p:par>
                        <p:par>
                          <p:cTn id="64" fill="hold" nodeType="afterGroup">
                            <p:stCondLst>
                              <p:cond delay="4100"/>
                            </p:stCondLst>
                            <p:childTnLst>
                              <p:par>
                                <p:cTn id="65" presetID="19" presetClass="entr" presetSubtype="10" fill="hold" grpId="0" nodeType="afterEffect">
                                  <p:stCondLst>
                                    <p:cond delay="0"/>
                                  </p:stCondLst>
                                  <p:childTnLst>
                                    <p:set>
                                      <p:cBhvr>
                                        <p:cTn id="66" dur="1" fill="hold">
                                          <p:stCondLst>
                                            <p:cond delay="0"/>
                                          </p:stCondLst>
                                        </p:cTn>
                                        <p:tgtEl>
                                          <p:spTgt spid="75">
                                            <p:bg/>
                                          </p:spTgt>
                                        </p:tgtEl>
                                        <p:attrNameLst>
                                          <p:attrName>style.visibility</p:attrName>
                                        </p:attrNameLst>
                                      </p:cBhvr>
                                      <p:to>
                                        <p:strVal val="visible"/>
                                      </p:to>
                                    </p:set>
                                    <p:anim calcmode="lin" valueType="num">
                                      <p:cBhvr>
                                        <p:cTn id="67" dur="400" fill="hold"/>
                                        <p:tgtEl>
                                          <p:spTgt spid="75">
                                            <p:bg/>
                                          </p:spTgt>
                                        </p:tgtEl>
                                        <p:attrNameLst>
                                          <p:attrName>ppt_w</p:attrName>
                                        </p:attrNameLst>
                                      </p:cBhvr>
                                      <p:tavLst>
                                        <p:tav tm="0" fmla="#ppt_w*sin(2.5*pi*$)">
                                          <p:val>
                                            <p:fltVal val="0"/>
                                          </p:val>
                                        </p:tav>
                                        <p:tav tm="100000">
                                          <p:val>
                                            <p:fltVal val="1"/>
                                          </p:val>
                                        </p:tav>
                                      </p:tavLst>
                                    </p:anim>
                                    <p:anim calcmode="lin" valueType="num">
                                      <p:cBhvr>
                                        <p:cTn id="68" dur="400" fill="hold"/>
                                        <p:tgtEl>
                                          <p:spTgt spid="75">
                                            <p:bg/>
                                          </p:spTgt>
                                        </p:tgtEl>
                                        <p:attrNameLst>
                                          <p:attrName>ppt_h</p:attrName>
                                        </p:attrNameLst>
                                      </p:cBhvr>
                                      <p:tavLst>
                                        <p:tav tm="0">
                                          <p:val>
                                            <p:strVal val="#ppt_h"/>
                                          </p:val>
                                        </p:tav>
                                        <p:tav tm="100000">
                                          <p:val>
                                            <p:strVal val="#ppt_h"/>
                                          </p:val>
                                        </p:tav>
                                      </p:tavLst>
                                    </p:anim>
                                  </p:childTnLst>
                                </p:cTn>
                              </p:par>
                              <p:par>
                                <p:cTn id="69" presetID="19" presetClass="entr" presetSubtype="10" fill="hold" grpId="0" nodeType="withEffect">
                                  <p:stCondLst>
                                    <p:cond delay="0"/>
                                  </p:stCondLst>
                                  <p:childTnLst>
                                    <p:set>
                                      <p:cBhvr>
                                        <p:cTn id="70" dur="1" fill="hold">
                                          <p:stCondLst>
                                            <p:cond delay="0"/>
                                          </p:stCondLst>
                                        </p:cTn>
                                        <p:tgtEl>
                                          <p:spTgt spid="75">
                                            <p:txEl>
                                              <p:pRg st="0" end="0"/>
                                            </p:txEl>
                                          </p:spTgt>
                                        </p:tgtEl>
                                        <p:attrNameLst>
                                          <p:attrName>style.visibility</p:attrName>
                                        </p:attrNameLst>
                                      </p:cBhvr>
                                      <p:to>
                                        <p:strVal val="visible"/>
                                      </p:to>
                                    </p:set>
                                    <p:anim calcmode="lin" valueType="num">
                                      <p:cBhvr>
                                        <p:cTn id="71" dur="400" fill="hold"/>
                                        <p:tgtEl>
                                          <p:spTgt spid="75">
                                            <p:txEl>
                                              <p:pRg st="0" end="0"/>
                                            </p:txEl>
                                          </p:spTgt>
                                        </p:tgtEl>
                                        <p:attrNameLst>
                                          <p:attrName>ppt_w</p:attrName>
                                        </p:attrNameLst>
                                      </p:cBhvr>
                                      <p:tavLst>
                                        <p:tav tm="0" fmla="#ppt_w*sin(2.5*pi*$)">
                                          <p:val>
                                            <p:fltVal val="0"/>
                                          </p:val>
                                        </p:tav>
                                        <p:tav tm="100000">
                                          <p:val>
                                            <p:fltVal val="1"/>
                                          </p:val>
                                        </p:tav>
                                      </p:tavLst>
                                    </p:anim>
                                    <p:anim calcmode="lin" valueType="num">
                                      <p:cBhvr>
                                        <p:cTn id="72" dur="400" fill="hold"/>
                                        <p:tgtEl>
                                          <p:spTgt spid="75">
                                            <p:txEl>
                                              <p:pRg st="0" end="0"/>
                                            </p:txEl>
                                          </p:spTgt>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4500"/>
                            </p:stCondLst>
                            <p:childTnLst>
                              <p:par>
                                <p:cTn id="74" presetID="53" presetClass="entr" presetSubtype="16"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Effect transition="in" filter="fade">
                                      <p:cBhvr>
                                        <p:cTn id="78" dur="500"/>
                                        <p:tgtEl>
                                          <p:spTgt spid="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up)">
                                      <p:cBhvr>
                                        <p:cTn id="81" dur="500"/>
                                        <p:tgtEl>
                                          <p:spTgt spid="65"/>
                                        </p:tgtEl>
                                      </p:cBhvr>
                                    </p:animEffect>
                                  </p:childTnLst>
                                </p:cTn>
                              </p:par>
                            </p:childTnLst>
                          </p:cTn>
                        </p:par>
                        <p:par>
                          <p:cTn id="82" fill="hold" nodeType="afterGroup">
                            <p:stCondLst>
                              <p:cond delay="5000"/>
                            </p:stCondLst>
                            <p:childTnLst>
                              <p:par>
                                <p:cTn id="83" presetID="19" presetClass="entr" presetSubtype="10" fill="hold" grpId="0" nodeType="afterEffect">
                                  <p:stCondLst>
                                    <p:cond delay="0"/>
                                  </p:stCondLst>
                                  <p:childTnLst>
                                    <p:set>
                                      <p:cBhvr>
                                        <p:cTn id="84" dur="1" fill="hold">
                                          <p:stCondLst>
                                            <p:cond delay="0"/>
                                          </p:stCondLst>
                                        </p:cTn>
                                        <p:tgtEl>
                                          <p:spTgt spid="67">
                                            <p:bg/>
                                          </p:spTgt>
                                        </p:tgtEl>
                                        <p:attrNameLst>
                                          <p:attrName>style.visibility</p:attrName>
                                        </p:attrNameLst>
                                      </p:cBhvr>
                                      <p:to>
                                        <p:strVal val="visible"/>
                                      </p:to>
                                    </p:set>
                                    <p:anim calcmode="lin" valueType="num">
                                      <p:cBhvr>
                                        <p:cTn id="85" dur="400" fill="hold"/>
                                        <p:tgtEl>
                                          <p:spTgt spid="67">
                                            <p:bg/>
                                          </p:spTgt>
                                        </p:tgtEl>
                                        <p:attrNameLst>
                                          <p:attrName>ppt_w</p:attrName>
                                        </p:attrNameLst>
                                      </p:cBhvr>
                                      <p:tavLst>
                                        <p:tav tm="0" fmla="#ppt_w*sin(2.5*pi*$)">
                                          <p:val>
                                            <p:fltVal val="0"/>
                                          </p:val>
                                        </p:tav>
                                        <p:tav tm="100000">
                                          <p:val>
                                            <p:fltVal val="1"/>
                                          </p:val>
                                        </p:tav>
                                      </p:tavLst>
                                    </p:anim>
                                    <p:anim calcmode="lin" valueType="num">
                                      <p:cBhvr>
                                        <p:cTn id="86" dur="400" fill="hold"/>
                                        <p:tgtEl>
                                          <p:spTgt spid="67">
                                            <p:bg/>
                                          </p:spTgt>
                                        </p:tgtEl>
                                        <p:attrNameLst>
                                          <p:attrName>ppt_h</p:attrName>
                                        </p:attrNameLst>
                                      </p:cBhvr>
                                      <p:tavLst>
                                        <p:tav tm="0">
                                          <p:val>
                                            <p:strVal val="#ppt_h"/>
                                          </p:val>
                                        </p:tav>
                                        <p:tav tm="100000">
                                          <p:val>
                                            <p:strVal val="#ppt_h"/>
                                          </p:val>
                                        </p:tav>
                                      </p:tavLst>
                                    </p:anim>
                                  </p:childTnLst>
                                </p:cTn>
                              </p:par>
                              <p:par>
                                <p:cTn id="87" presetID="19" presetClass="entr" presetSubtype="10" fill="hold" grpId="0" nodeType="withEffect">
                                  <p:stCondLst>
                                    <p:cond delay="0"/>
                                  </p:stCondLst>
                                  <p:childTnLst>
                                    <p:set>
                                      <p:cBhvr>
                                        <p:cTn id="88" dur="1" fill="hold">
                                          <p:stCondLst>
                                            <p:cond delay="0"/>
                                          </p:stCondLst>
                                        </p:cTn>
                                        <p:tgtEl>
                                          <p:spTgt spid="67">
                                            <p:txEl>
                                              <p:pRg st="0" end="0"/>
                                            </p:txEl>
                                          </p:spTgt>
                                        </p:tgtEl>
                                        <p:attrNameLst>
                                          <p:attrName>style.visibility</p:attrName>
                                        </p:attrNameLst>
                                      </p:cBhvr>
                                      <p:to>
                                        <p:strVal val="visible"/>
                                      </p:to>
                                    </p:set>
                                    <p:anim calcmode="lin" valueType="num">
                                      <p:cBhvr>
                                        <p:cTn id="89" dur="4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90" dur="4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par>
                          <p:cTn id="91" fill="hold" nodeType="afterGroup">
                            <p:stCondLst>
                              <p:cond delay="5400"/>
                            </p:stCondLst>
                            <p:childTnLst>
                              <p:par>
                                <p:cTn id="92" presetID="53" presetClass="entr" presetSubtype="16"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childTnLst>
                          </p:cTn>
                        </p:par>
                        <p:par>
                          <p:cTn id="100" fill="hold" nodeType="afterGroup">
                            <p:stCondLst>
                              <p:cond delay="5900"/>
                            </p:stCondLst>
                            <p:childTnLst>
                              <p:par>
                                <p:cTn id="101" presetID="19" presetClass="entr" presetSubtype="10" fill="hold" grpId="0" nodeType="afterEffect">
                                  <p:stCondLst>
                                    <p:cond delay="0"/>
                                  </p:stCondLst>
                                  <p:childTnLst>
                                    <p:set>
                                      <p:cBhvr>
                                        <p:cTn id="102" dur="1" fill="hold">
                                          <p:stCondLst>
                                            <p:cond delay="0"/>
                                          </p:stCondLst>
                                        </p:cTn>
                                        <p:tgtEl>
                                          <p:spTgt spid="81">
                                            <p:bg/>
                                          </p:spTgt>
                                        </p:tgtEl>
                                        <p:attrNameLst>
                                          <p:attrName>style.visibility</p:attrName>
                                        </p:attrNameLst>
                                      </p:cBhvr>
                                      <p:to>
                                        <p:strVal val="visible"/>
                                      </p:to>
                                    </p:set>
                                    <p:anim calcmode="lin" valueType="num">
                                      <p:cBhvr>
                                        <p:cTn id="103" dur="400" fill="hold"/>
                                        <p:tgtEl>
                                          <p:spTgt spid="81">
                                            <p:bg/>
                                          </p:spTgt>
                                        </p:tgtEl>
                                        <p:attrNameLst>
                                          <p:attrName>ppt_w</p:attrName>
                                        </p:attrNameLst>
                                      </p:cBhvr>
                                      <p:tavLst>
                                        <p:tav tm="0" fmla="#ppt_w*sin(2.5*pi*$)">
                                          <p:val>
                                            <p:fltVal val="0"/>
                                          </p:val>
                                        </p:tav>
                                        <p:tav tm="100000">
                                          <p:val>
                                            <p:fltVal val="1"/>
                                          </p:val>
                                        </p:tav>
                                      </p:tavLst>
                                    </p:anim>
                                    <p:anim calcmode="lin" valueType="num">
                                      <p:cBhvr>
                                        <p:cTn id="104" dur="400" fill="hold"/>
                                        <p:tgtEl>
                                          <p:spTgt spid="81">
                                            <p:bg/>
                                          </p:spTgt>
                                        </p:tgtEl>
                                        <p:attrNameLst>
                                          <p:attrName>ppt_h</p:attrName>
                                        </p:attrNameLst>
                                      </p:cBhvr>
                                      <p:tavLst>
                                        <p:tav tm="0">
                                          <p:val>
                                            <p:strVal val="#ppt_h"/>
                                          </p:val>
                                        </p:tav>
                                        <p:tav tm="100000">
                                          <p:val>
                                            <p:strVal val="#ppt_h"/>
                                          </p:val>
                                        </p:tav>
                                      </p:tavLst>
                                    </p:anim>
                                  </p:childTnLst>
                                </p:cTn>
                              </p:par>
                              <p:par>
                                <p:cTn id="105" presetID="19" presetClass="entr" presetSubtype="10" fill="hold" grpId="0" nodeType="withEffect">
                                  <p:stCondLst>
                                    <p:cond delay="0"/>
                                  </p:stCondLst>
                                  <p:childTnLst>
                                    <p:set>
                                      <p:cBhvr>
                                        <p:cTn id="106" dur="1" fill="hold">
                                          <p:stCondLst>
                                            <p:cond delay="0"/>
                                          </p:stCondLst>
                                        </p:cTn>
                                        <p:tgtEl>
                                          <p:spTgt spid="81">
                                            <p:txEl>
                                              <p:pRg st="0" end="0"/>
                                            </p:txEl>
                                          </p:spTgt>
                                        </p:tgtEl>
                                        <p:attrNameLst>
                                          <p:attrName>style.visibility</p:attrName>
                                        </p:attrNameLst>
                                      </p:cBhvr>
                                      <p:to>
                                        <p:strVal val="visible"/>
                                      </p:to>
                                    </p:set>
                                    <p:anim calcmode="lin" valueType="num">
                                      <p:cBhvr>
                                        <p:cTn id="107" dur="400" fill="hold"/>
                                        <p:tgtEl>
                                          <p:spTgt spid="81">
                                            <p:txEl>
                                              <p:pRg st="0" end="0"/>
                                            </p:txEl>
                                          </p:spTgt>
                                        </p:tgtEl>
                                        <p:attrNameLst>
                                          <p:attrName>ppt_w</p:attrName>
                                        </p:attrNameLst>
                                      </p:cBhvr>
                                      <p:tavLst>
                                        <p:tav tm="0" fmla="#ppt_w*sin(2.5*pi*$)">
                                          <p:val>
                                            <p:fltVal val="0"/>
                                          </p:val>
                                        </p:tav>
                                        <p:tav tm="100000">
                                          <p:val>
                                            <p:fltVal val="1"/>
                                          </p:val>
                                        </p:tav>
                                      </p:tavLst>
                                    </p:anim>
                                    <p:anim calcmode="lin" valueType="num">
                                      <p:cBhvr>
                                        <p:cTn id="108" dur="400" fill="hold"/>
                                        <p:tgtEl>
                                          <p:spTgt spid="8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uiExpand="1" build="allAtOnce" animBg="1"/>
      <p:bldP spid="80" grpId="0" animBg="1"/>
      <p:bldP spid="81" grpId="0" uiExpand="1" build="allAtOnce" animBg="1"/>
      <p:bldP spid="65" grpId="0" animBg="1"/>
      <p:bldP spid="67" grpId="0" uiExpand="1" build="allAtOnce" animBg="1"/>
      <p:bldP spid="55" grpId="0" animBg="1"/>
      <p:bldP spid="62" grpId="0" uiExpand="1" build="allAtOnce" animBg="1"/>
      <p:bldP spid="74" grpId="0" animBg="1"/>
      <p:bldP spid="75" grpId="0" uiExpand="1" build="allAtOnce" animBg="1"/>
      <p:bldP spid="64"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6" name="组合 15"/>
          <p:cNvGrpSpPr/>
          <p:nvPr/>
        </p:nvGrpSpPr>
        <p:grpSpPr>
          <a:xfrm>
            <a:off x="344133" y="2642119"/>
            <a:ext cx="13105454" cy="770284"/>
            <a:chOff x="304800" y="673100"/>
            <a:chExt cx="4000500" cy="4000500"/>
          </a:xfrm>
          <a:solidFill>
            <a:srgbClr val="C00000"/>
          </a:solidFill>
          <a:effectLst>
            <a:outerShdw blurRad="444500" dist="254000" dir="8100000" algn="tr" rotWithShape="0">
              <a:prstClr val="black">
                <a:alpha val="50000"/>
              </a:prstClr>
            </a:outerShdw>
          </a:effectLst>
        </p:grpSpPr>
        <p:sp>
          <p:nvSpPr>
            <p:cNvPr id="17" name="同心圆 131"/>
            <p:cNvSpPr/>
            <p:nvPr/>
          </p:nvSpPr>
          <p:spPr>
            <a:xfrm>
              <a:off x="304800" y="673100"/>
              <a:ext cx="4000500" cy="4000500"/>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8" name="椭圆 132"/>
            <p:cNvSpPr/>
            <p:nvPr/>
          </p:nvSpPr>
          <p:spPr>
            <a:xfrm>
              <a:off x="392112" y="760412"/>
              <a:ext cx="3825874" cy="3825874"/>
            </a:xfrm>
            <a:prstGeom prst="hexagon">
              <a:avLst/>
            </a:prstGeom>
            <a:grpFill/>
            <a:ln w="25400" cap="flat" cmpd="sng" algn="ctr">
              <a:noFill/>
              <a:prstDash val="solid"/>
            </a:ln>
            <a:effectLst/>
          </p:spPr>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sp>
        <p:nvSpPr>
          <p:cNvPr id="8" name="文本框 7"/>
          <p:cNvSpPr txBox="1"/>
          <p:nvPr/>
        </p:nvSpPr>
        <p:spPr>
          <a:xfrm>
            <a:off x="3836035" y="4554164"/>
            <a:ext cx="7873596" cy="1001941"/>
          </a:xfrm>
          <a:prstGeom prst="rect">
            <a:avLst/>
          </a:prstGeom>
          <a:noFill/>
        </p:spPr>
        <p:txBody>
          <a:bodyPr wrap="square" rtlCol="0">
            <a:spAutoFit/>
          </a:bodyPr>
          <a:lstStyle/>
          <a:p>
            <a:r>
              <a:rPr lang="zh-CN" altLang="en-US" sz="5910" b="1" spc="111">
                <a:solidFill>
                  <a:srgbClr val="FF0000"/>
                </a:solidFill>
                <a:latin typeface="方正兰亭粗黑_GBK" panose="02000000000000000000" pitchFamily="2" charset="-122"/>
                <a:ea typeface="方正兰亭粗黑_GBK" panose="02000000000000000000" pitchFamily="2" charset="-122"/>
              </a:rPr>
              <a:t>非常感谢您的收看</a:t>
            </a:r>
            <a:endParaRPr lang="zh-CN" altLang="en-US" sz="5910" b="1" spc="111">
              <a:solidFill>
                <a:srgbClr val="FF0000"/>
              </a:solidFill>
              <a:latin typeface="方正兰亭粗黑_GBK" panose="02000000000000000000" pitchFamily="2" charset="-122"/>
              <a:ea typeface="方正兰亭粗黑_GBK" panose="02000000000000000000" pitchFamily="2" charset="-122"/>
            </a:endParaRPr>
          </a:p>
        </p:txBody>
      </p:sp>
      <p:sp>
        <p:nvSpPr>
          <p:cNvPr id="9" name="矩形 17"/>
          <p:cNvSpPr>
            <a:spLocks noChangeArrowheads="1"/>
          </p:cNvSpPr>
          <p:nvPr/>
        </p:nvSpPr>
        <p:spPr bwMode="auto">
          <a:xfrm>
            <a:off x="4500400" y="5641424"/>
            <a:ext cx="4894396" cy="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1625">
                <a:solidFill>
                  <a:srgbClr val="FF0000"/>
                </a:solidFill>
                <a:latin typeface="ITC Avant Garde Std XLt" panose="020b0302020202020204" pitchFamily="34" charset="0"/>
              </a:rPr>
              <a:t>修改简单 使用方便 通用</a:t>
            </a:r>
            <a:r>
              <a:rPr lang="en-US" altLang="zh-CN" sz="1625">
                <a:solidFill>
                  <a:srgbClr val="FF0000"/>
                </a:solidFill>
                <a:latin typeface="ITC Avant Garde Std XLt" panose="020b0302020202020204" pitchFamily="34" charset="0"/>
              </a:rPr>
              <a:t>PPT</a:t>
            </a:r>
            <a:r>
              <a:rPr lang="zh-CN" altLang="en-US" sz="1625">
                <a:solidFill>
                  <a:srgbClr val="FF0000"/>
                </a:solidFill>
                <a:latin typeface="ITC Avant Garde Std XLt" panose="020b0302020202020204" pitchFamily="34" charset="0"/>
              </a:rPr>
              <a:t>模板 欢迎下载</a:t>
            </a:r>
            <a:endParaRPr lang="zh-CN" altLang="en-US" sz="1625">
              <a:solidFill>
                <a:srgbClr val="FF0000"/>
              </a:solidFill>
              <a:latin typeface="ITC Avant Garde Std XLt" panose="020b0302020202020204" pitchFamily="34" charset="0"/>
            </a:endParaRPr>
          </a:p>
        </p:txBody>
      </p:sp>
      <p:grpSp>
        <p:nvGrpSpPr>
          <p:cNvPr id="10" name="组合 9"/>
          <p:cNvGrpSpPr/>
          <p:nvPr/>
        </p:nvGrpSpPr>
        <p:grpSpPr>
          <a:xfrm>
            <a:off x="5828496" y="6344575"/>
            <a:ext cx="1944337" cy="415108"/>
            <a:chOff x="5213994" y="4953670"/>
            <a:chExt cx="1754484" cy="374574"/>
          </a:xfrm>
        </p:grpSpPr>
        <p:sp>
          <p:nvSpPr>
            <p:cNvPr id="11" name="矩形 10"/>
            <p:cNvSpPr/>
            <p:nvPr/>
          </p:nvSpPr>
          <p:spPr>
            <a:xfrm>
              <a:off x="5213994" y="4953670"/>
              <a:ext cx="1754484" cy="37457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rgbClr val="FFFFFF">
                    <a:lumMod val="50000"/>
                  </a:srgbClr>
                </a:solidFill>
              </a:endParaRPr>
            </a:p>
          </p:txBody>
        </p:sp>
        <p:sp>
          <p:nvSpPr>
            <p:cNvPr id="12" name="文本框 11"/>
            <p:cNvSpPr txBox="1"/>
            <p:nvPr/>
          </p:nvSpPr>
          <p:spPr>
            <a:xfrm>
              <a:off x="5293192" y="4991941"/>
              <a:ext cx="1596080" cy="276756"/>
            </a:xfrm>
            <a:prstGeom prst="rect">
              <a:avLst/>
            </a:prstGeom>
            <a:noFill/>
            <a:ln>
              <a:solidFill>
                <a:srgbClr val="C00000"/>
              </a:solidFill>
            </a:ln>
          </p:spPr>
          <p:txBody>
            <a:bodyPr wrap="square" rtlCol="0">
              <a:spAutoFit/>
            </a:bodyPr>
            <a:lstStyle/>
            <a:p>
              <a:pPr algn="ctr"/>
              <a:r>
                <a:rPr lang="zh-CN" altLang="en-US" sz="1400">
                  <a:solidFill>
                    <a:srgbClr val="FF0000"/>
                  </a:solidFill>
                  <a:latin typeface="方正正纤黑简体" panose="02000000000000000000" pitchFamily="2" charset="-122"/>
                  <a:ea typeface="方正正纤黑简体" panose="02000000000000000000" pitchFamily="2" charset="-122"/>
                </a:rPr>
                <a:t>汇报人：</a:t>
              </a:r>
              <a:r>
                <a:rPr lang="en-US" altLang="zh-CN" sz="1400">
                  <a:solidFill>
                    <a:srgbClr val="FF0000"/>
                  </a:solidFill>
                  <a:latin typeface="方正正纤黑简体" panose="02000000000000000000" pitchFamily="2" charset="-122"/>
                  <a:ea typeface="方正正纤黑简体" panose="02000000000000000000" pitchFamily="2" charset="-122"/>
                </a:rPr>
                <a:t>PPT</a:t>
              </a:r>
              <a:r>
                <a:rPr lang="zh-CN" altLang="en-US" sz="1400">
                  <a:solidFill>
                    <a:srgbClr val="FF0000"/>
                  </a:solidFill>
                  <a:latin typeface="方正正纤黑简体" panose="02000000000000000000" pitchFamily="2" charset="-122"/>
                  <a:ea typeface="方正正纤黑简体" panose="02000000000000000000" pitchFamily="2" charset="-122"/>
                </a:rPr>
                <a:t>汇</a:t>
              </a:r>
              <a:endParaRPr lang="zh-CN" altLang="en-US" sz="1400">
                <a:solidFill>
                  <a:srgbClr val="FF0000"/>
                </a:solidFill>
                <a:latin typeface="方正正纤黑简体" panose="02000000000000000000" pitchFamily="2" charset="-122"/>
                <a:ea typeface="方正正纤黑简体" panose="02000000000000000000" pitchFamily="2" charset="-122"/>
              </a:endParaRPr>
            </a:p>
          </p:txBody>
        </p:sp>
      </p:grpSp>
      <p:grpSp>
        <p:nvGrpSpPr>
          <p:cNvPr id="25" name="组合 24"/>
          <p:cNvGrpSpPr/>
          <p:nvPr/>
        </p:nvGrpSpPr>
        <p:grpSpPr>
          <a:xfrm>
            <a:off x="4725441" y="533315"/>
            <a:ext cx="4224027" cy="4004037"/>
            <a:chOff x="984686" y="2887277"/>
            <a:chExt cx="1093466" cy="1036518"/>
          </a:xfrm>
        </p:grpSpPr>
        <p:sp>
          <p:nvSpPr>
            <p:cNvPr id="26"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27" name="Text Box 58"/>
            <p:cNvSpPr txBox="1">
              <a:spLocks noChangeArrowheads="1"/>
            </p:cNvSpPr>
            <p:nvPr/>
          </p:nvSpPr>
          <p:spPr bwMode="auto">
            <a:xfrm>
              <a:off x="984686" y="3077795"/>
              <a:ext cx="1060917" cy="47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11260">
                  <a:solidFill>
                    <a:schemeClr val="bg1"/>
                  </a:solidFill>
                  <a:latin typeface="Impact" panose="020b0806030902050204" pitchFamily="34" charset="0"/>
                  <a:ea typeface="微软雅黑" panose="020b0503020204020204" pitchFamily="34" charset="-122"/>
                </a:rPr>
                <a:t>202X</a:t>
              </a:r>
              <a:endParaRPr lang="en-US" altLang="zh-CN" sz="11260">
                <a:solidFill>
                  <a:schemeClr val="bg1"/>
                </a:solidFill>
                <a:latin typeface="Impact" panose="020b0806030902050204" pitchFamily="34" charset="0"/>
                <a:ea typeface="微软雅黑" panose="020b0503020204020204" pitchFamily="34" charset="-122"/>
              </a:endParaRPr>
            </a:p>
          </p:txBody>
        </p:sp>
      </p:grpSp>
      <p:sp>
        <p:nvSpPr>
          <p:cNvPr id="13" name="文本框 12"/>
          <p:cNvSpPr txBox="1"/>
          <p:nvPr/>
        </p:nvSpPr>
        <p:spPr>
          <a:xfrm>
            <a:off x="5071877" y="2979079"/>
            <a:ext cx="3752134" cy="433324"/>
          </a:xfrm>
          <a:prstGeom prst="rect">
            <a:avLst/>
          </a:prstGeom>
          <a:noFill/>
        </p:spPr>
        <p:txBody>
          <a:bodyPr wrap="square" rtlCol="0">
            <a:spAutoFit/>
          </a:bodyPr>
          <a:lstStyle/>
          <a:p>
            <a:pPr algn="dist"/>
            <a:r>
              <a:rPr lang="zh-CN" altLang="en-US" sz="2215">
                <a:solidFill>
                  <a:schemeClr val="bg1"/>
                </a:solidFill>
                <a:latin typeface="方正正纤黑简体" panose="02000000000000000000" pitchFamily="2" charset="-122"/>
                <a:ea typeface="方正正纤黑简体" panose="02000000000000000000" pitchFamily="2" charset="-122"/>
              </a:rPr>
              <a:t>最新设计全动态</a:t>
            </a:r>
            <a:endParaRPr lang="zh-CN" altLang="en-US" sz="2215">
              <a:solidFill>
                <a:schemeClr val="bg1"/>
              </a:solidFill>
              <a:latin typeface="方正正纤黑简体" panose="02000000000000000000" pitchFamily="2" charset="-122"/>
              <a:ea typeface="方正正纤黑简体" panose="02000000000000000000" pitchFamily="2"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1"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heel(1)">
                                      <p:cBhvr>
                                        <p:cTn id="14" dur="650"/>
                                        <p:tgtEl>
                                          <p:spTgt spid="25"/>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6" presetClass="emph" presetSubtype="0" fill="hold" grpId="1"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3"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598314" y="3554700"/>
            <a:ext cx="502298" cy="553063"/>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2591" tIns="51295" rIns="102591" bIns="51295" anchor="ctr"/>
          <a:lstStyle/>
          <a:p>
            <a:pPr algn="ctr" fontAlgn="base">
              <a:defRPr/>
            </a:pPr>
            <a:endParaRPr lang="zh-CN" altLang="en-US" sz="150" strike="noStrike" noProof="1">
              <a:solidFill>
                <a:prstClr val="white"/>
              </a:solidFill>
            </a:endParaRPr>
          </a:p>
        </p:txBody>
      </p:sp>
      <p:sp>
        <p:nvSpPr>
          <p:cNvPr id="4" name="矩形 3"/>
          <p:cNvSpPr/>
          <p:nvPr/>
        </p:nvSpPr>
        <p:spPr>
          <a:xfrm>
            <a:off x="4093930" y="3557372"/>
            <a:ext cx="7876456" cy="5530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51465" tIns="0" rIns="15146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11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11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11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11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710689" y="2912134"/>
            <a:ext cx="7836379" cy="6519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11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11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11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6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11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11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547067" y="2908125"/>
            <a:ext cx="718713" cy="65592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591" tIns="51295" rIns="102591" bIns="51295" anchor="ctr"/>
          <a:lstStyle/>
          <a:p>
            <a:pPr algn="ctr" fontAlgn="base">
              <a:defRPr/>
            </a:pPr>
            <a:endParaRPr lang="zh-CN" altLang="en-US" sz="150" strike="noStrike" noProof="1">
              <a:solidFill>
                <a:prstClr val="white"/>
              </a:solidFill>
            </a:endParaRPr>
          </a:p>
        </p:txBody>
      </p:sp>
      <p:sp>
        <p:nvSpPr>
          <p:cNvPr id="38917" name="矩形 11"/>
          <p:cNvSpPr/>
          <p:nvPr/>
        </p:nvSpPr>
        <p:spPr>
          <a:xfrm>
            <a:off x="3271019" y="4374942"/>
            <a:ext cx="7036177" cy="1424069"/>
          </a:xfrm>
          <a:prstGeom prst="rect">
            <a:avLst/>
          </a:prstGeom>
          <a:noFill/>
          <a:ln w="25400">
            <a:noFill/>
          </a:ln>
        </p:spPr>
        <p:txBody>
          <a:bodyPr lIns="102591" tIns="51295" rIns="102591" bIns="51295" anchor="ctr"/>
          <a:lstStyle/>
          <a:p>
            <a:pPr eaLnBrk="0" hangingPunct="0">
              <a:lnSpc>
                <a:spcPts val="2400"/>
              </a:lnSpc>
            </a:pPr>
            <a:r>
              <a:rPr lang="en-US" altLang="zh-CN" sz="1180" b="1">
                <a:solidFill>
                  <a:srgbClr val="4A452A"/>
                </a:solidFill>
                <a:latin typeface="微软雅黑" panose="020b0503020204020204" pitchFamily="34" charset="-122"/>
                <a:ea typeface="微软雅黑" panose="020b0503020204020204" pitchFamily="34" charset="-122"/>
              </a:rPr>
              <a:t>PPT</a:t>
            </a:r>
            <a:r>
              <a:rPr lang="zh-CN" altLang="en-US" sz="1180" b="1">
                <a:solidFill>
                  <a:srgbClr val="4A452A"/>
                </a:solidFill>
                <a:latin typeface="微软雅黑" panose="020b0503020204020204" pitchFamily="34" charset="-122"/>
                <a:ea typeface="微软雅黑" panose="020b0503020204020204" pitchFamily="34" charset="-122"/>
              </a:rPr>
              <a:t>模板下载：</a:t>
            </a:r>
            <a:r>
              <a:rPr lang="en-US" altLang="zh-CN" sz="118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80" b="1">
                <a:solidFill>
                  <a:srgbClr val="FFC000"/>
                </a:solidFill>
                <a:latin typeface="微软雅黑" panose="020b0503020204020204" pitchFamily="34" charset="-122"/>
                <a:ea typeface="微软雅黑" panose="020b0503020204020204" pitchFamily="34" charset="-122"/>
              </a:rPr>
              <a:t>            </a:t>
            </a:r>
            <a:r>
              <a:rPr lang="zh-CN" altLang="en-US" sz="1180" b="1">
                <a:solidFill>
                  <a:srgbClr val="4A452A"/>
                </a:solidFill>
                <a:latin typeface="微软雅黑" panose="020b0503020204020204" pitchFamily="34" charset="-122"/>
                <a:ea typeface="微软雅黑" panose="020b0503020204020204" pitchFamily="34" charset="-122"/>
              </a:rPr>
              <a:t>行业</a:t>
            </a:r>
            <a:r>
              <a:rPr lang="en-US" altLang="zh-CN" sz="1180" b="1">
                <a:solidFill>
                  <a:srgbClr val="4A452A"/>
                </a:solidFill>
                <a:latin typeface="微软雅黑" panose="020b0503020204020204" pitchFamily="34" charset="-122"/>
                <a:ea typeface="微软雅黑" panose="020b0503020204020204" pitchFamily="34" charset="-122"/>
              </a:rPr>
              <a:t>PPT</a:t>
            </a:r>
            <a:r>
              <a:rPr lang="zh-CN" altLang="en-US" sz="1180" b="1">
                <a:solidFill>
                  <a:srgbClr val="4A452A"/>
                </a:solidFill>
                <a:latin typeface="微软雅黑" panose="020b0503020204020204" pitchFamily="34" charset="-122"/>
                <a:ea typeface="微软雅黑" panose="020b0503020204020204" pitchFamily="34" charset="-122"/>
              </a:rPr>
              <a:t>模板：</a:t>
            </a:r>
            <a:r>
              <a:rPr lang="en-US" altLang="zh-CN" sz="118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8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80" b="1">
                <a:solidFill>
                  <a:srgbClr val="4A452A"/>
                </a:solidFill>
                <a:latin typeface="微软雅黑" panose="020b0503020204020204" pitchFamily="34" charset="-122"/>
                <a:ea typeface="微软雅黑" panose="020b0503020204020204" pitchFamily="34" charset="-122"/>
              </a:rPr>
              <a:t>工作</a:t>
            </a:r>
            <a:r>
              <a:rPr lang="en-US" altLang="zh-CN" sz="1180" b="1">
                <a:solidFill>
                  <a:srgbClr val="4A452A"/>
                </a:solidFill>
                <a:latin typeface="微软雅黑" panose="020b0503020204020204" pitchFamily="34" charset="-122"/>
                <a:ea typeface="微软雅黑" panose="020b0503020204020204" pitchFamily="34" charset="-122"/>
              </a:rPr>
              <a:t>PPT</a:t>
            </a:r>
            <a:r>
              <a:rPr lang="zh-CN" altLang="en-US" sz="1180" b="1">
                <a:solidFill>
                  <a:srgbClr val="4A452A"/>
                </a:solidFill>
                <a:latin typeface="微软雅黑" panose="020b0503020204020204" pitchFamily="34" charset="-122"/>
                <a:ea typeface="微软雅黑" panose="020b0503020204020204" pitchFamily="34" charset="-122"/>
              </a:rPr>
              <a:t>模板：</a:t>
            </a:r>
            <a:r>
              <a:rPr lang="en-US" altLang="zh-CN" sz="118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80" b="1">
                <a:solidFill>
                  <a:srgbClr val="4A452A"/>
                </a:solidFill>
                <a:latin typeface="微软雅黑" panose="020b0503020204020204" pitchFamily="34" charset="-122"/>
                <a:ea typeface="微软雅黑" panose="020b0503020204020204" pitchFamily="34" charset="-122"/>
              </a:rPr>
              <a:t>         </a:t>
            </a:r>
            <a:r>
              <a:rPr lang="zh-CN" altLang="en-US" sz="1180" b="1">
                <a:solidFill>
                  <a:srgbClr val="4A452A"/>
                </a:solidFill>
                <a:latin typeface="微软雅黑" panose="020b0503020204020204" pitchFamily="34" charset="-122"/>
                <a:ea typeface="微软雅黑" panose="020b0503020204020204" pitchFamily="34" charset="-122"/>
              </a:rPr>
              <a:t>节日</a:t>
            </a:r>
            <a:r>
              <a:rPr lang="en-US" altLang="zh-CN" sz="1180" b="1">
                <a:solidFill>
                  <a:srgbClr val="4A452A"/>
                </a:solidFill>
                <a:latin typeface="微软雅黑" panose="020b0503020204020204" pitchFamily="34" charset="-122"/>
                <a:ea typeface="微软雅黑" panose="020b0503020204020204" pitchFamily="34" charset="-122"/>
              </a:rPr>
              <a:t>PPT</a:t>
            </a:r>
            <a:r>
              <a:rPr lang="zh-CN" altLang="en-US" sz="1180" b="1">
                <a:solidFill>
                  <a:srgbClr val="4A452A"/>
                </a:solidFill>
                <a:latin typeface="微软雅黑" panose="020b0503020204020204" pitchFamily="34" charset="-122"/>
                <a:ea typeface="微软雅黑" panose="020b0503020204020204" pitchFamily="34" charset="-122"/>
              </a:rPr>
              <a:t>模板：</a:t>
            </a:r>
            <a:r>
              <a:rPr lang="en-US" altLang="zh-CN" sz="118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8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80" b="1">
                <a:solidFill>
                  <a:srgbClr val="4A452A"/>
                </a:solidFill>
                <a:latin typeface="微软雅黑" panose="020b0503020204020204" pitchFamily="34" charset="-122"/>
                <a:ea typeface="微软雅黑" panose="020b0503020204020204" pitchFamily="34" charset="-122"/>
              </a:rPr>
              <a:t>PPT</a:t>
            </a:r>
            <a:r>
              <a:rPr lang="zh-CN" altLang="en-US" sz="1180" b="1">
                <a:solidFill>
                  <a:srgbClr val="4A452A"/>
                </a:solidFill>
                <a:latin typeface="微软雅黑" panose="020b0503020204020204" pitchFamily="34" charset="-122"/>
                <a:ea typeface="微软雅黑" panose="020b0503020204020204" pitchFamily="34" charset="-122"/>
              </a:rPr>
              <a:t>背景图片：</a:t>
            </a:r>
            <a:r>
              <a:rPr lang="en-US" altLang="zh-CN" sz="1180" b="1">
                <a:solidFill>
                  <a:srgbClr val="4A452A"/>
                </a:solidFill>
                <a:latin typeface="微软雅黑" panose="020b0503020204020204" pitchFamily="34" charset="-122"/>
                <a:ea typeface="微软雅黑" panose="020b0503020204020204" pitchFamily="34" charset="-122"/>
              </a:rPr>
              <a:t> </a:t>
            </a:r>
            <a:r>
              <a:rPr lang="en-US" altLang="zh-CN" sz="118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80" b="1">
                <a:solidFill>
                  <a:srgbClr val="4A452A"/>
                </a:solidFill>
                <a:latin typeface="微软雅黑" panose="020b0503020204020204" pitchFamily="34" charset="-122"/>
                <a:ea typeface="微软雅黑" panose="020b0503020204020204" pitchFamily="34" charset="-122"/>
              </a:rPr>
              <a:t>            PPT</a:t>
            </a:r>
            <a:r>
              <a:rPr lang="zh-CN" altLang="en-US" sz="1180" b="1">
                <a:solidFill>
                  <a:srgbClr val="4A452A"/>
                </a:solidFill>
                <a:latin typeface="微软雅黑" panose="020b0503020204020204" pitchFamily="34" charset="-122"/>
                <a:ea typeface="微软雅黑" panose="020b0503020204020204" pitchFamily="34" charset="-122"/>
              </a:rPr>
              <a:t>课件模板：</a:t>
            </a:r>
            <a:r>
              <a:rPr lang="en-US" altLang="zh-CN" sz="118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8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5186697" y="1206190"/>
            <a:ext cx="3206156" cy="1603078"/>
          </a:xfrm>
          <a:prstGeom prst="rect">
            <a:avLst/>
          </a:prstGeom>
          <a:noFill/>
          <a:ln w="9525">
            <a:noFill/>
          </a:ln>
        </p:spPr>
      </p:pic>
    </p:spTree>
  </p:cSld>
  <p:clrMapOvr>
    <a:masterClrMapping/>
  </p:clrMapOvr>
  <p:transition spd="med" advClick="0" advTm="0">
    <p:push dir="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976" y="97334"/>
            <a:ext cx="13670386" cy="77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026081" rtl="0" eaLnBrk="1" latinLnBrk="0" hangingPunct="1">
              <a:defRPr sz="2020" kern="1200">
                <a:solidFill>
                  <a:srgbClr val="FFFFFF"/>
                </a:solidFill>
                <a:latin typeface="Arial"/>
                <a:ea typeface="+mn-ea"/>
                <a:cs typeface="+mn-cs"/>
              </a:defRPr>
            </a:lvl1pPr>
            <a:lvl2pPr marL="513040" algn="l" defTabSz="1026081" rtl="0" eaLnBrk="1" latinLnBrk="0" hangingPunct="1">
              <a:defRPr sz="2020" kern="1200">
                <a:solidFill>
                  <a:srgbClr val="FFFFFF"/>
                </a:solidFill>
                <a:latin typeface="Arial"/>
                <a:ea typeface="+mn-ea"/>
                <a:cs typeface="+mn-cs"/>
              </a:defRPr>
            </a:lvl2pPr>
            <a:lvl3pPr marL="1026081" algn="l" defTabSz="1026081" rtl="0" eaLnBrk="1" latinLnBrk="0" hangingPunct="1">
              <a:defRPr sz="2020" kern="1200">
                <a:solidFill>
                  <a:srgbClr val="FFFFFF"/>
                </a:solidFill>
                <a:latin typeface="Arial"/>
                <a:ea typeface="+mn-ea"/>
                <a:cs typeface="+mn-cs"/>
              </a:defRPr>
            </a:lvl3pPr>
            <a:lvl4pPr marL="1539121" algn="l" defTabSz="1026081" rtl="0" eaLnBrk="1" latinLnBrk="0" hangingPunct="1">
              <a:defRPr sz="2020" kern="1200">
                <a:solidFill>
                  <a:srgbClr val="FFFFFF"/>
                </a:solidFill>
                <a:latin typeface="Arial"/>
                <a:ea typeface="+mn-ea"/>
                <a:cs typeface="+mn-cs"/>
              </a:defRPr>
            </a:lvl4pPr>
            <a:lvl5pPr marL="2052161" algn="l" defTabSz="1026081" rtl="0" eaLnBrk="1" latinLnBrk="0" hangingPunct="1">
              <a:defRPr sz="2020" kern="1200">
                <a:solidFill>
                  <a:srgbClr val="FFFFFF"/>
                </a:solidFill>
                <a:latin typeface="Arial"/>
                <a:ea typeface="+mn-ea"/>
                <a:cs typeface="+mn-cs"/>
              </a:defRPr>
            </a:lvl5pPr>
            <a:lvl6pPr marL="2565202" algn="l" defTabSz="1026081" rtl="0" eaLnBrk="1" latinLnBrk="0" hangingPunct="1">
              <a:defRPr sz="2020" kern="1200">
                <a:solidFill>
                  <a:srgbClr val="FFFFFF"/>
                </a:solidFill>
                <a:latin typeface="Arial"/>
                <a:ea typeface="+mn-ea"/>
                <a:cs typeface="+mn-cs"/>
              </a:defRPr>
            </a:lvl6pPr>
            <a:lvl7pPr marL="3078242" algn="l" defTabSz="1026081" rtl="0" eaLnBrk="1" latinLnBrk="0" hangingPunct="1">
              <a:defRPr sz="2020" kern="1200">
                <a:solidFill>
                  <a:srgbClr val="FFFFFF"/>
                </a:solidFill>
                <a:latin typeface="Arial"/>
                <a:ea typeface="+mn-ea"/>
                <a:cs typeface="+mn-cs"/>
              </a:defRPr>
            </a:lvl7pPr>
            <a:lvl8pPr marL="3591282" algn="l" defTabSz="1026081" rtl="0" eaLnBrk="1" latinLnBrk="0" hangingPunct="1">
              <a:defRPr sz="2020" kern="1200">
                <a:solidFill>
                  <a:srgbClr val="FFFFFF"/>
                </a:solidFill>
                <a:latin typeface="Arial"/>
                <a:ea typeface="+mn-ea"/>
                <a:cs typeface="+mn-cs"/>
              </a:defRPr>
            </a:lvl8pPr>
            <a:lvl9pPr marL="4104322" algn="l" defTabSz="1026081" rtl="0" eaLnBrk="1" latinLnBrk="0" hangingPunct="1">
              <a:defRPr sz="2020" kern="1200">
                <a:solidFill>
                  <a:srgbClr val="FFFFFF"/>
                </a:solidFill>
                <a:latin typeface="Arial"/>
                <a:ea typeface="+mn-ea"/>
                <a:cs typeface="+mn-cs"/>
              </a:defRPr>
            </a:lvl9pPr>
          </a:lstStyle>
          <a:p>
            <a:pPr algn="ctr"/>
            <a:endParaRPr lang="zh-CN" altLang="en-US"/>
          </a:p>
        </p:txBody>
      </p:sp>
      <p:sp>
        <p:nvSpPr>
          <p:cNvPr id="7" name="矩形 6"/>
          <p:cNvSpPr/>
          <p:nvPr/>
        </p:nvSpPr>
        <p:spPr>
          <a:xfrm>
            <a:off x="712" y="1925752"/>
            <a:ext cx="13680362" cy="1388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1026081" rtl="0" eaLnBrk="1" latinLnBrk="0" hangingPunct="1">
              <a:defRPr sz="2020" kern="1200">
                <a:solidFill>
                  <a:srgbClr val="FFFFFF"/>
                </a:solidFill>
                <a:latin typeface="Arial"/>
                <a:ea typeface="+mn-ea"/>
                <a:cs typeface="+mn-cs"/>
              </a:defRPr>
            </a:lvl1pPr>
            <a:lvl2pPr marL="513040" algn="l" defTabSz="1026081" rtl="0" eaLnBrk="1" latinLnBrk="0" hangingPunct="1">
              <a:defRPr sz="2020" kern="1200">
                <a:solidFill>
                  <a:srgbClr val="FFFFFF"/>
                </a:solidFill>
                <a:latin typeface="Arial"/>
                <a:ea typeface="+mn-ea"/>
                <a:cs typeface="+mn-cs"/>
              </a:defRPr>
            </a:lvl2pPr>
            <a:lvl3pPr marL="1026081" algn="l" defTabSz="1026081" rtl="0" eaLnBrk="1" latinLnBrk="0" hangingPunct="1">
              <a:defRPr sz="2020" kern="1200">
                <a:solidFill>
                  <a:srgbClr val="FFFFFF"/>
                </a:solidFill>
                <a:latin typeface="Arial"/>
                <a:ea typeface="+mn-ea"/>
                <a:cs typeface="+mn-cs"/>
              </a:defRPr>
            </a:lvl3pPr>
            <a:lvl4pPr marL="1539121" algn="l" defTabSz="1026081" rtl="0" eaLnBrk="1" latinLnBrk="0" hangingPunct="1">
              <a:defRPr sz="2020" kern="1200">
                <a:solidFill>
                  <a:srgbClr val="FFFFFF"/>
                </a:solidFill>
                <a:latin typeface="Arial"/>
                <a:ea typeface="+mn-ea"/>
                <a:cs typeface="+mn-cs"/>
              </a:defRPr>
            </a:lvl4pPr>
            <a:lvl5pPr marL="2052161" algn="l" defTabSz="1026081" rtl="0" eaLnBrk="1" latinLnBrk="0" hangingPunct="1">
              <a:defRPr sz="2020" kern="1200">
                <a:solidFill>
                  <a:srgbClr val="FFFFFF"/>
                </a:solidFill>
                <a:latin typeface="Arial"/>
                <a:ea typeface="+mn-ea"/>
                <a:cs typeface="+mn-cs"/>
              </a:defRPr>
            </a:lvl5pPr>
            <a:lvl6pPr marL="2565202" algn="l" defTabSz="1026081" rtl="0" eaLnBrk="1" latinLnBrk="0" hangingPunct="1">
              <a:defRPr sz="2020" kern="1200">
                <a:solidFill>
                  <a:srgbClr val="FFFFFF"/>
                </a:solidFill>
                <a:latin typeface="Arial"/>
                <a:ea typeface="+mn-ea"/>
                <a:cs typeface="+mn-cs"/>
              </a:defRPr>
            </a:lvl6pPr>
            <a:lvl7pPr marL="3078242" algn="l" defTabSz="1026081" rtl="0" eaLnBrk="1" latinLnBrk="0" hangingPunct="1">
              <a:defRPr sz="2020" kern="1200">
                <a:solidFill>
                  <a:srgbClr val="FFFFFF"/>
                </a:solidFill>
                <a:latin typeface="Arial"/>
                <a:ea typeface="+mn-ea"/>
                <a:cs typeface="+mn-cs"/>
              </a:defRPr>
            </a:lvl7pPr>
            <a:lvl8pPr marL="3591282" algn="l" defTabSz="1026081" rtl="0" eaLnBrk="1" latinLnBrk="0" hangingPunct="1">
              <a:defRPr sz="2020" kern="1200">
                <a:solidFill>
                  <a:srgbClr val="FFFFFF"/>
                </a:solidFill>
                <a:latin typeface="Arial"/>
                <a:ea typeface="+mn-ea"/>
                <a:cs typeface="+mn-cs"/>
              </a:defRPr>
            </a:lvl8pPr>
            <a:lvl9pPr marL="4104322" algn="l" defTabSz="1026081" rtl="0" eaLnBrk="1" latinLnBrk="0" hangingPunct="1">
              <a:defRPr sz="2020" kern="1200">
                <a:solidFill>
                  <a:srgbClr val="FFFFFF"/>
                </a:solidFill>
                <a:latin typeface="Arial"/>
                <a:ea typeface="+mn-ea"/>
                <a:cs typeface="+mn-cs"/>
              </a:defRPr>
            </a:lvl9pPr>
          </a:lstStyle>
          <a:p>
            <a:pPr marL="0" marR="0" indent="0" algn="ctr" defTabSz="1026081"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142"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120" b="1" i="0" u="none" strike="noStrike" kern="1200" cap="none" spc="224"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1026081"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3114" b="1" i="0" u="none" strike="noStrike" kern="1200" cap="none" spc="224"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3135247" y="3608098"/>
            <a:ext cx="7407019" cy="2204648"/>
          </a:xfrm>
          <a:prstGeom prst="rect">
            <a:avLst/>
          </a:prstGeom>
          <a:noFill/>
          <a:ln w="25400">
            <a:noFill/>
          </a:ln>
        </p:spPr>
        <p:txBody>
          <a:bodyPr wrap="none" lIns="102547" tIns="51271" rIns="102547" bIns="51271" anchor="ctr">
            <a:noAutofit/>
          </a:bodyPr>
          <a:lstStyle>
            <a:defPPr>
              <a:defRPr lang="zh-CN"/>
            </a:defPPr>
            <a:lvl1pPr marL="0" algn="l" defTabSz="1026081" rtl="0" eaLnBrk="1" latinLnBrk="0" hangingPunct="1">
              <a:defRPr sz="2020" kern="1200">
                <a:solidFill>
                  <a:schemeClr val="tx1"/>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pPr algn="ctr" eaLnBrk="0" hangingPunct="0">
              <a:lnSpc>
                <a:spcPts val="2693"/>
              </a:lnSpc>
            </a:pPr>
            <a:r>
              <a:rPr lang="en-US" altLang="zh-CN" sz="3142"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693" b="1" spc="224">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693"/>
              </a:lnSpc>
            </a:pPr>
            <a:endParaRPr lang="en-US" altLang="zh-CN" sz="2693" b="1">
              <a:solidFill>
                <a:schemeClr val="tx1"/>
              </a:solidFill>
              <a:latin typeface="+mn-ea"/>
              <a:cs typeface="+mn-ea"/>
            </a:endParaRPr>
          </a:p>
          <a:p>
            <a:pPr algn="l" eaLnBrk="0" hangingPunct="0">
              <a:lnSpc>
                <a:spcPts val="2693"/>
              </a:lnSpc>
            </a:pPr>
            <a:r>
              <a:rPr lang="en-US" altLang="zh-CN" sz="1347" b="1">
                <a:latin typeface="微软雅黑" panose="020b0503020204020204" charset="-122"/>
                <a:ea typeface="微软雅黑"/>
                <a:cs typeface="微软雅黑" panose="020b0503020204020204" charset="-122"/>
              </a:rPr>
              <a:t>PPT模板下载：</a:t>
            </a:r>
            <a:r>
              <a:rPr lang="en-US" altLang="zh-CN" sz="1347">
                <a:latin typeface="微软雅黑" panose="020b0503020204020204" charset="-122"/>
                <a:ea typeface="微软雅黑"/>
                <a:cs typeface="微软雅黑" panose="020b0503020204020204" charset="-122"/>
                <a:hlinkClick r:id="rId4"/>
              </a:rPr>
              <a:t>www.ppthui.com/muban/</a:t>
            </a:r>
            <a:r>
              <a:rPr lang="en-US" altLang="zh-CN" sz="1347" b="1">
                <a:solidFill>
                  <a:srgbClr val="FFC000"/>
                </a:solidFill>
                <a:latin typeface="微软雅黑" panose="020b0503020204020204" charset="-122"/>
                <a:ea typeface="微软雅黑"/>
                <a:cs typeface="微软雅黑" panose="020b0503020204020204" charset="-122"/>
              </a:rPr>
              <a:t>            </a:t>
            </a:r>
            <a:r>
              <a:rPr lang="en-US" altLang="zh-CN" sz="1347" b="1">
                <a:latin typeface="微软雅黑" panose="020b0503020204020204" charset="-122"/>
                <a:ea typeface="微软雅黑"/>
                <a:cs typeface="微软雅黑" panose="020b0503020204020204" charset="-122"/>
              </a:rPr>
              <a:t>行业PPT模板：</a:t>
            </a:r>
            <a:r>
              <a:rPr lang="en-US" altLang="zh-CN" sz="1347">
                <a:latin typeface="微软雅黑" panose="020b0503020204020204" charset="-122"/>
                <a:ea typeface="微软雅黑"/>
                <a:cs typeface="微软雅黑" panose="020b0503020204020204" charset="-122"/>
                <a:hlinkClick r:id="rId5"/>
              </a:rPr>
              <a:t>www.ppthui.com/hangye/</a:t>
            </a:r>
            <a:endParaRPr lang="en-US" altLang="zh-CN" sz="1347" b="1">
              <a:solidFill>
                <a:srgbClr val="4A452A"/>
              </a:solidFill>
              <a:latin typeface="微软雅黑" panose="020b0503020204020204" charset="-122"/>
              <a:ea typeface="微软雅黑"/>
              <a:cs typeface="微软雅黑" panose="020b0503020204020204" charset="-122"/>
            </a:endParaRPr>
          </a:p>
          <a:p>
            <a:pPr algn="l" eaLnBrk="0" hangingPunct="0">
              <a:lnSpc>
                <a:spcPts val="2693"/>
              </a:lnSpc>
            </a:pPr>
            <a:r>
              <a:rPr lang="en-US" altLang="zh-CN" sz="1347" b="1">
                <a:latin typeface="微软雅黑" panose="020b0503020204020204" charset="-122"/>
                <a:ea typeface="微软雅黑"/>
                <a:cs typeface="微软雅黑" panose="020b0503020204020204" charset="-122"/>
              </a:rPr>
              <a:t>工作PPT模板：</a:t>
            </a:r>
            <a:r>
              <a:rPr lang="en-US" altLang="zh-CN" sz="1347">
                <a:latin typeface="微软雅黑" panose="020b0503020204020204" charset="-122"/>
                <a:ea typeface="微软雅黑"/>
                <a:cs typeface="微软雅黑" panose="020b0503020204020204" charset="-122"/>
                <a:hlinkClick r:id="rId6"/>
              </a:rPr>
              <a:t>www.ppthui.com/gongzuo/</a:t>
            </a:r>
            <a:r>
              <a:rPr lang="en-US" altLang="zh-CN" sz="1347" b="1">
                <a:solidFill>
                  <a:srgbClr val="4A452A"/>
                </a:solidFill>
                <a:latin typeface="微软雅黑" panose="020b0503020204020204" charset="-122"/>
                <a:ea typeface="微软雅黑"/>
                <a:cs typeface="微软雅黑" panose="020b0503020204020204" charset="-122"/>
              </a:rPr>
              <a:t>         </a:t>
            </a:r>
            <a:r>
              <a:rPr lang="en-US" altLang="zh-CN" sz="1347" b="1">
                <a:latin typeface="微软雅黑" panose="020b0503020204020204" charset="-122"/>
                <a:ea typeface="微软雅黑"/>
                <a:cs typeface="微软雅黑" panose="020b0503020204020204" charset="-122"/>
              </a:rPr>
              <a:t>节日PPT模板：</a:t>
            </a:r>
            <a:r>
              <a:rPr lang="en-US" altLang="zh-CN" sz="1347">
                <a:latin typeface="微软雅黑" panose="020b0503020204020204" charset="-122"/>
                <a:ea typeface="微软雅黑"/>
                <a:cs typeface="微软雅黑" panose="020b0503020204020204" charset="-122"/>
                <a:hlinkClick r:id="rId7"/>
              </a:rPr>
              <a:t>www.ppthui.com/jieri/</a:t>
            </a:r>
            <a:endParaRPr lang="en-US" altLang="zh-CN" sz="1347"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693"/>
              </a:lnSpc>
            </a:pPr>
            <a:r>
              <a:rPr lang="en-US" altLang="zh-CN" sz="1347" b="1">
                <a:latin typeface="微软雅黑" panose="020b0503020204020204" charset="-122"/>
                <a:ea typeface="微软雅黑"/>
                <a:cs typeface="微软雅黑" panose="020b0503020204020204" charset="-122"/>
              </a:rPr>
              <a:t>党政军事PPT：</a:t>
            </a:r>
            <a:r>
              <a:rPr lang="en-US" altLang="zh-CN" sz="1347">
                <a:latin typeface="微软雅黑" panose="020b0503020204020204" charset="-122"/>
                <a:ea typeface="微软雅黑"/>
                <a:cs typeface="微软雅黑" panose="020b0503020204020204" charset="-122"/>
                <a:hlinkClick r:id="rId8"/>
              </a:rPr>
              <a:t>www.ppthui.com/dangzheng/</a:t>
            </a:r>
            <a:r>
              <a:rPr lang="en-US" altLang="zh-CN" sz="1347">
                <a:solidFill>
                  <a:srgbClr val="4A452A"/>
                </a:solidFill>
                <a:latin typeface="微软雅黑" panose="020b0503020204020204" charset="-122"/>
                <a:ea typeface="微软雅黑"/>
                <a:cs typeface="微软雅黑" panose="020b0503020204020204" charset="-122"/>
              </a:rPr>
              <a:t> </a:t>
            </a:r>
            <a:r>
              <a:rPr lang="en-US" altLang="zh-CN" sz="1347" b="1">
                <a:solidFill>
                  <a:srgbClr val="4A452A"/>
                </a:solidFill>
                <a:latin typeface="微软雅黑" panose="020b0503020204020204" charset="-122"/>
                <a:ea typeface="微软雅黑"/>
                <a:cs typeface="微软雅黑" panose="020b0503020204020204" charset="-122"/>
              </a:rPr>
              <a:t>    </a:t>
            </a:r>
            <a:r>
              <a:rPr lang="en-US" altLang="zh-CN" sz="1347" b="1">
                <a:latin typeface="微软雅黑" panose="020b0503020204020204" charset="-122"/>
                <a:ea typeface="微软雅黑"/>
                <a:cs typeface="微软雅黑" panose="020b0503020204020204" charset="-122"/>
              </a:rPr>
              <a:t>教育说课课件：</a:t>
            </a:r>
            <a:r>
              <a:rPr lang="en-US" altLang="zh-CN" sz="1347">
                <a:latin typeface="微软雅黑" panose="020b0503020204020204" charset="-122"/>
                <a:ea typeface="微软雅黑"/>
                <a:cs typeface="微软雅黑" panose="020b0503020204020204" charset="-122"/>
                <a:hlinkClick r:id="rId9"/>
              </a:rPr>
              <a:t>www.ppthui.com/jiaoyu/</a:t>
            </a:r>
            <a:endParaRPr lang="en-US" altLang="zh-CN" sz="1347">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5236520" y="221817"/>
            <a:ext cx="3204886" cy="1602444"/>
          </a:xfrm>
          <a:prstGeom prst="rect">
            <a:avLst/>
          </a:prstGeom>
          <a:noFill/>
          <a:ln w="9525">
            <a:noFill/>
          </a:ln>
        </p:spPr>
      </p:pic>
      <p:sp>
        <p:nvSpPr>
          <p:cNvPr id="2" name="文本框 1"/>
          <p:cNvSpPr txBox="1"/>
          <p:nvPr/>
        </p:nvSpPr>
        <p:spPr>
          <a:xfrm>
            <a:off x="2117004" y="5812746"/>
            <a:ext cx="9449205" cy="1535558"/>
          </a:xfrm>
          <a:prstGeom prst="rect">
            <a:avLst/>
          </a:prstGeom>
          <a:noFill/>
        </p:spPr>
        <p:txBody>
          <a:bodyPr wrap="square" rtlCol="0">
            <a:spAutoFit/>
          </a:bodyPr>
          <a:lstStyle>
            <a:defPPr>
              <a:defRPr lang="zh-CN"/>
            </a:defPPr>
            <a:lvl1pPr marL="0" algn="l" defTabSz="1026081" rtl="0" eaLnBrk="1" latinLnBrk="0" hangingPunct="1">
              <a:defRPr sz="2020" kern="1200">
                <a:solidFill>
                  <a:schemeClr val="tx1"/>
                </a:solidFill>
                <a:latin typeface="+mn-lt"/>
                <a:ea typeface="+mn-ea"/>
                <a:cs typeface="+mn-cs"/>
              </a:defRPr>
            </a:lvl1pPr>
            <a:lvl2pPr marL="513040" algn="l" defTabSz="1026081" rtl="0" eaLnBrk="1" latinLnBrk="0" hangingPunct="1">
              <a:defRPr sz="2020" kern="1200">
                <a:solidFill>
                  <a:schemeClr val="tx1"/>
                </a:solidFill>
                <a:latin typeface="+mn-lt"/>
                <a:ea typeface="+mn-ea"/>
                <a:cs typeface="+mn-cs"/>
              </a:defRPr>
            </a:lvl2pPr>
            <a:lvl3pPr marL="1026081" algn="l" defTabSz="1026081" rtl="0" eaLnBrk="1" latinLnBrk="0" hangingPunct="1">
              <a:defRPr sz="2020" kern="1200">
                <a:solidFill>
                  <a:schemeClr val="tx1"/>
                </a:solidFill>
                <a:latin typeface="+mn-lt"/>
                <a:ea typeface="+mn-ea"/>
                <a:cs typeface="+mn-cs"/>
              </a:defRPr>
            </a:lvl3pPr>
            <a:lvl4pPr marL="1539121" algn="l" defTabSz="1026081" rtl="0" eaLnBrk="1" latinLnBrk="0" hangingPunct="1">
              <a:defRPr sz="2020" kern="1200">
                <a:solidFill>
                  <a:schemeClr val="tx1"/>
                </a:solidFill>
                <a:latin typeface="+mn-lt"/>
                <a:ea typeface="+mn-ea"/>
                <a:cs typeface="+mn-cs"/>
              </a:defRPr>
            </a:lvl4pPr>
            <a:lvl5pPr marL="2052161" algn="l" defTabSz="1026081" rtl="0" eaLnBrk="1" latinLnBrk="0" hangingPunct="1">
              <a:defRPr sz="2020" kern="1200">
                <a:solidFill>
                  <a:schemeClr val="tx1"/>
                </a:solidFill>
                <a:latin typeface="+mn-lt"/>
                <a:ea typeface="+mn-ea"/>
                <a:cs typeface="+mn-cs"/>
              </a:defRPr>
            </a:lvl5pPr>
            <a:lvl6pPr marL="2565202" algn="l" defTabSz="1026081" rtl="0" eaLnBrk="1" latinLnBrk="0" hangingPunct="1">
              <a:defRPr sz="2020" kern="1200">
                <a:solidFill>
                  <a:schemeClr val="tx1"/>
                </a:solidFill>
                <a:latin typeface="+mn-lt"/>
                <a:ea typeface="+mn-ea"/>
                <a:cs typeface="+mn-cs"/>
              </a:defRPr>
            </a:lvl6pPr>
            <a:lvl7pPr marL="3078242" algn="l" defTabSz="1026081" rtl="0" eaLnBrk="1" latinLnBrk="0" hangingPunct="1">
              <a:defRPr sz="2020" kern="1200">
                <a:solidFill>
                  <a:schemeClr val="tx1"/>
                </a:solidFill>
                <a:latin typeface="+mn-lt"/>
                <a:ea typeface="+mn-ea"/>
                <a:cs typeface="+mn-cs"/>
              </a:defRPr>
            </a:lvl7pPr>
            <a:lvl8pPr marL="3591282" algn="l" defTabSz="1026081" rtl="0" eaLnBrk="1" latinLnBrk="0" hangingPunct="1">
              <a:defRPr sz="2020" kern="1200">
                <a:solidFill>
                  <a:schemeClr val="tx1"/>
                </a:solidFill>
                <a:latin typeface="+mn-lt"/>
                <a:ea typeface="+mn-ea"/>
                <a:cs typeface="+mn-cs"/>
              </a:defRPr>
            </a:lvl8pPr>
            <a:lvl9pPr marL="4104322" algn="l" defTabSz="1026081" rtl="0" eaLnBrk="1" latinLnBrk="0" hangingPunct="1">
              <a:defRPr sz="2020" kern="1200">
                <a:solidFill>
                  <a:schemeClr val="tx1"/>
                </a:solidFill>
                <a:latin typeface="+mn-lt"/>
                <a:ea typeface="+mn-ea"/>
                <a:cs typeface="+mn-cs"/>
              </a:defRPr>
            </a:lvl9pPr>
          </a:lstStyle>
          <a:p>
            <a:r>
              <a:rPr lang="en-US" altLang="zh-CN" sz="1347" b="1">
                <a:latin typeface="微软雅黑" panose="020b0503020204020204" charset="-122"/>
                <a:ea typeface="微软雅黑"/>
                <a:cs typeface="微软雅黑" panose="020b0503020204020204" charset="-122"/>
              </a:rPr>
              <a:t>PPT</a:t>
            </a:r>
            <a:r>
              <a:rPr lang="zh-CN" altLang="en-US" sz="1347" b="1">
                <a:latin typeface="微软雅黑" panose="020b0503020204020204" charset="-122"/>
                <a:ea typeface="微软雅黑"/>
                <a:cs typeface="微软雅黑" panose="020b0503020204020204" charset="-122"/>
              </a:rPr>
              <a:t>模板：</a:t>
            </a:r>
            <a:r>
              <a:rPr lang="zh-CN" altLang="en-US" sz="1347">
                <a:latin typeface="微软雅黑" panose="020b0503020204020204" charset="-122"/>
                <a:ea typeface="微软雅黑"/>
                <a:cs typeface="微软雅黑" panose="020b0503020204020204" charset="-122"/>
                <a:hlinkClick r:id="rId11" action="ppaction://hlinkfile"/>
              </a:rPr>
              <a:t>简洁模板</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2" action="ppaction://hlinkfile"/>
              </a:rPr>
              <a:t>商务模板</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3" action="ppaction://hlinkfile"/>
              </a:rPr>
              <a:t>自然风景</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4" action="ppaction://hlinkfile"/>
              </a:rPr>
              <a:t>时尚模板</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5" action="ppaction://hlinkfile"/>
              </a:rPr>
              <a:t>古典模板</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6" action="ppaction://hlinkfile"/>
              </a:rPr>
              <a:t>浪漫爱情</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7" action="ppaction://hlinkfile"/>
              </a:rPr>
              <a:t>卡通动漫</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8" action="ppaction://hlinkfile"/>
              </a:rPr>
              <a:t>艺术设计</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19" action="ppaction://hlinkfile"/>
              </a:rPr>
              <a:t>主题班会</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0" action="ppaction://hlinkfile"/>
              </a:rPr>
              <a:t>背景图片</a:t>
            </a:r>
            <a:endParaRPr lang="zh-CN" altLang="en-US" sz="1347">
              <a:latin typeface="微软雅黑" panose="020b0503020204020204" charset="-122"/>
              <a:ea typeface="微软雅黑"/>
              <a:cs typeface="微软雅黑" panose="020b0503020204020204" charset="-122"/>
            </a:endParaRPr>
          </a:p>
          <a:p>
            <a:endParaRPr lang="zh-CN" altLang="en-US" sz="1347">
              <a:latin typeface="微软雅黑" panose="020b0503020204020204" charset="-122"/>
              <a:ea typeface="微软雅黑"/>
              <a:cs typeface="微软雅黑" panose="020b0503020204020204" charset="-122"/>
            </a:endParaRPr>
          </a:p>
          <a:p>
            <a:r>
              <a:rPr lang="zh-CN" altLang="en-US" sz="1347" b="1">
                <a:latin typeface="微软雅黑" panose="020b0503020204020204" charset="-122"/>
                <a:ea typeface="微软雅黑"/>
                <a:cs typeface="微软雅黑" panose="020b0503020204020204" charset="-122"/>
              </a:rPr>
              <a:t>行业</a:t>
            </a:r>
            <a:r>
              <a:rPr lang="en-US" altLang="zh-CN" sz="1347" b="1">
                <a:latin typeface="微软雅黑" panose="020b0503020204020204" charset="-122"/>
                <a:ea typeface="微软雅黑"/>
                <a:cs typeface="微软雅黑" panose="020b0503020204020204" charset="-122"/>
              </a:rPr>
              <a:t>PPT</a:t>
            </a:r>
            <a:r>
              <a:rPr lang="zh-CN" altLang="en-US" sz="1347" b="1">
                <a:latin typeface="微软雅黑" panose="020b0503020204020204" charset="-122"/>
                <a:ea typeface="微软雅黑"/>
                <a:cs typeface="微软雅黑" panose="020b0503020204020204" charset="-122"/>
              </a:rPr>
              <a:t>：</a:t>
            </a:r>
            <a:r>
              <a:rPr lang="zh-CN" altLang="en-US" sz="1347">
                <a:latin typeface="微软雅黑" panose="020b0503020204020204" charset="-122"/>
                <a:ea typeface="微软雅黑"/>
                <a:cs typeface="微软雅黑" panose="020b0503020204020204" charset="-122"/>
                <a:hlinkClick r:id="rId21" action="ppaction://hlinkfile"/>
              </a:rPr>
              <a:t>党政军事</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2" action="ppaction://hlinkfile"/>
              </a:rPr>
              <a:t>科技模板</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3" action="ppaction://hlinkfile"/>
              </a:rPr>
              <a:t>工业机械</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4" action="ppaction://hlinkfile"/>
              </a:rPr>
              <a:t>医学医疗</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5" action="ppaction://hlinkfile"/>
              </a:rPr>
              <a:t>旅游旅行</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6" action="ppaction://hlinkfile"/>
              </a:rPr>
              <a:t>金融理财</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7" action="ppaction://hlinkfile"/>
              </a:rPr>
              <a:t>餐饮美食</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8" action="ppaction://hlinkfile"/>
              </a:rPr>
              <a:t>教育培训</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9" action="ppaction://hlinkfile"/>
              </a:rPr>
              <a:t>教学说课</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0" action="ppaction://hlinkfile"/>
              </a:rPr>
              <a:t>营销销售</a:t>
            </a:r>
            <a:endParaRPr lang="zh-CN" altLang="en-US" sz="1347">
              <a:latin typeface="微软雅黑" panose="020b0503020204020204" charset="-122"/>
              <a:ea typeface="微软雅黑"/>
              <a:cs typeface="微软雅黑" panose="020b0503020204020204" charset="-122"/>
            </a:endParaRPr>
          </a:p>
          <a:p>
            <a:endParaRPr lang="zh-CN" altLang="en-US" sz="1347">
              <a:latin typeface="微软雅黑" panose="020b0503020204020204" charset="-122"/>
              <a:ea typeface="微软雅黑"/>
              <a:cs typeface="微软雅黑" panose="020b0503020204020204" charset="-122"/>
            </a:endParaRPr>
          </a:p>
          <a:p>
            <a:r>
              <a:rPr lang="zh-CN" altLang="en-US" sz="1347" b="1">
                <a:latin typeface="微软雅黑" panose="020b0503020204020204" charset="-122"/>
                <a:ea typeface="微软雅黑"/>
                <a:cs typeface="微软雅黑" panose="020b0503020204020204" charset="-122"/>
              </a:rPr>
              <a:t>工作</a:t>
            </a:r>
            <a:r>
              <a:rPr lang="en-US" altLang="zh-CN" sz="1347" b="1">
                <a:latin typeface="微软雅黑" panose="020b0503020204020204" charset="-122"/>
                <a:ea typeface="微软雅黑"/>
                <a:cs typeface="微软雅黑" panose="020b0503020204020204" charset="-122"/>
              </a:rPr>
              <a:t>PPT</a:t>
            </a:r>
            <a:r>
              <a:rPr lang="zh-CN" altLang="en-US" sz="1347" b="1">
                <a:latin typeface="微软雅黑" panose="020b0503020204020204" charset="-122"/>
                <a:ea typeface="微软雅黑"/>
                <a:cs typeface="微软雅黑" panose="020b0503020204020204" charset="-122"/>
              </a:rPr>
              <a:t>：</a:t>
            </a:r>
            <a:r>
              <a:rPr lang="zh-CN" altLang="en-US" sz="1347">
                <a:latin typeface="微软雅黑" panose="020b0503020204020204" charset="-122"/>
                <a:ea typeface="微软雅黑"/>
                <a:cs typeface="微软雅黑" panose="020b0503020204020204" charset="-122"/>
                <a:hlinkClick r:id="rId31" action="ppaction://hlinkfile"/>
              </a:rPr>
              <a:t>工作汇报</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2" action="ppaction://hlinkfile"/>
              </a:rPr>
              <a:t>毕业答辩</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3" action="ppaction://hlinkfile"/>
              </a:rPr>
              <a:t>工作培训</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4" action="ppaction://hlinkfile"/>
              </a:rPr>
              <a:t>述职报告</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5" action="ppaction://hlinkfile"/>
              </a:rPr>
              <a:t>分析报告</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6" action="ppaction://hlinkfile"/>
              </a:rPr>
              <a:t>个人简历</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7" action="ppaction://hlinkfile"/>
              </a:rPr>
              <a:t>公司简介</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26" action="ppaction://hlinkfile"/>
              </a:rPr>
              <a:t>商业金融</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8" action="ppaction://hlinkfile"/>
              </a:rPr>
              <a:t>工作总结</a:t>
            </a:r>
            <a:r>
              <a:rPr lang="zh-CN" altLang="en-US" sz="1347">
                <a:latin typeface="微软雅黑" panose="020b0503020204020204" charset="-122"/>
                <a:ea typeface="微软雅黑"/>
                <a:cs typeface="微软雅黑" panose="020b0503020204020204" charset="-122"/>
              </a:rPr>
              <a:t>丨</a:t>
            </a:r>
            <a:r>
              <a:rPr lang="zh-CN" altLang="en-US" sz="1347">
                <a:latin typeface="微软雅黑" panose="020b0503020204020204" charset="-122"/>
                <a:ea typeface="微软雅黑"/>
                <a:cs typeface="微软雅黑" panose="020b0503020204020204" charset="-122"/>
                <a:hlinkClick r:id="rId39" action="ppaction://hlinkfile"/>
              </a:rPr>
              <a:t>团队管理</a:t>
            </a:r>
            <a:endParaRPr lang="zh-CN" altLang="en-US" sz="1122">
              <a:latin typeface="微软雅黑" panose="020b0503020204020204" charset="-122"/>
              <a:ea typeface="微软雅黑"/>
              <a:cs typeface="微软雅黑" panose="020b0503020204020204" charset="-122"/>
            </a:endParaRPr>
          </a:p>
          <a:p>
            <a:endParaRPr lang="zh-CN" altLang="en-US" sz="1010">
              <a:latin typeface="微软雅黑" panose="020b0503020204020204" charset="-122"/>
              <a:ea typeface="微软雅黑"/>
              <a:cs typeface="微软雅黑" panose="020b0503020204020204" charset="-122"/>
            </a:endParaRPr>
          </a:p>
          <a:p>
            <a:pPr algn="ctr"/>
            <a:r>
              <a:rPr lang="en-US" altLang="zh-CN" sz="1571"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571"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0" name="Shape 514"/>
          <p:cNvSpPr/>
          <p:nvPr/>
        </p:nvSpPr>
        <p:spPr>
          <a:xfrm>
            <a:off x="10562783" y="2625182"/>
            <a:ext cx="1953444" cy="3213967"/>
          </a:xfrm>
          <a:custGeom>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15"/>
          <p:cNvSpPr/>
          <p:nvPr/>
        </p:nvSpPr>
        <p:spPr>
          <a:xfrm>
            <a:off x="5670994" y="5572811"/>
            <a:ext cx="1864283"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Shape 516"/>
          <p:cNvSpPr/>
          <p:nvPr/>
        </p:nvSpPr>
        <p:spPr>
          <a:xfrm>
            <a:off x="7535277" y="5572811"/>
            <a:ext cx="3034711"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Shape 517"/>
          <p:cNvSpPr/>
          <p:nvPr/>
        </p:nvSpPr>
        <p:spPr>
          <a:xfrm>
            <a:off x="2542617" y="2625183"/>
            <a:ext cx="2407874" cy="1606984"/>
          </a:xfrm>
          <a:custGeom>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18"/>
          <p:cNvSpPr/>
          <p:nvPr/>
        </p:nvSpPr>
        <p:spPr>
          <a:xfrm>
            <a:off x="4943290" y="2625182"/>
            <a:ext cx="2804909"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Shape 519"/>
          <p:cNvSpPr/>
          <p:nvPr/>
        </p:nvSpPr>
        <p:spPr>
          <a:xfrm>
            <a:off x="7740994" y="2625182"/>
            <a:ext cx="2828992" cy="266338"/>
          </a:xfrm>
          <a:prstGeom prst="rect">
            <a:avLst/>
          </a:prstGeom>
          <a:solidFill>
            <a:schemeClr val="bg1">
              <a:lumMod val="75000"/>
            </a:schemeClr>
          </a:solidFill>
          <a:ln w="12700">
            <a:miter lim="400000"/>
          </a:ln>
        </p:spPr>
        <p:txBody>
          <a:bodyPr lIns="20681" tIns="20681" rIns="20681" bIns="20681" anchor="ct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Shape 546"/>
          <p:cNvSpPr/>
          <p:nvPr/>
        </p:nvSpPr>
        <p:spPr>
          <a:xfrm>
            <a:off x="2543408" y="4232167"/>
            <a:ext cx="254874" cy="3709681"/>
          </a:xfrm>
          <a:prstGeom prst="rect">
            <a:avLst/>
          </a:prstGeom>
          <a:solidFill>
            <a:schemeClr val="bg1">
              <a:lumMod val="75000"/>
            </a:schemeClr>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60" name="淘宝店chenying0907出品 59"/>
          <p:cNvGrpSpPr/>
          <p:nvPr/>
        </p:nvGrpSpPr>
        <p:grpSpPr>
          <a:xfrm>
            <a:off x="9366887" y="5353393"/>
            <a:ext cx="2334401" cy="1550935"/>
            <a:chOff x="16516497" y="9245600"/>
            <a:chExt cx="4116217" cy="2678548"/>
          </a:xfrm>
        </p:grpSpPr>
        <p:sp>
          <p:nvSpPr>
            <p:cNvPr id="31" name="Shape 529"/>
            <p:cNvSpPr/>
            <p:nvPr/>
          </p:nvSpPr>
          <p:spPr>
            <a:xfrm>
              <a:off x="16516497"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公测</a:t>
              </a:r>
              <a:endParaRPr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3" name="Group 533"/>
            <p:cNvGrpSpPr/>
            <p:nvPr/>
          </p:nvGrpSpPr>
          <p:grpSpPr>
            <a:xfrm>
              <a:off x="18034264" y="9245600"/>
              <a:ext cx="1252278" cy="1252278"/>
              <a:chExt cx="1252277" cy="1252277"/>
            </a:xfrm>
          </p:grpSpPr>
          <p:sp>
            <p:nvSpPr>
              <p:cNvPr id="34" name="Shape 531"/>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Shape 532"/>
              <p:cNvSpPr/>
              <p:nvPr/>
            </p:nvSpPr>
            <p:spPr>
              <a:xfrm>
                <a:off x="202401" y="271813"/>
                <a:ext cx="847476" cy="674248"/>
              </a:xfrm>
              <a:custGeom>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9" name="淘宝店chenying0907出品 58"/>
          <p:cNvGrpSpPr/>
          <p:nvPr/>
        </p:nvGrpSpPr>
        <p:grpSpPr>
          <a:xfrm>
            <a:off x="9366887" y="2382554"/>
            <a:ext cx="2334401" cy="1484001"/>
            <a:chOff x="16516497" y="4114800"/>
            <a:chExt cx="4116217" cy="2562949"/>
          </a:xfrm>
        </p:grpSpPr>
        <p:sp>
          <p:nvSpPr>
            <p:cNvPr id="28" name="Shape 526"/>
            <p:cNvSpPr/>
            <p:nvPr/>
          </p:nvSpPr>
          <p:spPr>
            <a:xfrm>
              <a:off x="16516497" y="5625286"/>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内测</a:t>
              </a:r>
              <a:endParaRPr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100" kern="100">
                  <a:solidFill>
                    <a:schemeClr val="bg2"/>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10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6" name="Group 536"/>
            <p:cNvGrpSpPr/>
            <p:nvPr/>
          </p:nvGrpSpPr>
          <p:grpSpPr>
            <a:xfrm>
              <a:off x="18034264" y="4114800"/>
              <a:ext cx="1252278" cy="1252285"/>
              <a:chExt cx="1252277" cy="1252283"/>
            </a:xfrm>
          </p:grpSpPr>
          <p:sp>
            <p:nvSpPr>
              <p:cNvPr id="37" name="Shape 534"/>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Shape 535"/>
              <p:cNvSpPr/>
              <p:nvPr/>
            </p:nvSpPr>
            <p:spPr>
              <a:xfrm>
                <a:off x="216765" y="336688"/>
                <a:ext cx="818747" cy="614342"/>
              </a:xfrm>
              <a:custGeom>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 name="淘宝店chenying0907出品 56"/>
          <p:cNvGrpSpPr/>
          <p:nvPr/>
        </p:nvGrpSpPr>
        <p:grpSpPr>
          <a:xfrm>
            <a:off x="3777736" y="2382556"/>
            <a:ext cx="2334401" cy="1623367"/>
            <a:chOff x="6661225" y="4114800"/>
            <a:chExt cx="4116217" cy="2803643"/>
          </a:xfrm>
        </p:grpSpPr>
        <p:sp>
          <p:nvSpPr>
            <p:cNvPr id="27" name="Shape 525"/>
            <p:cNvSpPr/>
            <p:nvPr/>
          </p:nvSpPr>
          <p:spPr>
            <a:xfrm>
              <a:off x="6661225" y="554439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方案期</a:t>
              </a:r>
              <a:r>
                <a:rPr sz="1400" b="1">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 </a:t>
              </a:r>
              <a:endParaRPr lang="en-US" sz="1400" b="1">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10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9" name="Group 539"/>
            <p:cNvGrpSpPr/>
            <p:nvPr/>
          </p:nvGrpSpPr>
          <p:grpSpPr>
            <a:xfrm>
              <a:off x="8115563" y="4114800"/>
              <a:ext cx="1252290" cy="1252285"/>
              <a:chExt cx="1252289" cy="1252283"/>
            </a:xfrm>
          </p:grpSpPr>
          <p:sp>
            <p:nvSpPr>
              <p:cNvPr id="40" name="Shape 537"/>
              <p:cNvSpPr/>
              <p:nvPr/>
            </p:nvSpPr>
            <p:spPr>
              <a:xfrm>
                <a:off x="0" y="0"/>
                <a:ext cx="1252290"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Shape 538"/>
              <p:cNvSpPr/>
              <p:nvPr/>
            </p:nvSpPr>
            <p:spPr>
              <a:xfrm>
                <a:off x="282288" y="292477"/>
                <a:ext cx="687714" cy="687689"/>
              </a:xfrm>
              <a:custGeom>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淘宝店chenying0907出品 60"/>
          <p:cNvGrpSpPr/>
          <p:nvPr/>
        </p:nvGrpSpPr>
        <p:grpSpPr>
          <a:xfrm>
            <a:off x="6578655" y="5353393"/>
            <a:ext cx="2334401" cy="1550935"/>
            <a:chOff x="11600048" y="9245600"/>
            <a:chExt cx="4116217" cy="2678548"/>
          </a:xfrm>
        </p:grpSpPr>
        <p:sp>
          <p:nvSpPr>
            <p:cNvPr id="29" name="Shape 527"/>
            <p:cNvSpPr/>
            <p:nvPr/>
          </p:nvSpPr>
          <p:spPr>
            <a:xfrm>
              <a:off x="11600048"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上线试运营</a:t>
              </a:r>
              <a:endParaRPr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10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2" name="Group 542"/>
            <p:cNvGrpSpPr/>
            <p:nvPr/>
          </p:nvGrpSpPr>
          <p:grpSpPr>
            <a:xfrm>
              <a:off x="13068564" y="9245600"/>
              <a:ext cx="1252278" cy="1252278"/>
              <a:chExt cx="1252277" cy="1252277"/>
            </a:xfrm>
          </p:grpSpPr>
          <p:sp>
            <p:nvSpPr>
              <p:cNvPr id="43" name="Shape 540"/>
              <p:cNvSpPr/>
              <p:nvPr/>
            </p:nvSpPr>
            <p:spPr>
              <a:xfrm>
                <a:off x="0" y="0"/>
                <a:ext cx="1252278" cy="1252278"/>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Shape 541"/>
              <p:cNvSpPr/>
              <p:nvPr/>
            </p:nvSpPr>
            <p:spPr>
              <a:xfrm>
                <a:off x="292937" y="261367"/>
                <a:ext cx="666403" cy="729543"/>
              </a:xfrm>
              <a:custGeom>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淘宝店chenying0907出品 57"/>
          <p:cNvGrpSpPr/>
          <p:nvPr/>
        </p:nvGrpSpPr>
        <p:grpSpPr>
          <a:xfrm>
            <a:off x="6578656" y="2382556"/>
            <a:ext cx="2334401" cy="1670204"/>
            <a:chOff x="11600049" y="4114800"/>
            <a:chExt cx="4116217" cy="2884533"/>
          </a:xfrm>
        </p:grpSpPr>
        <p:sp>
          <p:nvSpPr>
            <p:cNvPr id="26" name="Shape 524"/>
            <p:cNvSpPr/>
            <p:nvPr/>
          </p:nvSpPr>
          <p:spPr>
            <a:xfrm>
              <a:off x="11600049" y="562528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封测</a:t>
              </a:r>
              <a:endParaRPr lang="en-US" altLang="zh-CN"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10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5" name="Group 545"/>
            <p:cNvGrpSpPr/>
            <p:nvPr/>
          </p:nvGrpSpPr>
          <p:grpSpPr>
            <a:xfrm>
              <a:off x="13068564" y="4114800"/>
              <a:ext cx="1252278" cy="1252285"/>
              <a:chExt cx="1252277" cy="1252283"/>
            </a:xfrm>
          </p:grpSpPr>
          <p:sp>
            <p:nvSpPr>
              <p:cNvPr id="46" name="Shape 543"/>
              <p:cNvSpPr/>
              <p:nvPr/>
            </p:nvSpPr>
            <p:spPr>
              <a:xfrm>
                <a:off x="0" y="0"/>
                <a:ext cx="1252278"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Shape 544"/>
              <p:cNvSpPr/>
              <p:nvPr/>
            </p:nvSpPr>
            <p:spPr>
              <a:xfrm>
                <a:off x="274925" y="178870"/>
                <a:ext cx="715140" cy="889502"/>
              </a:xfrm>
              <a:custGeom>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淘宝店chenying0907出品 55"/>
          <p:cNvGrpSpPr/>
          <p:nvPr/>
        </p:nvGrpSpPr>
        <p:grpSpPr>
          <a:xfrm>
            <a:off x="886425" y="4128742"/>
            <a:ext cx="2139651" cy="727200"/>
            <a:chOff x="1581848" y="7286171"/>
            <a:chExt cx="3772817" cy="1255913"/>
          </a:xfrm>
        </p:grpSpPr>
        <p:sp>
          <p:nvSpPr>
            <p:cNvPr id="32" name="Shape 530"/>
            <p:cNvSpPr/>
            <p:nvPr/>
          </p:nvSpPr>
          <p:spPr>
            <a:xfrm>
              <a:off x="1581848" y="7286171"/>
              <a:ext cx="2251979" cy="1052463"/>
            </a:xfrm>
            <a:prstGeom prst="rect">
              <a:avLst/>
            </a:prstGeom>
            <a:ln w="12700">
              <a:miter lim="400000"/>
            </a:ln>
          </p:spPr>
          <p:txBody>
            <a:bodyPr lIns="0" tIns="0" rIns="0" bIns="0">
              <a:spAutoFit/>
            </a:bodyPr>
            <a:lstStyle/>
            <a:p>
              <a:pPr lvl="0" algn="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筹备期</a:t>
              </a:r>
              <a:endParaRPr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1100" kern="10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100">
                <a:solidFill>
                  <a:schemeClr val="tx1">
                    <a:lumMod val="95000"/>
                    <a:lumOff val="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9" name="Group 549"/>
            <p:cNvGrpSpPr/>
            <p:nvPr/>
          </p:nvGrpSpPr>
          <p:grpSpPr>
            <a:xfrm>
              <a:off x="4102363" y="7289800"/>
              <a:ext cx="1252302" cy="1252284"/>
              <a:chExt cx="1252301" cy="1252283"/>
            </a:xfrm>
          </p:grpSpPr>
          <p:sp>
            <p:nvSpPr>
              <p:cNvPr id="50" name="Shape 547"/>
              <p:cNvSpPr/>
              <p:nvPr/>
            </p:nvSpPr>
            <p:spPr>
              <a:xfrm>
                <a:off x="0" y="0"/>
                <a:ext cx="1252302" cy="1252284"/>
              </a:xfrm>
              <a:custGeom>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1" name="Shape 548"/>
              <p:cNvSpPr/>
              <p:nvPr/>
            </p:nvSpPr>
            <p:spPr>
              <a:xfrm>
                <a:off x="219660" y="248677"/>
                <a:ext cx="812981" cy="751845"/>
              </a:xfrm>
              <a:custGeom>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8100" tIns="38100" rIns="38100" bIns="38100" numCol="1" anchor="ctr">
                <a:noAutofit/>
              </a:bodyPr>
              <a:lstStyle/>
              <a:p>
                <a:pPr defTabSz="2482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淘宝店chenying0907出品 61"/>
          <p:cNvGrpSpPr/>
          <p:nvPr/>
        </p:nvGrpSpPr>
        <p:grpSpPr>
          <a:xfrm>
            <a:off x="4011343" y="4937543"/>
            <a:ext cx="2334401" cy="2271232"/>
            <a:chOff x="6645500" y="8544464"/>
            <a:chExt cx="4116217" cy="3922540"/>
          </a:xfrm>
        </p:grpSpPr>
        <p:sp>
          <p:nvSpPr>
            <p:cNvPr id="30" name="Shape 528"/>
            <p:cNvSpPr/>
            <p:nvPr/>
          </p:nvSpPr>
          <p:spPr>
            <a:xfrm>
              <a:off x="6645500" y="11414541"/>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正式上线运营</a:t>
              </a:r>
              <a:endParaRPr sz="1400" b="1">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52" name="05_How We Work_Done.jpg"/>
            <p:cNvPicPr/>
            <p:nvPr/>
          </p:nvPicPr>
          <p:blipFill>
            <a:blip r:embed="rId3">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grpSp>
        <p:nvGrpSpPr>
          <p:cNvPr id="64" name="淘宝店chenying0907出品 63"/>
          <p:cNvGrpSpPr/>
          <p:nvPr/>
        </p:nvGrpSpPr>
        <p:grpSpPr>
          <a:xfrm>
            <a:off x="426332" y="105966"/>
            <a:ext cx="3340941" cy="590700"/>
            <a:chOff x="568442" y="141286"/>
            <a:chExt cx="4454590" cy="787601"/>
          </a:xfrm>
        </p:grpSpPr>
        <p:sp>
          <p:nvSpPr>
            <p:cNvPr id="65" name="淘宝店chenying0907出品 64"/>
            <p:cNvSpPr txBox="1"/>
            <p:nvPr/>
          </p:nvSpPr>
          <p:spPr>
            <a:xfrm>
              <a:off x="727682" y="141286"/>
              <a:ext cx="2708435" cy="779701"/>
            </a:xfrm>
            <a:prstGeom prst="rect">
              <a:avLst/>
            </a:prstGeom>
            <a:noFill/>
          </p:spPr>
          <p:txBody>
            <a:bodyPr wrap="none" rtlCol="0">
              <a:spAutoFit/>
            </a:bodyPr>
            <a:lstStyle/>
            <a:p>
              <a:r>
                <a:rPr lang="zh-CN" altLang="en-US" sz="3200" b="1">
                  <a:solidFill>
                    <a:srgbClr val="FF0000"/>
                  </a:solidFill>
                  <a:latin typeface="+mj-ea"/>
                  <a:ea typeface="+mj-ea"/>
                </a:rPr>
                <a:t>工作概述 </a:t>
              </a:r>
              <a:endParaRPr lang="zh-CN" altLang="en-US" sz="3200" b="1">
                <a:solidFill>
                  <a:srgbClr val="FF0000"/>
                </a:solidFill>
                <a:latin typeface="+mj-ea"/>
                <a:ea typeface="+mj-ea"/>
              </a:endParaRPr>
            </a:p>
          </p:txBody>
        </p:sp>
        <p:sp>
          <p:nvSpPr>
            <p:cNvPr id="66" name="等腰三角形 65"/>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7"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8" name="圆角淘宝店chenying0907出品 67"/>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1600">
        <p14:prism dir="r"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00"/>
                                        <p:tgtEl>
                                          <p:spTgt spid="48"/>
                                        </p:tgtEl>
                                      </p:cBhvr>
                                    </p:animEffect>
                                  </p:childTnLst>
                                </p:cTn>
                              </p:par>
                              <p:par>
                                <p:cTn id="18" presetID="53" presetClass="entr" presetSubtype="16" fill="hold" nodeType="withEffect">
                                  <p:stCondLst>
                                    <p:cond delay="50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1000"/>
                                        <p:tgtEl>
                                          <p:spTgt spid="23"/>
                                        </p:tgtEl>
                                      </p:cBhvr>
                                    </p:animEffect>
                                  </p:childTnLst>
                                </p:cTn>
                              </p:par>
                              <p:par>
                                <p:cTn id="27" presetID="53" presetClass="entr" presetSubtype="16" fill="hold" nodeType="withEffect">
                                  <p:stCondLst>
                                    <p:cond delay="50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par>
                                <p:cTn id="36" presetID="53" presetClass="entr" presetSubtype="16" fill="hold"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par>
                          <p:cTn id="41" fill="hold" nodeType="afterGroup">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par>
                                <p:cTn id="45" presetID="53" presetClass="entr" presetSubtype="16" fill="hold" nodeType="withEffect">
                                  <p:stCondLst>
                                    <p:cond delay="50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par>
                          <p:cTn id="50" fill="hold" nodeType="afterGroup">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par>
                                <p:cTn id="54" presetID="53" presetClass="entr" presetSubtype="16" fill="hold" nodeType="withEffect">
                                  <p:stCondLst>
                                    <p:cond delay="50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nodeType="afterGroup">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1000"/>
                                        <p:tgtEl>
                                          <p:spTgt spid="22"/>
                                        </p:tgtEl>
                                      </p:cBhvr>
                                    </p:animEffect>
                                  </p:childTnLst>
                                </p:cTn>
                              </p:par>
                              <p:par>
                                <p:cTn id="63" presetID="53" presetClass="entr" presetSubtype="16" fill="hold" nodeType="withEffect">
                                  <p:stCondLst>
                                    <p:cond delay="50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par>
                          <p:cTn id="68" fill="hold" nodeType="afterGroup">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right)">
                                      <p:cBhvr>
                                        <p:cTn id="71" dur="1000"/>
                                        <p:tgtEl>
                                          <p:spTgt spid="21"/>
                                        </p:tgtEl>
                                      </p:cBhvr>
                                    </p:animEffect>
                                  </p:childTnLst>
                                </p:cTn>
                              </p:par>
                              <p:par>
                                <p:cTn id="72" presetID="53" presetClass="entr" presetSubtype="16" fill="hold" nodeType="withEffect">
                                  <p:stCondLst>
                                    <p:cond delay="500"/>
                                  </p:stCondLst>
                                  <p:childTnLst>
                                    <p:set>
                                      <p:cBhvr>
                                        <p:cTn id="73" dur="1" fill="hold">
                                          <p:stCondLst>
                                            <p:cond delay="0"/>
                                          </p:stCondLst>
                                        </p:cTn>
                                        <p:tgtEl>
                                          <p:spTgt spid="62"/>
                                        </p:tgtEl>
                                        <p:attrNameLst>
                                          <p:attrName>style.visibility</p:attrName>
                                        </p:attrNameLst>
                                      </p:cBhvr>
                                      <p:to>
                                        <p:strVal val="visible"/>
                                      </p:to>
                                    </p:set>
                                    <p:anim calcmode="lin" valueType="num">
                                      <p:cBhvr>
                                        <p:cTn id="74" dur="500" fill="hold"/>
                                        <p:tgtEl>
                                          <p:spTgt spid="62"/>
                                        </p:tgtEl>
                                        <p:attrNameLst>
                                          <p:attrName>ppt_w</p:attrName>
                                        </p:attrNameLst>
                                      </p:cBhvr>
                                      <p:tavLst>
                                        <p:tav tm="0">
                                          <p:val>
                                            <p:fltVal val="0"/>
                                          </p:val>
                                        </p:tav>
                                        <p:tav tm="100000">
                                          <p:val>
                                            <p:strVal val="#ppt_w"/>
                                          </p:val>
                                        </p:tav>
                                      </p:tavLst>
                                    </p:anim>
                                    <p:anim calcmode="lin" valueType="num">
                                      <p:cBhvr>
                                        <p:cTn id="75" dur="500" fill="hold"/>
                                        <p:tgtEl>
                                          <p:spTgt spid="62"/>
                                        </p:tgtEl>
                                        <p:attrNameLst>
                                          <p:attrName>ppt_h</p:attrName>
                                        </p:attrNameLst>
                                      </p:cBhvr>
                                      <p:tavLst>
                                        <p:tav tm="0">
                                          <p:val>
                                            <p:fltVal val="0"/>
                                          </p:val>
                                        </p:tav>
                                        <p:tav tm="100000">
                                          <p:val>
                                            <p:strVal val="#ppt_h"/>
                                          </p:val>
                                        </p:tav>
                                      </p:tavLst>
                                    </p:anim>
                                    <p:animEffect transition="in" filter="fade">
                                      <p:cBhvr>
                                        <p:cTn id="7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48" grpId="0" animBg="1"/>
      <p:bldP spid="68"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1" name="淘宝店chenying0907出品 10"/>
          <p:cNvSpPr txBox="1"/>
          <p:nvPr/>
        </p:nvSpPr>
        <p:spPr>
          <a:xfrm>
            <a:off x="1227207" y="5564040"/>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endParaRPr lang="zh-CN" altLang="en-US" sz="1180">
              <a:solidFill>
                <a:schemeClr val="bg2">
                  <a:lumMod val="50000"/>
                </a:schemeClr>
              </a:solidFill>
              <a:latin typeface="微软雅黑" panose="020b0503020204020204" pitchFamily="34" charset="-122"/>
              <a:ea typeface="微软雅黑" panose="020b0503020204020204" pitchFamily="34" charset="-122"/>
            </a:endParaRPr>
          </a:p>
        </p:txBody>
      </p:sp>
      <p:sp>
        <p:nvSpPr>
          <p:cNvPr id="12" name="淘宝店chenying0907出品 11"/>
          <p:cNvSpPr/>
          <p:nvPr/>
        </p:nvSpPr>
        <p:spPr>
          <a:xfrm>
            <a:off x="1227207" y="5149600"/>
            <a:ext cx="2492990" cy="437684"/>
          </a:xfrm>
          <a:prstGeom prst="rect">
            <a:avLst/>
          </a:prstGeom>
        </p:spPr>
        <p:txBody>
          <a:bodyPr wrap="none">
            <a:spAutoFit/>
          </a:bodyPr>
          <a:lstStyle/>
          <a:p>
            <a:r>
              <a:rPr lang="zh-CN" altLang="en-US" sz="2245" b="1">
                <a:solidFill>
                  <a:srgbClr val="435468"/>
                </a:solidFill>
              </a:rPr>
              <a:t>点击此处添加标题</a:t>
            </a:r>
            <a:endParaRPr lang="zh-CN" altLang="en-US" sz="2245" b="1">
              <a:solidFill>
                <a:srgbClr val="435468"/>
              </a:solidFill>
            </a:endParaRPr>
          </a:p>
        </p:txBody>
      </p:sp>
      <p:sp>
        <p:nvSpPr>
          <p:cNvPr id="22" name="淘宝店chenying0907出品 21"/>
          <p:cNvSpPr txBox="1"/>
          <p:nvPr/>
        </p:nvSpPr>
        <p:spPr>
          <a:xfrm>
            <a:off x="4205691" y="4352695"/>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endParaRPr lang="zh-CN" altLang="en-US" sz="118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淘宝店chenying0907出品 22"/>
          <p:cNvSpPr/>
          <p:nvPr/>
        </p:nvSpPr>
        <p:spPr>
          <a:xfrm>
            <a:off x="4205691" y="3938255"/>
            <a:ext cx="2492990" cy="437684"/>
          </a:xfrm>
          <a:prstGeom prst="rect">
            <a:avLst/>
          </a:prstGeom>
        </p:spPr>
        <p:txBody>
          <a:bodyPr wrap="none">
            <a:spAutoFit/>
          </a:bodyPr>
          <a:lstStyle/>
          <a:p>
            <a:r>
              <a:rPr lang="zh-CN" altLang="en-US" sz="2245" b="1">
                <a:solidFill>
                  <a:srgbClr val="E40000"/>
                </a:solidFill>
              </a:rPr>
              <a:t>点击此处添加标题</a:t>
            </a:r>
            <a:endParaRPr lang="zh-CN" altLang="en-US" sz="2245" b="1">
              <a:solidFill>
                <a:srgbClr val="E40000"/>
              </a:solidFill>
            </a:endParaRPr>
          </a:p>
        </p:txBody>
      </p:sp>
      <p:sp>
        <p:nvSpPr>
          <p:cNvPr id="33" name="淘宝店chenying0907出品 32"/>
          <p:cNvSpPr txBox="1"/>
          <p:nvPr/>
        </p:nvSpPr>
        <p:spPr>
          <a:xfrm>
            <a:off x="6984659" y="6099422"/>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endParaRPr lang="zh-CN" altLang="en-US" sz="118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淘宝店chenying0907出品 33"/>
          <p:cNvSpPr/>
          <p:nvPr/>
        </p:nvSpPr>
        <p:spPr>
          <a:xfrm>
            <a:off x="6984660" y="5684982"/>
            <a:ext cx="2492990" cy="437684"/>
          </a:xfrm>
          <a:prstGeom prst="rect">
            <a:avLst/>
          </a:prstGeom>
        </p:spPr>
        <p:txBody>
          <a:bodyPr wrap="none">
            <a:spAutoFit/>
          </a:bodyPr>
          <a:lstStyle/>
          <a:p>
            <a:r>
              <a:rPr lang="zh-CN" altLang="en-US" sz="2245" b="1">
                <a:solidFill>
                  <a:srgbClr val="435468"/>
                </a:solidFill>
              </a:rPr>
              <a:t>点击此处添加标题</a:t>
            </a:r>
            <a:endParaRPr lang="zh-CN" altLang="en-US" sz="2245" b="1">
              <a:solidFill>
                <a:srgbClr val="435468"/>
              </a:solidFill>
            </a:endParaRPr>
          </a:p>
        </p:txBody>
      </p:sp>
      <p:sp>
        <p:nvSpPr>
          <p:cNvPr id="44" name="淘宝店chenying0907出品 43"/>
          <p:cNvSpPr txBox="1"/>
          <p:nvPr/>
        </p:nvSpPr>
        <p:spPr>
          <a:xfrm>
            <a:off x="9637679" y="4394949"/>
            <a:ext cx="3072711" cy="799258"/>
          </a:xfrm>
          <a:prstGeom prst="rect">
            <a:avLst/>
          </a:prstGeom>
          <a:noFill/>
        </p:spPr>
        <p:txBody>
          <a:bodyPr wrap="square" rtlCol="0">
            <a:spAutoFit/>
          </a:bodyPr>
          <a:lstStyle/>
          <a:p>
            <a:pPr>
              <a:lnSpc>
                <a:spcPct val="130000"/>
              </a:lnSpc>
            </a:pPr>
            <a:r>
              <a:rPr lang="zh-CN" altLang="en-US" sz="1180">
                <a:solidFill>
                  <a:schemeClr val="bg2">
                    <a:lumMod val="50000"/>
                  </a:schemeClr>
                </a:solidFill>
                <a:latin typeface="微软雅黑" panose="020b0503020204020204" pitchFamily="34" charset="-122"/>
                <a:ea typeface="微软雅黑" panose="020b0503020204020204" pitchFamily="34" charset="-122"/>
              </a:rPr>
              <a:t>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之间点击添加正文、温提示正文行距在</a:t>
            </a:r>
            <a:r>
              <a:rPr lang="en-US" altLang="zh-CN" sz="1180">
                <a:solidFill>
                  <a:schemeClr val="bg2">
                    <a:lumMod val="50000"/>
                  </a:schemeClr>
                </a:solidFill>
                <a:latin typeface="微软雅黑" panose="020b0503020204020204" pitchFamily="34" charset="-122"/>
                <a:ea typeface="微软雅黑" panose="020b0503020204020204" pitchFamily="34" charset="-122"/>
              </a:rPr>
              <a:t>1.2~1.3</a:t>
            </a:r>
            <a:r>
              <a:rPr lang="zh-CN" altLang="en-US" sz="1180">
                <a:solidFill>
                  <a:schemeClr val="bg2">
                    <a:lumMod val="50000"/>
                  </a:schemeClr>
                </a:solidFill>
                <a:latin typeface="微软雅黑" panose="020b0503020204020204" pitchFamily="34" charset="-122"/>
                <a:ea typeface="微软雅黑" panose="020b0503020204020204" pitchFamily="34" charset="-122"/>
              </a:rPr>
              <a:t>之间</a:t>
            </a:r>
            <a:endParaRPr lang="zh-CN" altLang="en-US" sz="118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淘宝店chenying0907出品 44"/>
          <p:cNvSpPr/>
          <p:nvPr/>
        </p:nvSpPr>
        <p:spPr>
          <a:xfrm>
            <a:off x="9637680" y="3980509"/>
            <a:ext cx="2492990" cy="437684"/>
          </a:xfrm>
          <a:prstGeom prst="rect">
            <a:avLst/>
          </a:prstGeom>
        </p:spPr>
        <p:txBody>
          <a:bodyPr wrap="none">
            <a:spAutoFit/>
          </a:bodyPr>
          <a:lstStyle/>
          <a:p>
            <a:r>
              <a:rPr lang="zh-CN" altLang="en-US" sz="2245" b="1">
                <a:solidFill>
                  <a:srgbClr val="E40000"/>
                </a:solidFill>
              </a:rPr>
              <a:t>点击此处添加标题</a:t>
            </a:r>
            <a:endParaRPr lang="zh-CN" altLang="en-US" sz="2245" b="1">
              <a:solidFill>
                <a:srgbClr val="E40000"/>
              </a:solidFill>
            </a:endParaRPr>
          </a:p>
        </p:txBody>
      </p:sp>
      <p:grpSp>
        <p:nvGrpSpPr>
          <p:cNvPr id="62" name="淘宝店chenying0907出品 61"/>
          <p:cNvGrpSpPr/>
          <p:nvPr/>
        </p:nvGrpSpPr>
        <p:grpSpPr>
          <a:xfrm>
            <a:off x="4205706" y="2083174"/>
            <a:ext cx="2243490" cy="1720874"/>
            <a:chOff x="3747949" y="1755727"/>
            <a:chExt cx="1999304" cy="1533571"/>
          </a:xfrm>
        </p:grpSpPr>
        <p:grpSp>
          <p:nvGrpSpPr>
            <p:cNvPr id="13" name="淘宝店chenying0907出品 12"/>
            <p:cNvGrpSpPr/>
            <p:nvPr/>
          </p:nvGrpSpPr>
          <p:grpSpPr>
            <a:xfrm>
              <a:off x="3747949" y="1755727"/>
              <a:ext cx="1999304" cy="1533571"/>
              <a:chOff x="2890838" y="4437063"/>
              <a:chExt cx="279398" cy="214313"/>
            </a:xfrm>
            <a:solidFill>
              <a:srgbClr val="E40000"/>
            </a:solidFill>
          </p:grpSpPr>
          <p:sp>
            <p:nvSpPr>
              <p:cNvPr id="14" name="淘宝店chenying0907出品 198"/>
              <p:cNvSpPr/>
              <p:nvPr/>
            </p:nvSpPr>
            <p:spPr bwMode="auto">
              <a:xfrm>
                <a:off x="3071811" y="4437063"/>
                <a:ext cx="31750" cy="28575"/>
              </a:xfrm>
              <a:custGeom>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5" name="淘宝店chenying0907出品 199"/>
              <p:cNvSpPr/>
              <p:nvPr/>
            </p:nvSpPr>
            <p:spPr bwMode="auto">
              <a:xfrm>
                <a:off x="3141661" y="4503738"/>
                <a:ext cx="28575" cy="31750"/>
              </a:xfrm>
              <a:custGeom>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6" name="淘宝店chenying0907出品 200"/>
              <p:cNvSpPr/>
              <p:nvPr/>
            </p:nvSpPr>
            <p:spPr bwMode="auto">
              <a:xfrm>
                <a:off x="3113086" y="4460876"/>
                <a:ext cx="33338" cy="31750"/>
              </a:xfrm>
              <a:custGeom>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7" name="淘宝店chenying0907出品 201"/>
              <p:cNvSpPr/>
              <p:nvPr/>
            </p:nvSpPr>
            <p:spPr bwMode="auto">
              <a:xfrm>
                <a:off x="3006723" y="4503738"/>
                <a:ext cx="26988" cy="25400"/>
              </a:xfrm>
              <a:custGeom>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8" name="淘宝店chenying0907出品 202"/>
              <p:cNvSpPr/>
              <p:nvPr/>
            </p:nvSpPr>
            <p:spPr bwMode="auto">
              <a:xfrm>
                <a:off x="3113087" y="4546601"/>
                <a:ext cx="33338" cy="31750"/>
              </a:xfrm>
              <a:custGeom>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9" name="淘宝店chenying0907出品 203"/>
              <p:cNvSpPr/>
              <p:nvPr/>
            </p:nvSpPr>
            <p:spPr bwMode="auto">
              <a:xfrm>
                <a:off x="3028949" y="4460877"/>
                <a:ext cx="31750" cy="31750"/>
              </a:xfrm>
              <a:custGeom>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0" name="淘宝店chenying0907出品 204"/>
              <p:cNvSpPr/>
              <p:nvPr/>
            </p:nvSpPr>
            <p:spPr bwMode="auto">
              <a:xfrm>
                <a:off x="3044824" y="4478339"/>
                <a:ext cx="84138" cy="79375"/>
              </a:xfrm>
              <a:custGeom>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1" name="淘宝店chenying0907出品 206"/>
              <p:cNvSpPr/>
              <p:nvPr/>
            </p:nvSpPr>
            <p:spPr bwMode="auto">
              <a:xfrm>
                <a:off x="2890838" y="4527551"/>
                <a:ext cx="233363" cy="123825"/>
              </a:xfrm>
              <a:custGeom>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46" name="淘宝店chenying0907出品 45"/>
            <p:cNvGrpSpPr/>
            <p:nvPr/>
          </p:nvGrpSpPr>
          <p:grpSpPr>
            <a:xfrm>
              <a:off x="4352924" y="2711691"/>
              <a:ext cx="459845" cy="352034"/>
              <a:chOff x="4260851" y="2633664"/>
              <a:chExt cx="331788" cy="254000"/>
            </a:xfrm>
            <a:solidFill>
              <a:schemeClr val="bg1"/>
            </a:solidFill>
          </p:grpSpPr>
          <p:sp>
            <p:nvSpPr>
              <p:cNvPr id="47" name="淘宝店chenying0907出品 819"/>
              <p:cNvSpPr>
                <a:spLocks noEditPoints="1"/>
              </p:cNvSpPr>
              <p:nvPr/>
            </p:nvSpPr>
            <p:spPr bwMode="auto">
              <a:xfrm>
                <a:off x="4297364" y="2633664"/>
                <a:ext cx="260350" cy="174625"/>
              </a:xfrm>
              <a:custGeom>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8" name="淘宝店chenying0907出品 820"/>
              <p:cNvSpPr>
                <a:spLocks noEditPoints="1"/>
              </p:cNvSpPr>
              <p:nvPr/>
            </p:nvSpPr>
            <p:spPr bwMode="auto">
              <a:xfrm>
                <a:off x="4260851" y="2822576"/>
                <a:ext cx="331788" cy="38100"/>
              </a:xfrm>
              <a:custGeom>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9" name="淘宝店chenying0907出品 821"/>
              <p:cNvSpPr/>
              <p:nvPr/>
            </p:nvSpPr>
            <p:spPr bwMode="auto">
              <a:xfrm>
                <a:off x="4260851" y="2874964"/>
                <a:ext cx="331788" cy="12700"/>
              </a:xfrm>
              <a:custGeom>
                <a:gdLst>
                  <a:gd name="T0" fmla="*/ 9 w 286"/>
                  <a:gd name="T1" fmla="*/ 12 h 12"/>
                  <a:gd name="T2" fmla="*/ 277 w 286"/>
                  <a:gd name="T3" fmla="*/ 12 h 12"/>
                  <a:gd name="T4" fmla="*/ 286 w 286"/>
                  <a:gd name="T5" fmla="*/ 0 h 12"/>
                  <a:gd name="T6" fmla="*/ 0 w 286"/>
                  <a:gd name="T7" fmla="*/ 0 h 12"/>
                  <a:gd name="T8" fmla="*/ 9 w 286"/>
                  <a:gd name="T9" fmla="*/ 12 h 12"/>
                </a:gd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grpSp>
        <p:nvGrpSpPr>
          <p:cNvPr id="61" name="淘宝店chenying0907出品 60"/>
          <p:cNvGrpSpPr/>
          <p:nvPr/>
        </p:nvGrpSpPr>
        <p:grpSpPr>
          <a:xfrm>
            <a:off x="1227222" y="3294519"/>
            <a:ext cx="2243490" cy="1720874"/>
            <a:chOff x="1093649" y="2835227"/>
            <a:chExt cx="1999304" cy="1533571"/>
          </a:xfrm>
        </p:grpSpPr>
        <p:grpSp>
          <p:nvGrpSpPr>
            <p:cNvPr id="2" name="淘宝店chenying0907出品 1"/>
            <p:cNvGrpSpPr/>
            <p:nvPr/>
          </p:nvGrpSpPr>
          <p:grpSpPr>
            <a:xfrm>
              <a:off x="1093649" y="2835227"/>
              <a:ext cx="1999304" cy="1533571"/>
              <a:chOff x="2890838" y="4437063"/>
              <a:chExt cx="279398" cy="214313"/>
            </a:xfrm>
            <a:solidFill>
              <a:srgbClr val="435468"/>
            </a:solidFill>
          </p:grpSpPr>
          <p:sp>
            <p:nvSpPr>
              <p:cNvPr id="3" name="淘宝店chenying0907出品 198"/>
              <p:cNvSpPr/>
              <p:nvPr/>
            </p:nvSpPr>
            <p:spPr bwMode="auto">
              <a:xfrm>
                <a:off x="3071811" y="4437063"/>
                <a:ext cx="31750" cy="28575"/>
              </a:xfrm>
              <a:custGeom>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 name="淘宝店chenying0907出品 199"/>
              <p:cNvSpPr/>
              <p:nvPr/>
            </p:nvSpPr>
            <p:spPr bwMode="auto">
              <a:xfrm>
                <a:off x="3141661" y="4503738"/>
                <a:ext cx="28575" cy="31750"/>
              </a:xfrm>
              <a:custGeom>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 name="淘宝店chenying0907出品 200"/>
              <p:cNvSpPr/>
              <p:nvPr/>
            </p:nvSpPr>
            <p:spPr bwMode="auto">
              <a:xfrm>
                <a:off x="3113086" y="4460876"/>
                <a:ext cx="33338" cy="31750"/>
              </a:xfrm>
              <a:custGeom>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6" name="淘宝店chenying0907出品 201"/>
              <p:cNvSpPr/>
              <p:nvPr/>
            </p:nvSpPr>
            <p:spPr bwMode="auto">
              <a:xfrm>
                <a:off x="3006723" y="4503738"/>
                <a:ext cx="26988" cy="25400"/>
              </a:xfrm>
              <a:custGeom>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7" name="淘宝店chenying0907出品 202"/>
              <p:cNvSpPr/>
              <p:nvPr/>
            </p:nvSpPr>
            <p:spPr bwMode="auto">
              <a:xfrm>
                <a:off x="3113087" y="4546601"/>
                <a:ext cx="33338" cy="31750"/>
              </a:xfrm>
              <a:custGeom>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8" name="淘宝店chenying0907出品 203"/>
              <p:cNvSpPr/>
              <p:nvPr/>
            </p:nvSpPr>
            <p:spPr bwMode="auto">
              <a:xfrm>
                <a:off x="3028949" y="4460877"/>
                <a:ext cx="31750" cy="31750"/>
              </a:xfrm>
              <a:custGeom>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9" name="淘宝店chenying0907出品 204"/>
              <p:cNvSpPr/>
              <p:nvPr/>
            </p:nvSpPr>
            <p:spPr bwMode="auto">
              <a:xfrm>
                <a:off x="3044824" y="4478339"/>
                <a:ext cx="84138" cy="79375"/>
              </a:xfrm>
              <a:custGeom>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10" name="淘宝店chenying0907出品 206"/>
              <p:cNvSpPr/>
              <p:nvPr/>
            </p:nvSpPr>
            <p:spPr bwMode="auto">
              <a:xfrm>
                <a:off x="2890838" y="4527551"/>
                <a:ext cx="233363" cy="123825"/>
              </a:xfrm>
              <a:custGeom>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50" name="淘宝店chenying0907出品 49"/>
            <p:cNvGrpSpPr/>
            <p:nvPr/>
          </p:nvGrpSpPr>
          <p:grpSpPr>
            <a:xfrm>
              <a:off x="1729572" y="3777081"/>
              <a:ext cx="404839" cy="462046"/>
              <a:chOff x="4279901" y="5935663"/>
              <a:chExt cx="292100" cy="333376"/>
            </a:xfrm>
            <a:solidFill>
              <a:schemeClr val="bg1"/>
            </a:solidFill>
          </p:grpSpPr>
          <p:sp>
            <p:nvSpPr>
              <p:cNvPr id="51" name="淘宝店chenying0907出品 874"/>
              <p:cNvSpPr>
                <a:spLocks noEditPoints="1"/>
              </p:cNvSpPr>
              <p:nvPr/>
            </p:nvSpPr>
            <p:spPr bwMode="auto">
              <a:xfrm>
                <a:off x="4476751" y="5935663"/>
                <a:ext cx="95250" cy="333375"/>
              </a:xfrm>
              <a:custGeom>
                <a:gdLst>
                  <a:gd name="T0" fmla="*/ 0 w 60"/>
                  <a:gd name="T1" fmla="*/ 0 h 210"/>
                  <a:gd name="T2" fmla="*/ 0 w 60"/>
                  <a:gd name="T3" fmla="*/ 210 h 210"/>
                  <a:gd name="T4" fmla="*/ 60 w 60"/>
                  <a:gd name="T5" fmla="*/ 210 h 210"/>
                  <a:gd name="T6" fmla="*/ 60 w 60"/>
                  <a:gd name="T7" fmla="*/ 0 h 210"/>
                  <a:gd name="T8" fmla="*/ 0 w 60"/>
                  <a:gd name="T9" fmla="*/ 0 h 210"/>
                  <a:gd name="T10" fmla="*/ 43 w 60"/>
                  <a:gd name="T11" fmla="*/ 157 h 210"/>
                  <a:gd name="T12" fmla="*/ 17 w 60"/>
                  <a:gd name="T13" fmla="*/ 157 h 210"/>
                  <a:gd name="T14" fmla="*/ 17 w 60"/>
                  <a:gd name="T15" fmla="*/ 131 h 210"/>
                  <a:gd name="T16" fmla="*/ 43 w 60"/>
                  <a:gd name="T17" fmla="*/ 131 h 210"/>
                  <a:gd name="T18" fmla="*/ 43 w 60"/>
                  <a:gd name="T19" fmla="*/ 157 h 210"/>
                  <a:gd name="T20" fmla="*/ 43 w 60"/>
                  <a:gd name="T21" fmla="*/ 105 h 210"/>
                  <a:gd name="T22" fmla="*/ 17 w 60"/>
                  <a:gd name="T23" fmla="*/ 105 h 210"/>
                  <a:gd name="T24" fmla="*/ 17 w 60"/>
                  <a:gd name="T25" fmla="*/ 78 h 210"/>
                  <a:gd name="T26" fmla="*/ 43 w 60"/>
                  <a:gd name="T27" fmla="*/ 78 h 210"/>
                  <a:gd name="T28" fmla="*/ 43 w 60"/>
                  <a:gd name="T29" fmla="*/ 105 h 210"/>
                  <a:gd name="T30" fmla="*/ 43 w 60"/>
                  <a:gd name="T31" fmla="*/ 52 h 210"/>
                  <a:gd name="T32" fmla="*/ 17 w 60"/>
                  <a:gd name="T33" fmla="*/ 52 h 210"/>
                  <a:gd name="T34" fmla="*/ 17 w 60"/>
                  <a:gd name="T35" fmla="*/ 26 h 210"/>
                  <a:gd name="T36" fmla="*/ 43 w 60"/>
                  <a:gd name="T37" fmla="*/ 26 h 210"/>
                  <a:gd name="T38" fmla="*/ 43 w 60"/>
                  <a:gd name="T39" fmla="*/ 52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10">
                    <a:moveTo>
                      <a:pt x="0" y="0"/>
                    </a:moveTo>
                    <a:lnTo>
                      <a:pt x="0" y="210"/>
                    </a:lnTo>
                    <a:lnTo>
                      <a:pt x="60" y="210"/>
                    </a:lnTo>
                    <a:lnTo>
                      <a:pt x="60" y="0"/>
                    </a:lnTo>
                    <a:lnTo>
                      <a:pt x="0" y="0"/>
                    </a:lnTo>
                    <a:close/>
                    <a:moveTo>
                      <a:pt x="43" y="157"/>
                    </a:moveTo>
                    <a:lnTo>
                      <a:pt x="17" y="157"/>
                    </a:lnTo>
                    <a:lnTo>
                      <a:pt x="17" y="131"/>
                    </a:lnTo>
                    <a:lnTo>
                      <a:pt x="43" y="131"/>
                    </a:lnTo>
                    <a:lnTo>
                      <a:pt x="43" y="157"/>
                    </a:lnTo>
                    <a:close/>
                    <a:moveTo>
                      <a:pt x="43" y="105"/>
                    </a:moveTo>
                    <a:lnTo>
                      <a:pt x="17" y="105"/>
                    </a:lnTo>
                    <a:lnTo>
                      <a:pt x="17" y="78"/>
                    </a:lnTo>
                    <a:lnTo>
                      <a:pt x="43" y="78"/>
                    </a:lnTo>
                    <a:lnTo>
                      <a:pt x="43" y="105"/>
                    </a:lnTo>
                    <a:close/>
                    <a:moveTo>
                      <a:pt x="43" y="52"/>
                    </a:moveTo>
                    <a:lnTo>
                      <a:pt x="17" y="52"/>
                    </a:lnTo>
                    <a:lnTo>
                      <a:pt x="17" y="26"/>
                    </a:lnTo>
                    <a:lnTo>
                      <a:pt x="43" y="26"/>
                    </a:lnTo>
                    <a:lnTo>
                      <a:pt x="4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2" name="淘宝店chenying0907出品 875"/>
              <p:cNvSpPr>
                <a:spLocks noEditPoints="1"/>
              </p:cNvSpPr>
              <p:nvPr/>
            </p:nvSpPr>
            <p:spPr bwMode="auto">
              <a:xfrm>
                <a:off x="4279901" y="5981701"/>
                <a:ext cx="166688" cy="287338"/>
              </a:xfrm>
              <a:custGeom>
                <a:gdLst>
                  <a:gd name="T0" fmla="*/ 87 w 105"/>
                  <a:gd name="T1" fmla="*/ 9 h 181"/>
                  <a:gd name="T2" fmla="*/ 49 w 105"/>
                  <a:gd name="T3" fmla="*/ 9 h 181"/>
                  <a:gd name="T4" fmla="*/ 49 w 105"/>
                  <a:gd name="T5" fmla="*/ 23 h 181"/>
                  <a:gd name="T6" fmla="*/ 24 w 105"/>
                  <a:gd name="T7" fmla="*/ 23 h 181"/>
                  <a:gd name="T8" fmla="*/ 24 w 105"/>
                  <a:gd name="T9" fmla="*/ 0 h 181"/>
                  <a:gd name="T10" fmla="*/ 16 w 105"/>
                  <a:gd name="T11" fmla="*/ 0 h 181"/>
                  <a:gd name="T12" fmla="*/ 16 w 105"/>
                  <a:gd name="T13" fmla="*/ 23 h 181"/>
                  <a:gd name="T14" fmla="*/ 0 w 105"/>
                  <a:gd name="T15" fmla="*/ 23 h 181"/>
                  <a:gd name="T16" fmla="*/ 0 w 105"/>
                  <a:gd name="T17" fmla="*/ 181 h 181"/>
                  <a:gd name="T18" fmla="*/ 105 w 105"/>
                  <a:gd name="T19" fmla="*/ 181 h 181"/>
                  <a:gd name="T20" fmla="*/ 105 w 105"/>
                  <a:gd name="T21" fmla="*/ 23 h 181"/>
                  <a:gd name="T22" fmla="*/ 87 w 105"/>
                  <a:gd name="T23" fmla="*/ 23 h 181"/>
                  <a:gd name="T24" fmla="*/ 87 w 105"/>
                  <a:gd name="T25" fmla="*/ 9 h 181"/>
                  <a:gd name="T26" fmla="*/ 43 w 105"/>
                  <a:gd name="T27" fmla="*/ 128 h 181"/>
                  <a:gd name="T28" fmla="*/ 16 w 105"/>
                  <a:gd name="T29" fmla="*/ 128 h 181"/>
                  <a:gd name="T30" fmla="*/ 16 w 105"/>
                  <a:gd name="T31" fmla="*/ 102 h 181"/>
                  <a:gd name="T32" fmla="*/ 43 w 105"/>
                  <a:gd name="T33" fmla="*/ 102 h 181"/>
                  <a:gd name="T34" fmla="*/ 43 w 105"/>
                  <a:gd name="T35" fmla="*/ 128 h 181"/>
                  <a:gd name="T36" fmla="*/ 43 w 105"/>
                  <a:gd name="T37" fmla="*/ 76 h 181"/>
                  <a:gd name="T38" fmla="*/ 16 w 105"/>
                  <a:gd name="T39" fmla="*/ 76 h 181"/>
                  <a:gd name="T40" fmla="*/ 16 w 105"/>
                  <a:gd name="T41" fmla="*/ 49 h 181"/>
                  <a:gd name="T42" fmla="*/ 43 w 105"/>
                  <a:gd name="T43" fmla="*/ 49 h 181"/>
                  <a:gd name="T44" fmla="*/ 43 w 105"/>
                  <a:gd name="T45" fmla="*/ 76 h 181"/>
                  <a:gd name="T46" fmla="*/ 87 w 105"/>
                  <a:gd name="T47" fmla="*/ 128 h 181"/>
                  <a:gd name="T48" fmla="*/ 61 w 105"/>
                  <a:gd name="T49" fmla="*/ 128 h 181"/>
                  <a:gd name="T50" fmla="*/ 61 w 105"/>
                  <a:gd name="T51" fmla="*/ 102 h 181"/>
                  <a:gd name="T52" fmla="*/ 87 w 105"/>
                  <a:gd name="T53" fmla="*/ 102 h 181"/>
                  <a:gd name="T54" fmla="*/ 87 w 105"/>
                  <a:gd name="T55" fmla="*/ 128 h 181"/>
                  <a:gd name="T56" fmla="*/ 87 w 105"/>
                  <a:gd name="T57" fmla="*/ 76 h 181"/>
                  <a:gd name="T58" fmla="*/ 61 w 105"/>
                  <a:gd name="T59" fmla="*/ 76 h 181"/>
                  <a:gd name="T60" fmla="*/ 61 w 105"/>
                  <a:gd name="T61" fmla="*/ 49 h 181"/>
                  <a:gd name="T62" fmla="*/ 87 w 105"/>
                  <a:gd name="T63" fmla="*/ 49 h 181"/>
                  <a:gd name="T64" fmla="*/ 87 w 105"/>
                  <a:gd name="T65" fmla="*/ 76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81">
                    <a:moveTo>
                      <a:pt x="87" y="9"/>
                    </a:moveTo>
                    <a:lnTo>
                      <a:pt x="49" y="9"/>
                    </a:lnTo>
                    <a:lnTo>
                      <a:pt x="49" y="23"/>
                    </a:lnTo>
                    <a:lnTo>
                      <a:pt x="24" y="23"/>
                    </a:lnTo>
                    <a:lnTo>
                      <a:pt x="24" y="0"/>
                    </a:lnTo>
                    <a:lnTo>
                      <a:pt x="16" y="0"/>
                    </a:lnTo>
                    <a:lnTo>
                      <a:pt x="16" y="23"/>
                    </a:lnTo>
                    <a:lnTo>
                      <a:pt x="0" y="23"/>
                    </a:lnTo>
                    <a:lnTo>
                      <a:pt x="0" y="181"/>
                    </a:lnTo>
                    <a:lnTo>
                      <a:pt x="105" y="181"/>
                    </a:lnTo>
                    <a:lnTo>
                      <a:pt x="105" y="23"/>
                    </a:lnTo>
                    <a:lnTo>
                      <a:pt x="87" y="23"/>
                    </a:lnTo>
                    <a:lnTo>
                      <a:pt x="87" y="9"/>
                    </a:lnTo>
                    <a:close/>
                    <a:moveTo>
                      <a:pt x="43" y="128"/>
                    </a:moveTo>
                    <a:lnTo>
                      <a:pt x="16" y="128"/>
                    </a:lnTo>
                    <a:lnTo>
                      <a:pt x="16" y="102"/>
                    </a:lnTo>
                    <a:lnTo>
                      <a:pt x="43" y="102"/>
                    </a:lnTo>
                    <a:lnTo>
                      <a:pt x="43" y="128"/>
                    </a:lnTo>
                    <a:close/>
                    <a:moveTo>
                      <a:pt x="43" y="76"/>
                    </a:moveTo>
                    <a:lnTo>
                      <a:pt x="16" y="76"/>
                    </a:lnTo>
                    <a:lnTo>
                      <a:pt x="16" y="49"/>
                    </a:lnTo>
                    <a:lnTo>
                      <a:pt x="43" y="49"/>
                    </a:lnTo>
                    <a:lnTo>
                      <a:pt x="43" y="76"/>
                    </a:lnTo>
                    <a:close/>
                    <a:moveTo>
                      <a:pt x="87" y="128"/>
                    </a:moveTo>
                    <a:lnTo>
                      <a:pt x="61" y="128"/>
                    </a:lnTo>
                    <a:lnTo>
                      <a:pt x="61" y="102"/>
                    </a:lnTo>
                    <a:lnTo>
                      <a:pt x="87" y="102"/>
                    </a:lnTo>
                    <a:lnTo>
                      <a:pt x="87" y="128"/>
                    </a:lnTo>
                    <a:close/>
                    <a:moveTo>
                      <a:pt x="87" y="76"/>
                    </a:moveTo>
                    <a:lnTo>
                      <a:pt x="61" y="76"/>
                    </a:lnTo>
                    <a:lnTo>
                      <a:pt x="61" y="49"/>
                    </a:lnTo>
                    <a:lnTo>
                      <a:pt x="87" y="49"/>
                    </a:lnTo>
                    <a:lnTo>
                      <a:pt x="8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grpSp>
        <p:nvGrpSpPr>
          <p:cNvPr id="63" name="淘宝店chenying0907出品 62"/>
          <p:cNvGrpSpPr/>
          <p:nvPr/>
        </p:nvGrpSpPr>
        <p:grpSpPr>
          <a:xfrm>
            <a:off x="6984674" y="3829901"/>
            <a:ext cx="2243490" cy="1720874"/>
            <a:chOff x="6224449" y="3312337"/>
            <a:chExt cx="1999304" cy="1533571"/>
          </a:xfrm>
        </p:grpSpPr>
        <p:grpSp>
          <p:nvGrpSpPr>
            <p:cNvPr id="24" name="淘宝店chenying0907出品 23"/>
            <p:cNvGrpSpPr/>
            <p:nvPr/>
          </p:nvGrpSpPr>
          <p:grpSpPr>
            <a:xfrm>
              <a:off x="6224449" y="3312337"/>
              <a:ext cx="1999304" cy="1533571"/>
              <a:chOff x="2890838" y="4437063"/>
              <a:chExt cx="279398" cy="214313"/>
            </a:xfrm>
            <a:solidFill>
              <a:srgbClr val="435468"/>
            </a:solidFill>
          </p:grpSpPr>
          <p:sp>
            <p:nvSpPr>
              <p:cNvPr id="25" name="淘宝店chenying0907出品 198"/>
              <p:cNvSpPr/>
              <p:nvPr/>
            </p:nvSpPr>
            <p:spPr bwMode="auto">
              <a:xfrm>
                <a:off x="3071811" y="4437063"/>
                <a:ext cx="31750" cy="28575"/>
              </a:xfrm>
              <a:custGeom>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6" name="淘宝店chenying0907出品 199"/>
              <p:cNvSpPr/>
              <p:nvPr/>
            </p:nvSpPr>
            <p:spPr bwMode="auto">
              <a:xfrm>
                <a:off x="3141661" y="4503738"/>
                <a:ext cx="28575" cy="31750"/>
              </a:xfrm>
              <a:custGeom>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7" name="淘宝店chenying0907出品 200"/>
              <p:cNvSpPr/>
              <p:nvPr/>
            </p:nvSpPr>
            <p:spPr bwMode="auto">
              <a:xfrm>
                <a:off x="3113086" y="4460876"/>
                <a:ext cx="33338" cy="31750"/>
              </a:xfrm>
              <a:custGeom>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8" name="淘宝店chenying0907出品 201"/>
              <p:cNvSpPr/>
              <p:nvPr/>
            </p:nvSpPr>
            <p:spPr bwMode="auto">
              <a:xfrm>
                <a:off x="3006723" y="4503738"/>
                <a:ext cx="26988" cy="25400"/>
              </a:xfrm>
              <a:custGeom>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29" name="淘宝店chenying0907出品 202"/>
              <p:cNvSpPr/>
              <p:nvPr/>
            </p:nvSpPr>
            <p:spPr bwMode="auto">
              <a:xfrm>
                <a:off x="3113087" y="4546601"/>
                <a:ext cx="33338" cy="31750"/>
              </a:xfrm>
              <a:custGeom>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0" name="淘宝店chenying0907出品 203"/>
              <p:cNvSpPr/>
              <p:nvPr/>
            </p:nvSpPr>
            <p:spPr bwMode="auto">
              <a:xfrm>
                <a:off x="3028949" y="4460877"/>
                <a:ext cx="31750" cy="31750"/>
              </a:xfrm>
              <a:custGeom>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1" name="淘宝店chenying0907出品 204"/>
              <p:cNvSpPr/>
              <p:nvPr/>
            </p:nvSpPr>
            <p:spPr bwMode="auto">
              <a:xfrm>
                <a:off x="3044824" y="4478339"/>
                <a:ext cx="84138" cy="79375"/>
              </a:xfrm>
              <a:custGeom>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2" name="淘宝店chenying0907出品 206"/>
              <p:cNvSpPr/>
              <p:nvPr/>
            </p:nvSpPr>
            <p:spPr bwMode="auto">
              <a:xfrm>
                <a:off x="2890838" y="4527551"/>
                <a:ext cx="233363" cy="123825"/>
              </a:xfrm>
              <a:custGeom>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grpSp>
          <p:nvGrpSpPr>
            <p:cNvPr id="53" name="淘宝店chenying0907出品 52"/>
            <p:cNvGrpSpPr/>
            <p:nvPr/>
          </p:nvGrpSpPr>
          <p:grpSpPr>
            <a:xfrm>
              <a:off x="6822671" y="4290378"/>
              <a:ext cx="462046" cy="396039"/>
              <a:chOff x="8937626" y="4622801"/>
              <a:chExt cx="333375" cy="285750"/>
            </a:xfrm>
            <a:solidFill>
              <a:schemeClr val="bg1"/>
            </a:solidFill>
          </p:grpSpPr>
          <p:sp>
            <p:nvSpPr>
              <p:cNvPr id="54" name="淘宝店chenying0907出品 890"/>
              <p:cNvSpPr>
                <a:spLocks noEditPoints="1"/>
              </p:cNvSpPr>
              <p:nvPr/>
            </p:nvSpPr>
            <p:spPr bwMode="auto">
              <a:xfrm>
                <a:off x="8937626" y="4622801"/>
                <a:ext cx="333375" cy="285750"/>
              </a:xfrm>
              <a:custGeom>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55" name="淘宝店chenying0907出品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6" name="淘宝店chenying0907出品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7" name="淘宝店chenying0907出品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8" name="淘宝店chenying0907出品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sp>
            <p:nvSpPr>
              <p:cNvPr id="59" name="淘宝店chenying0907出品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608" tIns="51304" rIns="102608" bIns="51304" numCol="1" anchor="t" anchorCtr="0" compatLnSpc="1"/>
              <a:lstStyle/>
              <a:p>
                <a:endParaRPr lang="zh-CN" altLang="en-US" sz="2915"/>
              </a:p>
            </p:txBody>
          </p:sp>
        </p:grpSp>
      </p:grpSp>
      <p:grpSp>
        <p:nvGrpSpPr>
          <p:cNvPr id="64" name="淘宝店chenying0907出品 63"/>
          <p:cNvGrpSpPr/>
          <p:nvPr/>
        </p:nvGrpSpPr>
        <p:grpSpPr>
          <a:xfrm>
            <a:off x="9637694" y="2125428"/>
            <a:ext cx="2243490" cy="1720874"/>
            <a:chOff x="8588709" y="1793382"/>
            <a:chExt cx="1999304" cy="1533571"/>
          </a:xfrm>
        </p:grpSpPr>
        <p:grpSp>
          <p:nvGrpSpPr>
            <p:cNvPr id="35" name="淘宝店chenying0907出品 34"/>
            <p:cNvGrpSpPr/>
            <p:nvPr/>
          </p:nvGrpSpPr>
          <p:grpSpPr>
            <a:xfrm>
              <a:off x="8588709" y="1793382"/>
              <a:ext cx="1999304" cy="1533571"/>
              <a:chOff x="2890838" y="4437063"/>
              <a:chExt cx="279398" cy="214313"/>
            </a:xfrm>
            <a:solidFill>
              <a:srgbClr val="E40000"/>
            </a:solidFill>
          </p:grpSpPr>
          <p:sp>
            <p:nvSpPr>
              <p:cNvPr id="36" name="淘宝店chenying0907出品 198"/>
              <p:cNvSpPr/>
              <p:nvPr/>
            </p:nvSpPr>
            <p:spPr bwMode="auto">
              <a:xfrm>
                <a:off x="3071811" y="4437063"/>
                <a:ext cx="31750" cy="28575"/>
              </a:xfrm>
              <a:custGeom>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7" name="淘宝店chenying0907出品 199"/>
              <p:cNvSpPr/>
              <p:nvPr/>
            </p:nvSpPr>
            <p:spPr bwMode="auto">
              <a:xfrm>
                <a:off x="3141661" y="4503738"/>
                <a:ext cx="28575" cy="31750"/>
              </a:xfrm>
              <a:custGeom>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8" name="淘宝店chenying0907出品 200"/>
              <p:cNvSpPr/>
              <p:nvPr/>
            </p:nvSpPr>
            <p:spPr bwMode="auto">
              <a:xfrm>
                <a:off x="3113086" y="4460876"/>
                <a:ext cx="33338" cy="31750"/>
              </a:xfrm>
              <a:custGeom>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39" name="淘宝店chenying0907出品 201"/>
              <p:cNvSpPr/>
              <p:nvPr/>
            </p:nvSpPr>
            <p:spPr bwMode="auto">
              <a:xfrm>
                <a:off x="3006723" y="4503738"/>
                <a:ext cx="26988" cy="25400"/>
              </a:xfrm>
              <a:custGeom>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0" name="淘宝店chenying0907出品 202"/>
              <p:cNvSpPr/>
              <p:nvPr/>
            </p:nvSpPr>
            <p:spPr bwMode="auto">
              <a:xfrm>
                <a:off x="3113087" y="4546601"/>
                <a:ext cx="33338" cy="31750"/>
              </a:xfrm>
              <a:custGeom>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1" name="淘宝店chenying0907出品 203"/>
              <p:cNvSpPr/>
              <p:nvPr/>
            </p:nvSpPr>
            <p:spPr bwMode="auto">
              <a:xfrm>
                <a:off x="3028949" y="4460877"/>
                <a:ext cx="31750" cy="31750"/>
              </a:xfrm>
              <a:custGeom>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2" name="淘宝店chenying0907出品 204"/>
              <p:cNvSpPr/>
              <p:nvPr/>
            </p:nvSpPr>
            <p:spPr bwMode="auto">
              <a:xfrm>
                <a:off x="3044824" y="4478339"/>
                <a:ext cx="84138" cy="79375"/>
              </a:xfrm>
              <a:custGeom>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sp>
            <p:nvSpPr>
              <p:cNvPr id="43" name="淘宝店chenying0907出品 206"/>
              <p:cNvSpPr/>
              <p:nvPr/>
            </p:nvSpPr>
            <p:spPr bwMode="auto">
              <a:xfrm>
                <a:off x="2890838" y="4527551"/>
                <a:ext cx="233363" cy="123825"/>
              </a:xfrm>
              <a:custGeom>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608" tIns="51304" rIns="102608" bIns="51304" numCol="1" anchor="t" anchorCtr="0" compatLnSpc="1"/>
              <a:lstStyle/>
              <a:p>
                <a:endParaRPr lang="zh-CN" altLang="en-US" sz="2915"/>
              </a:p>
            </p:txBody>
          </p:sp>
        </p:grpSp>
        <p:sp>
          <p:nvSpPr>
            <p:cNvPr id="60" name="淘宝店chenying0907出品 569"/>
            <p:cNvSpPr>
              <a:spLocks noEditPoints="1"/>
            </p:cNvSpPr>
            <p:nvPr/>
          </p:nvSpPr>
          <p:spPr bwMode="auto">
            <a:xfrm>
              <a:off x="9185831" y="2706442"/>
              <a:ext cx="464246" cy="462045"/>
            </a:xfrm>
            <a:custGeom>
              <a:gdLst>
                <a:gd name="T0" fmla="*/ 266 w 288"/>
                <a:gd name="T1" fmla="*/ 85 h 288"/>
                <a:gd name="T2" fmla="*/ 260 w 288"/>
                <a:gd name="T3" fmla="*/ 86 h 288"/>
                <a:gd name="T4" fmla="*/ 203 w 288"/>
                <a:gd name="T5" fmla="*/ 26 h 288"/>
                <a:gd name="T6" fmla="*/ 144 w 288"/>
                <a:gd name="T7" fmla="*/ 0 h 288"/>
                <a:gd name="T8" fmla="*/ 86 w 288"/>
                <a:gd name="T9" fmla="*/ 26 h 288"/>
                <a:gd name="T10" fmla="*/ 28 w 288"/>
                <a:gd name="T11" fmla="*/ 86 h 288"/>
                <a:gd name="T12" fmla="*/ 22 w 288"/>
                <a:gd name="T13" fmla="*/ 85 h 288"/>
                <a:gd name="T14" fmla="*/ 0 w 288"/>
                <a:gd name="T15" fmla="*/ 144 h 288"/>
                <a:gd name="T16" fmla="*/ 22 w 288"/>
                <a:gd name="T17" fmla="*/ 203 h 288"/>
                <a:gd name="T18" fmla="*/ 28 w 288"/>
                <a:gd name="T19" fmla="*/ 202 h 288"/>
                <a:gd name="T20" fmla="*/ 86 w 288"/>
                <a:gd name="T21" fmla="*/ 262 h 288"/>
                <a:gd name="T22" fmla="*/ 144 w 288"/>
                <a:gd name="T23" fmla="*/ 288 h 288"/>
                <a:gd name="T24" fmla="*/ 203 w 288"/>
                <a:gd name="T25" fmla="*/ 262 h 288"/>
                <a:gd name="T26" fmla="*/ 260 w 288"/>
                <a:gd name="T27" fmla="*/ 202 h 288"/>
                <a:gd name="T28" fmla="*/ 266 w 288"/>
                <a:gd name="T29" fmla="*/ 203 h 288"/>
                <a:gd name="T30" fmla="*/ 288 w 288"/>
                <a:gd name="T31" fmla="*/ 144 h 288"/>
                <a:gd name="T32" fmla="*/ 266 w 288"/>
                <a:gd name="T33" fmla="*/ 189 h 288"/>
                <a:gd name="T34" fmla="*/ 216 w 288"/>
                <a:gd name="T35" fmla="*/ 144 h 288"/>
                <a:gd name="T36" fmla="*/ 266 w 288"/>
                <a:gd name="T37" fmla="*/ 100 h 288"/>
                <a:gd name="T38" fmla="*/ 266 w 288"/>
                <a:gd name="T39" fmla="*/ 189 h 288"/>
                <a:gd name="T40" fmla="*/ 144 w 288"/>
                <a:gd name="T41" fmla="*/ 274 h 288"/>
                <a:gd name="T42" fmla="*/ 114 w 288"/>
                <a:gd name="T43" fmla="*/ 209 h 288"/>
                <a:gd name="T44" fmla="*/ 175 w 288"/>
                <a:gd name="T45" fmla="*/ 209 h 288"/>
                <a:gd name="T46" fmla="*/ 181 w 288"/>
                <a:gd name="T47" fmla="*/ 196 h 288"/>
                <a:gd name="T48" fmla="*/ 168 w 288"/>
                <a:gd name="T49" fmla="*/ 196 h 288"/>
                <a:gd name="T50" fmla="*/ 120 w 288"/>
                <a:gd name="T51" fmla="*/ 196 h 288"/>
                <a:gd name="T52" fmla="*/ 107 w 288"/>
                <a:gd name="T53" fmla="*/ 196 h 288"/>
                <a:gd name="T54" fmla="*/ 86 w 288"/>
                <a:gd name="T55" fmla="*/ 187 h 288"/>
                <a:gd name="T56" fmla="*/ 92 w 288"/>
                <a:gd name="T57" fmla="*/ 168 h 288"/>
                <a:gd name="T58" fmla="*/ 92 w 288"/>
                <a:gd name="T59" fmla="*/ 120 h 288"/>
                <a:gd name="T60" fmla="*/ 86 w 288"/>
                <a:gd name="T61" fmla="*/ 101 h 288"/>
                <a:gd name="T62" fmla="*/ 107 w 288"/>
                <a:gd name="T63" fmla="*/ 92 h 288"/>
                <a:gd name="T64" fmla="*/ 120 w 288"/>
                <a:gd name="T65" fmla="*/ 92 h 288"/>
                <a:gd name="T66" fmla="*/ 168 w 288"/>
                <a:gd name="T67" fmla="*/ 92 h 288"/>
                <a:gd name="T68" fmla="*/ 181 w 288"/>
                <a:gd name="T69" fmla="*/ 92 h 288"/>
                <a:gd name="T70" fmla="*/ 202 w 288"/>
                <a:gd name="T71" fmla="*/ 101 h 288"/>
                <a:gd name="T72" fmla="*/ 196 w 288"/>
                <a:gd name="T73" fmla="*/ 120 h 288"/>
                <a:gd name="T74" fmla="*/ 196 w 288"/>
                <a:gd name="T75" fmla="*/ 168 h 288"/>
                <a:gd name="T76" fmla="*/ 202 w 288"/>
                <a:gd name="T77" fmla="*/ 187 h 288"/>
                <a:gd name="T78" fmla="*/ 181 w 288"/>
                <a:gd name="T79" fmla="*/ 196 h 288"/>
                <a:gd name="T80" fmla="*/ 22 w 288"/>
                <a:gd name="T81" fmla="*/ 100 h 288"/>
                <a:gd name="T82" fmla="*/ 72 w 288"/>
                <a:gd name="T83" fmla="*/ 144 h 288"/>
                <a:gd name="T84" fmla="*/ 22 w 288"/>
                <a:gd name="T85" fmla="*/ 189 h 288"/>
                <a:gd name="T86" fmla="*/ 144 w 288"/>
                <a:gd name="T87" fmla="*/ 14 h 288"/>
                <a:gd name="T88" fmla="*/ 175 w 288"/>
                <a:gd name="T89" fmla="*/ 79 h 288"/>
                <a:gd name="T90" fmla="*/ 114 w 288"/>
                <a:gd name="T91" fmla="*/ 79 h 288"/>
                <a:gd name="T92" fmla="*/ 144 w 288"/>
                <a:gd name="T93" fmla="*/ 1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solidFill>
              <a:schemeClr val="bg1"/>
            </a:solidFill>
            <a:ln>
              <a:noFill/>
            </a:ln>
          </p:spPr>
          <p:txBody>
            <a:bodyPr vert="horz" wrap="square" lIns="102608" tIns="51304" rIns="102608" bIns="51304" numCol="1" anchor="t" anchorCtr="0" compatLnSpc="1"/>
            <a:lstStyle/>
            <a:p>
              <a:endParaRPr lang="zh-CN" altLang="en-US" sz="2915"/>
            </a:p>
          </p:txBody>
        </p:sp>
      </p:grpSp>
      <p:grpSp>
        <p:nvGrpSpPr>
          <p:cNvPr id="66" name="淘宝店chenying0907出品 65"/>
          <p:cNvGrpSpPr/>
          <p:nvPr/>
        </p:nvGrpSpPr>
        <p:grpSpPr>
          <a:xfrm>
            <a:off x="426332" y="105966"/>
            <a:ext cx="3340941" cy="590700"/>
            <a:chOff x="568442" y="141286"/>
            <a:chExt cx="4454590" cy="787601"/>
          </a:xfrm>
        </p:grpSpPr>
        <p:sp>
          <p:nvSpPr>
            <p:cNvPr id="67" name="淘宝店chenying0907出品 66"/>
            <p:cNvSpPr txBox="1"/>
            <p:nvPr/>
          </p:nvSpPr>
          <p:spPr>
            <a:xfrm>
              <a:off x="727682" y="141286"/>
              <a:ext cx="2708435" cy="779701"/>
            </a:xfrm>
            <a:prstGeom prst="rect">
              <a:avLst/>
            </a:prstGeom>
            <a:noFill/>
          </p:spPr>
          <p:txBody>
            <a:bodyPr wrap="none" rtlCol="0">
              <a:spAutoFit/>
            </a:bodyPr>
            <a:lstStyle/>
            <a:p>
              <a:r>
                <a:rPr lang="zh-CN" altLang="en-US" sz="3200" b="1">
                  <a:solidFill>
                    <a:srgbClr val="FF0000"/>
                  </a:solidFill>
                  <a:latin typeface="+mj-ea"/>
                  <a:ea typeface="+mj-ea"/>
                </a:rPr>
                <a:t>工作概述 </a:t>
              </a:r>
              <a:endParaRPr lang="zh-CN" altLang="en-US" sz="3200" b="1">
                <a:solidFill>
                  <a:srgbClr val="FF0000"/>
                </a:solidFill>
                <a:latin typeface="+mj-ea"/>
                <a:ea typeface="+mj-ea"/>
              </a:endParaRPr>
            </a:p>
          </p:txBody>
        </p:sp>
        <p:sp>
          <p:nvSpPr>
            <p:cNvPr id="68" name="等腰三角形 67"/>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9"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70" name="圆角淘宝店chenying0907出品 69"/>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par>
                                <p:cTn id="14" presetID="22" presetClass="entr" presetSubtype="8"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par>
                                <p:cTn id="17" presetID="17" presetClass="entr" presetSubtype="10" fill="hold" grpId="0" nodeType="withEffect">
                                  <p:stCondLst>
                                    <p:cond delay="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50" presetClass="entr" presetSubtype="0" decel="100000" fill="hold" grpId="0" nodeType="withEffect">
                                  <p:stCondLst>
                                    <p:cond delay="500"/>
                                  </p:stCondLst>
                                  <p:iterate type="lt">
                                    <p:tmPct val="4255"/>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3"/>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animEffect transition="in" filter="fade">
                                      <p:cBhvr>
                                        <p:cTn id="25" dur="500"/>
                                        <p:tgtEl>
                                          <p:spTgt spid="11"/>
                                        </p:tgtEl>
                                      </p:cBhvr>
                                    </p:animEffect>
                                  </p:childTnLst>
                                </p:cTn>
                              </p:par>
                              <p:par>
                                <p:cTn id="26" presetID="22" presetClass="entr" presetSubtype="8" fill="hold" nodeType="withEffect">
                                  <p:stCondLst>
                                    <p:cond delay="7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600"/>
                                        <p:tgtEl>
                                          <p:spTgt spid="62"/>
                                        </p:tgtEl>
                                      </p:cBhvr>
                                    </p:animEffect>
                                  </p:childTnLst>
                                </p:cTn>
                              </p:par>
                              <p:par>
                                <p:cTn id="29" presetID="17" presetClass="entr" presetSubtype="10" fill="hold" grpId="0" nodeType="withEffect">
                                  <p:stCondLst>
                                    <p:cond delay="100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par>
                                <p:cTn id="33" presetID="50" presetClass="entr" presetSubtype="0" decel="100000" fill="hold" grpId="0" nodeType="withEffect">
                                  <p:stCondLst>
                                    <p:cond delay="1200"/>
                                  </p:stCondLst>
                                  <p:iterate type="lt">
                                    <p:tmPct val="4255"/>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ppt_w+.3"/>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animEffect transition="in" filter="fade">
                                      <p:cBhvr>
                                        <p:cTn id="37" dur="500"/>
                                        <p:tgtEl>
                                          <p:spTgt spid="22"/>
                                        </p:tgtEl>
                                      </p:cBhvr>
                                    </p:animEffect>
                                  </p:childTnLst>
                                </p:cTn>
                              </p:par>
                              <p:par>
                                <p:cTn id="38" presetID="22" presetClass="entr" presetSubtype="8" fill="hold" nodeType="withEffect">
                                  <p:stCondLst>
                                    <p:cond delay="140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par>
                                <p:cTn id="41" presetID="17" presetClass="entr" presetSubtype="10" fill="hold" grpId="0" nodeType="withEffect">
                                  <p:stCondLst>
                                    <p:cond delay="150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childTnLst>
                                </p:cTn>
                              </p:par>
                              <p:par>
                                <p:cTn id="45" presetID="50" presetClass="entr" presetSubtype="0" decel="100000" fill="hold" grpId="0" nodeType="withEffect">
                                  <p:stCondLst>
                                    <p:cond delay="1700"/>
                                  </p:stCondLst>
                                  <p:iterate type="lt">
                                    <p:tmPct val="4255"/>
                                  </p:iterate>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strVal val="#ppt_w+.3"/>
                                          </p:val>
                                        </p:tav>
                                        <p:tav tm="100000">
                                          <p:val>
                                            <p:strVal val="#ppt_w"/>
                                          </p:val>
                                        </p:tav>
                                      </p:tavLst>
                                    </p:anim>
                                    <p:anim calcmode="lin" valueType="num">
                                      <p:cBhvr>
                                        <p:cTn id="48" dur="500" fill="hold"/>
                                        <p:tgtEl>
                                          <p:spTgt spid="33"/>
                                        </p:tgtEl>
                                        <p:attrNameLst>
                                          <p:attrName>ppt_h</p:attrName>
                                        </p:attrNameLst>
                                      </p:cBhvr>
                                      <p:tavLst>
                                        <p:tav tm="0">
                                          <p:val>
                                            <p:strVal val="#ppt_h"/>
                                          </p:val>
                                        </p:tav>
                                        <p:tav tm="100000">
                                          <p:val>
                                            <p:strVal val="#ppt_h"/>
                                          </p:val>
                                        </p:tav>
                                      </p:tavLst>
                                    </p:anim>
                                    <p:animEffect transition="in" filter="fade">
                                      <p:cBhvr>
                                        <p:cTn id="49" dur="500"/>
                                        <p:tgtEl>
                                          <p:spTgt spid="33"/>
                                        </p:tgtEl>
                                      </p:cBhvr>
                                    </p:animEffect>
                                  </p:childTnLst>
                                </p:cTn>
                              </p:par>
                              <p:par>
                                <p:cTn id="50" presetID="22" presetClass="entr" presetSubtype="8" fill="hold" nodeType="withEffect">
                                  <p:stCondLst>
                                    <p:cond delay="2000"/>
                                  </p:stCondLst>
                                  <p:childTnLst>
                                    <p:set>
                                      <p:cBhvr>
                                        <p:cTn id="51" dur="1" fill="hold">
                                          <p:stCondLst>
                                            <p:cond delay="0"/>
                                          </p:stCondLst>
                                        </p:cTn>
                                        <p:tgtEl>
                                          <p:spTgt spid="64"/>
                                        </p:tgtEl>
                                        <p:attrNameLst>
                                          <p:attrName>style.visibility</p:attrName>
                                        </p:attrNameLst>
                                      </p:cBhvr>
                                      <p:to>
                                        <p:strVal val="visible"/>
                                      </p:to>
                                    </p:set>
                                    <p:animEffect transition="in" filter="wipe(left)">
                                      <p:cBhvr>
                                        <p:cTn id="52" dur="500"/>
                                        <p:tgtEl>
                                          <p:spTgt spid="64"/>
                                        </p:tgtEl>
                                      </p:cBhvr>
                                    </p:animEffect>
                                  </p:childTnLst>
                                </p:cTn>
                              </p:par>
                              <p:par>
                                <p:cTn id="53" presetID="17" presetClass="entr" presetSubtype="10" fill="hold" grpId="0" nodeType="withEffect">
                                  <p:stCondLst>
                                    <p:cond delay="2100"/>
                                  </p:stCondLst>
                                  <p:iterate type="lt">
                                    <p:tmPct val="10000"/>
                                  </p:iterate>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strVal val="#ppt_h"/>
                                          </p:val>
                                        </p:tav>
                                        <p:tav tm="100000">
                                          <p:val>
                                            <p:strVal val="#ppt_h"/>
                                          </p:val>
                                        </p:tav>
                                      </p:tavLst>
                                    </p:anim>
                                  </p:childTnLst>
                                </p:cTn>
                              </p:par>
                              <p:par>
                                <p:cTn id="57" presetID="50" presetClass="entr" presetSubtype="0" decel="100000" fill="hold" grpId="0" nodeType="withEffect">
                                  <p:stCondLst>
                                    <p:cond delay="2400"/>
                                  </p:stCondLst>
                                  <p:iterate type="lt">
                                    <p:tmPct val="4255"/>
                                  </p:iterate>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strVal val="#ppt_w+.3"/>
                                          </p:val>
                                        </p:tav>
                                        <p:tav tm="100000">
                                          <p:val>
                                            <p:strVal val="#ppt_w"/>
                                          </p:val>
                                        </p:tav>
                                      </p:tavLst>
                                    </p:anim>
                                    <p:anim calcmode="lin" valueType="num">
                                      <p:cBhvr>
                                        <p:cTn id="60" dur="500" fill="hold"/>
                                        <p:tgtEl>
                                          <p:spTgt spid="44"/>
                                        </p:tgtEl>
                                        <p:attrNameLst>
                                          <p:attrName>ppt_h</p:attrName>
                                        </p:attrNameLst>
                                      </p:cBhvr>
                                      <p:tavLst>
                                        <p:tav tm="0">
                                          <p:val>
                                            <p:strVal val="#ppt_h"/>
                                          </p:val>
                                        </p:tav>
                                        <p:tav tm="100000">
                                          <p:val>
                                            <p:strVal val="#ppt_h"/>
                                          </p:val>
                                        </p:tav>
                                      </p:tavLst>
                                    </p:anim>
                                    <p:animEffect transition="in" filter="fade">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33" grpId="0"/>
      <p:bldP spid="34" grpId="0"/>
      <p:bldP spid="44" grpId="0"/>
      <p:bldP spid="45" grpId="0"/>
      <p:bldP spid="70"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8" name="淘宝店chenying0907出品 37"/>
          <p:cNvSpPr/>
          <p:nvPr/>
        </p:nvSpPr>
        <p:spPr>
          <a:xfrm>
            <a:off x="2873381" y="2376925"/>
            <a:ext cx="8035851" cy="765851"/>
          </a:xfrm>
          <a:prstGeom prst="rect">
            <a:avLst/>
          </a:prstGeom>
          <a:noFill/>
        </p:spPr>
        <p:txBody>
          <a:bodyPr>
            <a:spAutoFit/>
          </a:bodyPr>
          <a:lstStyle/>
          <a:p>
            <a:pPr algn="ctr">
              <a:lnSpc>
                <a:spcPct val="130000"/>
              </a:lnSpc>
              <a:defRPr/>
            </a:pPr>
            <a:r>
              <a:rPr lang="zh-CN" altLang="en-US" sz="1180">
                <a:solidFill>
                  <a:schemeClr val="bg2">
                    <a:lumMod val="50000"/>
                  </a:schemeClr>
                </a:solidFill>
                <a:latin typeface="+mj-ea"/>
                <a:ea typeface="+mj-ea"/>
              </a:rPr>
              <a:t>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之间点击添办公资源加正文、温提示正文行距在</a:t>
            </a:r>
            <a:r>
              <a:rPr lang="en-US" altLang="zh-CN" sz="1180">
                <a:solidFill>
                  <a:schemeClr val="bg2">
                    <a:lumMod val="50000"/>
                  </a:schemeClr>
                </a:solidFill>
                <a:latin typeface="+mj-ea"/>
                <a:ea typeface="+mj-ea"/>
              </a:rPr>
              <a:t>1.2~1.3</a:t>
            </a:r>
            <a:r>
              <a:rPr lang="zh-CN" altLang="en-US" sz="1180">
                <a:solidFill>
                  <a:schemeClr val="bg2">
                    <a:lumMod val="50000"/>
                  </a:schemeClr>
                </a:solidFill>
                <a:latin typeface="+mj-ea"/>
                <a:ea typeface="+mj-ea"/>
              </a:rPr>
              <a:t>之间点击添加正文</a:t>
            </a:r>
            <a:endParaRPr lang="zh-CN" altLang="en-US" sz="1180">
              <a:solidFill>
                <a:schemeClr val="bg2">
                  <a:lumMod val="50000"/>
                </a:schemeClr>
              </a:solidFill>
              <a:latin typeface="+mj-ea"/>
              <a:ea typeface="+mj-ea"/>
            </a:endParaRPr>
          </a:p>
        </p:txBody>
      </p:sp>
      <p:sp>
        <p:nvSpPr>
          <p:cNvPr id="39" name="TextBox 3"/>
          <p:cNvSpPr txBox="1"/>
          <p:nvPr/>
        </p:nvSpPr>
        <p:spPr bwMode="auto">
          <a:xfrm>
            <a:off x="3475486" y="5894591"/>
            <a:ext cx="1109878" cy="273601"/>
          </a:xfrm>
          <a:prstGeom prst="rect">
            <a:avLst/>
          </a:prstGeom>
          <a:noFill/>
          <a:ln w="9525">
            <a:noFill/>
          </a:ln>
        </p:spPr>
        <p:txBody>
          <a:bodyPr wrap="square">
            <a:spAutoFit/>
          </a:bodyPr>
          <a:lstStyle/>
          <a:p>
            <a:pPr algn="ctr">
              <a:defRPr/>
            </a:pPr>
            <a:r>
              <a:rPr lang="zh-CN" altLang="en-US" sz="118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40" name="淘宝店chenying0907出品 6"/>
          <p:cNvSpPr>
            <a:spLocks noChangeArrowheads="1"/>
          </p:cNvSpPr>
          <p:nvPr/>
        </p:nvSpPr>
        <p:spPr bwMode="auto">
          <a:xfrm>
            <a:off x="3676715" y="4645691"/>
            <a:ext cx="130256" cy="1132667"/>
          </a:xfrm>
          <a:prstGeom prst="rect">
            <a:avLst/>
          </a:prstGeom>
          <a:solidFill>
            <a:schemeClr val="bg1">
              <a:lumMod val="75000"/>
            </a:schemeClr>
          </a:solidFill>
          <a:ln>
            <a:noFill/>
          </a:ln>
          <a:effectLst>
            <a:reflection blurRad="6350" stA="10000" endPos="55000" dir="5400000" sy="-100000" algn="bl" rotWithShape="0"/>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915">
              <a:solidFill>
                <a:srgbClr val="000000"/>
              </a:solidFill>
            </a:endParaRPr>
          </a:p>
        </p:txBody>
      </p:sp>
      <p:sp>
        <p:nvSpPr>
          <p:cNvPr id="41" name="淘宝店chenying0907出品 7"/>
          <p:cNvSpPr>
            <a:spLocks noChangeArrowheads="1"/>
          </p:cNvSpPr>
          <p:nvPr/>
        </p:nvSpPr>
        <p:spPr bwMode="auto">
          <a:xfrm>
            <a:off x="3882498" y="3986884"/>
            <a:ext cx="123690" cy="1791472"/>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915">
              <a:solidFill>
                <a:srgbClr val="000000"/>
              </a:solidFill>
            </a:endParaRPr>
          </a:p>
        </p:txBody>
      </p:sp>
      <p:sp>
        <p:nvSpPr>
          <p:cNvPr id="42" name="淘宝店chenying0907出品 8"/>
          <p:cNvSpPr>
            <a:spLocks noChangeArrowheads="1"/>
          </p:cNvSpPr>
          <p:nvPr/>
        </p:nvSpPr>
        <p:spPr bwMode="auto">
          <a:xfrm>
            <a:off x="4081638" y="4379041"/>
            <a:ext cx="130719" cy="1399681"/>
          </a:xfrm>
          <a:prstGeom prst="rect">
            <a:avLst/>
          </a:prstGeom>
          <a:solidFill>
            <a:schemeClr val="bg1">
              <a:lumMod val="65000"/>
            </a:schemeClr>
          </a:solidFill>
          <a:ln>
            <a:noFill/>
          </a:ln>
          <a:effectLst>
            <a:reflection blurRad="6350" stA="10000" endPos="55000" dir="5400000" sy="-100000" algn="bl" rotWithShape="0"/>
          </a:effectLst>
        </p:spPr>
        <p:txBody>
          <a:bodyPr/>
          <a:lstStyle/>
          <a:p>
            <a:pPr>
              <a:defRPr/>
            </a:pPr>
            <a:endParaRPr lang="zh-CN" altLang="en-US" sz="2915">
              <a:solidFill>
                <a:prstClr val="black"/>
              </a:solidFill>
            </a:endParaRPr>
          </a:p>
        </p:txBody>
      </p:sp>
      <p:sp>
        <p:nvSpPr>
          <p:cNvPr id="43" name="淘宝店chenying0907出品 9"/>
          <p:cNvSpPr>
            <a:spLocks noChangeArrowheads="1"/>
          </p:cNvSpPr>
          <p:nvPr/>
        </p:nvSpPr>
        <p:spPr bwMode="auto">
          <a:xfrm>
            <a:off x="4287583" y="4776133"/>
            <a:ext cx="130719" cy="1002591"/>
          </a:xfrm>
          <a:prstGeom prst="rect">
            <a:avLst/>
          </a:prstGeom>
          <a:solidFill>
            <a:schemeClr val="bg1">
              <a:lumMod val="85000"/>
            </a:schemeClr>
          </a:solidFill>
          <a:ln>
            <a:noFill/>
          </a:ln>
          <a:effectLst>
            <a:reflection blurRad="6350" stA="10000" endPos="55000" dir="5400000" sy="-100000" algn="bl" rotWithShape="0"/>
          </a:effectLst>
        </p:spPr>
        <p:txBody>
          <a:bodyPr/>
          <a:lstStyle/>
          <a:p>
            <a:pPr>
              <a:defRPr/>
            </a:pPr>
            <a:endParaRPr lang="zh-CN" altLang="en-US" sz="2915">
              <a:solidFill>
                <a:prstClr val="black"/>
              </a:solidFill>
            </a:endParaRPr>
          </a:p>
        </p:txBody>
      </p:sp>
      <p:sp>
        <p:nvSpPr>
          <p:cNvPr id="44" name="TextBox 32"/>
          <p:cNvSpPr txBox="1">
            <a:spLocks noChangeArrowheads="1"/>
          </p:cNvSpPr>
          <p:nvPr/>
        </p:nvSpPr>
        <p:spPr bwMode="auto">
          <a:xfrm>
            <a:off x="3695589" y="6190893"/>
            <a:ext cx="889775"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87</a:t>
            </a:r>
            <a:r>
              <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endPar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45" name="淘宝店chenying0907出品 10"/>
          <p:cNvSpPr>
            <a:spLocks noChangeArrowheads="1"/>
          </p:cNvSpPr>
          <p:nvPr/>
        </p:nvSpPr>
        <p:spPr bwMode="auto">
          <a:xfrm>
            <a:off x="5567615" y="4068703"/>
            <a:ext cx="130225" cy="1709553"/>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6" name="淘宝店chenying0907出品 11"/>
          <p:cNvSpPr>
            <a:spLocks noChangeArrowheads="1"/>
          </p:cNvSpPr>
          <p:nvPr/>
        </p:nvSpPr>
        <p:spPr bwMode="auto">
          <a:xfrm>
            <a:off x="5773349" y="4851244"/>
            <a:ext cx="130225" cy="927012"/>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7" name="淘宝店chenying0907出品 12"/>
          <p:cNvSpPr>
            <a:spLocks noChangeArrowheads="1"/>
          </p:cNvSpPr>
          <p:nvPr/>
        </p:nvSpPr>
        <p:spPr bwMode="auto">
          <a:xfrm>
            <a:off x="5978993" y="5077460"/>
            <a:ext cx="123320" cy="700457"/>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8" name="淘宝店chenying0907出品 13"/>
          <p:cNvSpPr>
            <a:spLocks noChangeArrowheads="1"/>
          </p:cNvSpPr>
          <p:nvPr/>
        </p:nvSpPr>
        <p:spPr bwMode="auto">
          <a:xfrm>
            <a:off x="6178772" y="5427689"/>
            <a:ext cx="130719" cy="350229"/>
          </a:xfrm>
          <a:prstGeom prst="rect">
            <a:avLst/>
          </a:prstGeom>
          <a:solidFill>
            <a:schemeClr val="bg1">
              <a:lumMod val="85000"/>
            </a:schemeClr>
          </a:solidFill>
          <a:ln w="9525">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49" name="TextBox 33"/>
          <p:cNvSpPr txBox="1">
            <a:spLocks noChangeArrowheads="1"/>
          </p:cNvSpPr>
          <p:nvPr/>
        </p:nvSpPr>
        <p:spPr bwMode="auto">
          <a:xfrm>
            <a:off x="5607204" y="6190893"/>
            <a:ext cx="859509"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36</a:t>
            </a:r>
            <a:r>
              <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endPar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50" name="TextBox 36"/>
          <p:cNvSpPr txBox="1"/>
          <p:nvPr/>
        </p:nvSpPr>
        <p:spPr bwMode="auto">
          <a:xfrm>
            <a:off x="5352224" y="5894591"/>
            <a:ext cx="1189811" cy="273601"/>
          </a:xfrm>
          <a:prstGeom prst="rect">
            <a:avLst/>
          </a:prstGeom>
          <a:noFill/>
          <a:ln w="9525">
            <a:noFill/>
          </a:ln>
        </p:spPr>
        <p:txBody>
          <a:bodyPr wrap="square">
            <a:spAutoFit/>
          </a:bodyPr>
          <a:lstStyle/>
          <a:p>
            <a:pPr algn="ctr">
              <a:defRPr/>
            </a:pPr>
            <a:r>
              <a:rPr lang="zh-CN" altLang="en-US" sz="118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1" name="淘宝店chenying0907出品 14"/>
          <p:cNvSpPr>
            <a:spLocks noChangeArrowheads="1"/>
          </p:cNvSpPr>
          <p:nvPr/>
        </p:nvSpPr>
        <p:spPr bwMode="auto">
          <a:xfrm>
            <a:off x="7436937" y="5092275"/>
            <a:ext cx="131238" cy="686133"/>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2" name="淘宝店chenying0907出品 15"/>
          <p:cNvSpPr>
            <a:spLocks noChangeArrowheads="1"/>
          </p:cNvSpPr>
          <p:nvPr/>
        </p:nvSpPr>
        <p:spPr bwMode="auto">
          <a:xfrm>
            <a:off x="7643640" y="5209367"/>
            <a:ext cx="123584" cy="569042"/>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3" name="淘宝店chenying0907出品 16"/>
          <p:cNvSpPr>
            <a:spLocks noChangeArrowheads="1"/>
          </p:cNvSpPr>
          <p:nvPr/>
        </p:nvSpPr>
        <p:spPr bwMode="auto">
          <a:xfrm>
            <a:off x="7843051" y="5436320"/>
            <a:ext cx="129485" cy="341596"/>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4" name="淘宝店chenying0907出品 17"/>
          <p:cNvSpPr>
            <a:spLocks noChangeArrowheads="1"/>
          </p:cNvSpPr>
          <p:nvPr/>
        </p:nvSpPr>
        <p:spPr bwMode="auto">
          <a:xfrm>
            <a:off x="8047761" y="3897289"/>
            <a:ext cx="124553" cy="1880628"/>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5" name="TextBox 34"/>
          <p:cNvSpPr txBox="1">
            <a:spLocks noChangeArrowheads="1"/>
          </p:cNvSpPr>
          <p:nvPr/>
        </p:nvSpPr>
        <p:spPr bwMode="auto">
          <a:xfrm>
            <a:off x="7457948" y="6190894"/>
            <a:ext cx="795161"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24</a:t>
            </a:r>
            <a:r>
              <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endPar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56" name="TextBox 37"/>
          <p:cNvSpPr txBox="1"/>
          <p:nvPr/>
        </p:nvSpPr>
        <p:spPr bwMode="auto">
          <a:xfrm>
            <a:off x="7357372" y="5894591"/>
            <a:ext cx="887486" cy="273601"/>
          </a:xfrm>
          <a:prstGeom prst="rect">
            <a:avLst/>
          </a:prstGeom>
          <a:noFill/>
          <a:ln w="9525">
            <a:noFill/>
          </a:ln>
        </p:spPr>
        <p:txBody>
          <a:bodyPr wrap="square">
            <a:spAutoFit/>
          </a:bodyPr>
          <a:lstStyle/>
          <a:p>
            <a:pPr algn="ctr">
              <a:defRPr/>
            </a:pPr>
            <a:r>
              <a:rPr lang="zh-CN" altLang="en-US" sz="118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7" name="淘宝店chenying0907出品 18"/>
          <p:cNvSpPr>
            <a:spLocks noChangeArrowheads="1"/>
          </p:cNvSpPr>
          <p:nvPr/>
        </p:nvSpPr>
        <p:spPr bwMode="auto">
          <a:xfrm>
            <a:off x="9197333" y="4186186"/>
            <a:ext cx="130222" cy="1592223"/>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8" name="淘宝店chenying0907出品 19"/>
          <p:cNvSpPr>
            <a:spLocks noChangeArrowheads="1"/>
          </p:cNvSpPr>
          <p:nvPr/>
        </p:nvSpPr>
        <p:spPr bwMode="auto">
          <a:xfrm>
            <a:off x="9403062" y="3897288"/>
            <a:ext cx="130222" cy="1881121"/>
          </a:xfrm>
          <a:prstGeom prst="rect">
            <a:avLst/>
          </a:prstGeom>
          <a:solidFill>
            <a:srgbClr val="DF0101"/>
          </a:solidFill>
          <a:ln w="12700">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59" name="淘宝店chenying0907出品 20"/>
          <p:cNvSpPr>
            <a:spLocks noChangeArrowheads="1"/>
          </p:cNvSpPr>
          <p:nvPr/>
        </p:nvSpPr>
        <p:spPr bwMode="auto">
          <a:xfrm>
            <a:off x="9608453" y="4068702"/>
            <a:ext cx="124554" cy="1709214"/>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60" name="淘宝店chenying0907出品 21"/>
          <p:cNvSpPr>
            <a:spLocks noChangeArrowheads="1"/>
          </p:cNvSpPr>
          <p:nvPr/>
        </p:nvSpPr>
        <p:spPr bwMode="auto">
          <a:xfrm>
            <a:off x="9808231" y="4645841"/>
            <a:ext cx="130719" cy="1132076"/>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sz="2915">
              <a:solidFill>
                <a:srgbClr val="000000"/>
              </a:solidFill>
              <a:latin typeface="Calibri" panose="020f0502020204030204" pitchFamily="34" charset="0"/>
              <a:ea typeface="宋体" panose="02010600030101010101" pitchFamily="2" charset="-122"/>
            </a:endParaRPr>
          </a:p>
        </p:txBody>
      </p:sp>
      <p:sp>
        <p:nvSpPr>
          <p:cNvPr id="61" name="TextBox 35"/>
          <p:cNvSpPr txBox="1">
            <a:spLocks noChangeArrowheads="1"/>
          </p:cNvSpPr>
          <p:nvPr/>
        </p:nvSpPr>
        <p:spPr bwMode="auto">
          <a:xfrm>
            <a:off x="9244345" y="6190894"/>
            <a:ext cx="830105"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45">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74</a:t>
            </a:r>
            <a:r>
              <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endParaRPr lang="en-US" altLang="zh-CN" sz="2245"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62" name="TextBox 38"/>
          <p:cNvSpPr txBox="1"/>
          <p:nvPr/>
        </p:nvSpPr>
        <p:spPr bwMode="auto">
          <a:xfrm>
            <a:off x="9157146" y="5894590"/>
            <a:ext cx="812271" cy="273601"/>
          </a:xfrm>
          <a:prstGeom prst="rect">
            <a:avLst/>
          </a:prstGeom>
          <a:noFill/>
          <a:ln w="9525">
            <a:noFill/>
          </a:ln>
        </p:spPr>
        <p:txBody>
          <a:bodyPr wrap="square">
            <a:spAutoFit/>
          </a:bodyPr>
          <a:lstStyle/>
          <a:p>
            <a:pPr algn="ctr">
              <a:defRPr/>
            </a:pPr>
            <a:r>
              <a:rPr lang="zh-CN" altLang="en-US" sz="118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18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cxnSp>
        <p:nvCxnSpPr>
          <p:cNvPr id="63" name="淘宝店chenying0907出品 62"/>
          <p:cNvCxnSpPr/>
          <p:nvPr/>
        </p:nvCxnSpPr>
        <p:spPr>
          <a:xfrm>
            <a:off x="3695589"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淘宝店chenying0907出品 63"/>
          <p:cNvCxnSpPr/>
          <p:nvPr/>
        </p:nvCxnSpPr>
        <p:spPr>
          <a:xfrm>
            <a:off x="3695589"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淘宝店chenying0907出品 64"/>
          <p:cNvCxnSpPr/>
          <p:nvPr/>
        </p:nvCxnSpPr>
        <p:spPr>
          <a:xfrm>
            <a:off x="5586778"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淘宝店chenying0907出品 65"/>
          <p:cNvCxnSpPr/>
          <p:nvPr/>
        </p:nvCxnSpPr>
        <p:spPr>
          <a:xfrm>
            <a:off x="5586778"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淘宝店chenying0907出品 66"/>
          <p:cNvCxnSpPr/>
          <p:nvPr/>
        </p:nvCxnSpPr>
        <p:spPr>
          <a:xfrm>
            <a:off x="7449603"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淘宝店chenying0907出品 67"/>
          <p:cNvCxnSpPr/>
          <p:nvPr/>
        </p:nvCxnSpPr>
        <p:spPr>
          <a:xfrm>
            <a:off x="7449603"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淘宝店chenying0907出品 68"/>
          <p:cNvCxnSpPr/>
          <p:nvPr/>
        </p:nvCxnSpPr>
        <p:spPr>
          <a:xfrm>
            <a:off x="9197334" y="5889881"/>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淘宝店chenying0907出品 69"/>
          <p:cNvCxnSpPr/>
          <p:nvPr/>
        </p:nvCxnSpPr>
        <p:spPr>
          <a:xfrm>
            <a:off x="9197334" y="6181134"/>
            <a:ext cx="7227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6" name="淘宝店chenying0907出品 35"/>
          <p:cNvGrpSpPr/>
          <p:nvPr/>
        </p:nvGrpSpPr>
        <p:grpSpPr>
          <a:xfrm>
            <a:off x="426332" y="105966"/>
            <a:ext cx="3340941" cy="590700"/>
            <a:chOff x="568442" y="141286"/>
            <a:chExt cx="4454590" cy="787601"/>
          </a:xfrm>
        </p:grpSpPr>
        <p:sp>
          <p:nvSpPr>
            <p:cNvPr id="37" name="淘宝店chenying0907出品 36"/>
            <p:cNvSpPr txBox="1"/>
            <p:nvPr/>
          </p:nvSpPr>
          <p:spPr>
            <a:xfrm>
              <a:off x="727682" y="141286"/>
              <a:ext cx="2708435" cy="779701"/>
            </a:xfrm>
            <a:prstGeom prst="rect">
              <a:avLst/>
            </a:prstGeom>
            <a:noFill/>
          </p:spPr>
          <p:txBody>
            <a:bodyPr wrap="none" rtlCol="0">
              <a:spAutoFit/>
            </a:bodyPr>
            <a:lstStyle/>
            <a:p>
              <a:r>
                <a:rPr lang="zh-CN" altLang="en-US" sz="3200" b="1">
                  <a:solidFill>
                    <a:srgbClr val="FF0000"/>
                  </a:solidFill>
                  <a:latin typeface="+mj-ea"/>
                  <a:ea typeface="+mj-ea"/>
                </a:rPr>
                <a:t>工作概述 </a:t>
              </a:r>
              <a:endParaRPr lang="zh-CN" altLang="en-US" sz="3200" b="1">
                <a:solidFill>
                  <a:srgbClr val="FF0000"/>
                </a:solidFill>
                <a:latin typeface="+mj-ea"/>
                <a:ea typeface="+mj-ea"/>
              </a:endParaRPr>
            </a:p>
          </p:txBody>
        </p:sp>
        <p:sp>
          <p:nvSpPr>
            <p:cNvPr id="71" name="等腰三角形 70"/>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2"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73" name="圆角淘宝店chenying0907出品 72"/>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2" presetClass="entr" presetSubtype="8" fill="hold" nodeType="withEffect">
                                  <p:stCondLst>
                                    <p:cond delay="50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300" fill="hold"/>
                                        <p:tgtEl>
                                          <p:spTgt spid="63"/>
                                        </p:tgtEl>
                                        <p:attrNameLst>
                                          <p:attrName>ppt_x</p:attrName>
                                        </p:attrNameLst>
                                      </p:cBhvr>
                                      <p:tavLst>
                                        <p:tav tm="0">
                                          <p:val>
                                            <p:strVal val="0-#ppt_w/2"/>
                                          </p:val>
                                        </p:tav>
                                        <p:tav tm="100000">
                                          <p:val>
                                            <p:strVal val="#ppt_x"/>
                                          </p:val>
                                        </p:tav>
                                      </p:tavLst>
                                    </p:anim>
                                    <p:anim calcmode="lin" valueType="num">
                                      <p:cBhvr additive="base">
                                        <p:cTn id="17" dur="300" fill="hold"/>
                                        <p:tgtEl>
                                          <p:spTgt spid="6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300" fill="hold"/>
                                        <p:tgtEl>
                                          <p:spTgt spid="64"/>
                                        </p:tgtEl>
                                        <p:attrNameLst>
                                          <p:attrName>ppt_x</p:attrName>
                                        </p:attrNameLst>
                                      </p:cBhvr>
                                      <p:tavLst>
                                        <p:tav tm="0">
                                          <p:val>
                                            <p:strVal val="0-#ppt_w/2"/>
                                          </p:val>
                                        </p:tav>
                                        <p:tav tm="100000">
                                          <p:val>
                                            <p:strVal val="#ppt_x"/>
                                          </p:val>
                                        </p:tav>
                                      </p:tavLst>
                                    </p:anim>
                                    <p:anim calcmode="lin" valueType="num">
                                      <p:cBhvr additive="base">
                                        <p:cTn id="21" dur="300" fill="hold"/>
                                        <p:tgtEl>
                                          <p:spTgt spid="6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300" fill="hold"/>
                                        <p:tgtEl>
                                          <p:spTgt spid="65"/>
                                        </p:tgtEl>
                                        <p:attrNameLst>
                                          <p:attrName>ppt_x</p:attrName>
                                        </p:attrNameLst>
                                      </p:cBhvr>
                                      <p:tavLst>
                                        <p:tav tm="0">
                                          <p:val>
                                            <p:strVal val="0-#ppt_w/2"/>
                                          </p:val>
                                        </p:tav>
                                        <p:tav tm="100000">
                                          <p:val>
                                            <p:strVal val="#ppt_x"/>
                                          </p:val>
                                        </p:tav>
                                      </p:tavLst>
                                    </p:anim>
                                    <p:anim calcmode="lin" valueType="num">
                                      <p:cBhvr additive="base">
                                        <p:cTn id="25" dur="300" fill="hold"/>
                                        <p:tgtEl>
                                          <p:spTgt spid="6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300" fill="hold"/>
                                        <p:tgtEl>
                                          <p:spTgt spid="66"/>
                                        </p:tgtEl>
                                        <p:attrNameLst>
                                          <p:attrName>ppt_x</p:attrName>
                                        </p:attrNameLst>
                                      </p:cBhvr>
                                      <p:tavLst>
                                        <p:tav tm="0">
                                          <p:val>
                                            <p:strVal val="0-#ppt_w/2"/>
                                          </p:val>
                                        </p:tav>
                                        <p:tav tm="100000">
                                          <p:val>
                                            <p:strVal val="#ppt_x"/>
                                          </p:val>
                                        </p:tav>
                                      </p:tavLst>
                                    </p:anim>
                                    <p:anim calcmode="lin" valueType="num">
                                      <p:cBhvr additive="base">
                                        <p:cTn id="29" dur="300" fill="hold"/>
                                        <p:tgtEl>
                                          <p:spTgt spid="6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300" fill="hold"/>
                                        <p:tgtEl>
                                          <p:spTgt spid="67"/>
                                        </p:tgtEl>
                                        <p:attrNameLst>
                                          <p:attrName>ppt_x</p:attrName>
                                        </p:attrNameLst>
                                      </p:cBhvr>
                                      <p:tavLst>
                                        <p:tav tm="0">
                                          <p:val>
                                            <p:strVal val="0-#ppt_w/2"/>
                                          </p:val>
                                        </p:tav>
                                        <p:tav tm="100000">
                                          <p:val>
                                            <p:strVal val="#ppt_x"/>
                                          </p:val>
                                        </p:tav>
                                      </p:tavLst>
                                    </p:anim>
                                    <p:anim calcmode="lin" valueType="num">
                                      <p:cBhvr additive="base">
                                        <p:cTn id="33" dur="300" fill="hold"/>
                                        <p:tgtEl>
                                          <p:spTgt spid="6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300" fill="hold"/>
                                        <p:tgtEl>
                                          <p:spTgt spid="68"/>
                                        </p:tgtEl>
                                        <p:attrNameLst>
                                          <p:attrName>ppt_x</p:attrName>
                                        </p:attrNameLst>
                                      </p:cBhvr>
                                      <p:tavLst>
                                        <p:tav tm="0">
                                          <p:val>
                                            <p:strVal val="0-#ppt_w/2"/>
                                          </p:val>
                                        </p:tav>
                                        <p:tav tm="100000">
                                          <p:val>
                                            <p:strVal val="#ppt_x"/>
                                          </p:val>
                                        </p:tav>
                                      </p:tavLst>
                                    </p:anim>
                                    <p:anim calcmode="lin" valueType="num">
                                      <p:cBhvr additive="base">
                                        <p:cTn id="37" dur="300" fill="hold"/>
                                        <p:tgtEl>
                                          <p:spTgt spid="6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50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300" fill="hold"/>
                                        <p:tgtEl>
                                          <p:spTgt spid="69"/>
                                        </p:tgtEl>
                                        <p:attrNameLst>
                                          <p:attrName>ppt_x</p:attrName>
                                        </p:attrNameLst>
                                      </p:cBhvr>
                                      <p:tavLst>
                                        <p:tav tm="0">
                                          <p:val>
                                            <p:strVal val="0-#ppt_w/2"/>
                                          </p:val>
                                        </p:tav>
                                        <p:tav tm="100000">
                                          <p:val>
                                            <p:strVal val="#ppt_x"/>
                                          </p:val>
                                        </p:tav>
                                      </p:tavLst>
                                    </p:anim>
                                    <p:anim calcmode="lin" valueType="num">
                                      <p:cBhvr additive="base">
                                        <p:cTn id="41" dur="3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50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300" fill="hold"/>
                                        <p:tgtEl>
                                          <p:spTgt spid="70"/>
                                        </p:tgtEl>
                                        <p:attrNameLst>
                                          <p:attrName>ppt_x</p:attrName>
                                        </p:attrNameLst>
                                      </p:cBhvr>
                                      <p:tavLst>
                                        <p:tav tm="0">
                                          <p:val>
                                            <p:strVal val="0-#ppt_w/2"/>
                                          </p:val>
                                        </p:tav>
                                        <p:tav tm="100000">
                                          <p:val>
                                            <p:strVal val="#ppt_x"/>
                                          </p:val>
                                        </p:tav>
                                      </p:tavLst>
                                    </p:anim>
                                    <p:anim calcmode="lin" valueType="num">
                                      <p:cBhvr additive="base">
                                        <p:cTn id="45" dur="300" fill="hold"/>
                                        <p:tgtEl>
                                          <p:spTgt spid="70"/>
                                        </p:tgtEl>
                                        <p:attrNameLst>
                                          <p:attrName>ppt_y</p:attrName>
                                        </p:attrNameLst>
                                      </p:cBhvr>
                                      <p:tavLst>
                                        <p:tav tm="0">
                                          <p:val>
                                            <p:strVal val="#ppt_y"/>
                                          </p:val>
                                        </p:tav>
                                        <p:tav tm="100000">
                                          <p:val>
                                            <p:strVal val="#ppt_y"/>
                                          </p:val>
                                        </p:tav>
                                      </p:tavLst>
                                    </p:anim>
                                  </p:childTnLst>
                                </p:cTn>
                              </p:par>
                              <p:par>
                                <p:cTn id="46" presetID="22" presetClass="entr" presetSubtype="4" fill="hold" grpId="0" nodeType="withEffect">
                                  <p:stCondLst>
                                    <p:cond delay="75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7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75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par>
                                <p:cTn id="58" presetID="22" presetClass="entr" presetSubtype="4" fill="hold" grpId="0" nodeType="withEffect">
                                  <p:stCondLst>
                                    <p:cond delay="75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par>
                                <p:cTn id="61" presetID="22" presetClass="entr" presetSubtype="4" fill="hold" grpId="0" nodeType="withEffect">
                                  <p:stCondLst>
                                    <p:cond delay="75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grpId="0" nodeType="withEffect">
                                  <p:stCondLst>
                                    <p:cond delay="75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75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grpId="0" nodeType="withEffect">
                                  <p:stCondLst>
                                    <p:cond delay="75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par>
                                <p:cTn id="76" presetID="22" presetClass="entr" presetSubtype="4" fill="hold" grpId="0" nodeType="withEffect">
                                  <p:stCondLst>
                                    <p:cond delay="75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par>
                                <p:cTn id="79" presetID="22" presetClass="entr" presetSubtype="4" fill="hold" grpId="0" nodeType="withEffect">
                                  <p:stCondLst>
                                    <p:cond delay="75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750"/>
                                  </p:stCondLst>
                                  <p:childTnLst>
                                    <p:set>
                                      <p:cBhvr>
                                        <p:cTn id="83" dur="1" fill="hold">
                                          <p:stCondLst>
                                            <p:cond delay="0"/>
                                          </p:stCondLst>
                                        </p:cTn>
                                        <p:tgtEl>
                                          <p:spTgt spid="57"/>
                                        </p:tgtEl>
                                        <p:attrNameLst>
                                          <p:attrName>style.visibility</p:attrName>
                                        </p:attrNameLst>
                                      </p:cBhvr>
                                      <p:to>
                                        <p:strVal val="visible"/>
                                      </p:to>
                                    </p:set>
                                    <p:animEffect transition="in" filter="wipe(down)">
                                      <p:cBhvr>
                                        <p:cTn id="84" dur="500"/>
                                        <p:tgtEl>
                                          <p:spTgt spid="57"/>
                                        </p:tgtEl>
                                      </p:cBhvr>
                                    </p:animEffect>
                                  </p:childTnLst>
                                </p:cTn>
                              </p:par>
                              <p:par>
                                <p:cTn id="85" presetID="22" presetClass="entr" presetSubtype="4" fill="hold" grpId="0" nodeType="withEffect">
                                  <p:stCondLst>
                                    <p:cond delay="750"/>
                                  </p:stCondLst>
                                  <p:childTnLst>
                                    <p:set>
                                      <p:cBhvr>
                                        <p:cTn id="86" dur="1" fill="hold">
                                          <p:stCondLst>
                                            <p:cond delay="0"/>
                                          </p:stCondLst>
                                        </p:cTn>
                                        <p:tgtEl>
                                          <p:spTgt spid="58"/>
                                        </p:tgtEl>
                                        <p:attrNameLst>
                                          <p:attrName>style.visibility</p:attrName>
                                        </p:attrNameLst>
                                      </p:cBhvr>
                                      <p:to>
                                        <p:strVal val="visible"/>
                                      </p:to>
                                    </p:set>
                                    <p:animEffect transition="in" filter="wipe(down)">
                                      <p:cBhvr>
                                        <p:cTn id="87" dur="500"/>
                                        <p:tgtEl>
                                          <p:spTgt spid="58"/>
                                        </p:tgtEl>
                                      </p:cBhvr>
                                    </p:animEffect>
                                  </p:childTnLst>
                                </p:cTn>
                              </p:par>
                              <p:par>
                                <p:cTn id="88" presetID="22" presetClass="entr" presetSubtype="4" fill="hold" grpId="0" nodeType="withEffect">
                                  <p:stCondLst>
                                    <p:cond delay="750"/>
                                  </p:stCondLst>
                                  <p:childTnLst>
                                    <p:set>
                                      <p:cBhvr>
                                        <p:cTn id="89" dur="1" fill="hold">
                                          <p:stCondLst>
                                            <p:cond delay="0"/>
                                          </p:stCondLst>
                                        </p:cTn>
                                        <p:tgtEl>
                                          <p:spTgt spid="59"/>
                                        </p:tgtEl>
                                        <p:attrNameLst>
                                          <p:attrName>style.visibility</p:attrName>
                                        </p:attrNameLst>
                                      </p:cBhvr>
                                      <p:to>
                                        <p:strVal val="visible"/>
                                      </p:to>
                                    </p:set>
                                    <p:animEffect transition="in" filter="wipe(down)">
                                      <p:cBhvr>
                                        <p:cTn id="90" dur="500"/>
                                        <p:tgtEl>
                                          <p:spTgt spid="59"/>
                                        </p:tgtEl>
                                      </p:cBhvr>
                                    </p:animEffect>
                                  </p:childTnLst>
                                </p:cTn>
                              </p:par>
                              <p:par>
                                <p:cTn id="91" presetID="22" presetClass="entr" presetSubtype="4" fill="hold" grpId="0" nodeType="withEffect">
                                  <p:stCondLst>
                                    <p:cond delay="750"/>
                                  </p:stCondLs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par>
                                <p:cTn id="94" presetID="14" presetClass="entr" presetSubtype="10" fill="hold" grpId="0" nodeType="withEffect">
                                  <p:stCondLst>
                                    <p:cond delay="750"/>
                                  </p:stCondLst>
                                  <p:childTnLst>
                                    <p:set>
                                      <p:cBhvr>
                                        <p:cTn id="95" dur="1" fill="hold">
                                          <p:stCondLst>
                                            <p:cond delay="0"/>
                                          </p:stCondLst>
                                        </p:cTn>
                                        <p:tgtEl>
                                          <p:spTgt spid="39"/>
                                        </p:tgtEl>
                                        <p:attrNameLst>
                                          <p:attrName>style.visibility</p:attrName>
                                        </p:attrNameLst>
                                      </p:cBhvr>
                                      <p:to>
                                        <p:strVal val="visible"/>
                                      </p:to>
                                    </p:set>
                                    <p:animEffect transition="in" filter="randombar(horizontal)">
                                      <p:cBhvr>
                                        <p:cTn id="96" dur="500"/>
                                        <p:tgtEl>
                                          <p:spTgt spid="39"/>
                                        </p:tgtEl>
                                      </p:cBhvr>
                                    </p:animEffect>
                                  </p:childTnLst>
                                </p:cTn>
                              </p:par>
                              <p:par>
                                <p:cTn id="97" presetID="14" presetClass="entr" presetSubtype="10" fill="hold" grpId="0" nodeType="withEffect">
                                  <p:stCondLst>
                                    <p:cond delay="750"/>
                                  </p:stCondLst>
                                  <p:childTnLst>
                                    <p:set>
                                      <p:cBhvr>
                                        <p:cTn id="98" dur="1" fill="hold">
                                          <p:stCondLst>
                                            <p:cond delay="0"/>
                                          </p:stCondLst>
                                        </p:cTn>
                                        <p:tgtEl>
                                          <p:spTgt spid="50"/>
                                        </p:tgtEl>
                                        <p:attrNameLst>
                                          <p:attrName>style.visibility</p:attrName>
                                        </p:attrNameLst>
                                      </p:cBhvr>
                                      <p:to>
                                        <p:strVal val="visible"/>
                                      </p:to>
                                    </p:set>
                                    <p:animEffect transition="in" filter="randombar(horizontal)">
                                      <p:cBhvr>
                                        <p:cTn id="99" dur="500"/>
                                        <p:tgtEl>
                                          <p:spTgt spid="50"/>
                                        </p:tgtEl>
                                      </p:cBhvr>
                                    </p:animEffect>
                                  </p:childTnLst>
                                </p:cTn>
                              </p:par>
                              <p:par>
                                <p:cTn id="100" presetID="14" presetClass="entr" presetSubtype="10" fill="hold" grpId="0" nodeType="withEffect">
                                  <p:stCondLst>
                                    <p:cond delay="750"/>
                                  </p:stCondLst>
                                  <p:childTnLst>
                                    <p:set>
                                      <p:cBhvr>
                                        <p:cTn id="101" dur="1" fill="hold">
                                          <p:stCondLst>
                                            <p:cond delay="0"/>
                                          </p:stCondLst>
                                        </p:cTn>
                                        <p:tgtEl>
                                          <p:spTgt spid="56"/>
                                        </p:tgtEl>
                                        <p:attrNameLst>
                                          <p:attrName>style.visibility</p:attrName>
                                        </p:attrNameLst>
                                      </p:cBhvr>
                                      <p:to>
                                        <p:strVal val="visible"/>
                                      </p:to>
                                    </p:set>
                                    <p:animEffect transition="in" filter="randombar(horizontal)">
                                      <p:cBhvr>
                                        <p:cTn id="102" dur="500"/>
                                        <p:tgtEl>
                                          <p:spTgt spid="56"/>
                                        </p:tgtEl>
                                      </p:cBhvr>
                                    </p:animEffect>
                                  </p:childTnLst>
                                </p:cTn>
                              </p:par>
                              <p:par>
                                <p:cTn id="103" presetID="14" presetClass="entr" presetSubtype="10" fill="hold" grpId="0" nodeType="withEffect">
                                  <p:stCondLst>
                                    <p:cond delay="750"/>
                                  </p:stCondLst>
                                  <p:childTnLst>
                                    <p:set>
                                      <p:cBhvr>
                                        <p:cTn id="104" dur="1" fill="hold">
                                          <p:stCondLst>
                                            <p:cond delay="0"/>
                                          </p:stCondLst>
                                        </p:cTn>
                                        <p:tgtEl>
                                          <p:spTgt spid="62"/>
                                        </p:tgtEl>
                                        <p:attrNameLst>
                                          <p:attrName>style.visibility</p:attrName>
                                        </p:attrNameLst>
                                      </p:cBhvr>
                                      <p:to>
                                        <p:strVal val="visible"/>
                                      </p:to>
                                    </p:set>
                                    <p:animEffect transition="in" filter="randombar(horizontal)">
                                      <p:cBhvr>
                                        <p:cTn id="105" dur="500"/>
                                        <p:tgtEl>
                                          <p:spTgt spid="62"/>
                                        </p:tgtEl>
                                      </p:cBhvr>
                                    </p:animEffect>
                                  </p:childTnLst>
                                </p:cTn>
                              </p:par>
                              <p:par>
                                <p:cTn id="106" presetID="42" presetClass="entr" presetSubtype="0" fill="hold" grpId="0" nodeType="withEffect">
                                  <p:stCondLst>
                                    <p:cond delay="125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anim calcmode="lin" valueType="num">
                                      <p:cBhvr>
                                        <p:cTn id="109" dur="500" fill="hold"/>
                                        <p:tgtEl>
                                          <p:spTgt spid="44"/>
                                        </p:tgtEl>
                                        <p:attrNameLst>
                                          <p:attrName>ppt_x</p:attrName>
                                        </p:attrNameLst>
                                      </p:cBhvr>
                                      <p:tavLst>
                                        <p:tav tm="0">
                                          <p:val>
                                            <p:strVal val="#ppt_x"/>
                                          </p:val>
                                        </p:tav>
                                        <p:tav tm="100000">
                                          <p:val>
                                            <p:strVal val="#ppt_x"/>
                                          </p:val>
                                        </p:tav>
                                      </p:tavLst>
                                    </p:anim>
                                    <p:anim calcmode="lin" valueType="num">
                                      <p:cBhvr>
                                        <p:cTn id="110" dur="500" fill="hold"/>
                                        <p:tgtEl>
                                          <p:spTgt spid="4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125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anim calcmode="lin" valueType="num">
                                      <p:cBhvr>
                                        <p:cTn id="114" dur="500" fill="hold"/>
                                        <p:tgtEl>
                                          <p:spTgt spid="49"/>
                                        </p:tgtEl>
                                        <p:attrNameLst>
                                          <p:attrName>ppt_x</p:attrName>
                                        </p:attrNameLst>
                                      </p:cBhvr>
                                      <p:tavLst>
                                        <p:tav tm="0">
                                          <p:val>
                                            <p:strVal val="#ppt_x"/>
                                          </p:val>
                                        </p:tav>
                                        <p:tav tm="100000">
                                          <p:val>
                                            <p:strVal val="#ppt_x"/>
                                          </p:val>
                                        </p:tav>
                                      </p:tavLst>
                                    </p:anim>
                                    <p:anim calcmode="lin" valueType="num">
                                      <p:cBhvr>
                                        <p:cTn id="115" dur="500" fill="hold"/>
                                        <p:tgtEl>
                                          <p:spTgt spid="49"/>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125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anim calcmode="lin" valueType="num">
                                      <p:cBhvr>
                                        <p:cTn id="119" dur="500" fill="hold"/>
                                        <p:tgtEl>
                                          <p:spTgt spid="55"/>
                                        </p:tgtEl>
                                        <p:attrNameLst>
                                          <p:attrName>ppt_x</p:attrName>
                                        </p:attrNameLst>
                                      </p:cBhvr>
                                      <p:tavLst>
                                        <p:tav tm="0">
                                          <p:val>
                                            <p:strVal val="#ppt_x"/>
                                          </p:val>
                                        </p:tav>
                                        <p:tav tm="100000">
                                          <p:val>
                                            <p:strVal val="#ppt_x"/>
                                          </p:val>
                                        </p:tav>
                                      </p:tavLst>
                                    </p:anim>
                                    <p:anim calcmode="lin" valueType="num">
                                      <p:cBhvr>
                                        <p:cTn id="120" dur="500" fill="hold"/>
                                        <p:tgtEl>
                                          <p:spTgt spid="5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1250"/>
                                  </p:stCondLst>
                                  <p:childTnLst>
                                    <p:set>
                                      <p:cBhvr>
                                        <p:cTn id="122" dur="1" fill="hold">
                                          <p:stCondLst>
                                            <p:cond delay="0"/>
                                          </p:stCondLst>
                                        </p:cTn>
                                        <p:tgtEl>
                                          <p:spTgt spid="61"/>
                                        </p:tgtEl>
                                        <p:attrNameLst>
                                          <p:attrName>style.visibility</p:attrName>
                                        </p:attrNameLst>
                                      </p:cBhvr>
                                      <p:to>
                                        <p:strVal val="visible"/>
                                      </p:to>
                                    </p:set>
                                    <p:animEffect transition="in" filter="fade">
                                      <p:cBhvr>
                                        <p:cTn id="123" dur="500"/>
                                        <p:tgtEl>
                                          <p:spTgt spid="61"/>
                                        </p:tgtEl>
                                      </p:cBhvr>
                                    </p:animEffect>
                                    <p:anim calcmode="lin" valueType="num">
                                      <p:cBhvr>
                                        <p:cTn id="124" dur="500" fill="hold"/>
                                        <p:tgtEl>
                                          <p:spTgt spid="61"/>
                                        </p:tgtEl>
                                        <p:attrNameLst>
                                          <p:attrName>ppt_x</p:attrName>
                                        </p:attrNameLst>
                                      </p:cBhvr>
                                      <p:tavLst>
                                        <p:tav tm="0">
                                          <p:val>
                                            <p:strVal val="#ppt_x"/>
                                          </p:val>
                                        </p:tav>
                                        <p:tav tm="100000">
                                          <p:val>
                                            <p:strVal val="#ppt_x"/>
                                          </p:val>
                                        </p:tav>
                                      </p:tavLst>
                                    </p:anim>
                                    <p:anim calcmode="lin" valueType="num">
                                      <p:cBhvr>
                                        <p:cTn id="125" dur="500" fill="hold"/>
                                        <p:tgtEl>
                                          <p:spTgt spid="61"/>
                                        </p:tgtEl>
                                        <p:attrNameLst>
                                          <p:attrName>ppt_y</p:attrName>
                                        </p:attrNameLst>
                                      </p:cBhvr>
                                      <p:tavLst>
                                        <p:tav tm="0">
                                          <p:val>
                                            <p:strVal val="#ppt_y+.1"/>
                                          </p:val>
                                        </p:tav>
                                        <p:tav tm="100000">
                                          <p:val>
                                            <p:strVal val="#ppt_y"/>
                                          </p:val>
                                        </p:tav>
                                      </p:tavLst>
                                    </p:anim>
                                  </p:childTnLst>
                                </p:cTn>
                              </p:par>
                              <p:par>
                                <p:cTn id="126" presetID="50" presetClass="entr" presetSubtype="0" decel="100000" fill="hold" grpId="0" nodeType="withEffect">
                                  <p:stCondLst>
                                    <p:cond delay="1000"/>
                                  </p:stCondLst>
                                  <p:iterate type="lt">
                                    <p:tmPct val="4444"/>
                                  </p:iterate>
                                  <p:childTnLst>
                                    <p:set>
                                      <p:cBhvr>
                                        <p:cTn id="127" dur="1" fill="hold">
                                          <p:stCondLst>
                                            <p:cond delay="0"/>
                                          </p:stCondLst>
                                        </p:cTn>
                                        <p:tgtEl>
                                          <p:spTgt spid="38"/>
                                        </p:tgtEl>
                                        <p:attrNameLst>
                                          <p:attrName>style.visibility</p:attrName>
                                        </p:attrNameLst>
                                      </p:cBhvr>
                                      <p:to>
                                        <p:strVal val="visible"/>
                                      </p:to>
                                    </p:set>
                                    <p:anim calcmode="lin" valueType="num">
                                      <p:cBhvr>
                                        <p:cTn id="128" dur="500" fill="hold"/>
                                        <p:tgtEl>
                                          <p:spTgt spid="38"/>
                                        </p:tgtEl>
                                        <p:attrNameLst>
                                          <p:attrName>ppt_w</p:attrName>
                                        </p:attrNameLst>
                                      </p:cBhvr>
                                      <p:tavLst>
                                        <p:tav tm="0">
                                          <p:val>
                                            <p:strVal val="#ppt_w+.3"/>
                                          </p:val>
                                        </p:tav>
                                        <p:tav tm="100000">
                                          <p:val>
                                            <p:strVal val="#ppt_w"/>
                                          </p:val>
                                        </p:tav>
                                      </p:tavLst>
                                    </p:anim>
                                    <p:anim calcmode="lin" valueType="num">
                                      <p:cBhvr>
                                        <p:cTn id="129" dur="500" fill="hold"/>
                                        <p:tgtEl>
                                          <p:spTgt spid="38"/>
                                        </p:tgtEl>
                                        <p:attrNameLst>
                                          <p:attrName>ppt_h</p:attrName>
                                        </p:attrNameLst>
                                      </p:cBhvr>
                                      <p:tavLst>
                                        <p:tav tm="0">
                                          <p:val>
                                            <p:strVal val="#ppt_h"/>
                                          </p:val>
                                        </p:tav>
                                        <p:tav tm="100000">
                                          <p:val>
                                            <p:strVal val="#ppt_h"/>
                                          </p:val>
                                        </p:tav>
                                      </p:tavLst>
                                    </p:anim>
                                    <p:animEffect transition="in" filter="fade">
                                      <p:cBhvr>
                                        <p:cTn id="1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P spid="42" grpId="0" animBg="1"/>
      <p:bldP spid="43" grpId="0" animBg="1"/>
      <p:bldP spid="44" grpId="0"/>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P spid="7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3" name="Group 2"/>
          <p:cNvGrpSpPr/>
          <p:nvPr/>
        </p:nvGrpSpPr>
        <p:grpSpPr>
          <a:xfrm>
            <a:off x="2351434" y="1823145"/>
            <a:ext cx="4284837" cy="1676882"/>
            <a:chExt cx="2864440" cy="1121345"/>
          </a:xfrm>
        </p:grpSpPr>
        <p:grpSp>
          <p:nvGrpSpPr>
            <p:cNvPr id="4" name="Group 3"/>
            <p:cNvGrpSpPr/>
            <p:nvPr/>
          </p:nvGrpSpPr>
          <p:grpSpPr>
            <a:xfrm>
              <a:off x="0" y="0"/>
              <a:ext cx="2864435" cy="112134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9" name="圆角淘宝店chenying0907出品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5" name="Group 6"/>
            <p:cNvGrpSpPr>
              <a:grpSpLocks noChangeAspect="1"/>
            </p:cNvGrpSpPr>
            <p:nvPr/>
          </p:nvGrpSpPr>
          <p:grpSpPr>
            <a:xfrm>
              <a:off x="1624348" y="0"/>
              <a:ext cx="757393" cy="756034"/>
              <a:chExt cx="1377311" cy="1374837"/>
            </a:xfrm>
          </p:grpSpPr>
          <p:sp>
            <p:nvSpPr>
              <p:cNvPr id="6" name="淘宝店chenying0907出品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7" name="淘宝店chenying0907出品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10" name="Group 9"/>
          <p:cNvGrpSpPr/>
          <p:nvPr/>
        </p:nvGrpSpPr>
        <p:grpSpPr>
          <a:xfrm>
            <a:off x="1242223" y="3685291"/>
            <a:ext cx="4270586" cy="1593751"/>
            <a:chExt cx="2854732" cy="1065212"/>
          </a:xfrm>
        </p:grpSpPr>
        <p:grpSp>
          <p:nvGrpSpPr>
            <p:cNvPr id="11" name="Group 10"/>
            <p:cNvGrpSpPr/>
            <p:nvPr/>
          </p:nvGrpSpPr>
          <p:grpSpPr>
            <a:xfrm>
              <a:off x="0" y="0"/>
              <a:ext cx="2854732" cy="1065212"/>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16" name="圆角淘宝店chenying0907出品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12" name="Group 13"/>
            <p:cNvGrpSpPr>
              <a:grpSpLocks noChangeAspect="1"/>
            </p:cNvGrpSpPr>
            <p:nvPr/>
          </p:nvGrpSpPr>
          <p:grpSpPr>
            <a:xfrm>
              <a:off x="1625832" y="153987"/>
              <a:ext cx="755758" cy="757238"/>
              <a:chExt cx="1374337" cy="1377026"/>
            </a:xfrm>
          </p:grpSpPr>
          <p:sp>
            <p:nvSpPr>
              <p:cNvPr id="13" name="淘宝店chenying0907出品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14" name="淘宝店chenying0907出品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17" name="Group 16"/>
          <p:cNvGrpSpPr/>
          <p:nvPr/>
        </p:nvGrpSpPr>
        <p:grpSpPr>
          <a:xfrm>
            <a:off x="2351435" y="5276665"/>
            <a:ext cx="4099572" cy="1833644"/>
            <a:chExt cx="2740606" cy="1225002"/>
          </a:xfrm>
        </p:grpSpPr>
        <p:grpSp>
          <p:nvGrpSpPr>
            <p:cNvPr id="18" name="Group 17"/>
            <p:cNvGrpSpPr/>
            <p:nvPr/>
          </p:nvGrpSpPr>
          <p:grpSpPr>
            <a:xfrm>
              <a:off x="0" y="126671"/>
              <a:ext cx="2867277" cy="1098331"/>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23" name="圆角淘宝店chenying0907出品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19" name="Group 20"/>
            <p:cNvGrpSpPr>
              <a:grpSpLocks noChangeAspect="1"/>
            </p:cNvGrpSpPr>
            <p:nvPr/>
          </p:nvGrpSpPr>
          <p:grpSpPr>
            <a:xfrm>
              <a:off x="1624357" y="469690"/>
              <a:ext cx="757398" cy="755312"/>
              <a:chExt cx="1377320" cy="1373524"/>
            </a:xfrm>
          </p:grpSpPr>
          <p:sp>
            <p:nvSpPr>
              <p:cNvPr id="20" name="淘宝店chenying0907出品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21" name="淘宝店chenying0907出品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24" name="Group 23"/>
          <p:cNvGrpSpPr/>
          <p:nvPr/>
        </p:nvGrpSpPr>
        <p:grpSpPr>
          <a:xfrm>
            <a:off x="6971173" y="5461930"/>
            <a:ext cx="4246834" cy="1648380"/>
            <a:chExt cx="2838783" cy="1100991"/>
          </a:xfrm>
        </p:grpSpPr>
        <p:grpSp>
          <p:nvGrpSpPr>
            <p:cNvPr id="25" name="Group 24"/>
            <p:cNvGrpSpPr/>
            <p:nvPr/>
          </p:nvGrpSpPr>
          <p:grpSpPr>
            <a:xfrm>
              <a:off x="119076" y="-118983"/>
              <a:ext cx="2719707" cy="1219974"/>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30" name="圆角淘宝店chenying0907出品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26" name="Group 27"/>
            <p:cNvGrpSpPr>
              <a:grpSpLocks noChangeAspect="1"/>
            </p:cNvGrpSpPr>
            <p:nvPr/>
          </p:nvGrpSpPr>
          <p:grpSpPr>
            <a:xfrm>
              <a:off x="458841" y="344257"/>
              <a:ext cx="755739" cy="756734"/>
              <a:chExt cx="1374302" cy="1376109"/>
            </a:xfrm>
          </p:grpSpPr>
          <p:sp>
            <p:nvSpPr>
              <p:cNvPr id="27" name="淘宝店chenying0907出品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28" name="淘宝店chenying0907出品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31" name="Group 30"/>
          <p:cNvGrpSpPr/>
          <p:nvPr/>
        </p:nvGrpSpPr>
        <p:grpSpPr>
          <a:xfrm>
            <a:off x="8089886" y="3685291"/>
            <a:ext cx="4253960" cy="1593751"/>
            <a:chExt cx="2842718" cy="1065212"/>
          </a:xfrm>
        </p:grpSpPr>
        <p:grpSp>
          <p:nvGrpSpPr>
            <p:cNvPr id="32" name="Group 31"/>
            <p:cNvGrpSpPr/>
            <p:nvPr/>
          </p:nvGrpSpPr>
          <p:grpSpPr>
            <a:xfrm>
              <a:off x="0" y="0"/>
              <a:ext cx="2842718" cy="1065212"/>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37" name="圆角淘宝店chenying0907出品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33" name="Group 34"/>
            <p:cNvGrpSpPr>
              <a:grpSpLocks noChangeAspect="1"/>
            </p:cNvGrpSpPr>
            <p:nvPr/>
          </p:nvGrpSpPr>
          <p:grpSpPr>
            <a:xfrm>
              <a:off x="474580" y="153987"/>
              <a:ext cx="755518" cy="757238"/>
              <a:chExt cx="1373901" cy="1377026"/>
            </a:xfrm>
          </p:grpSpPr>
          <p:sp>
            <p:nvSpPr>
              <p:cNvPr id="34" name="淘宝店chenying0907出品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35" name="淘宝店chenying0907出品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grpSp>
        <p:nvGrpSpPr>
          <p:cNvPr id="38" name="Group 37"/>
          <p:cNvGrpSpPr/>
          <p:nvPr/>
        </p:nvGrpSpPr>
        <p:grpSpPr>
          <a:xfrm>
            <a:off x="7149311" y="1823144"/>
            <a:ext cx="4068695" cy="1855022"/>
            <a:chExt cx="2720177" cy="1239951"/>
          </a:xfrm>
        </p:grpSpPr>
        <p:grpSp>
          <p:nvGrpSpPr>
            <p:cNvPr id="39" name="Group 38"/>
            <p:cNvGrpSpPr/>
            <p:nvPr/>
          </p:nvGrpSpPr>
          <p:grpSpPr>
            <a:xfrm>
              <a:off x="83" y="0"/>
              <a:ext cx="2720094" cy="1240051"/>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3890">
                  <a:solidFill>
                    <a:srgbClr val="000000"/>
                  </a:solidFill>
                  <a:sym typeface="Calibri" panose="020f0502020204030204" pitchFamily="34" charset="0"/>
                </a:endParaRPr>
              </a:p>
            </p:txBody>
          </p:sp>
          <p:sp>
            <p:nvSpPr>
              <p:cNvPr id="44" name="圆角淘宝店chenying0907出品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sz="3890">
                  <a:solidFill>
                    <a:srgbClr val="FFFFFF"/>
                  </a:solidFill>
                  <a:sym typeface="Calibri" panose="020f0502020204030204" pitchFamily="34" charset="0"/>
                </a:endParaRPr>
              </a:p>
            </p:txBody>
          </p:sp>
        </p:grpSp>
        <p:grpSp>
          <p:nvGrpSpPr>
            <p:cNvPr id="40" name="Group 41"/>
            <p:cNvGrpSpPr>
              <a:grpSpLocks noChangeAspect="1"/>
            </p:cNvGrpSpPr>
            <p:nvPr/>
          </p:nvGrpSpPr>
          <p:grpSpPr>
            <a:xfrm>
              <a:off x="339824" y="0"/>
              <a:ext cx="757458" cy="755719"/>
              <a:chExt cx="1377429" cy="1374264"/>
            </a:xfrm>
          </p:grpSpPr>
          <p:sp>
            <p:nvSpPr>
              <p:cNvPr id="41" name="淘宝店chenying0907出品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42" name="淘宝店chenying0907出品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1425112" y="4229210"/>
            <a:ext cx="214241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6" name="Text Box 18"/>
          <p:cNvSpPr>
            <a:spLocks noChangeArrowheads="1"/>
          </p:cNvSpPr>
          <p:nvPr/>
        </p:nvSpPr>
        <p:spPr bwMode="auto">
          <a:xfrm>
            <a:off x="9944908" y="4229210"/>
            <a:ext cx="233005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7" name="Text Box 18"/>
          <p:cNvSpPr>
            <a:spLocks noChangeArrowheads="1"/>
          </p:cNvSpPr>
          <p:nvPr/>
        </p:nvSpPr>
        <p:spPr bwMode="auto">
          <a:xfrm>
            <a:off x="8864196" y="2134295"/>
            <a:ext cx="233005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8" name="Text Box 18"/>
          <p:cNvSpPr>
            <a:spLocks noChangeArrowheads="1"/>
          </p:cNvSpPr>
          <p:nvPr/>
        </p:nvSpPr>
        <p:spPr bwMode="auto">
          <a:xfrm>
            <a:off x="2479694" y="2134295"/>
            <a:ext cx="233005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49" name="Text Box 18"/>
          <p:cNvSpPr>
            <a:spLocks noChangeArrowheads="1"/>
          </p:cNvSpPr>
          <p:nvPr/>
        </p:nvSpPr>
        <p:spPr bwMode="auto">
          <a:xfrm>
            <a:off x="2401315" y="6290872"/>
            <a:ext cx="234193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sp>
        <p:nvSpPr>
          <p:cNvPr id="50" name="Text Box 18"/>
          <p:cNvSpPr>
            <a:spLocks noChangeArrowheads="1"/>
          </p:cNvSpPr>
          <p:nvPr/>
        </p:nvSpPr>
        <p:spPr bwMode="auto">
          <a:xfrm>
            <a:off x="8709810" y="6290872"/>
            <a:ext cx="2227925"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395">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3890"/>
          </a:p>
        </p:txBody>
      </p:sp>
      <p:grpSp>
        <p:nvGrpSpPr>
          <p:cNvPr id="51" name="Group 50"/>
          <p:cNvGrpSpPr/>
          <p:nvPr/>
        </p:nvGrpSpPr>
        <p:grpSpPr>
          <a:xfrm>
            <a:off x="5593565" y="3272008"/>
            <a:ext cx="2422690" cy="242269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sz="3890">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gradFill>
            <a:ln w="25400" cap="flat" cmpd="sng">
              <a:solidFill>
                <a:schemeClr val="bg1"/>
              </a:solidFill>
              <a:bevel/>
            </a:ln>
          </p:spPr>
          <p:txBody>
            <a:bodyPr anchor="ctr"/>
            <a:lstStyle/>
            <a:p>
              <a:pPr algn="ctr"/>
              <a:endParaRPr lang="zh-CN" altLang="zh-CN" sz="3890">
                <a:solidFill>
                  <a:srgbClr val="FFFFFF"/>
                </a:solidFill>
                <a:sym typeface="Calibri" panose="020f0502020204030204" pitchFamily="34" charset="0"/>
              </a:endParaRPr>
            </a:p>
          </p:txBody>
        </p:sp>
      </p:grpSp>
      <p:sp>
        <p:nvSpPr>
          <p:cNvPr id="54" name="Text Box 18"/>
          <p:cNvSpPr>
            <a:spLocks noChangeArrowheads="1"/>
          </p:cNvSpPr>
          <p:nvPr/>
        </p:nvSpPr>
        <p:spPr bwMode="auto">
          <a:xfrm>
            <a:off x="5788330" y="3946562"/>
            <a:ext cx="1928652"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99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3890"/>
          </a:p>
        </p:txBody>
      </p:sp>
      <p:sp>
        <p:nvSpPr>
          <p:cNvPr id="55" name="淘宝店chenying0907出品 26"/>
          <p:cNvSpPr>
            <a:spLocks noChangeArrowheads="1"/>
          </p:cNvSpPr>
          <p:nvPr/>
        </p:nvSpPr>
        <p:spPr bwMode="auto">
          <a:xfrm>
            <a:off x="4925529" y="2122419"/>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6" name="淘宝店chenying0907出品 26"/>
          <p:cNvSpPr>
            <a:spLocks noChangeArrowheads="1"/>
          </p:cNvSpPr>
          <p:nvPr/>
        </p:nvSpPr>
        <p:spPr bwMode="auto">
          <a:xfrm>
            <a:off x="7818506" y="2122419"/>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7" name="淘宝店chenying0907出品 26"/>
          <p:cNvSpPr>
            <a:spLocks noChangeArrowheads="1"/>
          </p:cNvSpPr>
          <p:nvPr/>
        </p:nvSpPr>
        <p:spPr bwMode="auto">
          <a:xfrm>
            <a:off x="8944345" y="4200708"/>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8" name="淘宝店chenying0907出品 26"/>
          <p:cNvSpPr>
            <a:spLocks noChangeArrowheads="1"/>
          </p:cNvSpPr>
          <p:nvPr/>
        </p:nvSpPr>
        <p:spPr bwMode="auto">
          <a:xfrm>
            <a:off x="3818692" y="4200708"/>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59" name="淘宝店chenying0907出品 26"/>
          <p:cNvSpPr>
            <a:spLocks noChangeArrowheads="1"/>
          </p:cNvSpPr>
          <p:nvPr/>
        </p:nvSpPr>
        <p:spPr bwMode="auto">
          <a:xfrm>
            <a:off x="4925529" y="6262370"/>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sp>
        <p:nvSpPr>
          <p:cNvPr id="60" name="淘宝店chenying0907出品 26"/>
          <p:cNvSpPr>
            <a:spLocks noChangeArrowheads="1"/>
          </p:cNvSpPr>
          <p:nvPr/>
        </p:nvSpPr>
        <p:spPr bwMode="auto">
          <a:xfrm>
            <a:off x="7801879" y="6262370"/>
            <a:ext cx="723275"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95">
                <a:solidFill>
                  <a:schemeClr val="bg1"/>
                </a:solidFill>
                <a:ea typeface="微软雅黑" panose="020b0503020204020204" pitchFamily="34" charset="-122"/>
              </a:rPr>
              <a:t>标题</a:t>
            </a:r>
            <a:endParaRPr lang="zh-CN" altLang="en-US" sz="3890"/>
          </a:p>
        </p:txBody>
      </p:sp>
      <p:grpSp>
        <p:nvGrpSpPr>
          <p:cNvPr id="62" name="淘宝店chenying0907出品 61"/>
          <p:cNvGrpSpPr/>
          <p:nvPr/>
        </p:nvGrpSpPr>
        <p:grpSpPr>
          <a:xfrm>
            <a:off x="426332" y="105966"/>
            <a:ext cx="3340941" cy="590700"/>
            <a:chOff x="568442" y="141286"/>
            <a:chExt cx="4454590" cy="787601"/>
          </a:xfrm>
        </p:grpSpPr>
        <p:sp>
          <p:nvSpPr>
            <p:cNvPr id="63" name="淘宝店chenying0907出品 62"/>
            <p:cNvSpPr txBox="1"/>
            <p:nvPr/>
          </p:nvSpPr>
          <p:spPr>
            <a:xfrm>
              <a:off x="727682" y="141286"/>
              <a:ext cx="2708435" cy="779701"/>
            </a:xfrm>
            <a:prstGeom prst="rect">
              <a:avLst/>
            </a:prstGeom>
            <a:noFill/>
          </p:spPr>
          <p:txBody>
            <a:bodyPr wrap="none" rtlCol="0">
              <a:spAutoFit/>
            </a:bodyPr>
            <a:lstStyle/>
            <a:p>
              <a:r>
                <a:rPr lang="zh-CN" altLang="en-US" sz="3200" b="1">
                  <a:solidFill>
                    <a:srgbClr val="FF0000"/>
                  </a:solidFill>
                  <a:latin typeface="+mj-ea"/>
                  <a:ea typeface="+mj-ea"/>
                </a:rPr>
                <a:t>工作概述 </a:t>
              </a:r>
              <a:endParaRPr lang="zh-CN" altLang="en-US" sz="3200" b="1">
                <a:solidFill>
                  <a:srgbClr val="FF0000"/>
                </a:solidFill>
                <a:latin typeface="+mj-ea"/>
                <a:ea typeface="+mj-ea"/>
              </a:endParaRPr>
            </a:p>
          </p:txBody>
        </p:sp>
        <p:sp>
          <p:nvSpPr>
            <p:cNvPr id="64" name="等腰三角形 63"/>
            <p:cNvSpPr/>
            <p:nvPr/>
          </p:nvSpPr>
          <p:spPr>
            <a:xfrm rot="16200000" flipH="1" flipV="1">
              <a:off x="492508" y="454911"/>
              <a:ext cx="304323" cy="15245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5" name="淘宝店chenying0907出品 23"/>
            <p:cNvSpPr txBox="1"/>
            <p:nvPr/>
          </p:nvSpPr>
          <p:spPr>
            <a:xfrm>
              <a:off x="2887403" y="600592"/>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66" name="圆角淘宝店chenying0907出品 65"/>
          <p:cNvSpPr/>
          <p:nvPr/>
        </p:nvSpPr>
        <p:spPr>
          <a:xfrm flipV="1">
            <a:off x="400987" y="673807"/>
            <a:ext cx="13064286" cy="45719"/>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500"/>
                                        <p:tgtEl>
                                          <p:spTgt spid="66"/>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filter="">
                                      <p:cBhvr>
                                        <p:cTn id="19" dur="500"/>
                                        <p:tgtEl>
                                          <p:spTgt spid="51"/>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filter="">
                                      <p:cBhvr>
                                        <p:cTn id="23" dur="500"/>
                                        <p:tgtEl>
                                          <p:spTgt spid="54"/>
                                        </p:tgtEl>
                                      </p:cBhvr>
                                    </p:animEffect>
                                  </p:childTnLst>
                                </p:cTn>
                              </p:par>
                            </p:childTnLst>
                          </p:cTn>
                        </p:par>
                        <p:par>
                          <p:cTn id="24" fill="hold" nodeType="afterGroup">
                            <p:stCondLst>
                              <p:cond delay="1500"/>
                            </p:stCondLst>
                            <p:childTnLst>
                              <p:par>
                                <p:cTn id="25" presetID="2" presetClass="entr" presetSubtype="9"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 fill="hold"/>
                                        <p:tgtEl>
                                          <p:spTgt spid="3"/>
                                        </p:tgtEl>
                                        <p:attrNameLst>
                                          <p:attrName>ppt_x</p:attrName>
                                        </p:attrNameLst>
                                      </p:cBhvr>
                                      <p:tavLst>
                                        <p:tav tm="0">
                                          <p:val>
                                            <p:strVal val="0-#ppt_w/2"/>
                                          </p:val>
                                        </p:tav>
                                        <p:tav tm="100000">
                                          <p:val>
                                            <p:strVal val="#ppt_x"/>
                                          </p:val>
                                        </p:tav>
                                      </p:tavLst>
                                    </p:anim>
                                    <p:anim calcmode="lin" valueType="num">
                                      <p:cBhvr>
                                        <p:cTn id="28" dur="300" fill="hold"/>
                                        <p:tgtEl>
                                          <p:spTgt spid="3"/>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800"/>
                            </p:stCondLst>
                            <p:childTnLst>
                              <p:par>
                                <p:cTn id="30" presetID="2" presetClass="entr" presetSubtype="3"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300" fill="hold"/>
                                        <p:tgtEl>
                                          <p:spTgt spid="38"/>
                                        </p:tgtEl>
                                        <p:attrNameLst>
                                          <p:attrName>ppt_x</p:attrName>
                                        </p:attrNameLst>
                                      </p:cBhvr>
                                      <p:tavLst>
                                        <p:tav tm="0">
                                          <p:val>
                                            <p:strVal val="1+#ppt_w/2"/>
                                          </p:val>
                                        </p:tav>
                                        <p:tav tm="100000">
                                          <p:val>
                                            <p:strVal val="#ppt_x"/>
                                          </p:val>
                                        </p:tav>
                                      </p:tavLst>
                                    </p:anim>
                                    <p:anim calcmode="lin" valueType="num">
                                      <p:cBhvr>
                                        <p:cTn id="33" dur="300" fill="hold"/>
                                        <p:tgtEl>
                                          <p:spTgt spid="38"/>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21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 fill="hold"/>
                                        <p:tgtEl>
                                          <p:spTgt spid="10"/>
                                        </p:tgtEl>
                                        <p:attrNameLst>
                                          <p:attrName>ppt_x</p:attrName>
                                        </p:attrNameLst>
                                      </p:cBhvr>
                                      <p:tavLst>
                                        <p:tav tm="0">
                                          <p:val>
                                            <p:strVal val="0-#ppt_w/2"/>
                                          </p:val>
                                        </p:tav>
                                        <p:tav tm="100000">
                                          <p:val>
                                            <p:strVal val="#ppt_x"/>
                                          </p:val>
                                        </p:tav>
                                      </p:tavLst>
                                    </p:anim>
                                    <p:anim calcmode="lin" valueType="num">
                                      <p:cBhvr>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400"/>
                            </p:stCondLst>
                            <p:childTnLst>
                              <p:par>
                                <p:cTn id="40" presetID="2" presetClass="entr" presetSubtype="2"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300" fill="hold"/>
                                        <p:tgtEl>
                                          <p:spTgt spid="31"/>
                                        </p:tgtEl>
                                        <p:attrNameLst>
                                          <p:attrName>ppt_x</p:attrName>
                                        </p:attrNameLst>
                                      </p:cBhvr>
                                      <p:tavLst>
                                        <p:tav tm="0">
                                          <p:val>
                                            <p:strVal val="1+#ppt_w/2"/>
                                          </p:val>
                                        </p:tav>
                                        <p:tav tm="100000">
                                          <p:val>
                                            <p:strVal val="#ppt_x"/>
                                          </p:val>
                                        </p:tav>
                                      </p:tavLst>
                                    </p:anim>
                                    <p:anim calcmode="lin" valueType="num">
                                      <p:cBhvr>
                                        <p:cTn id="43" dur="300" fill="hold"/>
                                        <p:tgtEl>
                                          <p:spTgt spid="31"/>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700"/>
                            </p:stCondLst>
                            <p:childTnLst>
                              <p:par>
                                <p:cTn id="45" presetID="2" presetClass="entr" presetSubtype="1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ppt_x</p:attrName>
                                        </p:attrNameLst>
                                      </p:cBhvr>
                                      <p:tavLst>
                                        <p:tav tm="0">
                                          <p:val>
                                            <p:strVal val="0-#ppt_w/2"/>
                                          </p:val>
                                        </p:tav>
                                        <p:tav tm="100000">
                                          <p:val>
                                            <p:strVal val="#ppt_x"/>
                                          </p:val>
                                        </p:tav>
                                      </p:tavLst>
                                    </p:anim>
                                    <p:anim calcmode="lin" valueType="num">
                                      <p:cBhvr>
                                        <p:cTn id="48" dur="300" fill="hold"/>
                                        <p:tgtEl>
                                          <p:spTgt spid="1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000"/>
                            </p:stCondLst>
                            <p:childTnLst>
                              <p:par>
                                <p:cTn id="50" presetID="2" presetClass="entr" presetSubtype="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300" fill="hold"/>
                                        <p:tgtEl>
                                          <p:spTgt spid="24"/>
                                        </p:tgtEl>
                                        <p:attrNameLst>
                                          <p:attrName>ppt_x</p:attrName>
                                        </p:attrNameLst>
                                      </p:cBhvr>
                                      <p:tavLst>
                                        <p:tav tm="0">
                                          <p:val>
                                            <p:strVal val="1+#ppt_w/2"/>
                                          </p:val>
                                        </p:tav>
                                        <p:tav tm="100000">
                                          <p:val>
                                            <p:strVal val="#ppt_x"/>
                                          </p:val>
                                        </p:tav>
                                      </p:tavLst>
                                    </p:anim>
                                    <p:anim calcmode="lin" valueType="num">
                                      <p:cBhvr>
                                        <p:cTn id="53" dur="300" fill="hold"/>
                                        <p:tgtEl>
                                          <p:spTgt spid="24"/>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30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filter="">
                                      <p:cBhvr>
                                        <p:cTn id="57" dur="500"/>
                                        <p:tgtEl>
                                          <p:spTgt spid="4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filter="">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filter="">
                                      <p:cBhvr>
                                        <p:cTn id="63" dur="500"/>
                                        <p:tgtEl>
                                          <p:spTgt spid="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filter="">
                                      <p:cBhvr>
                                        <p:cTn id="66" dur="500"/>
                                        <p:tgtEl>
                                          <p:spTgt spid="4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filter="">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filter="">
                                      <p:cBhvr>
                                        <p:cTn id="72" dur="5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filter="">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filter="">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filter="">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filter="">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filter="">
                                      <p:cBhvr>
                                        <p:cTn id="87" dur="500"/>
                                        <p:tgtEl>
                                          <p:spTgt spid="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filter="">
                                      <p:cBhvr>
                                        <p:cTn id="9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4" grpId="0"/>
      <p:bldP spid="55" grpId="0"/>
      <p:bldP spid="56" grpId="0"/>
      <p:bldP spid="57" grpId="0"/>
      <p:bldP spid="58" grpId="0"/>
      <p:bldP spid="59" grpId="0"/>
      <p:bldP spid="60" grpId="0"/>
      <p:bldP spid="66"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 name="淘宝店chenying0907出品 1"/>
          <p:cNvSpPr/>
          <p:nvPr/>
        </p:nvSpPr>
        <p:spPr>
          <a:xfrm>
            <a:off x="84892" y="2808375"/>
            <a:ext cx="13511290" cy="1432596"/>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810"/>
          </a:p>
        </p:txBody>
      </p:sp>
      <p:sp>
        <p:nvSpPr>
          <p:cNvPr id="40" name="淘宝店chenying0907出品 17"/>
          <p:cNvSpPr txBox="1"/>
          <p:nvPr/>
        </p:nvSpPr>
        <p:spPr>
          <a:xfrm>
            <a:off x="5938324" y="3118714"/>
            <a:ext cx="4786828" cy="820096"/>
          </a:xfrm>
          <a:prstGeom prst="rect">
            <a:avLst/>
          </a:prstGeom>
          <a:noFill/>
        </p:spPr>
        <p:txBody>
          <a:bodyPr wrap="square" rtlCol="0">
            <a:spAutoFit/>
          </a:bodyPr>
          <a:lstStyle/>
          <a:p>
            <a:r>
              <a:rPr lang="zh-CN" altLang="en-US" sz="4730" b="1">
                <a:solidFill>
                  <a:schemeClr val="bg1"/>
                </a:solidFill>
                <a:latin typeface="微软雅黑" panose="020b0503020204020204" pitchFamily="34" charset="-122"/>
                <a:ea typeface="微软雅黑" panose="020b0503020204020204" pitchFamily="34" charset="-122"/>
              </a:rPr>
              <a:t>工作完成情况</a:t>
            </a:r>
            <a:endParaRPr lang="en-US" altLang="zh-CN" sz="4730" b="1">
              <a:solidFill>
                <a:schemeClr val="bg1"/>
              </a:solidFill>
              <a:latin typeface="微软雅黑" panose="020b0503020204020204" pitchFamily="34" charset="-122"/>
              <a:ea typeface="微软雅黑" panose="020b0503020204020204" pitchFamily="34" charset="-122"/>
            </a:endParaRPr>
          </a:p>
        </p:txBody>
      </p:sp>
      <p:sp>
        <p:nvSpPr>
          <p:cNvPr id="41" name="淘宝店chenying0907出品 19"/>
          <p:cNvSpPr txBox="1"/>
          <p:nvPr/>
        </p:nvSpPr>
        <p:spPr bwMode="auto">
          <a:xfrm>
            <a:off x="4925339" y="4381163"/>
            <a:ext cx="6291485" cy="757120"/>
          </a:xfrm>
          <a:prstGeom prst="rect">
            <a:avLst/>
          </a:prstGeom>
          <a:noFill/>
        </p:spPr>
        <p:txBody>
          <a:bodyPr wrap="square" lIns="101335" tIns="50668" rIns="101335" bIns="50668">
            <a:spAutoFit/>
          </a:bodyPr>
          <a:lstStyle/>
          <a:p>
            <a:pPr>
              <a:lnSpc>
                <a:spcPct val="120000"/>
              </a:lnSpc>
            </a:pPr>
            <a:r>
              <a:rPr lang="zh-CN" altLang="en-US" sz="1775">
                <a:solidFill>
                  <a:schemeClr val="tx1">
                    <a:lumMod val="75000"/>
                    <a:lumOff val="25000"/>
                  </a:schemeClr>
                </a:solidFill>
                <a:latin typeface="微软雅黑" panose="020b0503020204020204" pitchFamily="34" charset="-122"/>
                <a:ea typeface="微软雅黑" panose="020b0503020204020204" pitchFamily="34" charset="-122"/>
              </a:rPr>
              <a:t>请根据您的具体内容酌情修改。点击输入本栏的具体文字，简明扼要的说明分项内容，请根据您的具体内容酌情修改。</a:t>
            </a:r>
            <a:endParaRPr lang="en-US" altLang="zh-CN" sz="17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淘宝店chenying0907出品 82"/>
          <p:cNvGrpSpPr/>
          <p:nvPr/>
        </p:nvGrpSpPr>
        <p:grpSpPr>
          <a:xfrm>
            <a:off x="2032950" y="2136813"/>
            <a:ext cx="2343577" cy="2344157"/>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C00000"/>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algn="ctr">
                <a:defRPr/>
              </a:pPr>
              <a:endParaRPr lang="zh-CN" altLang="en-US" sz="65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335" tIns="50668" rIns="101335" bIns="50668">
              <a:spAutoFit/>
            </a:bodyPr>
            <a:lstStyle/>
            <a:p>
              <a:pPr algn="ctr"/>
              <a:r>
                <a:rPr lang="en-US" altLang="zh-CN" sz="9755">
                  <a:solidFill>
                    <a:schemeClr val="bg1"/>
                  </a:solidFill>
                  <a:latin typeface="Impact" panose="020b0806030902050204" pitchFamily="34" charset="0"/>
                  <a:ea typeface="微软雅黑" panose="020b0503020204020204" pitchFamily="34" charset="-122"/>
                </a:rPr>
                <a:t>02</a:t>
              </a:r>
              <a:endParaRPr lang="en-US" altLang="zh-CN" sz="9755">
                <a:solidFill>
                  <a:schemeClr val="bg1"/>
                </a:solidFill>
                <a:latin typeface="Impact" panose="020b0806030902050204" pitchFamily="34" charset="0"/>
                <a:ea typeface="微软雅黑" panose="020b0503020204020204" pitchFamily="34" charset="-122"/>
              </a:endParaRPr>
            </a:p>
          </p:txBody>
        </p:sp>
      </p:grpSp>
      <p:grpSp>
        <p:nvGrpSpPr>
          <p:cNvPr id="8" name="淘宝店chenying0907出品 7"/>
          <p:cNvGrpSpPr/>
          <p:nvPr/>
        </p:nvGrpSpPr>
        <p:grpSpPr>
          <a:xfrm>
            <a:off x="2787442" y="1499079"/>
            <a:ext cx="429650" cy="397735"/>
            <a:chOff x="304800" y="673100"/>
            <a:chExt cx="4000500" cy="4000500"/>
          </a:xfrm>
          <a:solidFill>
            <a:srgbClr val="C00000"/>
          </a:solidFill>
          <a:effectLst>
            <a:outerShdw blurRad="444500" dist="254000" dir="8100000" algn="tr" rotWithShape="0">
              <a:prstClr val="black">
                <a:alpha val="50000"/>
              </a:prstClr>
            </a:outerShdw>
          </a:effectLst>
        </p:grpSpPr>
        <p:sp>
          <p:nvSpPr>
            <p:cNvPr id="9"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0"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1" name="淘宝店chenying0907出品 10"/>
          <p:cNvGrpSpPr/>
          <p:nvPr/>
        </p:nvGrpSpPr>
        <p:grpSpPr>
          <a:xfrm>
            <a:off x="1036930" y="4721531"/>
            <a:ext cx="691039" cy="695645"/>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3"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grpSp>
        <p:nvGrpSpPr>
          <p:cNvPr id="14" name="淘宝店chenying0907出品 13"/>
          <p:cNvGrpSpPr/>
          <p:nvPr/>
        </p:nvGrpSpPr>
        <p:grpSpPr>
          <a:xfrm>
            <a:off x="3863040" y="792460"/>
            <a:ext cx="527869" cy="488659"/>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31"/>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sp>
          <p:nvSpPr>
            <p:cNvPr id="16" name="淘宝店chenying0907出品 132"/>
            <p:cNvSpPr/>
            <p:nvPr/>
          </p:nvSpPr>
          <p:spPr>
            <a:xfrm>
              <a:off x="392112" y="760412"/>
              <a:ext cx="3825874" cy="3825874"/>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1690" kern="0">
                <a:solidFill>
                  <a:sysClr val="windowText" lastClr="000000"/>
                </a:solidFill>
                <a:latin typeface="Calibri"/>
                <a:ea typeface="宋体" panose="02010600030101010101" pitchFamily="2" charset="-122"/>
              </a:endParaRPr>
            </a:p>
          </p:txBody>
        </p:sp>
      </p:grpSp>
      <p:grpSp>
        <p:nvGrpSpPr>
          <p:cNvPr id="17" name="淘宝店chenying0907出品 16"/>
          <p:cNvGrpSpPr/>
          <p:nvPr/>
        </p:nvGrpSpPr>
        <p:grpSpPr>
          <a:xfrm>
            <a:off x="1094614" y="1741714"/>
            <a:ext cx="582220" cy="586101"/>
            <a:chOff x="304800" y="673100"/>
            <a:chExt cx="4000500" cy="4000500"/>
          </a:xfrm>
          <a:solidFill>
            <a:srgbClr val="C00000"/>
          </a:solidFill>
          <a:effectLst>
            <a:outerShdw blurRad="444500" dist="254000" dir="8100000" algn="tr" rotWithShape="0">
              <a:prstClr val="black">
                <a:alpha val="50000"/>
              </a:prstClr>
            </a:outerShdw>
          </a:effectLst>
        </p:grpSpPr>
        <p:sp>
          <p:nvSpPr>
            <p:cNvPr id="18" name="同心圆 152"/>
            <p:cNvSpPr/>
            <p:nvPr/>
          </p:nvSpPr>
          <p:spPr>
            <a:xfrm>
              <a:off x="304800" y="673100"/>
              <a:ext cx="4000500" cy="4000500"/>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Text" lastClr="000000"/>
                </a:solidFill>
                <a:latin typeface="Calibri"/>
                <a:ea typeface="宋体" panose="02010600030101010101" pitchFamily="2" charset="-122"/>
              </a:endParaRPr>
            </a:p>
          </p:txBody>
        </p:sp>
        <p:sp>
          <p:nvSpPr>
            <p:cNvPr id="19" name="淘宝店chenying0907出品 153"/>
            <p:cNvSpPr/>
            <p:nvPr/>
          </p:nvSpPr>
          <p:spPr>
            <a:xfrm>
              <a:off x="392112" y="760412"/>
              <a:ext cx="3825873" cy="3825873"/>
            </a:xfrm>
            <a:prstGeom prst="hexagon">
              <a:avLst/>
            </a:prstGeom>
            <a:grp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1287145">
                <a:defRPr/>
              </a:pPr>
              <a:endParaRPr lang="zh-CN" altLang="en-US" sz="2535" kern="0">
                <a:solidFill>
                  <a:sysClr val="window" lastClr="FFFFFF"/>
                </a:solidFill>
                <a:latin typeface="Calibri"/>
                <a:ea typeface="宋体" panose="02010600030101010101" pitchFamily="2"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nodeType="afterGroup">
                            <p:stCondLst>
                              <p:cond delay="165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23" presetClass="entr" presetSubtype="52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6" presetClass="emph" presetSubtype="0" repeatCount="3000" fill="hold" nodeType="with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529</Paragraphs>
  <Slides>42</Slides>
  <Notes>42</Notes>
  <TotalTime>0</TotalTime>
  <HiddenSlides>0</HiddenSlides>
  <MMClips>1</MMClips>
  <ScaleCrop>0</ScaleCrop>
  <HeadingPairs>
    <vt:vector baseType="variant" size="6">
      <vt:variant>
        <vt:lpstr>Fonts used</vt:lpstr>
      </vt:variant>
      <vt:variant>
        <vt:i4>29</vt:i4>
      </vt:variant>
      <vt:variant>
        <vt:lpstr>Theme</vt:lpstr>
      </vt:variant>
      <vt:variant>
        <vt:i4>1</vt:i4>
      </vt:variant>
      <vt:variant>
        <vt:lpstr>Slide Titles</vt:lpstr>
      </vt:variant>
      <vt:variant>
        <vt:i4>42</vt:i4>
      </vt:variant>
    </vt:vector>
  </HeadingPairs>
  <TitlesOfParts>
    <vt:vector baseType="lpstr" size="72">
      <vt:lpstr>Arial</vt:lpstr>
      <vt:lpstr>Calibri</vt:lpstr>
      <vt:lpstr>宋体</vt:lpstr>
      <vt:lpstr>方正兰亭粗黑_GBK</vt:lpstr>
      <vt:lpstr>ITC Avant Garde Std XLt</vt:lpstr>
      <vt:lpstr>方正正纤黑简体</vt:lpstr>
      <vt:lpstr>微软雅黑</vt:lpstr>
      <vt:lpstr>Impact</vt:lpstr>
      <vt:lpstr>黑体</vt:lpstr>
      <vt:lpstr>方正稚艺简体</vt:lpstr>
      <vt:lpstr>Gill Sans</vt:lpstr>
      <vt:lpstr>Roboto Bold</vt:lpstr>
      <vt:lpstr>Roboto Light</vt:lpstr>
      <vt:lpstr>华文黑体</vt:lpstr>
      <vt:lpstr>方正大黑_GBK</vt:lpstr>
      <vt:lpstr>方正黑体_GBK</vt:lpstr>
      <vt:lpstr>思源黑体 CN Medium</vt:lpstr>
      <vt:lpstr>方正兰亭纤黑_GBK</vt:lpstr>
      <vt:lpstr>Open Sans</vt:lpstr>
      <vt:lpstr>Lato</vt:lpstr>
      <vt:lpstr>Roboto</vt:lpstr>
      <vt:lpstr>Verdana</vt:lpstr>
      <vt:lpstr>굴림</vt:lpstr>
      <vt:lpstr>方正准圆简体</vt:lpstr>
      <vt:lpstr>MS PGothic</vt:lpstr>
      <vt:lpstr>AgencyFB-Regular</vt:lpstr>
      <vt:lpstr>Arial Unicode MS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38</cp:revision>
  <dcterms:created xsi:type="dcterms:W3CDTF">2015-10-23T06:19:00Z</dcterms:created>
  <dcterms:modified xsi:type="dcterms:W3CDTF">2023-05-08T04:15:52Z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