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2"/>
    <p:sldMasterId id="2147483671" r:id="rId3"/>
  </p:sldMasterIdLst>
  <p:notesMasterIdLst>
    <p:notesMasterId r:id="rId4"/>
  </p:notesMasterIdLst>
  <p:handoutMasterIdLst>
    <p:handoutMasterId r:id="rId5"/>
  </p:handoutMasterIdLst>
  <p:sldIdLst>
    <p:sldId id="323" r:id="rId6"/>
    <p:sldId id="324" r:id="rId7"/>
    <p:sldId id="325" r:id="rId8"/>
    <p:sldId id="326" r:id="rId9"/>
    <p:sldId id="331" r:id="rId10"/>
    <p:sldId id="332" r:id="rId11"/>
    <p:sldId id="333" r:id="rId12"/>
    <p:sldId id="327" r:id="rId13"/>
    <p:sldId id="334" r:id="rId14"/>
    <p:sldId id="336" r:id="rId15"/>
    <p:sldId id="337" r:id="rId16"/>
    <p:sldId id="338" r:id="rId17"/>
    <p:sldId id="335" r:id="rId18"/>
    <p:sldId id="328" r:id="rId19"/>
    <p:sldId id="339" r:id="rId20"/>
    <p:sldId id="341" r:id="rId21"/>
    <p:sldId id="340" r:id="rId22"/>
    <p:sldId id="342" r:id="rId23"/>
    <p:sldId id="329" r:id="rId24"/>
    <p:sldId id="344" r:id="rId25"/>
    <p:sldId id="343" r:id="rId26"/>
    <p:sldId id="345" r:id="rId27"/>
    <p:sldId id="346" r:id="rId28"/>
    <p:sldId id="347" r:id="rId29"/>
    <p:sldId id="330" r:id="rId30"/>
    <p:sldId id="354" r:id="rId31"/>
    <p:sldId id="376"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p:cmAuthor id="1" name="Vagun Vagun" initials="VV"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6" autoAdjust="0"/>
    <p:restoredTop sz="96318" autoAdjust="0"/>
  </p:normalViewPr>
  <p:slideViewPr>
    <p:cSldViewPr snapToGrid="0">
      <p:cViewPr varScale="1">
        <p:scale>
          <a:sx n="109" d="100"/>
          <a:sy n="109" d="100"/>
        </p:scale>
        <p:origin x="948"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2.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tags" Target="tags/tag6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blipFill dpi="0" rotWithShape="1">
          <a:blip r:embed="rId1"/>
          <a:stretch>
            <a:fillRect/>
          </a:stretch>
        </a:blipFill>
        <a:effectLst/>
      </p:bgPr>
    </p:bg>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2.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alphaModFix amt="50000"/>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image" Target="../media/image6.jpeg" /><Relationship Id="rId4"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openxmlformats.org/officeDocument/2006/relationships/image" Target="../media/image8.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image" Target="../media/image3.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1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13.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image" Target="../media/image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 Id="rId3" Type="http://schemas.openxmlformats.org/officeDocument/2006/relationships/image" Target="../media/image1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 Id="rId3" Type="http://schemas.openxmlformats.org/officeDocument/2006/relationships/image" Target="../media/image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5.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4.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5.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357009" y="2501900"/>
            <a:ext cx="600164" cy="1854200"/>
          </a:xfrm>
          <a:prstGeom prst="rect">
            <a:avLst/>
          </a:prstGeom>
          <a:noFill/>
        </p:spPr>
        <p:txBody>
          <a:bodyPr vert="eaVert" wrap="square" rtlCol="0">
            <a:spAutoFit/>
          </a:bodyPr>
          <a:lstStyle/>
          <a:p>
            <a:pPr algn="dist">
              <a:lnSpc>
                <a:spcPct val="150000"/>
              </a:lnSpc>
            </a:pPr>
            <a:r>
              <a:rPr lang="en-US" altLang="zh-CN">
                <a:solidFill>
                  <a:schemeClr val="bg1"/>
                </a:solidFill>
                <a:latin typeface="字魂58号-创中黑" panose="00000500000000000000" pitchFamily="2" charset="-122"/>
                <a:ea typeface="字魂58号-创中黑" panose="00000500000000000000" pitchFamily="2" charset="-122"/>
                <a:cs typeface="字体视界-简圆体" panose="02010601030101010101" charset="-122"/>
              </a:rPr>
              <a:t>YOUR LOGO</a:t>
            </a:r>
            <a:endParaRPr lang="en-US" altLang="zh-CN">
              <a:solidFill>
                <a:schemeClr val="bg1"/>
              </a:solidFill>
              <a:latin typeface="字魂58号-创中黑" panose="00000500000000000000" pitchFamily="2" charset="-122"/>
              <a:ea typeface="字魂58号-创中黑" panose="00000500000000000000" pitchFamily="2" charset="-122"/>
              <a:cs typeface="字体视界-简圆体" panose="02010601030101010101" charset="-122"/>
            </a:endParaRPr>
          </a:p>
        </p:txBody>
      </p:sp>
      <p:sp>
        <p:nvSpPr>
          <p:cNvPr id="16" name="矩形 15"/>
          <p:cNvSpPr/>
          <p:nvPr/>
        </p:nvSpPr>
        <p:spPr>
          <a:xfrm>
            <a:off x="2945745" y="2247521"/>
            <a:ext cx="5618045" cy="900246"/>
          </a:xfrm>
          <a:prstGeom prst="rect">
            <a:avLst/>
          </a:prstGeom>
        </p:spPr>
        <p:txBody>
          <a:bodyPr wrap="square" lIns="68580" tIns="34290" rIns="68580" bIns="34290">
            <a:spAutoFit/>
          </a:bodyPr>
          <a:lstStyle/>
          <a:p>
            <a:pPr algn="ctr">
              <a:defRPr/>
            </a:pPr>
            <a:r>
              <a:rPr lang="en-US" altLang="zh-CN" sz="5400" spc="225">
                <a:solidFill>
                  <a:srgbClr val="BCA890"/>
                </a:solidFill>
                <a:latin typeface="包图粗朗体" panose="02000000000000000000" pitchFamily="2" charset="-122"/>
                <a:ea typeface="包图粗朗体" panose="02000000000000000000" pitchFamily="2" charset="-122"/>
                <a:cs typeface="+mn-ea"/>
                <a:sym typeface="+mn-lt"/>
              </a:rPr>
              <a:t>Work Summary</a:t>
            </a:r>
            <a:endParaRPr sz="5400" spc="225">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2586037" y="3206363"/>
            <a:ext cx="6506508" cy="1223412"/>
          </a:xfrm>
          <a:prstGeom prst="rect">
            <a:avLst/>
          </a:prstGeom>
        </p:spPr>
        <p:txBody>
          <a:bodyPr wrap="square" lIns="68580" tIns="34290" rIns="68580" bIns="34290">
            <a:spAutoFit/>
          </a:bodyPr>
          <a:lstStyle/>
          <a:p>
            <a:pPr algn="ctr">
              <a:defRPr/>
            </a:pPr>
            <a:r>
              <a:rPr lang="zh-CN" altLang="en-US" sz="7500" spc="225">
                <a:solidFill>
                  <a:schemeClr val="bg1"/>
                </a:solidFill>
                <a:latin typeface="字魂59号-创粗黑" panose="00000500000000000000" pitchFamily="2" charset="-122"/>
                <a:ea typeface="字魂59号-创粗黑" panose="00000500000000000000" pitchFamily="2" charset="-122"/>
                <a:cs typeface="+mn-ea"/>
              </a:rPr>
              <a:t>年终工作总结</a:t>
            </a:r>
            <a:endParaRPr sz="7500" spc="225">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8" name="文本框 17"/>
          <p:cNvSpPr txBox="1"/>
          <p:nvPr/>
        </p:nvSpPr>
        <p:spPr>
          <a:xfrm>
            <a:off x="4905555" y="5139824"/>
            <a:ext cx="2087880" cy="553085"/>
          </a:xfrm>
          <a:prstGeom prst="rect">
            <a:avLst/>
          </a:prstGeom>
          <a:noFill/>
        </p:spPr>
        <p:txBody>
          <a:bodyPr wrap="none" rtlCol="0">
            <a:spAutoFit/>
          </a:bodyPr>
          <a:lstStyle/>
          <a:p>
            <a:pPr>
              <a:lnSpc>
                <a:spcPct val="150000"/>
              </a:lnSpc>
            </a:pPr>
            <a:r>
              <a:rPr lang="en-US" altLang="zh-CN" sz="200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rPr>
              <a:t>Design by PPT</a:t>
            </a:r>
            <a:r>
              <a:rPr lang="zh-CN" altLang="en-US" sz="200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rPr>
              <a:t>汇</a:t>
            </a:r>
            <a:endParaRPr lang="zh-CN" altLang="en-US" sz="200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750"/>
                                        <p:tgtEl>
                                          <p:spTgt spid="15"/>
                                        </p:tgtEl>
                                      </p:cBhvr>
                                    </p:animEffect>
                                  </p:childTnLst>
                                </p:cTn>
                              </p:par>
                            </p:childTnLst>
                          </p:cTn>
                        </p:par>
                        <p:par>
                          <p:cTn id="22" fill="hold" nodeType="afterGroup">
                            <p:stCondLst>
                              <p:cond delay="1250"/>
                            </p:stCondLst>
                            <p:childTnLst>
                              <p:par>
                                <p:cTn id="23" presetID="2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par>
                          <p:cTn id="26" fill="hold" nodeType="afterGroup">
                            <p:stCondLst>
                              <p:cond delay="1750"/>
                            </p:stCondLst>
                            <p:childTnLst>
                              <p:par>
                                <p:cTn id="27" presetID="2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par>
                          <p:cTn id="30" fill="hold" nodeType="afterGroup">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 y="0"/>
            <a:ext cx="12188971" cy="4089400"/>
          </a:xfrm>
          <a:prstGeom prst="rect">
            <a:avLst/>
          </a:prstGeom>
        </p:spPr>
      </p:pic>
      <p:sp>
        <p:nvSpPr>
          <p:cNvPr id="8" name="矩形 7"/>
          <p:cNvSpPr/>
          <p:nvPr/>
        </p:nvSpPr>
        <p:spPr>
          <a:xfrm>
            <a:off x="812800" y="2374900"/>
            <a:ext cx="108966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236" y="2702753"/>
            <a:ext cx="2099667" cy="2550031"/>
          </a:xfrm>
          <a:prstGeom prst="rect">
            <a:avLst/>
          </a:prstGeom>
        </p:spPr>
      </p:pic>
      <p:sp>
        <p:nvSpPr>
          <p:cNvPr id="10" name="文本框 9"/>
          <p:cNvSpPr txBox="1"/>
          <p:nvPr/>
        </p:nvSpPr>
        <p:spPr>
          <a:xfrm>
            <a:off x="3880599"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3848215"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3880599"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a:solidFill>
                  <a:schemeClr val="tx1">
                    <a:lumMod val="75000"/>
                    <a:lumOff val="25000"/>
                  </a:schemeClr>
                </a:solidFill>
                <a:latin typeface="包图粗朗体" panose="02000000000000000000" pitchFamily="2" charset="-122"/>
                <a:ea typeface="包图粗朗体" panose="02000000000000000000" pitchFamily="2" charset="-122"/>
              </a:rPr>
              <a:t>20XX.01.01</a:t>
            </a:r>
            <a:endParaRPr lang="zh-CN" altLang="en-US" sz="1600">
              <a:solidFill>
                <a:schemeClr val="tx1">
                  <a:lumMod val="75000"/>
                  <a:lumOff val="25000"/>
                </a:schemeClr>
              </a:solidFill>
              <a:latin typeface="包图粗朗体" panose="02000000000000000000" pitchFamily="2" charset="-122"/>
              <a:ea typeface="包图粗朗体" panose="02000000000000000000" pitchFamily="2" charset="-122"/>
            </a:endParaRPr>
          </a:p>
        </p:txBody>
      </p:sp>
      <p:sp>
        <p:nvSpPr>
          <p:cNvPr id="13" name="文本框 12"/>
          <p:cNvSpPr txBox="1"/>
          <p:nvPr/>
        </p:nvSpPr>
        <p:spPr>
          <a:xfrm>
            <a:off x="6369684"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6337300"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文本框 14"/>
          <p:cNvSpPr txBox="1"/>
          <p:nvPr/>
        </p:nvSpPr>
        <p:spPr>
          <a:xfrm>
            <a:off x="6369684"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a:solidFill>
                  <a:schemeClr val="tx1">
                    <a:lumMod val="75000"/>
                    <a:lumOff val="25000"/>
                  </a:schemeClr>
                </a:solidFill>
                <a:latin typeface="包图粗朗体" panose="02000000000000000000" pitchFamily="2" charset="-122"/>
                <a:ea typeface="包图粗朗体" panose="02000000000000000000" pitchFamily="2" charset="-122"/>
              </a:rPr>
              <a:t>20XX.01.01</a:t>
            </a:r>
            <a:endParaRPr lang="zh-CN" altLang="en-US" sz="1600">
              <a:solidFill>
                <a:schemeClr val="tx1">
                  <a:lumMod val="75000"/>
                  <a:lumOff val="25000"/>
                </a:schemeClr>
              </a:solidFill>
              <a:latin typeface="包图粗朗体" panose="02000000000000000000" pitchFamily="2" charset="-122"/>
              <a:ea typeface="包图粗朗体" panose="02000000000000000000" pitchFamily="2" charset="-122"/>
            </a:endParaRPr>
          </a:p>
        </p:txBody>
      </p:sp>
      <p:sp>
        <p:nvSpPr>
          <p:cNvPr id="16" name="文本框 15"/>
          <p:cNvSpPr txBox="1"/>
          <p:nvPr/>
        </p:nvSpPr>
        <p:spPr>
          <a:xfrm>
            <a:off x="8890634"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文本框 16"/>
          <p:cNvSpPr txBox="1"/>
          <p:nvPr/>
        </p:nvSpPr>
        <p:spPr>
          <a:xfrm>
            <a:off x="8858250"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文本框 17"/>
          <p:cNvSpPr txBox="1"/>
          <p:nvPr/>
        </p:nvSpPr>
        <p:spPr>
          <a:xfrm>
            <a:off x="8890634"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a:solidFill>
                  <a:schemeClr val="tx1">
                    <a:lumMod val="75000"/>
                    <a:lumOff val="25000"/>
                  </a:schemeClr>
                </a:solidFill>
                <a:latin typeface="包图粗朗体" panose="02000000000000000000" pitchFamily="2" charset="-122"/>
                <a:ea typeface="包图粗朗体" panose="02000000000000000000" pitchFamily="2" charset="-122"/>
              </a:rPr>
              <a:t>20XX.01.01</a:t>
            </a:r>
            <a:endParaRPr lang="zh-CN" altLang="en-US" sz="1600">
              <a:solidFill>
                <a:schemeClr val="tx1">
                  <a:lumMod val="75000"/>
                  <a:lumOff val="25000"/>
                </a:schemeClr>
              </a:solidFill>
              <a:latin typeface="包图粗朗体" panose="02000000000000000000" pitchFamily="2" charset="-122"/>
              <a:ea typeface="包图粗朗体" panose="02000000000000000000" pitchFamily="2" charset="-122"/>
            </a:endParaRPr>
          </a:p>
        </p:txBody>
      </p: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childTnLst>
                          </p:cTn>
                        </p:par>
                        <p:par>
                          <p:cTn id="23" fill="hold" nodeType="afterGroup">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par>
                          <p:cTn id="28" fill="hold" nodeType="afterGroup">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par>
                          <p:cTn id="33" fill="hold" nodeType="afterGroup">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p:tgtEl>
                                          <p:spTgt spid="15"/>
                                        </p:tgtEl>
                                        <p:attrNameLst>
                                          <p:attrName>ppt_y</p:attrName>
                                        </p:attrNameLst>
                                      </p:cBhvr>
                                      <p:tavLst>
                                        <p:tav tm="0">
                                          <p:val>
                                            <p:strVal val="#ppt_y+#ppt_h*1.125000"/>
                                          </p:val>
                                        </p:tav>
                                        <p:tav tm="100000">
                                          <p:val>
                                            <p:strVal val="#ppt_y"/>
                                          </p:val>
                                        </p:tav>
                                      </p:tavLst>
                                    </p:anim>
                                    <p:animEffect transition="in" filter="wipe(up)">
                                      <p:cBhvr>
                                        <p:cTn id="37" dur="500"/>
                                        <p:tgtEl>
                                          <p:spTgt spid="15"/>
                                        </p:tgtEl>
                                      </p:cBhvr>
                                    </p:animEffect>
                                  </p:childTnLst>
                                </p:cTn>
                              </p:par>
                            </p:childTnLst>
                          </p:cTn>
                        </p:par>
                        <p:par>
                          <p:cTn id="38" fill="hold" nodeType="afterGroup">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p:tgtEl>
                                          <p:spTgt spid="16"/>
                                        </p:tgtEl>
                                        <p:attrNameLst>
                                          <p:attrName>ppt_y</p:attrName>
                                        </p:attrNameLst>
                                      </p:cBhvr>
                                      <p:tavLst>
                                        <p:tav tm="0">
                                          <p:val>
                                            <p:strVal val="#ppt_y+#ppt_h*1.125000"/>
                                          </p:val>
                                        </p:tav>
                                        <p:tav tm="100000">
                                          <p:val>
                                            <p:strVal val="#ppt_y"/>
                                          </p:val>
                                        </p:tav>
                                      </p:tavLst>
                                    </p:anim>
                                    <p:animEffect transition="in" filter="wipe(up)">
                                      <p:cBhvr>
                                        <p:cTn id="42" dur="500"/>
                                        <p:tgtEl>
                                          <p:spTgt spid="16"/>
                                        </p:tgtEl>
                                      </p:cBhvr>
                                    </p:animEffect>
                                  </p:childTnLst>
                                </p:cTn>
                              </p:par>
                            </p:childTnLst>
                          </p:cTn>
                        </p:par>
                        <p:par>
                          <p:cTn id="43" fill="hold" nodeType="afterGroup">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p:tgtEl>
                                          <p:spTgt spid="17"/>
                                        </p:tgtEl>
                                        <p:attrNameLst>
                                          <p:attrName>ppt_y</p:attrName>
                                        </p:attrNameLst>
                                      </p:cBhvr>
                                      <p:tavLst>
                                        <p:tav tm="0">
                                          <p:val>
                                            <p:strVal val="#ppt_y+#ppt_h*1.125000"/>
                                          </p:val>
                                        </p:tav>
                                        <p:tav tm="100000">
                                          <p:val>
                                            <p:strVal val="#ppt_y"/>
                                          </p:val>
                                        </p:tav>
                                      </p:tavLst>
                                    </p:anim>
                                    <p:animEffect transition="in" filter="wipe(up)">
                                      <p:cBhvr>
                                        <p:cTn id="47" dur="500"/>
                                        <p:tgtEl>
                                          <p:spTgt spid="17"/>
                                        </p:tgtEl>
                                      </p:cBhvr>
                                    </p:animEffect>
                                  </p:childTnLst>
                                </p:cTn>
                              </p:par>
                            </p:childTnLst>
                          </p:cTn>
                        </p:par>
                        <p:par>
                          <p:cTn id="48" fill="hold" nodeType="afterGroup">
                            <p:stCondLst>
                              <p:cond delay="4500"/>
                            </p:stCondLst>
                            <p:childTnLst>
                              <p:par>
                                <p:cTn id="49" presetID="1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p:tgtEl>
                                          <p:spTgt spid="18"/>
                                        </p:tgtEl>
                                        <p:attrNameLst>
                                          <p:attrName>ppt_y</p:attrName>
                                        </p:attrNameLst>
                                      </p:cBhvr>
                                      <p:tavLst>
                                        <p:tav tm="0">
                                          <p:val>
                                            <p:strVal val="#ppt_y+#ppt_h*1.125000"/>
                                          </p:val>
                                        </p:tav>
                                        <p:tav tm="100000">
                                          <p:val>
                                            <p:strVal val="#ppt_y"/>
                                          </p:val>
                                        </p:tav>
                                      </p:tavLst>
                                    </p:anim>
                                    <p:animEffect transition="in" filter="wipe(up)">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565" y="1098340"/>
            <a:ext cx="6699435" cy="4462226"/>
          </a:xfrm>
          <a:prstGeom prst="rect">
            <a:avLst/>
          </a:prstGeom>
        </p:spPr>
      </p:pic>
      <p:sp>
        <p:nvSpPr>
          <p:cNvPr id="11" name="矩形 10"/>
          <p:cNvSpPr/>
          <p:nvPr/>
        </p:nvSpPr>
        <p:spPr>
          <a:xfrm>
            <a:off x="0" y="1096309"/>
            <a:ext cx="5829300" cy="446629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76299" y="4033344"/>
            <a:ext cx="6552615" cy="102783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7"/>
          <p:cNvSpPr txBox="1"/>
          <p:nvPr/>
        </p:nvSpPr>
        <p:spPr>
          <a:xfrm>
            <a:off x="777901" y="1810471"/>
            <a:ext cx="3467616" cy="584775"/>
          </a:xfrm>
          <a:prstGeom prst="rect">
            <a:avLst/>
          </a:prstGeom>
          <a:noFill/>
        </p:spPr>
        <p:txBody>
          <a:bodyPr wrap="none" rtlCol="0">
            <a:spAutoFit/>
          </a:bodyPr>
          <a:lstStyle/>
          <a:p>
            <a:r>
              <a:rPr lang="zh-CN" altLang="en-US" sz="320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endParaRPr lang="zh-CN" altLang="en-US" sz="320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4" name="Google Shape;86;p19"/>
          <p:cNvSpPr txBox="1"/>
          <p:nvPr/>
        </p:nvSpPr>
        <p:spPr>
          <a:xfrm>
            <a:off x="771600" y="1453591"/>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ct val="0"/>
              </a:spcBef>
              <a:spcAft>
                <a:spcPct val="0"/>
              </a:spcAft>
              <a:buNone/>
            </a:pPr>
            <a:r>
              <a:rPr lang="en-US" sz="2400" b="0" i="0" u="none" strike="noStrike" cap="none">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5" name="TextBox 24"/>
          <p:cNvSpPr txBox="1"/>
          <p:nvPr/>
        </p:nvSpPr>
        <p:spPr>
          <a:xfrm>
            <a:off x="777900" y="2608478"/>
            <a:ext cx="4714665" cy="102782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ct val="0"/>
              </a:spcBef>
              <a:spcAft>
                <a:spcPct val="0"/>
              </a:spcAft>
              <a:buClrTx/>
              <a:buSzTx/>
              <a:buFontTx/>
              <a:buNone/>
              <a:defRPr/>
            </a:pPr>
            <a:r>
              <a:rPr lang="zh-CN" altLang="en-US" sz="140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a:t>
            </a:r>
            <a:endParaRPr kumimoji="0" lang="zh-CN" altLang="en-US" sz="1400" b="0" i="0" u="none" strike="noStrike" kern="1200" cap="none" spc="0" normalizeH="0" baseline="0" noProof="0">
              <a:ln>
                <a:noFill/>
              </a:ln>
              <a:solidFill>
                <a:schemeClr val="bg1"/>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6" name="TextBox 8"/>
          <p:cNvSpPr txBox="1"/>
          <p:nvPr/>
        </p:nvSpPr>
        <p:spPr>
          <a:xfrm>
            <a:off x="1508147" y="4110737"/>
            <a:ext cx="2268667" cy="646331"/>
          </a:xfrm>
          <a:prstGeom prst="rect">
            <a:avLst/>
          </a:prstGeom>
          <a:noFill/>
        </p:spPr>
        <p:txBody>
          <a:bodyPr wrap="square" rtlCol="0">
            <a:spAutoFit/>
          </a:bodyPr>
          <a:lstStyle/>
          <a:p>
            <a:r>
              <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文本框 16"/>
          <p:cNvSpPr txBox="1"/>
          <p:nvPr/>
        </p:nvSpPr>
        <p:spPr>
          <a:xfrm>
            <a:off x="1508147" y="4565779"/>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a:solidFill>
                  <a:schemeClr val="bg1"/>
                </a:solidFill>
                <a:latin typeface="字魂58号-创中黑" panose="00000500000000000000" pitchFamily="2" charset="-122"/>
                <a:ea typeface="字魂58号-创中黑" panose="00000500000000000000" pitchFamily="2" charset="-122"/>
              </a:rPr>
              <a:t>您的文字内容</a:t>
            </a:r>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22" name="TextBox 8"/>
          <p:cNvSpPr txBox="1"/>
          <p:nvPr/>
        </p:nvSpPr>
        <p:spPr>
          <a:xfrm>
            <a:off x="3417664" y="4119374"/>
            <a:ext cx="2268667" cy="646331"/>
          </a:xfrm>
          <a:prstGeom prst="rect">
            <a:avLst/>
          </a:prstGeom>
          <a:noFill/>
        </p:spPr>
        <p:txBody>
          <a:bodyPr wrap="square" rtlCol="0">
            <a:spAutoFit/>
          </a:bodyPr>
          <a:lstStyle/>
          <a:p>
            <a:r>
              <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3" name="文本框 22"/>
          <p:cNvSpPr txBox="1"/>
          <p:nvPr/>
        </p:nvSpPr>
        <p:spPr>
          <a:xfrm>
            <a:off x="3417664" y="4574416"/>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a:solidFill>
                  <a:schemeClr val="bg1"/>
                </a:solidFill>
                <a:latin typeface="字魂58号-创中黑" panose="00000500000000000000" pitchFamily="2" charset="-122"/>
                <a:ea typeface="字魂58号-创中黑" panose="00000500000000000000" pitchFamily="2" charset="-122"/>
              </a:rPr>
              <a:t>您的文字内容</a:t>
            </a:r>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24" name="TextBox 8"/>
          <p:cNvSpPr txBox="1"/>
          <p:nvPr/>
        </p:nvSpPr>
        <p:spPr>
          <a:xfrm>
            <a:off x="5376429" y="4093974"/>
            <a:ext cx="2268667" cy="646331"/>
          </a:xfrm>
          <a:prstGeom prst="rect">
            <a:avLst/>
          </a:prstGeom>
          <a:noFill/>
        </p:spPr>
        <p:txBody>
          <a:bodyPr wrap="square" rtlCol="0">
            <a:spAutoFit/>
          </a:bodyPr>
          <a:lstStyle/>
          <a:p>
            <a:r>
              <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5" name="文本框 24"/>
          <p:cNvSpPr txBox="1"/>
          <p:nvPr/>
        </p:nvSpPr>
        <p:spPr>
          <a:xfrm>
            <a:off x="5376429" y="4574416"/>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a:solidFill>
                  <a:schemeClr val="bg1"/>
                </a:solidFill>
                <a:latin typeface="字魂58号-创中黑" panose="00000500000000000000" pitchFamily="2" charset="-122"/>
                <a:ea typeface="字魂58号-创中黑" panose="00000500000000000000" pitchFamily="2" charset="-122"/>
              </a:rPr>
              <a:t>您的文字内容</a:t>
            </a:r>
            <a:endParaRPr lang="zh-CN" altLang="en-US">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nodeType="afterGroup">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par>
                          <p:cTn id="21" fill="hold" nodeType="afterGroup">
                            <p:stCondLst>
                              <p:cond delay="1000"/>
                            </p:stCondLst>
                            <p:childTnLst>
                              <p:par>
                                <p:cTn id="22" presetID="1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ppt_y</p:attrName>
                                        </p:attrNameLst>
                                      </p:cBhvr>
                                      <p:tavLst>
                                        <p:tav tm="0">
                                          <p:val>
                                            <p:strVal val="#ppt_y+#ppt_h*1.125000"/>
                                          </p:val>
                                        </p:tav>
                                        <p:tav tm="100000">
                                          <p:val>
                                            <p:strVal val="#ppt_y"/>
                                          </p:val>
                                        </p:tav>
                                      </p:tavLst>
                                    </p:anim>
                                    <p:animEffect transition="in" filter="wipe(up)">
                                      <p:cBhvr>
                                        <p:cTn id="25" dur="500"/>
                                        <p:tgtEl>
                                          <p:spTgt spid="23"/>
                                        </p:tgtEl>
                                      </p:cBhvr>
                                    </p:animEffect>
                                  </p:childTnLst>
                                </p:cTn>
                              </p:par>
                            </p:childTnLst>
                          </p:cTn>
                        </p:par>
                        <p:par>
                          <p:cTn id="26" fill="hold" nodeType="afterGroup">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ppt_y</p:attrName>
                                        </p:attrNameLst>
                                      </p:cBhvr>
                                      <p:tavLst>
                                        <p:tav tm="0">
                                          <p:val>
                                            <p:strVal val="#ppt_y+#ppt_h*1.125000"/>
                                          </p:val>
                                        </p:tav>
                                        <p:tav tm="100000">
                                          <p:val>
                                            <p:strVal val="#ppt_y"/>
                                          </p:val>
                                        </p:tav>
                                      </p:tavLst>
                                    </p:anim>
                                    <p:animEffect transition="in" filter="wipe(up)">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P spid="17" grpId="0"/>
      <p:bldP spid="23" grpId="0"/>
      <p:bldP spid="2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矩形 22"/>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289566" y="1917700"/>
            <a:ext cx="3467616" cy="3785166"/>
          </a:xfrm>
          <a:prstGeom prst="rect">
            <a:avLst/>
          </a:prstGeom>
          <a:noFill/>
          <a:ln w="38100">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26" name="TextBox 7"/>
          <p:cNvSpPr txBox="1"/>
          <p:nvPr/>
        </p:nvSpPr>
        <p:spPr>
          <a:xfrm>
            <a:off x="1120801" y="2172979"/>
            <a:ext cx="3467616" cy="584775"/>
          </a:xfrm>
          <a:prstGeom prst="rect">
            <a:avLst/>
          </a:prstGeom>
          <a:noFill/>
        </p:spPr>
        <p:txBody>
          <a:bodyPr wrap="none" rtlCol="0">
            <a:spAutoFit/>
          </a:bodyPr>
          <a:lstStyle/>
          <a:p>
            <a:r>
              <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endPar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7" name="Google Shape;86;p19"/>
          <p:cNvSpPr txBox="1"/>
          <p:nvPr/>
        </p:nvSpPr>
        <p:spPr>
          <a:xfrm>
            <a:off x="1114500" y="1816099"/>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ct val="0"/>
              </a:spcBef>
              <a:spcAft>
                <a:spcPct val="0"/>
              </a:spcAft>
              <a:buNone/>
            </a:pPr>
            <a:r>
              <a:rPr lang="en-US" sz="2400"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28" name="TextBox 24"/>
          <p:cNvSpPr txBox="1"/>
          <p:nvPr/>
        </p:nvSpPr>
        <p:spPr>
          <a:xfrm>
            <a:off x="1120800" y="2970986"/>
            <a:ext cx="5400650" cy="1027829"/>
          </a:xfrm>
          <a:prstGeom prst="rect">
            <a:avLst/>
          </a:prstGeom>
          <a:noFill/>
        </p:spPr>
        <p:txBody>
          <a:bodyPr wrap="square" lIns="91423" tIns="45712" rIns="91423" bIns="45712" rtlCol="0">
            <a:spAutoFit/>
          </a:bodyPr>
          <a:lstStyle/>
          <a:p>
            <a:pPr lvl="0" defTabSz="1217930">
              <a:lnSpc>
                <a:spcPct val="150000"/>
              </a:lnSpc>
              <a:defRPr/>
            </a:pPr>
            <a:r>
              <a:rPr lang="zh-CN" altLang="en-US" sz="140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a:t>
            </a:r>
            <a:r>
              <a:rPr lang="en-US" altLang="zh-CN" sz="140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a:t>
            </a:r>
            <a:endParaRPr kumimoji="0" lang="zh-CN" altLang="en-US" sz="14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9" name="TextBox 5"/>
          <p:cNvSpPr txBox="1"/>
          <p:nvPr/>
        </p:nvSpPr>
        <p:spPr>
          <a:xfrm>
            <a:off x="3905300" y="4511804"/>
            <a:ext cx="2268667" cy="923330"/>
          </a:xfrm>
          <a:prstGeom prst="rect">
            <a:avLst/>
          </a:prstGeom>
          <a:noFill/>
        </p:spPr>
        <p:txBody>
          <a:bodyPr wrap="square" rtlCol="0">
            <a:spAutoFit/>
          </a:bodyPr>
          <a:lstStyle/>
          <a:p>
            <a:r>
              <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8</a:t>
            </a:r>
            <a:r>
              <a:rPr lang="en-US" sz="36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0" name="Rectangle 6"/>
          <p:cNvSpPr/>
          <p:nvPr/>
        </p:nvSpPr>
        <p:spPr>
          <a:xfrm>
            <a:off x="3905300" y="5454779"/>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1" name="Rectangle 7"/>
          <p:cNvSpPr/>
          <p:nvPr/>
        </p:nvSpPr>
        <p:spPr>
          <a:xfrm>
            <a:off x="1184671" y="5435134"/>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2" name="TextBox 8"/>
          <p:cNvSpPr txBox="1"/>
          <p:nvPr/>
        </p:nvSpPr>
        <p:spPr>
          <a:xfrm>
            <a:off x="1184671" y="4492159"/>
            <a:ext cx="2268667" cy="923330"/>
          </a:xfrm>
          <a:prstGeom prst="rect">
            <a:avLst/>
          </a:prstGeom>
          <a:noFill/>
        </p:spPr>
        <p:txBody>
          <a:bodyPr wrap="square" rtlCol="0">
            <a:spAutoFit/>
          </a:bodyPr>
          <a:lstStyle/>
          <a:p>
            <a:r>
              <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3</a:t>
            </a:r>
            <a:r>
              <a:rPr lang="en-US" altLang="zh-CN"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36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3" name="文本框 32"/>
          <p:cNvSpPr txBox="1"/>
          <p:nvPr/>
        </p:nvSpPr>
        <p:spPr>
          <a:xfrm>
            <a:off x="7600974" y="4047659"/>
            <a:ext cx="2844800" cy="116153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6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r>
              <a:rPr lang="en-US" altLang="zh-CN" sz="160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Please enter text here.</a:t>
            </a:r>
            <a:endParaRPr lang="en-US" sz="16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4" name="Freeform 171"/>
          <p:cNvSpPr>
            <a:spLocks noEditPoints="1"/>
          </p:cNvSpPr>
          <p:nvPr/>
        </p:nvSpPr>
        <p:spPr bwMode="auto">
          <a:xfrm>
            <a:off x="8535471" y="2593430"/>
            <a:ext cx="975806" cy="960558"/>
          </a:xfrm>
          <a:custGeom>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7">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rgbClr val="66676C"/>
          </a:solidFill>
          <a:ln w="9525">
            <a:solidFill>
              <a:srgbClr val="66676C"/>
            </a:solidFill>
            <a:round/>
          </a:ln>
        </p:spPr>
        <p:txBody>
          <a:bodyPr vert="horz" wrap="square" lIns="121920" tIns="60960" rIns="121920" bIns="60960" numCol="1" anchor="t" anchorCtr="0" compatLnSpc="1"/>
          <a:lstStyle/>
          <a:p>
            <a:endParaRPr lang="en-US" sz="2400">
              <a:latin typeface="字魂58号-创中黑" panose="00000500000000000000" pitchFamily="2" charset="-122"/>
              <a:ea typeface="字魂58号-创中黑" panose="00000500000000000000" pitchFamily="2" charset="-122"/>
            </a:endParaRPr>
          </a:p>
        </p:txBody>
      </p: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nodeType="afterGroup">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8" grpId="0"/>
      <p:bldP spid="3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289300"/>
            <a:ext cx="12192000" cy="356870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26530" y="2013790"/>
            <a:ext cx="2551020" cy="255102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20490" y="2013790"/>
            <a:ext cx="2551020" cy="2551020"/>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14450" y="1976053"/>
            <a:ext cx="2551020" cy="2551020"/>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746248"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bg1"/>
                </a:solidFill>
                <a:latin typeface="字魂58号-创中黑" panose="00000500000000000000" pitchFamily="2" charset="-122"/>
                <a:ea typeface="字魂58号-创中黑" panose="00000500000000000000" pitchFamily="2" charset="-122"/>
              </a:rPr>
              <a:t>Please enter text here.</a:t>
            </a:r>
            <a:r>
              <a:rPr lang="en-US" sz="1200" err="1">
                <a:solidFill>
                  <a:schemeClr val="bg1"/>
                </a:solidFill>
                <a:latin typeface="字魂58号-创中黑" panose="00000500000000000000" pitchFamily="2" charset="-122"/>
                <a:ea typeface="字魂58号-创中黑" panose="00000500000000000000" pitchFamily="2" charset="-122"/>
                <a:sym typeface="+mn-ea"/>
              </a:rPr>
              <a:t>Please enter text here.Please enter text here.</a:t>
            </a:r>
            <a:r>
              <a:rPr lang="en-US" altLang="zh-CN" sz="120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a:solidFill>
                <a:schemeClr val="bg1"/>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2139346"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bg1"/>
                </a:solidFill>
                <a:latin typeface="字魂58号-创中黑" panose="00000500000000000000" pitchFamily="2" charset="-122"/>
                <a:ea typeface="字魂58号-创中黑" panose="00000500000000000000" pitchFamily="2" charset="-122"/>
              </a:rPr>
              <a:t>输入标题</a:t>
            </a:r>
            <a:endParaRPr lang="zh-CN" altLang="en-US" sz="2400">
              <a:solidFill>
                <a:schemeClr val="bg1"/>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4899741"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bg1"/>
                </a:solidFill>
                <a:latin typeface="字魂58号-创中黑" panose="00000500000000000000" pitchFamily="2" charset="-122"/>
                <a:ea typeface="字魂58号-创中黑" panose="00000500000000000000" pitchFamily="2" charset="-122"/>
              </a:rPr>
              <a:t>Please enter text here.</a:t>
            </a:r>
            <a:r>
              <a:rPr lang="en-US" sz="1200" err="1">
                <a:solidFill>
                  <a:schemeClr val="bg1"/>
                </a:solidFill>
                <a:latin typeface="字魂58号-创中黑" panose="00000500000000000000" pitchFamily="2" charset="-122"/>
                <a:ea typeface="字魂58号-创中黑" panose="00000500000000000000" pitchFamily="2" charset="-122"/>
                <a:sym typeface="+mn-ea"/>
              </a:rPr>
              <a:t>Please enter text here.Please enter text here.</a:t>
            </a:r>
            <a:r>
              <a:rPr lang="en-US" altLang="zh-CN" sz="120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a:solidFill>
                <a:schemeClr val="bg1"/>
              </a:solidFill>
              <a:latin typeface="字魂58号-创中黑" panose="00000500000000000000" pitchFamily="2" charset="-122"/>
              <a:ea typeface="字魂58号-创中黑" panose="00000500000000000000" pitchFamily="2" charset="-122"/>
            </a:endParaRPr>
          </a:p>
        </p:txBody>
      </p:sp>
      <p:sp>
        <p:nvSpPr>
          <p:cNvPr id="13" name="文本框 12"/>
          <p:cNvSpPr txBox="1"/>
          <p:nvPr/>
        </p:nvSpPr>
        <p:spPr>
          <a:xfrm>
            <a:off x="5292839"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bg1"/>
                </a:solidFill>
                <a:latin typeface="字魂58号-创中黑" panose="00000500000000000000" pitchFamily="2" charset="-122"/>
                <a:ea typeface="字魂58号-创中黑" panose="00000500000000000000" pitchFamily="2" charset="-122"/>
              </a:rPr>
              <a:t>输入标题</a:t>
            </a:r>
            <a:endParaRPr lang="zh-CN" altLang="en-US" sz="2400">
              <a:solidFill>
                <a:schemeClr val="bg1"/>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8097684"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bg1"/>
                </a:solidFill>
                <a:latin typeface="字魂58号-创中黑" panose="00000500000000000000" pitchFamily="2" charset="-122"/>
                <a:ea typeface="字魂58号-创中黑" panose="00000500000000000000" pitchFamily="2" charset="-122"/>
              </a:rPr>
              <a:t>Please enter text here.</a:t>
            </a:r>
            <a:r>
              <a:rPr lang="en-US" sz="1200" err="1">
                <a:solidFill>
                  <a:schemeClr val="bg1"/>
                </a:solidFill>
                <a:latin typeface="字魂58号-创中黑" panose="00000500000000000000" pitchFamily="2" charset="-122"/>
                <a:ea typeface="字魂58号-创中黑" panose="00000500000000000000" pitchFamily="2" charset="-122"/>
                <a:sym typeface="+mn-ea"/>
              </a:rPr>
              <a:t>Please enter text here.Please enter text here.</a:t>
            </a:r>
            <a:r>
              <a:rPr lang="en-US" altLang="zh-CN" sz="120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a:solidFill>
                <a:schemeClr val="bg1"/>
              </a:solidFill>
              <a:latin typeface="字魂58号-创中黑" panose="00000500000000000000" pitchFamily="2" charset="-122"/>
              <a:ea typeface="字魂58号-创中黑" panose="00000500000000000000" pitchFamily="2" charset="-122"/>
            </a:endParaRPr>
          </a:p>
        </p:txBody>
      </p:sp>
      <p:sp>
        <p:nvSpPr>
          <p:cNvPr id="15" name="文本框 14"/>
          <p:cNvSpPr txBox="1"/>
          <p:nvPr/>
        </p:nvSpPr>
        <p:spPr>
          <a:xfrm>
            <a:off x="8490782"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bg1"/>
                </a:solidFill>
                <a:latin typeface="字魂58号-创中黑" panose="00000500000000000000" pitchFamily="2" charset="-122"/>
                <a:ea typeface="字魂58号-创中黑" panose="00000500000000000000" pitchFamily="2" charset="-122"/>
              </a:rPr>
              <a:t>输入标题</a:t>
            </a:r>
            <a:endParaRPr lang="zh-CN" altLang="en-US" sz="240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nodeType="afterGroup">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nodeType="afterGroup">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nodeType="afterGroup">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ppt_y</p:attrName>
                                        </p:attrNameLst>
                                      </p:cBhvr>
                                      <p:tavLst>
                                        <p:tav tm="0">
                                          <p:val>
                                            <p:strVal val="#ppt_y+#ppt_h*1.125000"/>
                                          </p:val>
                                        </p:tav>
                                        <p:tav tm="100000">
                                          <p:val>
                                            <p:strVal val="#ppt_y"/>
                                          </p:val>
                                        </p:tav>
                                      </p:tavLst>
                                    </p:anim>
                                    <p:animEffect transition="in" filter="wipe(up)">
                                      <p:cBhvr>
                                        <p:cTn id="29" dur="500"/>
                                        <p:tgtEl>
                                          <p:spTgt spid="12"/>
                                        </p:tgtEl>
                                      </p:cBhvr>
                                    </p:animEffect>
                                  </p:childTnLst>
                                </p:cTn>
                              </p:par>
                            </p:childTnLst>
                          </p:cTn>
                        </p:par>
                        <p:par>
                          <p:cTn id="30" fill="hold" nodeType="afterGroup">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nodeType="afterGroup">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up)">
                                      <p:cBhvr>
                                        <p:cTn id="39" dur="500"/>
                                        <p:tgtEl>
                                          <p:spTgt spid="14"/>
                                        </p:tgtEl>
                                      </p:cBhvr>
                                    </p:animEffect>
                                  </p:childTnLst>
                                </p:cTn>
                              </p:par>
                            </p:childTnLst>
                          </p:cTn>
                        </p:par>
                        <p:par>
                          <p:cTn id="40" fill="hold" nodeType="afterGroup">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a:solidFill>
                  <a:schemeClr val="bg1"/>
                </a:solidFill>
                <a:latin typeface="包图粗朗体" panose="02000000000000000000" pitchFamily="2" charset="-122"/>
                <a:ea typeface="包图粗朗体" panose="02000000000000000000" pitchFamily="2" charset="-122"/>
                <a:cs typeface="+mn-ea"/>
                <a:sym typeface="+mn-lt"/>
              </a:rPr>
              <a:t>3</a:t>
            </a:r>
            <a:endParaRPr sz="13800" spc="225">
              <a:solidFill>
                <a:schemeClr val="bg1"/>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a:solidFill>
                  <a:schemeClr val="bg1"/>
                </a:solidFill>
                <a:latin typeface="字魂59号-创粗黑" panose="00000500000000000000" pitchFamily="2" charset="-122"/>
                <a:ea typeface="字魂59号-创粗黑" panose="00000500000000000000" pitchFamily="2" charset="-122"/>
                <a:cs typeface="+mn-ea"/>
                <a:sym typeface="+mn-lt"/>
              </a:rPr>
              <a:t>经验与总结</a:t>
            </a:r>
            <a:endParaRPr sz="6000" spc="225">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endParaRPr lang="en-US" altLang="zh-CN" sz="160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15"/>
          <p:cNvSpPr txBox="1"/>
          <p:nvPr/>
        </p:nvSpPr>
        <p:spPr>
          <a:xfrm>
            <a:off x="8707863" y="4207210"/>
            <a:ext cx="2053253" cy="830997"/>
          </a:xfrm>
          <a:prstGeom prst="rect">
            <a:avLst/>
          </a:prstGeom>
          <a:noFill/>
        </p:spPr>
        <p:txBody>
          <a:bodyPr wrap="square" rtlCol="0">
            <a:spAutoFit/>
          </a:bodyPr>
          <a:lstStyle/>
          <a:p>
            <a:pPr algn="l" defTabSz="1828800" rtl="0"/>
            <a:r>
              <a:rPr lang="en-US" sz="16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endParaRPr lang="en-US" sz="16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endParaRPr>
          </a:p>
        </p:txBody>
      </p:sp>
      <p:sp>
        <p:nvSpPr>
          <p:cNvPr id="6" name="Rectangle 16"/>
          <p:cNvSpPr/>
          <p:nvPr/>
        </p:nvSpPr>
        <p:spPr>
          <a:xfrm>
            <a:off x="8702148" y="3946225"/>
            <a:ext cx="1134110" cy="337185"/>
          </a:xfrm>
          <a:prstGeom prst="rect">
            <a:avLst/>
          </a:prstGeom>
        </p:spPr>
        <p:txBody>
          <a:bodyPr wrap="square">
            <a:spAutoFit/>
          </a:bodyPr>
          <a:lstStyle/>
          <a:p>
            <a:pPr algn="l" defTabSz="1828800" rtl="0"/>
            <a:r>
              <a:rPr lang="en-US" sz="1600" b="1"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a:rPr>
              <a:t>2018</a:t>
            </a:r>
            <a:endParaRPr lang="en-US" sz="1600" b="1"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a:endParaRPr>
          </a:p>
        </p:txBody>
      </p:sp>
      <p:sp>
        <p:nvSpPr>
          <p:cNvPr id="8" name="TextBox 17"/>
          <p:cNvSpPr txBox="1"/>
          <p:nvPr/>
        </p:nvSpPr>
        <p:spPr>
          <a:xfrm>
            <a:off x="5787388" y="2835610"/>
            <a:ext cx="2312670" cy="830997"/>
          </a:xfrm>
          <a:prstGeom prst="rect">
            <a:avLst/>
          </a:prstGeom>
          <a:noFill/>
        </p:spPr>
        <p:txBody>
          <a:bodyPr wrap="square" rtlCol="0">
            <a:spAutoFit/>
          </a:bodyPr>
          <a:lstStyle/>
          <a:p>
            <a:pPr algn="l" defTabSz="1828800" rtl="0"/>
            <a:r>
              <a:rPr lang="en-US" sz="16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endParaRPr lang="en-US" sz="16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endParaRPr>
          </a:p>
        </p:txBody>
      </p:sp>
      <p:sp>
        <p:nvSpPr>
          <p:cNvPr id="9" name="Rectangle 18"/>
          <p:cNvSpPr/>
          <p:nvPr/>
        </p:nvSpPr>
        <p:spPr>
          <a:xfrm>
            <a:off x="5781673" y="2575260"/>
            <a:ext cx="1134110" cy="337185"/>
          </a:xfrm>
          <a:prstGeom prst="rect">
            <a:avLst/>
          </a:prstGeom>
        </p:spPr>
        <p:txBody>
          <a:bodyPr wrap="square">
            <a:spAutoFit/>
          </a:bodyPr>
          <a:lstStyle/>
          <a:p>
            <a:pPr algn="l" defTabSz="1828800" rtl="0"/>
            <a:r>
              <a:rPr lang="en-US" sz="1600" b="1"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a:rPr>
              <a:t>2010</a:t>
            </a:r>
            <a:endParaRPr lang="en-US" sz="1600" b="1"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a:endParaRPr>
          </a:p>
        </p:txBody>
      </p:sp>
      <p:sp>
        <p:nvSpPr>
          <p:cNvPr id="10" name="TextBox 19"/>
          <p:cNvSpPr txBox="1"/>
          <p:nvPr/>
        </p:nvSpPr>
        <p:spPr>
          <a:xfrm>
            <a:off x="8707863" y="2835610"/>
            <a:ext cx="2412367" cy="830997"/>
          </a:xfrm>
          <a:prstGeom prst="rect">
            <a:avLst/>
          </a:prstGeom>
          <a:noFill/>
        </p:spPr>
        <p:txBody>
          <a:bodyPr wrap="square" rtlCol="0">
            <a:spAutoFit/>
          </a:bodyPr>
          <a:lstStyle/>
          <a:p>
            <a:pPr algn="l" defTabSz="1828800" rtl="0"/>
            <a:r>
              <a:rPr lang="en-US" sz="16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endParaRPr lang="en-US" sz="16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endParaRPr>
          </a:p>
        </p:txBody>
      </p:sp>
      <p:sp>
        <p:nvSpPr>
          <p:cNvPr id="11" name="Rectangle 20"/>
          <p:cNvSpPr/>
          <p:nvPr/>
        </p:nvSpPr>
        <p:spPr>
          <a:xfrm>
            <a:off x="8702148" y="2575260"/>
            <a:ext cx="1134110" cy="337185"/>
          </a:xfrm>
          <a:prstGeom prst="rect">
            <a:avLst/>
          </a:prstGeom>
        </p:spPr>
        <p:txBody>
          <a:bodyPr wrap="square">
            <a:spAutoFit/>
          </a:bodyPr>
          <a:lstStyle/>
          <a:p>
            <a:pPr algn="l" defTabSz="1828800" rtl="0"/>
            <a:r>
              <a:rPr lang="en-US" sz="1600" b="1"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a:rPr>
              <a:t>2012</a:t>
            </a:r>
            <a:endParaRPr lang="en-US" sz="1600" b="1"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a:endParaRPr>
          </a:p>
        </p:txBody>
      </p:sp>
      <p:sp>
        <p:nvSpPr>
          <p:cNvPr id="12" name="TextBox 21"/>
          <p:cNvSpPr txBox="1"/>
          <p:nvPr/>
        </p:nvSpPr>
        <p:spPr>
          <a:xfrm>
            <a:off x="5787388" y="4252930"/>
            <a:ext cx="2182793" cy="830997"/>
          </a:xfrm>
          <a:prstGeom prst="rect">
            <a:avLst/>
          </a:prstGeom>
          <a:noFill/>
        </p:spPr>
        <p:txBody>
          <a:bodyPr wrap="square" rtlCol="0">
            <a:spAutoFit/>
          </a:bodyPr>
          <a:lstStyle/>
          <a:p>
            <a:pPr algn="l" defTabSz="1828800" rtl="0"/>
            <a:r>
              <a:rPr lang="en-US" sz="16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endParaRPr lang="en-US" sz="16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endParaRPr>
          </a:p>
        </p:txBody>
      </p:sp>
      <p:sp>
        <p:nvSpPr>
          <p:cNvPr id="13" name="Rectangle 22"/>
          <p:cNvSpPr/>
          <p:nvPr/>
        </p:nvSpPr>
        <p:spPr>
          <a:xfrm>
            <a:off x="5781673" y="3991945"/>
            <a:ext cx="1134110" cy="337185"/>
          </a:xfrm>
          <a:prstGeom prst="rect">
            <a:avLst/>
          </a:prstGeom>
        </p:spPr>
        <p:txBody>
          <a:bodyPr wrap="square">
            <a:spAutoFit/>
          </a:bodyPr>
          <a:lstStyle/>
          <a:p>
            <a:pPr algn="l" defTabSz="1828800" rtl="0"/>
            <a:r>
              <a:rPr lang="en-US" sz="1600" b="1"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a:rPr>
              <a:t>2015</a:t>
            </a:r>
            <a:endParaRPr lang="en-US" sz="1600" b="1" kern="1200">
              <a:solidFill>
                <a:schemeClr val="tx1">
                  <a:lumMod val="65000"/>
                  <a:lumOff val="35000"/>
                </a:schemeClr>
              </a:solidFill>
              <a:latin typeface="字魂58号-创中黑" panose="00000500000000000000" pitchFamily="2" charset="-122"/>
              <a:ea typeface="字魂58号-创中黑" panose="00000500000000000000" pitchFamily="2" charset="-122"/>
              <a:cs typeface="Lato"/>
            </a:endParaRPr>
          </a:p>
        </p:txBody>
      </p:sp>
      <p:sp>
        <p:nvSpPr>
          <p:cNvPr id="14" name="Rectangle 23"/>
          <p:cNvSpPr/>
          <p:nvPr/>
        </p:nvSpPr>
        <p:spPr>
          <a:xfrm>
            <a:off x="8362423"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5" name="Rectangle 24"/>
          <p:cNvSpPr/>
          <p:nvPr/>
        </p:nvSpPr>
        <p:spPr>
          <a:xfrm>
            <a:off x="5441948"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6" name="Rectangle 25"/>
          <p:cNvSpPr/>
          <p:nvPr/>
        </p:nvSpPr>
        <p:spPr>
          <a:xfrm>
            <a:off x="8362423" y="264003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7" name="Rectangle 26"/>
          <p:cNvSpPr/>
          <p:nvPr/>
        </p:nvSpPr>
        <p:spPr>
          <a:xfrm>
            <a:off x="5441948" y="2648285"/>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8" name="Freeform 135"/>
          <p:cNvSpPr>
            <a:spLocks noEditPoints="1"/>
          </p:cNvSpPr>
          <p:nvPr/>
        </p:nvSpPr>
        <p:spPr bwMode="auto">
          <a:xfrm>
            <a:off x="2394549" y="2644140"/>
            <a:ext cx="637751" cy="597386"/>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BCA890"/>
          </a:solidFill>
          <a:ln w="9525">
            <a:noFill/>
            <a:round/>
          </a:ln>
        </p:spPr>
        <p:txBody>
          <a:bodyPr vert="horz" wrap="square" lIns="121920" tIns="60960" rIns="121920" bIns="60960" numCol="1" anchor="t" anchorCtr="0" compatLnSpc="1"/>
          <a:lstStyle/>
          <a:p>
            <a:endParaRPr lang="en-US" sz="2400">
              <a:latin typeface="字魂58号-创中黑" panose="00000500000000000000" pitchFamily="2" charset="-122"/>
              <a:ea typeface="字魂58号-创中黑" panose="00000500000000000000" pitchFamily="2" charset="-122"/>
            </a:endParaRPr>
          </a:p>
        </p:txBody>
      </p:sp>
      <p:sp>
        <p:nvSpPr>
          <p:cNvPr id="19" name="文本框 18"/>
          <p:cNvSpPr txBox="1"/>
          <p:nvPr/>
        </p:nvSpPr>
        <p:spPr>
          <a:xfrm>
            <a:off x="1466424" y="4051080"/>
            <a:ext cx="2558772" cy="9541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4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4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here.Please enter </a:t>
            </a:r>
            <a:endParaRPr lang="en-US" sz="1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1821604" y="3633885"/>
            <a:ext cx="1783642"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childTnLst>
                          </p:cTn>
                        </p:par>
                        <p:par>
                          <p:cTn id="15" fill="hold" nodeType="afterGroup">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5372100" y="0"/>
            <a:ext cx="5867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787401" y="2120900"/>
            <a:ext cx="4584700" cy="3505767"/>
          </a:xfrm>
          <a:prstGeom prst="parallelogram">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23" y="1721132"/>
            <a:ext cx="5597655" cy="3733801"/>
          </a:xfrm>
          <a:prstGeom prst="rect">
            <a:avLst/>
          </a:prstGeom>
        </p:spPr>
      </p:pic>
      <p:sp>
        <p:nvSpPr>
          <p:cNvPr id="8" name="Freeform 45"/>
          <p:cNvSpPr>
            <a:spLocks noEditPoints="1"/>
          </p:cNvSpPr>
          <p:nvPr/>
        </p:nvSpPr>
        <p:spPr bwMode="auto">
          <a:xfrm>
            <a:off x="7029350" y="1796094"/>
            <a:ext cx="414624" cy="414624"/>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CA890"/>
          </a:solidFill>
          <a:ln w="9525">
            <a:noFill/>
            <a:round/>
          </a:ln>
        </p:spPr>
        <p:txBody>
          <a:bodyPr vert="horz" wrap="square" lIns="121920" tIns="60960" rIns="121920" bIns="60960" numCol="1" anchor="t" anchorCtr="0" compatLnSpc="1"/>
          <a:lstStyle/>
          <a:p>
            <a:endParaRPr 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Freeform 45"/>
          <p:cNvSpPr>
            <a:spLocks noEditPoints="1"/>
          </p:cNvSpPr>
          <p:nvPr/>
        </p:nvSpPr>
        <p:spPr bwMode="auto">
          <a:xfrm>
            <a:off x="7029350" y="3175105"/>
            <a:ext cx="414624" cy="414624"/>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CA890"/>
          </a:solidFill>
          <a:ln w="9525">
            <a:noFill/>
            <a:round/>
          </a:ln>
        </p:spPr>
        <p:txBody>
          <a:bodyPr vert="horz" wrap="square" lIns="121920" tIns="60960" rIns="121920" bIns="60960" numCol="1" anchor="t" anchorCtr="0" compatLnSpc="1"/>
          <a:lstStyle/>
          <a:p>
            <a:endParaRPr 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Freeform 45"/>
          <p:cNvSpPr>
            <a:spLocks noEditPoints="1"/>
          </p:cNvSpPr>
          <p:nvPr/>
        </p:nvSpPr>
        <p:spPr bwMode="auto">
          <a:xfrm>
            <a:off x="7029350" y="4505198"/>
            <a:ext cx="414624" cy="414624"/>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CA890"/>
          </a:solidFill>
          <a:ln w="9525">
            <a:noFill/>
            <a:round/>
          </a:ln>
        </p:spPr>
        <p:txBody>
          <a:bodyPr vert="horz" wrap="square" lIns="121920" tIns="60960" rIns="121920" bIns="60960" numCol="1" anchor="t" anchorCtr="0" compatLnSpc="1"/>
          <a:lstStyle/>
          <a:p>
            <a:endParaRPr 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7700275" y="2077893"/>
            <a:ext cx="309472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here.Please enter</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7667890" y="1660698"/>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文本框 12"/>
          <p:cNvSpPr txBox="1"/>
          <p:nvPr/>
        </p:nvSpPr>
        <p:spPr>
          <a:xfrm>
            <a:off x="7700275" y="3456091"/>
            <a:ext cx="290422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here.Please enter</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7667890" y="3038896"/>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文本框 14"/>
          <p:cNvSpPr txBox="1"/>
          <p:nvPr/>
        </p:nvSpPr>
        <p:spPr>
          <a:xfrm>
            <a:off x="7732658" y="4834290"/>
            <a:ext cx="3062343"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here.Please enter</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文本框 15"/>
          <p:cNvSpPr txBox="1"/>
          <p:nvPr/>
        </p:nvSpPr>
        <p:spPr>
          <a:xfrm>
            <a:off x="7827274" y="4417095"/>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nodeType="afterGroup">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nodeType="afterGroup">
                            <p:stCondLst>
                              <p:cond delay="2000"/>
                            </p:stCondLst>
                            <p:childTnLst>
                              <p:par>
                                <p:cTn id="27" presetID="1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par>
                          <p:cTn id="31" fill="hold" nodeType="afterGroup">
                            <p:stCondLst>
                              <p:cond delay="2500"/>
                            </p:stCondLst>
                            <p:childTnLst>
                              <p:par>
                                <p:cTn id="32" presetID="1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childTnLst>
                          </p:cTn>
                        </p:par>
                        <p:par>
                          <p:cTn id="36" fill="hold" nodeType="afterGroup">
                            <p:stCondLst>
                              <p:cond delay="3000"/>
                            </p:stCondLst>
                            <p:childTnLst>
                              <p:par>
                                <p:cTn id="37" presetID="1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ppt_y</p:attrName>
                                        </p:attrNameLst>
                                      </p:cBhvr>
                                      <p:tavLst>
                                        <p:tav tm="0">
                                          <p:val>
                                            <p:strVal val="#ppt_y+#ppt_h*1.125000"/>
                                          </p:val>
                                        </p:tav>
                                        <p:tav tm="100000">
                                          <p:val>
                                            <p:strVal val="#ppt_y"/>
                                          </p:val>
                                        </p:tav>
                                      </p:tavLst>
                                    </p:anim>
                                    <p:animEffect transition="in" filter="wipe(up)">
                                      <p:cBhvr>
                                        <p:cTn id="40" dur="500"/>
                                        <p:tgtEl>
                                          <p:spTgt spid="13"/>
                                        </p:tgtEl>
                                      </p:cBhvr>
                                    </p:animEffect>
                                  </p:childTnLst>
                                </p:cTn>
                              </p:par>
                            </p:childTnLst>
                          </p:cTn>
                        </p:par>
                        <p:par>
                          <p:cTn id="41" fill="hold" nodeType="afterGroup">
                            <p:stCondLst>
                              <p:cond delay="3500"/>
                            </p:stCondLst>
                            <p:childTnLst>
                              <p:par>
                                <p:cTn id="42" presetID="1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up)">
                                      <p:cBhvr>
                                        <p:cTn id="45" dur="500"/>
                                        <p:tgtEl>
                                          <p:spTgt spid="14"/>
                                        </p:tgtEl>
                                      </p:cBhvr>
                                    </p:animEffect>
                                  </p:childTnLst>
                                </p:cTn>
                              </p:par>
                            </p:childTnLst>
                          </p:cTn>
                        </p:par>
                        <p:par>
                          <p:cTn id="46" fill="hold" nodeType="afterGroup">
                            <p:stCondLst>
                              <p:cond delay="4000"/>
                            </p:stCondLst>
                            <p:childTnLst>
                              <p:par>
                                <p:cTn id="47" presetID="1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p:tgtEl>
                                          <p:spTgt spid="15"/>
                                        </p:tgtEl>
                                        <p:attrNameLst>
                                          <p:attrName>ppt_y</p:attrName>
                                        </p:attrNameLst>
                                      </p:cBhvr>
                                      <p:tavLst>
                                        <p:tav tm="0">
                                          <p:val>
                                            <p:strVal val="#ppt_y+#ppt_h*1.125000"/>
                                          </p:val>
                                        </p:tav>
                                        <p:tav tm="100000">
                                          <p:val>
                                            <p:strVal val="#ppt_y"/>
                                          </p:val>
                                        </p:tav>
                                      </p:tavLst>
                                    </p:anim>
                                    <p:animEffect transition="in" filter="wipe(up)">
                                      <p:cBhvr>
                                        <p:cTn id="50" dur="500"/>
                                        <p:tgtEl>
                                          <p:spTgt spid="15"/>
                                        </p:tgtEl>
                                      </p:cBhvr>
                                    </p:animEffect>
                                  </p:childTnLst>
                                </p:cTn>
                              </p:par>
                            </p:childTnLst>
                          </p:cTn>
                        </p:par>
                        <p:par>
                          <p:cTn id="51" fill="hold" nodeType="afterGroup">
                            <p:stCondLst>
                              <p:cond delay="4500"/>
                            </p:stCondLst>
                            <p:childTnLst>
                              <p:par>
                                <p:cTn id="52" presetID="12" presetClass="entr" presetSubtype="4"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up)">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Freeform 6"/>
          <p:cNvSpPr/>
          <p:nvPr/>
        </p:nvSpPr>
        <p:spPr bwMode="auto">
          <a:xfrm>
            <a:off x="6489298" y="3260571"/>
            <a:ext cx="1032048" cy="1190993"/>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BCA890"/>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6" name="Freeform 7"/>
          <p:cNvSpPr/>
          <p:nvPr/>
        </p:nvSpPr>
        <p:spPr bwMode="auto">
          <a:xfrm>
            <a:off x="4349019" y="3260571"/>
            <a:ext cx="1030858" cy="1190993"/>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6676C"/>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8" name="Freeform 8"/>
          <p:cNvSpPr/>
          <p:nvPr/>
        </p:nvSpPr>
        <p:spPr bwMode="auto">
          <a:xfrm>
            <a:off x="4883494" y="2330405"/>
            <a:ext cx="1030858" cy="1192184"/>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BCA890"/>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9" name="Freeform 9"/>
          <p:cNvSpPr/>
          <p:nvPr/>
        </p:nvSpPr>
        <p:spPr bwMode="auto">
          <a:xfrm>
            <a:off x="5956014" y="2330405"/>
            <a:ext cx="1030858" cy="1192184"/>
          </a:xfrm>
          <a:custGeom>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6676C"/>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0" name="Freeform 10"/>
          <p:cNvSpPr/>
          <p:nvPr/>
        </p:nvSpPr>
        <p:spPr bwMode="auto">
          <a:xfrm>
            <a:off x="4883494" y="4184781"/>
            <a:ext cx="1030858" cy="1192184"/>
          </a:xfrm>
          <a:custGeom>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BCA890"/>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1" name="Freeform 11"/>
          <p:cNvSpPr/>
          <p:nvPr/>
        </p:nvSpPr>
        <p:spPr bwMode="auto">
          <a:xfrm>
            <a:off x="5956014" y="4184781"/>
            <a:ext cx="1030858" cy="1192184"/>
          </a:xfrm>
          <a:custGeom>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66676C"/>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2" name="Freeform 13"/>
          <p:cNvSpPr>
            <a:spLocks noEditPoints="1"/>
          </p:cNvSpPr>
          <p:nvPr/>
        </p:nvSpPr>
        <p:spPr bwMode="auto">
          <a:xfrm>
            <a:off x="4653753" y="3630969"/>
            <a:ext cx="459482" cy="453769"/>
          </a:xfrm>
          <a:custGeom>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5"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3" name="Freeform 14"/>
          <p:cNvSpPr>
            <a:spLocks noEditPoints="1"/>
          </p:cNvSpPr>
          <p:nvPr/>
        </p:nvSpPr>
        <p:spPr bwMode="auto">
          <a:xfrm>
            <a:off x="5250126" y="2653165"/>
            <a:ext cx="329732" cy="450195"/>
          </a:xfrm>
          <a:custGeom>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5">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4" name="Freeform 15"/>
          <p:cNvSpPr>
            <a:spLocks noEditPoints="1"/>
          </p:cNvSpPr>
          <p:nvPr/>
        </p:nvSpPr>
        <p:spPr bwMode="auto">
          <a:xfrm>
            <a:off x="6210752" y="2703186"/>
            <a:ext cx="523761" cy="449005"/>
          </a:xfrm>
          <a:custGeom>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5" name="Freeform 17"/>
          <p:cNvSpPr>
            <a:spLocks noEditPoints="1"/>
          </p:cNvSpPr>
          <p:nvPr/>
        </p:nvSpPr>
        <p:spPr bwMode="auto">
          <a:xfrm>
            <a:off x="6762636" y="3628587"/>
            <a:ext cx="459482" cy="460915"/>
          </a:xfrm>
          <a:custGeom>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7"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nvGrpSpPr>
          <p:cNvPr id="16" name="组合 15"/>
          <p:cNvGrpSpPr/>
          <p:nvPr/>
        </p:nvGrpSpPr>
        <p:grpSpPr>
          <a:xfrm>
            <a:off x="6219410" y="4545864"/>
            <a:ext cx="506444" cy="470018"/>
            <a:chOff x="5928340" y="670992"/>
            <a:chExt cx="506444" cy="470018"/>
          </a:xfrm>
          <a:solidFill>
            <a:schemeClr val="bg1"/>
          </a:solidFill>
        </p:grpSpPr>
        <p:sp>
          <p:nvSpPr>
            <p:cNvPr id="17" name="Freeform 36"/>
            <p:cNvSpPr>
              <a:spLocks noEditPoints="1"/>
            </p:cNvSpPr>
            <p:nvPr/>
          </p:nvSpPr>
          <p:spPr bwMode="auto">
            <a:xfrm>
              <a:off x="5993909" y="670992"/>
              <a:ext cx="241151" cy="160240"/>
            </a:xfrm>
            <a:custGeom>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6">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37"/>
            <p:cNvSpPr>
              <a:spLocks noEditPoints="1"/>
            </p:cNvSpPr>
            <p:nvPr/>
          </p:nvSpPr>
          <p:spPr bwMode="auto">
            <a:xfrm>
              <a:off x="6183208" y="766203"/>
              <a:ext cx="251576" cy="263409"/>
            </a:xfrm>
            <a:custGeom>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38"/>
            <p:cNvSpPr>
              <a:spLocks noEditPoints="1"/>
            </p:cNvSpPr>
            <p:nvPr/>
          </p:nvSpPr>
          <p:spPr bwMode="auto">
            <a:xfrm>
              <a:off x="5928340" y="836444"/>
              <a:ext cx="304799" cy="304566"/>
            </a:xfrm>
            <a:custGeom>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grpSp>
        <p:nvGrpSpPr>
          <p:cNvPr id="20" name="组合 19"/>
          <p:cNvGrpSpPr/>
          <p:nvPr/>
        </p:nvGrpSpPr>
        <p:grpSpPr>
          <a:xfrm>
            <a:off x="5152769" y="4538765"/>
            <a:ext cx="428365" cy="468379"/>
            <a:chOff x="697828" y="4453123"/>
            <a:chExt cx="229831" cy="251300"/>
          </a:xfrm>
        </p:grpSpPr>
        <p:sp>
          <p:nvSpPr>
            <p:cNvPr id="21" name="Freeform 665"/>
            <p:cNvSpPr/>
            <p:nvPr/>
          </p:nvSpPr>
          <p:spPr bwMode="auto">
            <a:xfrm>
              <a:off x="697828" y="4453123"/>
              <a:ext cx="229831" cy="177458"/>
            </a:xfrm>
            <a:custGeom>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2"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sp>
        <p:nvSpPr>
          <p:cNvPr id="26" name="文本框 25"/>
          <p:cNvSpPr txBox="1"/>
          <p:nvPr/>
        </p:nvSpPr>
        <p:spPr>
          <a:xfrm>
            <a:off x="7373014" y="2486140"/>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文本框 26"/>
          <p:cNvSpPr txBox="1"/>
          <p:nvPr/>
        </p:nvSpPr>
        <p:spPr>
          <a:xfrm>
            <a:off x="7328556" y="214948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8" name="文本框 27"/>
          <p:cNvSpPr txBox="1"/>
          <p:nvPr/>
        </p:nvSpPr>
        <p:spPr>
          <a:xfrm>
            <a:off x="8002678" y="3834344"/>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文本框 28"/>
          <p:cNvSpPr txBox="1"/>
          <p:nvPr/>
        </p:nvSpPr>
        <p:spPr>
          <a:xfrm>
            <a:off x="7958220" y="3497687"/>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0" name="文本框 29"/>
          <p:cNvSpPr txBox="1"/>
          <p:nvPr/>
        </p:nvSpPr>
        <p:spPr>
          <a:xfrm>
            <a:off x="7412032" y="5113609"/>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1" name="文本框 30"/>
          <p:cNvSpPr txBox="1"/>
          <p:nvPr/>
        </p:nvSpPr>
        <p:spPr>
          <a:xfrm>
            <a:off x="7367574" y="477695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2" name="文本框 31"/>
          <p:cNvSpPr txBox="1"/>
          <p:nvPr/>
        </p:nvSpPr>
        <p:spPr>
          <a:xfrm>
            <a:off x="1808189" y="5115273"/>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3" name="文本框 32"/>
          <p:cNvSpPr txBox="1"/>
          <p:nvPr/>
        </p:nvSpPr>
        <p:spPr>
          <a:xfrm>
            <a:off x="2427146" y="4775569"/>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4" name="文本框 33"/>
          <p:cNvSpPr txBox="1"/>
          <p:nvPr/>
        </p:nvSpPr>
        <p:spPr>
          <a:xfrm>
            <a:off x="1912462" y="348139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5" name="文本框 34"/>
          <p:cNvSpPr txBox="1"/>
          <p:nvPr/>
        </p:nvSpPr>
        <p:spPr>
          <a:xfrm>
            <a:off x="1898615" y="2397917"/>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6" name="文本框 35"/>
          <p:cNvSpPr txBox="1"/>
          <p:nvPr/>
        </p:nvSpPr>
        <p:spPr>
          <a:xfrm>
            <a:off x="2517572" y="205821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endPar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7" name="文本框 36"/>
          <p:cNvSpPr txBox="1"/>
          <p:nvPr/>
        </p:nvSpPr>
        <p:spPr>
          <a:xfrm>
            <a:off x="1302985" y="3834922"/>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par>
                          <p:cTn id="14" fill="hold" nodeType="afterGroup">
                            <p:stCondLst>
                              <p:cond delay="1500"/>
                            </p:stCondLst>
                            <p:childTnLst>
                              <p:par>
                                <p:cTn id="15" presetID="3" presetClass="entr" presetSubtype="1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par>
                          <p:cTn id="18" fill="hold" nodeType="afterGroup">
                            <p:stCondLst>
                              <p:cond delay="2000"/>
                            </p:stCondLst>
                            <p:childTnLst>
                              <p:par>
                                <p:cTn id="19" presetID="3" presetClass="entr" presetSubtype="1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par>
                          <p:cTn id="22" fill="hold" nodeType="afterGroup">
                            <p:stCondLst>
                              <p:cond delay="2500"/>
                            </p:stCondLst>
                            <p:childTnLst>
                              <p:par>
                                <p:cTn id="23" presetID="3"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nodeType="afterGroup">
                            <p:stCondLst>
                              <p:cond delay="3000"/>
                            </p:stCondLst>
                            <p:childTnLst>
                              <p:par>
                                <p:cTn id="27" presetID="3"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par>
                          <p:cTn id="30" fill="hold" nodeType="afterGroup">
                            <p:stCondLst>
                              <p:cond delay="3500"/>
                            </p:stCondLst>
                            <p:childTnLst>
                              <p:par>
                                <p:cTn id="31" presetID="3" presetClass="entr" presetSubtype="1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par>
                          <p:cTn id="34" fill="hold" nodeType="afterGroup">
                            <p:stCondLst>
                              <p:cond delay="4000"/>
                            </p:stCondLst>
                            <p:childTnLst>
                              <p:par>
                                <p:cTn id="35" presetID="3"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par>
                          <p:cTn id="38" fill="hold" nodeType="afterGroup">
                            <p:stCondLst>
                              <p:cond delay="4500"/>
                            </p:stCondLst>
                            <p:childTnLst>
                              <p:par>
                                <p:cTn id="39" presetID="3"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par>
                          <p:cTn id="42" fill="hold" nodeType="afterGroup">
                            <p:stCondLst>
                              <p:cond delay="5000"/>
                            </p:stCondLst>
                            <p:childTnLst>
                              <p:par>
                                <p:cTn id="43" presetID="3" presetClass="entr" presetSubtype="1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par>
                          <p:cTn id="46" fill="hold" nodeType="afterGroup">
                            <p:stCondLst>
                              <p:cond delay="5500"/>
                            </p:stCondLst>
                            <p:childTnLst>
                              <p:par>
                                <p:cTn id="47" presetID="3" presetClass="entr" presetSubtype="1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par>
                          <p:cTn id="50" fill="hold" nodeType="afterGroup">
                            <p:stCondLst>
                              <p:cond delay="6000"/>
                            </p:stCondLst>
                            <p:childTnLst>
                              <p:par>
                                <p:cTn id="51" presetID="3" presetClass="entr" presetSubtype="1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par>
                          <p:cTn id="54" fill="hold" nodeType="afterGroup">
                            <p:stCondLst>
                              <p:cond delay="6500"/>
                            </p:stCondLst>
                            <p:childTnLst>
                              <p:par>
                                <p:cTn id="55" presetID="3" presetClass="entr" presetSubtype="1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par>
                          <p:cTn id="58" fill="hold" nodeType="afterGroup">
                            <p:stCondLst>
                              <p:cond delay="7000"/>
                            </p:stCondLst>
                            <p:childTnLst>
                              <p:par>
                                <p:cTn id="59" presetID="1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par>
                          <p:cTn id="63" fill="hold" nodeType="afterGroup">
                            <p:stCondLst>
                              <p:cond delay="7500"/>
                            </p:stCondLst>
                            <p:childTnLst>
                              <p:par>
                                <p:cTn id="64" presetID="12" presetClass="entr" presetSubtype="4"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ppt_y</p:attrName>
                                        </p:attrNameLst>
                                      </p:cBhvr>
                                      <p:tavLst>
                                        <p:tav tm="0">
                                          <p:val>
                                            <p:strVal val="#ppt_y+#ppt_h*1.125000"/>
                                          </p:val>
                                        </p:tav>
                                        <p:tav tm="100000">
                                          <p:val>
                                            <p:strVal val="#ppt_y"/>
                                          </p:val>
                                        </p:tav>
                                      </p:tavLst>
                                    </p:anim>
                                    <p:animEffect transition="in" filter="wipe(up)">
                                      <p:cBhvr>
                                        <p:cTn id="67" dur="500"/>
                                        <p:tgtEl>
                                          <p:spTgt spid="27"/>
                                        </p:tgtEl>
                                      </p:cBhvr>
                                    </p:animEffect>
                                  </p:childTnLst>
                                </p:cTn>
                              </p:par>
                            </p:childTnLst>
                          </p:cTn>
                        </p:par>
                        <p:par>
                          <p:cTn id="68" fill="hold" nodeType="afterGroup">
                            <p:stCondLst>
                              <p:cond delay="8000"/>
                            </p:stCondLst>
                            <p:childTnLst>
                              <p:par>
                                <p:cTn id="69" presetID="12" presetClass="entr" presetSubtype="4"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p:tgtEl>
                                          <p:spTgt spid="28"/>
                                        </p:tgtEl>
                                        <p:attrNameLst>
                                          <p:attrName>ppt_y</p:attrName>
                                        </p:attrNameLst>
                                      </p:cBhvr>
                                      <p:tavLst>
                                        <p:tav tm="0">
                                          <p:val>
                                            <p:strVal val="#ppt_y+#ppt_h*1.125000"/>
                                          </p:val>
                                        </p:tav>
                                        <p:tav tm="100000">
                                          <p:val>
                                            <p:strVal val="#ppt_y"/>
                                          </p:val>
                                        </p:tav>
                                      </p:tavLst>
                                    </p:anim>
                                    <p:animEffect transition="in" filter="wipe(up)">
                                      <p:cBhvr>
                                        <p:cTn id="72" dur="500"/>
                                        <p:tgtEl>
                                          <p:spTgt spid="28"/>
                                        </p:tgtEl>
                                      </p:cBhvr>
                                    </p:animEffect>
                                  </p:childTnLst>
                                </p:cTn>
                              </p:par>
                            </p:childTnLst>
                          </p:cTn>
                        </p:par>
                        <p:par>
                          <p:cTn id="73" fill="hold" nodeType="afterGroup">
                            <p:stCondLst>
                              <p:cond delay="8500"/>
                            </p:stCondLst>
                            <p:childTnLst>
                              <p:par>
                                <p:cTn id="74" presetID="12" presetClass="entr" presetSubtype="4"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p:tgtEl>
                                          <p:spTgt spid="29"/>
                                        </p:tgtEl>
                                        <p:attrNameLst>
                                          <p:attrName>ppt_y</p:attrName>
                                        </p:attrNameLst>
                                      </p:cBhvr>
                                      <p:tavLst>
                                        <p:tav tm="0">
                                          <p:val>
                                            <p:strVal val="#ppt_y+#ppt_h*1.125000"/>
                                          </p:val>
                                        </p:tav>
                                        <p:tav tm="100000">
                                          <p:val>
                                            <p:strVal val="#ppt_y"/>
                                          </p:val>
                                        </p:tav>
                                      </p:tavLst>
                                    </p:anim>
                                    <p:animEffect transition="in" filter="wipe(up)">
                                      <p:cBhvr>
                                        <p:cTn id="77" dur="500"/>
                                        <p:tgtEl>
                                          <p:spTgt spid="29"/>
                                        </p:tgtEl>
                                      </p:cBhvr>
                                    </p:animEffect>
                                  </p:childTnLst>
                                </p:cTn>
                              </p:par>
                            </p:childTnLst>
                          </p:cTn>
                        </p:par>
                        <p:par>
                          <p:cTn id="78" fill="hold" nodeType="afterGroup">
                            <p:stCondLst>
                              <p:cond delay="9000"/>
                            </p:stCondLst>
                            <p:childTnLst>
                              <p:par>
                                <p:cTn id="79" presetID="12" presetClass="entr" presetSubtype="4"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p:tgtEl>
                                          <p:spTgt spid="30"/>
                                        </p:tgtEl>
                                        <p:attrNameLst>
                                          <p:attrName>ppt_y</p:attrName>
                                        </p:attrNameLst>
                                      </p:cBhvr>
                                      <p:tavLst>
                                        <p:tav tm="0">
                                          <p:val>
                                            <p:strVal val="#ppt_y+#ppt_h*1.125000"/>
                                          </p:val>
                                        </p:tav>
                                        <p:tav tm="100000">
                                          <p:val>
                                            <p:strVal val="#ppt_y"/>
                                          </p:val>
                                        </p:tav>
                                      </p:tavLst>
                                    </p:anim>
                                    <p:animEffect transition="in" filter="wipe(up)">
                                      <p:cBhvr>
                                        <p:cTn id="82" dur="500"/>
                                        <p:tgtEl>
                                          <p:spTgt spid="30"/>
                                        </p:tgtEl>
                                      </p:cBhvr>
                                    </p:animEffect>
                                  </p:childTnLst>
                                </p:cTn>
                              </p:par>
                            </p:childTnLst>
                          </p:cTn>
                        </p:par>
                        <p:par>
                          <p:cTn id="83" fill="hold" nodeType="afterGroup">
                            <p:stCondLst>
                              <p:cond delay="9500"/>
                            </p:stCondLst>
                            <p:childTnLst>
                              <p:par>
                                <p:cTn id="84" presetID="12" presetClass="entr" presetSubtype="4"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additive="base">
                                        <p:cTn id="86" dur="500"/>
                                        <p:tgtEl>
                                          <p:spTgt spid="31"/>
                                        </p:tgtEl>
                                        <p:attrNameLst>
                                          <p:attrName>ppt_y</p:attrName>
                                        </p:attrNameLst>
                                      </p:cBhvr>
                                      <p:tavLst>
                                        <p:tav tm="0">
                                          <p:val>
                                            <p:strVal val="#ppt_y+#ppt_h*1.125000"/>
                                          </p:val>
                                        </p:tav>
                                        <p:tav tm="100000">
                                          <p:val>
                                            <p:strVal val="#ppt_y"/>
                                          </p:val>
                                        </p:tav>
                                      </p:tavLst>
                                    </p:anim>
                                    <p:animEffect transition="in" filter="wipe(up)">
                                      <p:cBhvr>
                                        <p:cTn id="87" dur="500"/>
                                        <p:tgtEl>
                                          <p:spTgt spid="31"/>
                                        </p:tgtEl>
                                      </p:cBhvr>
                                    </p:animEffect>
                                  </p:childTnLst>
                                </p:cTn>
                              </p:par>
                            </p:childTnLst>
                          </p:cTn>
                        </p:par>
                        <p:par>
                          <p:cTn id="88" fill="hold" nodeType="afterGroup">
                            <p:stCondLst>
                              <p:cond delay="10000"/>
                            </p:stCondLst>
                            <p:childTnLst>
                              <p:par>
                                <p:cTn id="89" presetID="12" presetClass="entr" presetSubtype="4"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p:tgtEl>
                                          <p:spTgt spid="32"/>
                                        </p:tgtEl>
                                        <p:attrNameLst>
                                          <p:attrName>ppt_y</p:attrName>
                                        </p:attrNameLst>
                                      </p:cBhvr>
                                      <p:tavLst>
                                        <p:tav tm="0">
                                          <p:val>
                                            <p:strVal val="#ppt_y+#ppt_h*1.125000"/>
                                          </p:val>
                                        </p:tav>
                                        <p:tav tm="100000">
                                          <p:val>
                                            <p:strVal val="#ppt_y"/>
                                          </p:val>
                                        </p:tav>
                                      </p:tavLst>
                                    </p:anim>
                                    <p:animEffect transition="in" filter="wipe(up)">
                                      <p:cBhvr>
                                        <p:cTn id="92" dur="500"/>
                                        <p:tgtEl>
                                          <p:spTgt spid="32"/>
                                        </p:tgtEl>
                                      </p:cBhvr>
                                    </p:animEffect>
                                  </p:childTnLst>
                                </p:cTn>
                              </p:par>
                            </p:childTnLst>
                          </p:cTn>
                        </p:par>
                        <p:par>
                          <p:cTn id="93" fill="hold" nodeType="afterGroup">
                            <p:stCondLst>
                              <p:cond delay="10500"/>
                            </p:stCondLst>
                            <p:childTnLst>
                              <p:par>
                                <p:cTn id="94" presetID="12" presetClass="entr" presetSubtype="4"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500"/>
                                        <p:tgtEl>
                                          <p:spTgt spid="33"/>
                                        </p:tgtEl>
                                        <p:attrNameLst>
                                          <p:attrName>ppt_y</p:attrName>
                                        </p:attrNameLst>
                                      </p:cBhvr>
                                      <p:tavLst>
                                        <p:tav tm="0">
                                          <p:val>
                                            <p:strVal val="#ppt_y+#ppt_h*1.125000"/>
                                          </p:val>
                                        </p:tav>
                                        <p:tav tm="100000">
                                          <p:val>
                                            <p:strVal val="#ppt_y"/>
                                          </p:val>
                                        </p:tav>
                                      </p:tavLst>
                                    </p:anim>
                                    <p:animEffect transition="in" filter="wipe(up)">
                                      <p:cBhvr>
                                        <p:cTn id="97" dur="500"/>
                                        <p:tgtEl>
                                          <p:spTgt spid="33"/>
                                        </p:tgtEl>
                                      </p:cBhvr>
                                    </p:animEffect>
                                  </p:childTnLst>
                                </p:cTn>
                              </p:par>
                            </p:childTnLst>
                          </p:cTn>
                        </p:par>
                        <p:par>
                          <p:cTn id="98" fill="hold" nodeType="afterGroup">
                            <p:stCondLst>
                              <p:cond delay="11000"/>
                            </p:stCondLst>
                            <p:childTnLst>
                              <p:par>
                                <p:cTn id="99" presetID="12" presetClass="entr" presetSubtype="4"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p:tgtEl>
                                          <p:spTgt spid="34"/>
                                        </p:tgtEl>
                                        <p:attrNameLst>
                                          <p:attrName>ppt_y</p:attrName>
                                        </p:attrNameLst>
                                      </p:cBhvr>
                                      <p:tavLst>
                                        <p:tav tm="0">
                                          <p:val>
                                            <p:strVal val="#ppt_y+#ppt_h*1.125000"/>
                                          </p:val>
                                        </p:tav>
                                        <p:tav tm="100000">
                                          <p:val>
                                            <p:strVal val="#ppt_y"/>
                                          </p:val>
                                        </p:tav>
                                      </p:tavLst>
                                    </p:anim>
                                    <p:animEffect transition="in" filter="wipe(up)">
                                      <p:cBhvr>
                                        <p:cTn id="102" dur="500"/>
                                        <p:tgtEl>
                                          <p:spTgt spid="34"/>
                                        </p:tgtEl>
                                      </p:cBhvr>
                                    </p:animEffect>
                                  </p:childTnLst>
                                </p:cTn>
                              </p:par>
                            </p:childTnLst>
                          </p:cTn>
                        </p:par>
                        <p:par>
                          <p:cTn id="103" fill="hold" nodeType="afterGroup">
                            <p:stCondLst>
                              <p:cond delay="11500"/>
                            </p:stCondLst>
                            <p:childTnLst>
                              <p:par>
                                <p:cTn id="104" presetID="12" presetClass="entr" presetSubtype="4"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p:tgtEl>
                                          <p:spTgt spid="35"/>
                                        </p:tgtEl>
                                        <p:attrNameLst>
                                          <p:attrName>ppt_y</p:attrName>
                                        </p:attrNameLst>
                                      </p:cBhvr>
                                      <p:tavLst>
                                        <p:tav tm="0">
                                          <p:val>
                                            <p:strVal val="#ppt_y+#ppt_h*1.125000"/>
                                          </p:val>
                                        </p:tav>
                                        <p:tav tm="100000">
                                          <p:val>
                                            <p:strVal val="#ppt_y"/>
                                          </p:val>
                                        </p:tav>
                                      </p:tavLst>
                                    </p:anim>
                                    <p:animEffect transition="in" filter="wipe(up)">
                                      <p:cBhvr>
                                        <p:cTn id="107" dur="500"/>
                                        <p:tgtEl>
                                          <p:spTgt spid="35"/>
                                        </p:tgtEl>
                                      </p:cBhvr>
                                    </p:animEffect>
                                  </p:childTnLst>
                                </p:cTn>
                              </p:par>
                            </p:childTnLst>
                          </p:cTn>
                        </p:par>
                        <p:par>
                          <p:cTn id="108" fill="hold" nodeType="afterGroup">
                            <p:stCondLst>
                              <p:cond delay="12000"/>
                            </p:stCondLst>
                            <p:childTnLst>
                              <p:par>
                                <p:cTn id="109" presetID="12" presetClass="entr" presetSubtype="4"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p:tgtEl>
                                          <p:spTgt spid="36"/>
                                        </p:tgtEl>
                                        <p:attrNameLst>
                                          <p:attrName>ppt_y</p:attrName>
                                        </p:attrNameLst>
                                      </p:cBhvr>
                                      <p:tavLst>
                                        <p:tav tm="0">
                                          <p:val>
                                            <p:strVal val="#ppt_y+#ppt_h*1.125000"/>
                                          </p:val>
                                        </p:tav>
                                        <p:tav tm="100000">
                                          <p:val>
                                            <p:strVal val="#ppt_y"/>
                                          </p:val>
                                        </p:tav>
                                      </p:tavLst>
                                    </p:anim>
                                    <p:animEffect transition="in" filter="wipe(up)">
                                      <p:cBhvr>
                                        <p:cTn id="112" dur="500"/>
                                        <p:tgtEl>
                                          <p:spTgt spid="36"/>
                                        </p:tgtEl>
                                      </p:cBhvr>
                                    </p:animEffect>
                                  </p:childTnLst>
                                </p:cTn>
                              </p:par>
                            </p:childTnLst>
                          </p:cTn>
                        </p:par>
                        <p:par>
                          <p:cTn id="113" fill="hold" nodeType="afterGroup">
                            <p:stCondLst>
                              <p:cond delay="12500"/>
                            </p:stCondLst>
                            <p:childTnLst>
                              <p:par>
                                <p:cTn id="114" presetID="12" presetClass="entr" presetSubtype="4"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additive="base">
                                        <p:cTn id="116" dur="500"/>
                                        <p:tgtEl>
                                          <p:spTgt spid="37"/>
                                        </p:tgtEl>
                                        <p:attrNameLst>
                                          <p:attrName>ppt_y</p:attrName>
                                        </p:attrNameLst>
                                      </p:cBhvr>
                                      <p:tavLst>
                                        <p:tav tm="0">
                                          <p:val>
                                            <p:strVal val="#ppt_y+#ppt_h*1.125000"/>
                                          </p:val>
                                        </p:tav>
                                        <p:tav tm="100000">
                                          <p:val>
                                            <p:strVal val="#ppt_y"/>
                                          </p:val>
                                        </p:tav>
                                      </p:tavLst>
                                    </p:anim>
                                    <p:animEffect transition="in" filter="wipe(up)">
                                      <p:cBhvr>
                                        <p:cTn id="1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6" grpId="0" animBg="1"/>
      <p:bldP spid="8" grpId="0" animBg="1"/>
      <p:bldP spid="9" grpId="0" animBg="1"/>
      <p:bldP spid="10" grpId="0" animBg="1"/>
      <p:bldP spid="11" grpId="0" animBg="1"/>
      <p:bldP spid="12" grpId="0" animBg="1"/>
      <p:bldP spid="13" grpId="0" animBg="1"/>
      <p:bldP spid="14" grpId="0" animBg="1"/>
      <p:bldP spid="15" grpId="0" animBg="1"/>
      <p:bldP spid="26" grpId="0"/>
      <p:bldP spid="27" grpId="0"/>
      <p:bldP spid="28" grpId="0"/>
      <p:bldP spid="29" grpId="0"/>
      <p:bldP spid="30" grpId="0"/>
      <p:bldP spid="31" grpId="0"/>
      <p:bldP spid="32" grpId="0"/>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7862947" y="1625600"/>
            <a:ext cx="3097154" cy="4775199"/>
          </a:xfrm>
          <a:prstGeom prst="parallelogram">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1781008"/>
            <a:ext cx="3097154" cy="5075552"/>
          </a:xfrm>
          <a:prstGeom prst="rect">
            <a:avLst/>
          </a:prstGeom>
        </p:spPr>
      </p:pic>
      <p:sp>
        <p:nvSpPr>
          <p:cNvPr id="8" name="Rectangle 27"/>
          <p:cNvSpPr/>
          <p:nvPr/>
        </p:nvSpPr>
        <p:spPr>
          <a:xfrm>
            <a:off x="1449446" y="2191529"/>
            <a:ext cx="5952273" cy="517351"/>
          </a:xfrm>
          <a:prstGeom prst="rect">
            <a:avLst/>
          </a:prstGeom>
        </p:spPr>
        <p:txBody>
          <a:bodyPr wrap="square">
            <a:spAutoFit/>
          </a:bodyPr>
          <a:lstStyle/>
          <a:p>
            <a:pPr defTabSz="1828800">
              <a:lnSpc>
                <a:spcPct val="120000"/>
              </a:lnSpc>
            </a:pPr>
            <a:r>
              <a:rPr lang="zh-CN" altLang="en-US"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9" name="Rectangle 28"/>
          <p:cNvSpPr/>
          <p:nvPr/>
        </p:nvSpPr>
        <p:spPr>
          <a:xfrm>
            <a:off x="1449447" y="2656350"/>
            <a:ext cx="5789554" cy="520271"/>
          </a:xfrm>
          <a:prstGeom prst="rect">
            <a:avLst/>
          </a:prstGeom>
        </p:spPr>
        <p:txBody>
          <a:bodyPr wrap="square">
            <a:spAutoFit/>
          </a:bodyPr>
          <a:lstStyle/>
          <a:p>
            <a:pPr algn="l" defTabSz="1828800" rtl="0">
              <a:lnSpc>
                <a:spcPct val="120000"/>
              </a:lnSpc>
            </a:pPr>
            <a:r>
              <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0" name="Rectangle 27"/>
          <p:cNvSpPr/>
          <p:nvPr/>
        </p:nvSpPr>
        <p:spPr>
          <a:xfrm>
            <a:off x="1449446" y="3289268"/>
            <a:ext cx="5952273" cy="517351"/>
          </a:xfrm>
          <a:prstGeom prst="rect">
            <a:avLst/>
          </a:prstGeom>
        </p:spPr>
        <p:txBody>
          <a:bodyPr wrap="square">
            <a:spAutoFit/>
          </a:bodyPr>
          <a:lstStyle/>
          <a:p>
            <a:pPr defTabSz="1828800">
              <a:lnSpc>
                <a:spcPct val="120000"/>
              </a:lnSpc>
            </a:pPr>
            <a:r>
              <a:rPr lang="zh-CN" altLang="en-US"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1" name="Rectangle 28"/>
          <p:cNvSpPr/>
          <p:nvPr/>
        </p:nvSpPr>
        <p:spPr>
          <a:xfrm>
            <a:off x="1449447" y="3754089"/>
            <a:ext cx="5789554" cy="520271"/>
          </a:xfrm>
          <a:prstGeom prst="rect">
            <a:avLst/>
          </a:prstGeom>
        </p:spPr>
        <p:txBody>
          <a:bodyPr wrap="square">
            <a:spAutoFit/>
          </a:bodyPr>
          <a:lstStyle/>
          <a:p>
            <a:pPr algn="l" defTabSz="1828800" rtl="0">
              <a:lnSpc>
                <a:spcPct val="120000"/>
              </a:lnSpc>
            </a:pPr>
            <a:r>
              <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2" name="Rectangle 27"/>
          <p:cNvSpPr/>
          <p:nvPr/>
        </p:nvSpPr>
        <p:spPr>
          <a:xfrm>
            <a:off x="1449446" y="4387008"/>
            <a:ext cx="5952273" cy="517351"/>
          </a:xfrm>
          <a:prstGeom prst="rect">
            <a:avLst/>
          </a:prstGeom>
        </p:spPr>
        <p:txBody>
          <a:bodyPr wrap="square">
            <a:spAutoFit/>
          </a:bodyPr>
          <a:lstStyle/>
          <a:p>
            <a:pPr defTabSz="1828800">
              <a:lnSpc>
                <a:spcPct val="120000"/>
              </a:lnSpc>
            </a:pPr>
            <a:r>
              <a:rPr lang="zh-CN" altLang="en-US"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3" name="Rectangle 28"/>
          <p:cNvSpPr/>
          <p:nvPr/>
        </p:nvSpPr>
        <p:spPr>
          <a:xfrm>
            <a:off x="1449447" y="4851829"/>
            <a:ext cx="5789554" cy="520271"/>
          </a:xfrm>
          <a:prstGeom prst="rect">
            <a:avLst/>
          </a:prstGeom>
        </p:spPr>
        <p:txBody>
          <a:bodyPr wrap="square">
            <a:spAutoFit/>
          </a:bodyPr>
          <a:lstStyle/>
          <a:p>
            <a:pPr algn="l" defTabSz="1828800" rtl="0">
              <a:lnSpc>
                <a:spcPct val="120000"/>
              </a:lnSpc>
            </a:pPr>
            <a:r>
              <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cxnSp>
        <p:nvCxnSpPr>
          <p:cNvPr id="14" name="直接连接符 13"/>
          <p:cNvCxnSpPr/>
          <p:nvPr/>
        </p:nvCxnSpPr>
        <p:spPr>
          <a:xfrm flipH="1">
            <a:off x="1327148" y="2397674"/>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327148" y="349541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1327148" y="459315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a:solidFill>
                  <a:schemeClr val="bg1"/>
                </a:solidFill>
                <a:latin typeface="包图粗朗体" panose="02000000000000000000" pitchFamily="2" charset="-122"/>
                <a:ea typeface="包图粗朗体" panose="02000000000000000000" pitchFamily="2" charset="-122"/>
                <a:cs typeface="+mn-ea"/>
                <a:sym typeface="+mn-lt"/>
              </a:rPr>
              <a:t>4</a:t>
            </a:r>
            <a:endParaRPr sz="13800" spc="225">
              <a:solidFill>
                <a:schemeClr val="bg1"/>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a:solidFill>
                  <a:schemeClr val="bg1"/>
                </a:solidFill>
                <a:latin typeface="字魂59号-创粗黑" panose="00000500000000000000" pitchFamily="2" charset="-122"/>
                <a:ea typeface="字魂59号-创粗黑" panose="00000500000000000000" pitchFamily="2" charset="-122"/>
                <a:cs typeface="+mn-ea"/>
                <a:sym typeface="+mn-lt"/>
              </a:rPr>
              <a:t>明年工作计划</a:t>
            </a:r>
            <a:endParaRPr sz="6000" spc="225">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endParaRPr lang="en-US" altLang="zh-CN" sz="160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rot="16200000" flipH="1" flipV="1">
            <a:off x="-507711" y="1384409"/>
            <a:ext cx="6845122" cy="4076300"/>
            <a:chOff x="0" y="889780"/>
            <a:chExt cx="12192000" cy="5049480"/>
          </a:xfrm>
        </p:grpSpPr>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1914525"/>
              <a:ext cx="12192000" cy="302895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矩形 26"/>
          <p:cNvSpPr/>
          <p:nvPr/>
        </p:nvSpPr>
        <p:spPr>
          <a:xfrm>
            <a:off x="1951160" y="2705123"/>
            <a:ext cx="1945945" cy="1177245"/>
          </a:xfrm>
          <a:prstGeom prst="rect">
            <a:avLst/>
          </a:prstGeom>
        </p:spPr>
        <p:txBody>
          <a:bodyPr wrap="square" lIns="68580" tIns="34290" rIns="68580" bIns="34290">
            <a:spAutoFit/>
          </a:bodyPr>
          <a:lstStyle/>
          <a:p>
            <a:pPr algn="ctr">
              <a:defRPr/>
            </a:pPr>
            <a:r>
              <a:rPr lang="zh-CN" altLang="en-US" sz="3600" spc="225">
                <a:solidFill>
                  <a:schemeClr val="bg1"/>
                </a:solidFill>
                <a:latin typeface="字魂59号-创粗黑" panose="00000500000000000000" pitchFamily="2" charset="-122"/>
                <a:ea typeface="字魂59号-创粗黑" panose="00000500000000000000" pitchFamily="2" charset="-122"/>
                <a:cs typeface="+mn-ea"/>
                <a:sym typeface="+mn-lt"/>
              </a:rPr>
              <a:t>目录</a:t>
            </a:r>
            <a:endParaRPr lang="en-US" altLang="zh-CN" sz="3600" spc="225">
              <a:solidFill>
                <a:schemeClr val="bg1"/>
              </a:solidFill>
              <a:latin typeface="字魂59号-创粗黑" panose="00000500000000000000" pitchFamily="2" charset="-122"/>
              <a:ea typeface="字魂59号-创粗黑" panose="00000500000000000000" pitchFamily="2" charset="-122"/>
              <a:cs typeface="+mn-ea"/>
              <a:sym typeface="+mn-lt"/>
            </a:endParaRPr>
          </a:p>
          <a:p>
            <a:pPr algn="ctr">
              <a:defRPr/>
            </a:pPr>
            <a:r>
              <a:rPr lang="en-US" altLang="zh-CN" sz="3600" spc="225">
                <a:solidFill>
                  <a:schemeClr val="bg1"/>
                </a:solidFill>
                <a:latin typeface="字魂59号-创粗黑" panose="00000500000000000000" pitchFamily="2" charset="-122"/>
                <a:ea typeface="字魂59号-创粗黑" panose="00000500000000000000" pitchFamily="2" charset="-122"/>
                <a:cs typeface="+mn-ea"/>
                <a:sym typeface="+mn-lt"/>
              </a:rPr>
              <a:t>content</a:t>
            </a:r>
            <a:endParaRPr sz="3600" spc="225">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31" name="矩形 30"/>
          <p:cNvSpPr/>
          <p:nvPr/>
        </p:nvSpPr>
        <p:spPr>
          <a:xfrm>
            <a:off x="708461" y="1526218"/>
            <a:ext cx="2061391" cy="1838965"/>
          </a:xfrm>
          <a:prstGeom prst="rect">
            <a:avLst/>
          </a:prstGeom>
        </p:spPr>
        <p:txBody>
          <a:bodyPr wrap="square" lIns="68580" tIns="34290" rIns="68580" bIns="34290">
            <a:spAutoFit/>
          </a:bodyPr>
          <a:lstStyle/>
          <a:p>
            <a:pPr algn="ctr">
              <a:defRPr/>
            </a:pPr>
            <a:r>
              <a:rPr lang="zh-CN" altLang="en-US" sz="11500" spc="225">
                <a:solidFill>
                  <a:srgbClr val="BCA890"/>
                </a:solidFill>
                <a:latin typeface="字魂59号-创粗黑" panose="00000500000000000000" pitchFamily="2" charset="-122"/>
                <a:ea typeface="字魂59号-创粗黑" panose="00000500000000000000" pitchFamily="2" charset="-122"/>
                <a:cs typeface="+mn-ea"/>
                <a:sym typeface="+mn-lt"/>
              </a:rPr>
              <a:t>“</a:t>
            </a:r>
            <a:endParaRPr sz="11500" spc="225">
              <a:solidFill>
                <a:srgbClr val="BCA890"/>
              </a:solidFill>
              <a:latin typeface="字魂59号-创粗黑" panose="00000500000000000000" pitchFamily="2" charset="-122"/>
              <a:ea typeface="字魂59号-创粗黑" panose="00000500000000000000" pitchFamily="2" charset="-122"/>
              <a:cs typeface="+mn-ea"/>
              <a:sym typeface="+mn-lt"/>
            </a:endParaRPr>
          </a:p>
        </p:txBody>
      </p:sp>
      <p:sp>
        <p:nvSpPr>
          <p:cNvPr id="32" name="矩形 31"/>
          <p:cNvSpPr/>
          <p:nvPr/>
        </p:nvSpPr>
        <p:spPr>
          <a:xfrm>
            <a:off x="3095058" y="3971784"/>
            <a:ext cx="2061391" cy="1838965"/>
          </a:xfrm>
          <a:prstGeom prst="rect">
            <a:avLst/>
          </a:prstGeom>
        </p:spPr>
        <p:txBody>
          <a:bodyPr wrap="square" lIns="68580" tIns="34290" rIns="68580" bIns="34290">
            <a:spAutoFit/>
          </a:bodyPr>
          <a:lstStyle/>
          <a:p>
            <a:pPr algn="ctr">
              <a:defRPr/>
            </a:pPr>
            <a:r>
              <a:rPr lang="zh-CN" altLang="en-US" sz="11500" spc="225">
                <a:solidFill>
                  <a:srgbClr val="BCA890"/>
                </a:solidFill>
                <a:latin typeface="字魂59号-创粗黑" panose="00000500000000000000" pitchFamily="2" charset="-122"/>
                <a:ea typeface="字魂59号-创粗黑" panose="00000500000000000000" pitchFamily="2" charset="-122"/>
                <a:cs typeface="+mn-ea"/>
                <a:sym typeface="+mn-lt"/>
              </a:rPr>
              <a:t>”</a:t>
            </a:r>
            <a:endParaRPr sz="11500" spc="225">
              <a:solidFill>
                <a:srgbClr val="BCA890"/>
              </a:solidFill>
              <a:latin typeface="字魂59号-创粗黑" panose="00000500000000000000" pitchFamily="2" charset="-122"/>
              <a:ea typeface="字魂59号-创粗黑" panose="00000500000000000000" pitchFamily="2" charset="-122"/>
              <a:cs typeface="+mn-ea"/>
              <a:sym typeface="+mn-lt"/>
            </a:endParaRPr>
          </a:p>
        </p:txBody>
      </p:sp>
      <p:sp>
        <p:nvSpPr>
          <p:cNvPr id="34" name="矩形 33"/>
          <p:cNvSpPr/>
          <p:nvPr/>
        </p:nvSpPr>
        <p:spPr>
          <a:xfrm>
            <a:off x="7091244" y="818767"/>
            <a:ext cx="1713623" cy="561692"/>
          </a:xfrm>
          <a:prstGeom prst="rect">
            <a:avLst/>
          </a:prstGeom>
        </p:spPr>
        <p:txBody>
          <a:bodyPr wrap="square" lIns="68580" tIns="34290" rIns="68580" bIns="34290">
            <a:spAutoFit/>
          </a:bodyPr>
          <a:lstStyle/>
          <a:p>
            <a:pPr>
              <a:defRPr/>
            </a:pPr>
            <a:r>
              <a:rPr lang="en-US" altLang="zh-CN" sz="3200" spc="225">
                <a:solidFill>
                  <a:srgbClr val="BCA890"/>
                </a:solidFill>
                <a:latin typeface="包图粗朗体" panose="02000000000000000000" pitchFamily="2" charset="-122"/>
                <a:ea typeface="包图粗朗体" panose="02000000000000000000" pitchFamily="2" charset="-122"/>
                <a:cs typeface="+mn-ea"/>
                <a:sym typeface="+mn-lt"/>
              </a:rPr>
              <a:t>Part 01</a:t>
            </a:r>
            <a:endParaRPr sz="3200" spc="225">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35" name="矩形 34"/>
          <p:cNvSpPr/>
          <p:nvPr/>
        </p:nvSpPr>
        <p:spPr>
          <a:xfrm>
            <a:off x="7037545" y="1313135"/>
            <a:ext cx="3441057" cy="623248"/>
          </a:xfrm>
          <a:prstGeom prst="rect">
            <a:avLst/>
          </a:prstGeom>
        </p:spPr>
        <p:txBody>
          <a:bodyPr wrap="square" lIns="68580" tIns="34290" rIns="68580" bIns="34290">
            <a:spAutoFit/>
          </a:bodyPr>
          <a:lstStyle/>
          <a:p>
            <a:pPr>
              <a:defRPr/>
            </a:pPr>
            <a:r>
              <a:rPr lang="zh-CN" altLang="en-US" sz="3600" spc="225">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工作完成情况</a:t>
            </a:r>
            <a:endParaRPr sz="3600" spc="225">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36" name="Freeform 96"/>
          <p:cNvSpPr>
            <a:spLocks noEditPoints="1"/>
          </p:cNvSpPr>
          <p:nvPr/>
        </p:nvSpPr>
        <p:spPr bwMode="auto">
          <a:xfrm>
            <a:off x="6178589" y="3882368"/>
            <a:ext cx="602055" cy="602055"/>
          </a:xfrm>
          <a:custGeom>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7" name="Freeform 112"/>
          <p:cNvSpPr>
            <a:spLocks noEditPoints="1"/>
          </p:cNvSpPr>
          <p:nvPr/>
        </p:nvSpPr>
        <p:spPr bwMode="auto">
          <a:xfrm>
            <a:off x="6176302" y="1253214"/>
            <a:ext cx="602055" cy="602055"/>
          </a:xfrm>
          <a:custGeom>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8" name="Freeform 84"/>
          <p:cNvSpPr>
            <a:spLocks noEditPoints="1"/>
          </p:cNvSpPr>
          <p:nvPr/>
        </p:nvSpPr>
        <p:spPr bwMode="auto">
          <a:xfrm>
            <a:off x="6178588" y="5267305"/>
            <a:ext cx="602055" cy="602055"/>
          </a:xfrm>
          <a:custGeom>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9" name="Freeform 61"/>
          <p:cNvSpPr>
            <a:spLocks noEditPoints="1"/>
          </p:cNvSpPr>
          <p:nvPr/>
        </p:nvSpPr>
        <p:spPr bwMode="auto">
          <a:xfrm>
            <a:off x="6176303" y="2513264"/>
            <a:ext cx="602055" cy="602055"/>
          </a:xfrm>
          <a:custGeom>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40" name="矩形 39"/>
          <p:cNvSpPr/>
          <p:nvPr/>
        </p:nvSpPr>
        <p:spPr>
          <a:xfrm>
            <a:off x="7098394" y="2149905"/>
            <a:ext cx="1713623" cy="561692"/>
          </a:xfrm>
          <a:prstGeom prst="rect">
            <a:avLst/>
          </a:prstGeom>
        </p:spPr>
        <p:txBody>
          <a:bodyPr wrap="square" lIns="68580" tIns="34290" rIns="68580" bIns="34290">
            <a:spAutoFit/>
          </a:bodyPr>
          <a:lstStyle/>
          <a:p>
            <a:pPr>
              <a:defRPr/>
            </a:pPr>
            <a:r>
              <a:rPr lang="en-US" altLang="zh-CN" sz="3200" spc="225">
                <a:solidFill>
                  <a:srgbClr val="BCA890"/>
                </a:solidFill>
                <a:latin typeface="包图粗朗体" panose="02000000000000000000" pitchFamily="2" charset="-122"/>
                <a:ea typeface="包图粗朗体" panose="02000000000000000000" pitchFamily="2" charset="-122"/>
                <a:cs typeface="+mn-ea"/>
                <a:sym typeface="+mn-lt"/>
              </a:rPr>
              <a:t>Part 02</a:t>
            </a:r>
            <a:endParaRPr sz="3200" spc="225">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1" name="矩形 40"/>
          <p:cNvSpPr/>
          <p:nvPr/>
        </p:nvSpPr>
        <p:spPr>
          <a:xfrm>
            <a:off x="7044695" y="2644273"/>
            <a:ext cx="3441057" cy="623248"/>
          </a:xfrm>
          <a:prstGeom prst="rect">
            <a:avLst/>
          </a:prstGeom>
        </p:spPr>
        <p:txBody>
          <a:bodyPr wrap="square" lIns="68580" tIns="34290" rIns="68580" bIns="34290">
            <a:spAutoFit/>
          </a:bodyPr>
          <a:lstStyle/>
          <a:p>
            <a:pPr>
              <a:defRPr/>
            </a:pPr>
            <a:r>
              <a:rPr lang="zh-CN" altLang="en-US" sz="3600" spc="225">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项目成果展示</a:t>
            </a:r>
            <a:endParaRPr sz="3600" spc="225">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2" name="矩形 41"/>
          <p:cNvSpPr/>
          <p:nvPr/>
        </p:nvSpPr>
        <p:spPr>
          <a:xfrm>
            <a:off x="7144943" y="3570419"/>
            <a:ext cx="1713623" cy="561692"/>
          </a:xfrm>
          <a:prstGeom prst="rect">
            <a:avLst/>
          </a:prstGeom>
        </p:spPr>
        <p:txBody>
          <a:bodyPr wrap="square" lIns="68580" tIns="34290" rIns="68580" bIns="34290">
            <a:spAutoFit/>
          </a:bodyPr>
          <a:lstStyle/>
          <a:p>
            <a:pPr>
              <a:defRPr/>
            </a:pPr>
            <a:r>
              <a:rPr lang="en-US" altLang="zh-CN" sz="3200" spc="225">
                <a:solidFill>
                  <a:srgbClr val="BCA890"/>
                </a:solidFill>
                <a:latin typeface="包图粗朗体" panose="02000000000000000000" pitchFamily="2" charset="-122"/>
                <a:ea typeface="包图粗朗体" panose="02000000000000000000" pitchFamily="2" charset="-122"/>
                <a:cs typeface="+mn-ea"/>
                <a:sym typeface="+mn-lt"/>
              </a:rPr>
              <a:t>Part 03</a:t>
            </a:r>
            <a:endParaRPr sz="3200" spc="225">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3" name="矩形 42"/>
          <p:cNvSpPr/>
          <p:nvPr/>
        </p:nvSpPr>
        <p:spPr>
          <a:xfrm>
            <a:off x="7091244" y="4064787"/>
            <a:ext cx="3441057" cy="623248"/>
          </a:xfrm>
          <a:prstGeom prst="rect">
            <a:avLst/>
          </a:prstGeom>
        </p:spPr>
        <p:txBody>
          <a:bodyPr wrap="square" lIns="68580" tIns="34290" rIns="68580" bIns="34290">
            <a:spAutoFit/>
          </a:bodyPr>
          <a:lstStyle/>
          <a:p>
            <a:pPr>
              <a:defRPr/>
            </a:pPr>
            <a:r>
              <a:rPr lang="zh-CN" altLang="en-US" sz="3600" spc="225">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经验与总结</a:t>
            </a:r>
            <a:endParaRPr sz="3600" spc="225">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4" name="矩形 43"/>
          <p:cNvSpPr/>
          <p:nvPr/>
        </p:nvSpPr>
        <p:spPr>
          <a:xfrm>
            <a:off x="7152093" y="4901557"/>
            <a:ext cx="1814487" cy="561692"/>
          </a:xfrm>
          <a:prstGeom prst="rect">
            <a:avLst/>
          </a:prstGeom>
        </p:spPr>
        <p:txBody>
          <a:bodyPr wrap="square" lIns="68580" tIns="34290" rIns="68580" bIns="34290">
            <a:spAutoFit/>
          </a:bodyPr>
          <a:lstStyle/>
          <a:p>
            <a:pPr>
              <a:defRPr/>
            </a:pPr>
            <a:r>
              <a:rPr lang="en-US" altLang="zh-CN" sz="3200" spc="225">
                <a:solidFill>
                  <a:srgbClr val="BCA890"/>
                </a:solidFill>
                <a:latin typeface="包图粗朗体" panose="02000000000000000000" pitchFamily="2" charset="-122"/>
                <a:ea typeface="包图粗朗体" panose="02000000000000000000" pitchFamily="2" charset="-122"/>
                <a:cs typeface="+mn-ea"/>
                <a:sym typeface="+mn-lt"/>
              </a:rPr>
              <a:t>Part 04</a:t>
            </a:r>
            <a:endParaRPr sz="3200" spc="225">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5" name="矩形 44"/>
          <p:cNvSpPr/>
          <p:nvPr/>
        </p:nvSpPr>
        <p:spPr>
          <a:xfrm>
            <a:off x="7098394" y="5395925"/>
            <a:ext cx="3441057" cy="623248"/>
          </a:xfrm>
          <a:prstGeom prst="rect">
            <a:avLst/>
          </a:prstGeom>
        </p:spPr>
        <p:txBody>
          <a:bodyPr wrap="square" lIns="68580" tIns="34290" rIns="68580" bIns="34290">
            <a:spAutoFit/>
          </a:bodyPr>
          <a:lstStyle/>
          <a:p>
            <a:pPr>
              <a:defRPr/>
            </a:pPr>
            <a:r>
              <a:rPr lang="zh-CN" altLang="en-US" sz="3600" spc="225">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明年工作计划</a:t>
            </a:r>
            <a:endParaRPr sz="3600" spc="225">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0"/>
                                        <p:tgtEl>
                                          <p:spTgt spid="38"/>
                                        </p:tgtEl>
                                      </p:cBhvr>
                                    </p:animEffect>
                                    <p:anim calcmode="lin" valueType="num">
                                      <p:cBhvr>
                                        <p:cTn id="76" dur="1000" fill="hold"/>
                                        <p:tgtEl>
                                          <p:spTgt spid="38"/>
                                        </p:tgtEl>
                                        <p:attrNameLst>
                                          <p:attrName>ppt_x</p:attrName>
                                        </p:attrNameLst>
                                      </p:cBhvr>
                                      <p:tavLst>
                                        <p:tav tm="0">
                                          <p:val>
                                            <p:strVal val="#ppt_x"/>
                                          </p:val>
                                        </p:tav>
                                        <p:tav tm="100000">
                                          <p:val>
                                            <p:strVal val="#ppt_x"/>
                                          </p:val>
                                        </p:tav>
                                      </p:tavLst>
                                    </p:anim>
                                    <p:anim calcmode="lin" valueType="num">
                                      <p:cBhvr>
                                        <p:cTn id="77" dur="1000" fill="hold"/>
                                        <p:tgtEl>
                                          <p:spTgt spid="3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1000"/>
                                        <p:tgtEl>
                                          <p:spTgt spid="45"/>
                                        </p:tgtEl>
                                      </p:cBhvr>
                                    </p:animEffect>
                                    <p:anim calcmode="lin" valueType="num">
                                      <p:cBhvr>
                                        <p:cTn id="86" dur="1000" fill="hold"/>
                                        <p:tgtEl>
                                          <p:spTgt spid="45"/>
                                        </p:tgtEl>
                                        <p:attrNameLst>
                                          <p:attrName>ppt_x</p:attrName>
                                        </p:attrNameLst>
                                      </p:cBhvr>
                                      <p:tavLst>
                                        <p:tav tm="0">
                                          <p:val>
                                            <p:strVal val="#ppt_x"/>
                                          </p:val>
                                        </p:tav>
                                        <p:tav tm="100000">
                                          <p:val>
                                            <p:strVal val="#ppt_x"/>
                                          </p:val>
                                        </p:tav>
                                      </p:tavLst>
                                    </p:anim>
                                    <p:anim calcmode="lin" valueType="num">
                                      <p:cBhvr>
                                        <p:cTn id="8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4" grpId="0"/>
      <p:bldP spid="35" grpId="0"/>
      <p:bldP spid="36" grpId="0" animBg="1"/>
      <p:bldP spid="37" grpId="0" animBg="1"/>
      <p:bldP spid="38" grpId="0" animBg="1"/>
      <p:bldP spid="39" grpId="0" animBg="1"/>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圆角 3"/>
          <p:cNvSpPr/>
          <p:nvPr/>
        </p:nvSpPr>
        <p:spPr>
          <a:xfrm>
            <a:off x="1574372" y="1803041"/>
            <a:ext cx="2655336" cy="1625959"/>
          </a:xfrm>
          <a:prstGeom prst="roundRect">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4768332" y="1803041"/>
            <a:ext cx="2655336" cy="1625959"/>
          </a:xfrm>
          <a:prstGeom prst="roundRect">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7962292" y="1803041"/>
            <a:ext cx="2655336" cy="1625959"/>
          </a:xfrm>
          <a:prstGeom prst="roundRect">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7437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6833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96229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5"/>
          <p:cNvSpPr txBox="1"/>
          <p:nvPr/>
        </p:nvSpPr>
        <p:spPr>
          <a:xfrm>
            <a:off x="2068213" y="1946633"/>
            <a:ext cx="2268667" cy="923330"/>
          </a:xfrm>
          <a:prstGeom prst="rect">
            <a:avLst/>
          </a:prstGeom>
          <a:noFill/>
        </p:spPr>
        <p:txBody>
          <a:bodyPr wrap="square" rtlCol="0">
            <a:spAutoFit/>
          </a:bodyPr>
          <a:lstStyle/>
          <a:p>
            <a:r>
              <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8</a:t>
            </a:r>
            <a:r>
              <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3" name="Rectangle 6"/>
          <p:cNvSpPr/>
          <p:nvPr/>
        </p:nvSpPr>
        <p:spPr>
          <a:xfrm>
            <a:off x="2068213" y="2889608"/>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4" name="TextBox 5"/>
          <p:cNvSpPr txBox="1"/>
          <p:nvPr/>
        </p:nvSpPr>
        <p:spPr>
          <a:xfrm>
            <a:off x="5213958" y="1966278"/>
            <a:ext cx="2268667" cy="923330"/>
          </a:xfrm>
          <a:prstGeom prst="rect">
            <a:avLst/>
          </a:prstGeom>
          <a:noFill/>
        </p:spPr>
        <p:txBody>
          <a:bodyPr wrap="square" rtlCol="0">
            <a:spAutoFit/>
          </a:bodyPr>
          <a:lstStyle/>
          <a:p>
            <a:r>
              <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52</a:t>
            </a:r>
            <a:r>
              <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5" name="Rectangle 6"/>
          <p:cNvSpPr/>
          <p:nvPr/>
        </p:nvSpPr>
        <p:spPr>
          <a:xfrm>
            <a:off x="5213958" y="2909253"/>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6" name="TextBox 5"/>
          <p:cNvSpPr txBox="1"/>
          <p:nvPr/>
        </p:nvSpPr>
        <p:spPr>
          <a:xfrm>
            <a:off x="8348961" y="1966278"/>
            <a:ext cx="2268667" cy="923330"/>
          </a:xfrm>
          <a:prstGeom prst="rect">
            <a:avLst/>
          </a:prstGeom>
          <a:noFill/>
        </p:spPr>
        <p:txBody>
          <a:bodyPr wrap="square" rtlCol="0">
            <a:spAutoFit/>
          </a:bodyPr>
          <a:lstStyle/>
          <a:p>
            <a:r>
              <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76</a:t>
            </a:r>
            <a:r>
              <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Rectangle 6"/>
          <p:cNvSpPr/>
          <p:nvPr/>
        </p:nvSpPr>
        <p:spPr>
          <a:xfrm>
            <a:off x="8348961" y="2909253"/>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endPar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8" name="矩形 17"/>
          <p:cNvSpPr/>
          <p:nvPr/>
        </p:nvSpPr>
        <p:spPr>
          <a:xfrm>
            <a:off x="1790663" y="3572592"/>
            <a:ext cx="2222754" cy="2222754"/>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84623" y="3572592"/>
            <a:ext cx="2222754" cy="2222754"/>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178583" y="3534855"/>
            <a:ext cx="2222754" cy="2222754"/>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6" grpId="0" animBg="1"/>
      <p:bldP spid="8"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AutoShape 4"/>
          <p:cNvSpPr>
            <a:spLocks noChangeAspect="1" noChangeArrowheads="1" noTextEdit="1"/>
          </p:cNvSpPr>
          <p:nvPr/>
        </p:nvSpPr>
        <p:spPr bwMode="auto">
          <a:xfrm>
            <a:off x="1067362" y="1984375"/>
            <a:ext cx="6075363" cy="4206875"/>
          </a:xfrm>
          <a:prstGeom prst="rect">
            <a:avLst/>
          </a:prstGeom>
          <a:noFill/>
          <a:ln w="9525">
            <a:noFill/>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Line 6"/>
          <p:cNvSpPr>
            <a:spLocks noChangeShapeType="1"/>
          </p:cNvSpPr>
          <p:nvPr/>
        </p:nvSpPr>
        <p:spPr bwMode="auto">
          <a:xfrm>
            <a:off x="1243575" y="22923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Line 7"/>
          <p:cNvSpPr>
            <a:spLocks noChangeShapeType="1"/>
          </p:cNvSpPr>
          <p:nvPr/>
        </p:nvSpPr>
        <p:spPr bwMode="auto">
          <a:xfrm>
            <a:off x="1243575" y="27495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Line 8"/>
          <p:cNvSpPr>
            <a:spLocks noChangeShapeType="1"/>
          </p:cNvSpPr>
          <p:nvPr/>
        </p:nvSpPr>
        <p:spPr bwMode="auto">
          <a:xfrm>
            <a:off x="1243575" y="32067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Line 9"/>
          <p:cNvSpPr>
            <a:spLocks noChangeShapeType="1"/>
          </p:cNvSpPr>
          <p:nvPr/>
        </p:nvSpPr>
        <p:spPr bwMode="auto">
          <a:xfrm>
            <a:off x="1243575" y="36607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Line 10"/>
          <p:cNvSpPr>
            <a:spLocks noChangeShapeType="1"/>
          </p:cNvSpPr>
          <p:nvPr/>
        </p:nvSpPr>
        <p:spPr bwMode="auto">
          <a:xfrm>
            <a:off x="1243575" y="41179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Line 11"/>
          <p:cNvSpPr>
            <a:spLocks noChangeShapeType="1"/>
          </p:cNvSpPr>
          <p:nvPr/>
        </p:nvSpPr>
        <p:spPr bwMode="auto">
          <a:xfrm>
            <a:off x="1243575" y="45751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Line 12"/>
          <p:cNvSpPr>
            <a:spLocks noChangeShapeType="1"/>
          </p:cNvSpPr>
          <p:nvPr/>
        </p:nvSpPr>
        <p:spPr bwMode="auto">
          <a:xfrm>
            <a:off x="1243575" y="50323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Freeform 13"/>
          <p:cNvSpPr/>
          <p:nvPr/>
        </p:nvSpPr>
        <p:spPr bwMode="auto">
          <a:xfrm>
            <a:off x="1926200" y="2771775"/>
            <a:ext cx="1406525" cy="2260600"/>
          </a:xfrm>
          <a:custGeom>
            <a:cxnLst>
              <a:cxn ang="0">
                <a:pos x="444" y="0"/>
              </a:cxn>
              <a:cxn ang="0">
                <a:pos x="0" y="1424"/>
              </a:cxn>
              <a:cxn ang="0">
                <a:pos x="886" y="1424"/>
              </a:cxn>
              <a:cxn ang="0">
                <a:pos x="444" y="0"/>
              </a:cxn>
            </a:cxnLst>
            <a:rect l="0" t="0" r="r" b="b"/>
            <a:pathLst>
              <a:path w="885" h="1424">
                <a:moveTo>
                  <a:pt x="444" y="0"/>
                </a:moveTo>
                <a:lnTo>
                  <a:pt x="0" y="1424"/>
                </a:lnTo>
                <a:lnTo>
                  <a:pt x="886" y="1424"/>
                </a:lnTo>
                <a:lnTo>
                  <a:pt x="444" y="0"/>
                </a:lnTo>
                <a:close/>
              </a:path>
            </a:pathLst>
          </a:custGeom>
          <a:solidFill>
            <a:srgbClr val="BCA890"/>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Freeform 14"/>
          <p:cNvSpPr/>
          <p:nvPr/>
        </p:nvSpPr>
        <p:spPr bwMode="auto">
          <a:xfrm>
            <a:off x="2983475" y="1987550"/>
            <a:ext cx="1406525" cy="3044825"/>
          </a:xfrm>
          <a:custGeom>
            <a:cxnLst>
              <a:cxn ang="0">
                <a:pos x="442" y="0"/>
              </a:cxn>
              <a:cxn ang="0">
                <a:pos x="0" y="1918"/>
              </a:cxn>
              <a:cxn ang="0">
                <a:pos x="886" y="1918"/>
              </a:cxn>
              <a:cxn ang="0">
                <a:pos x="442" y="0"/>
              </a:cxn>
            </a:cxnLst>
            <a:rect l="0" t="0" r="r" b="b"/>
            <a:pathLst>
              <a:path w="885" h="1918">
                <a:moveTo>
                  <a:pt x="442" y="0"/>
                </a:moveTo>
                <a:lnTo>
                  <a:pt x="0" y="1918"/>
                </a:lnTo>
                <a:lnTo>
                  <a:pt x="886" y="1918"/>
                </a:lnTo>
                <a:lnTo>
                  <a:pt x="442" y="0"/>
                </a:lnTo>
                <a:close/>
              </a:path>
            </a:pathLst>
          </a:custGeom>
          <a:solidFill>
            <a:srgbClr val="66676C"/>
          </a:solid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Freeform 15"/>
          <p:cNvSpPr/>
          <p:nvPr/>
        </p:nvSpPr>
        <p:spPr bwMode="auto">
          <a:xfrm>
            <a:off x="4093137" y="2771775"/>
            <a:ext cx="1406525" cy="2260600"/>
          </a:xfrm>
          <a:custGeom>
            <a:cxnLst>
              <a:cxn ang="0">
                <a:pos x="445" y="0"/>
              </a:cxn>
              <a:cxn ang="0">
                <a:pos x="0" y="1424"/>
              </a:cxn>
              <a:cxn ang="0">
                <a:pos x="886" y="1424"/>
              </a:cxn>
              <a:cxn ang="0">
                <a:pos x="445" y="0"/>
              </a:cxn>
            </a:cxnLst>
            <a:rect l="0" t="0" r="r" b="b"/>
            <a:pathLst>
              <a:path w="885" h="1424">
                <a:moveTo>
                  <a:pt x="445" y="0"/>
                </a:moveTo>
                <a:lnTo>
                  <a:pt x="0" y="1424"/>
                </a:lnTo>
                <a:lnTo>
                  <a:pt x="886" y="1424"/>
                </a:lnTo>
                <a:lnTo>
                  <a:pt x="445" y="0"/>
                </a:lnTo>
                <a:close/>
              </a:path>
            </a:pathLst>
          </a:custGeom>
          <a:solidFill>
            <a:srgbClr val="BCA890"/>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Freeform 16"/>
          <p:cNvSpPr/>
          <p:nvPr/>
        </p:nvSpPr>
        <p:spPr bwMode="auto">
          <a:xfrm>
            <a:off x="5279000" y="3735388"/>
            <a:ext cx="1090613" cy="1296988"/>
          </a:xfrm>
          <a:custGeom>
            <a:cxnLst>
              <a:cxn ang="0">
                <a:pos x="342" y="0"/>
              </a:cxn>
              <a:cxn ang="0">
                <a:pos x="0" y="817"/>
              </a:cxn>
              <a:cxn ang="0">
                <a:pos x="687" y="817"/>
              </a:cxn>
              <a:cxn ang="0">
                <a:pos x="342" y="0"/>
              </a:cxn>
            </a:cxnLst>
            <a:rect l="0" t="0" r="r" b="b"/>
            <a:pathLst>
              <a:path w="687" h="817">
                <a:moveTo>
                  <a:pt x="342" y="0"/>
                </a:moveTo>
                <a:lnTo>
                  <a:pt x="0" y="817"/>
                </a:lnTo>
                <a:lnTo>
                  <a:pt x="687" y="817"/>
                </a:lnTo>
                <a:lnTo>
                  <a:pt x="342" y="0"/>
                </a:lnTo>
                <a:close/>
              </a:path>
            </a:pathLst>
          </a:custGeom>
          <a:solidFill>
            <a:srgbClr val="66676C"/>
          </a:solid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17"/>
          <p:cNvSpPr/>
          <p:nvPr/>
        </p:nvSpPr>
        <p:spPr bwMode="auto">
          <a:xfrm>
            <a:off x="1529325" y="2047875"/>
            <a:ext cx="5613400" cy="3371850"/>
          </a:xfrm>
          <a:custGeom>
            <a:cxnLst>
              <a:cxn ang="0">
                <a:pos x="0" y="0"/>
              </a:cxn>
              <a:cxn ang="0">
                <a:pos x="0" y="2124"/>
              </a:cxn>
              <a:cxn ang="0">
                <a:pos x="3536" y="2124"/>
              </a:cxn>
            </a:cxnLst>
            <a:rect l="0" t="0" r="r" b="b"/>
            <a:pathLst>
              <a:path w="3536" h="2124">
                <a:moveTo>
                  <a:pt x="0" y="0"/>
                </a:moveTo>
                <a:lnTo>
                  <a:pt x="0" y="2124"/>
                </a:lnTo>
                <a:lnTo>
                  <a:pt x="3536" y="2124"/>
                </a:lnTo>
              </a:path>
            </a:pathLst>
          </a:custGeom>
          <a:noFill/>
          <a:ln w="30163"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18"/>
          <p:cNvSpPr/>
          <p:nvPr/>
        </p:nvSpPr>
        <p:spPr bwMode="auto">
          <a:xfrm>
            <a:off x="1081650" y="4203700"/>
            <a:ext cx="731838" cy="1797050"/>
          </a:xfrm>
          <a:custGeom>
            <a:cxnLst>
              <a:cxn ang="0">
                <a:pos x="0" y="0"/>
              </a:cxn>
              <a:cxn ang="0">
                <a:pos x="0" y="1132"/>
              </a:cxn>
              <a:cxn ang="0">
                <a:pos x="461" y="1132"/>
              </a:cxn>
            </a:cxnLst>
            <a:rect l="0" t="0" r="r" b="b"/>
            <a:pathLst>
              <a:path w="461" h="1132">
                <a:moveTo>
                  <a:pt x="0" y="0"/>
                </a:moveTo>
                <a:lnTo>
                  <a:pt x="0" y="1132"/>
                </a:lnTo>
                <a:lnTo>
                  <a:pt x="461" y="1132"/>
                </a:lnTo>
              </a:path>
            </a:pathLst>
          </a:custGeom>
          <a:noFill/>
          <a:ln w="26988"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Rectangle 19"/>
          <p:cNvSpPr>
            <a:spLocks noChangeArrowheads="1"/>
          </p:cNvSpPr>
          <p:nvPr/>
        </p:nvSpPr>
        <p:spPr bwMode="auto">
          <a:xfrm>
            <a:off x="1948425" y="5786898"/>
            <a:ext cx="1231106" cy="3693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a:solidFill>
                  <a:schemeClr val="tx1">
                    <a:lumMod val="75000"/>
                    <a:lumOff val="25000"/>
                  </a:schemeClr>
                </a:solidFill>
                <a:latin typeface="字魂58号-创中黑" panose="00000500000000000000" pitchFamily="2" charset="-122"/>
                <a:ea typeface="字魂58号-创中黑" panose="00000500000000000000" pitchFamily="2" charset="-122"/>
                <a:cs typeface="宋体" panose="02010600030101010101" pitchFamily="2" charset="-122"/>
              </a:rPr>
              <a:t>输入标题</a:t>
            </a:r>
            <a:endParaRPr kumimoji="0" lang="zh-CN" altLang="zh-CN" sz="1600" b="1"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1" name="Rectangle 24"/>
          <p:cNvSpPr>
            <a:spLocks noChangeArrowheads="1"/>
          </p:cNvSpPr>
          <p:nvPr/>
        </p:nvSpPr>
        <p:spPr bwMode="auto">
          <a:xfrm>
            <a:off x="2818375" y="5772150"/>
            <a:ext cx="65" cy="276999"/>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2" name="矩形: 圆角 21"/>
          <p:cNvSpPr/>
          <p:nvPr/>
        </p:nvSpPr>
        <p:spPr>
          <a:xfrm>
            <a:off x="7944135" y="2262310"/>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lumMod val="75000"/>
                    <a:lumOff val="25000"/>
                  </a:schemeClr>
                </a:solidFill>
                <a:latin typeface="字魂58号-创中黑" panose="00000500000000000000" pitchFamily="2" charset="-122"/>
                <a:ea typeface="字魂58号-创中黑" panose="00000500000000000000" pitchFamily="2" charset="-122"/>
              </a:rPr>
              <a:t>01</a:t>
            </a:r>
            <a:endParaRPr lang="zh-CN" altLang="en-US" sz="16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文本框 22"/>
          <p:cNvSpPr txBox="1"/>
          <p:nvPr/>
        </p:nvSpPr>
        <p:spPr>
          <a:xfrm>
            <a:off x="8540275" y="2154555"/>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矩形: 圆角 23"/>
          <p:cNvSpPr/>
          <p:nvPr/>
        </p:nvSpPr>
        <p:spPr>
          <a:xfrm>
            <a:off x="7956040" y="324738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lumMod val="75000"/>
                    <a:lumOff val="25000"/>
                  </a:schemeClr>
                </a:solidFill>
                <a:latin typeface="字魂58号-创中黑" panose="00000500000000000000" pitchFamily="2" charset="-122"/>
                <a:ea typeface="字魂58号-创中黑" panose="00000500000000000000" pitchFamily="2" charset="-122"/>
              </a:rPr>
              <a:t>02</a:t>
            </a:r>
            <a:endParaRPr lang="zh-CN" altLang="en-US" sz="16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文本框 24"/>
          <p:cNvSpPr txBox="1"/>
          <p:nvPr/>
        </p:nvSpPr>
        <p:spPr>
          <a:xfrm>
            <a:off x="8552180" y="3139627"/>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6" name="矩形: 圆角 25"/>
          <p:cNvSpPr/>
          <p:nvPr/>
        </p:nvSpPr>
        <p:spPr>
          <a:xfrm>
            <a:off x="7967231" y="4186361"/>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lumMod val="75000"/>
                    <a:lumOff val="25000"/>
                  </a:schemeClr>
                </a:solidFill>
                <a:latin typeface="字魂58号-创中黑" panose="00000500000000000000" pitchFamily="2" charset="-122"/>
                <a:ea typeface="字魂58号-创中黑" panose="00000500000000000000" pitchFamily="2" charset="-122"/>
              </a:rPr>
              <a:t>03</a:t>
            </a:r>
            <a:endParaRPr lang="zh-CN" altLang="en-US" sz="16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文本框 26"/>
          <p:cNvSpPr txBox="1"/>
          <p:nvPr/>
        </p:nvSpPr>
        <p:spPr>
          <a:xfrm>
            <a:off x="8563371" y="4078606"/>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8" name="矩形: 圆角 27"/>
          <p:cNvSpPr/>
          <p:nvPr/>
        </p:nvSpPr>
        <p:spPr>
          <a:xfrm>
            <a:off x="7980540" y="508620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solidFill>
                  <a:schemeClr val="tx1">
                    <a:lumMod val="75000"/>
                    <a:lumOff val="25000"/>
                  </a:schemeClr>
                </a:solidFill>
                <a:latin typeface="字魂58号-创中黑" panose="00000500000000000000" pitchFamily="2" charset="-122"/>
                <a:ea typeface="字魂58号-创中黑" panose="00000500000000000000" pitchFamily="2" charset="-122"/>
              </a:rPr>
              <a:t>04</a:t>
            </a:r>
            <a:endParaRPr lang="zh-CN" altLang="en-US" sz="16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文本框 28"/>
          <p:cNvSpPr txBox="1"/>
          <p:nvPr/>
        </p:nvSpPr>
        <p:spPr>
          <a:xfrm>
            <a:off x="8576680" y="4978447"/>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par>
                          <p:cTn id="15" fill="hold" nodeType="afterGroup">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ppt_y</p:attrName>
                                        </p:attrNameLst>
                                      </p:cBhvr>
                                      <p:tavLst>
                                        <p:tav tm="0">
                                          <p:val>
                                            <p:strVal val="#ppt_y+#ppt_h*1.125000"/>
                                          </p:val>
                                        </p:tav>
                                        <p:tav tm="100000">
                                          <p:val>
                                            <p:strVal val="#ppt_y"/>
                                          </p:val>
                                        </p:tav>
                                      </p:tavLst>
                                    </p:anim>
                                    <p:animEffect transition="in" filter="wipe(up)">
                                      <p:cBhvr>
                                        <p:cTn id="19" dur="500"/>
                                        <p:tgtEl>
                                          <p:spTgt spid="25"/>
                                        </p:tgtEl>
                                      </p:cBhvr>
                                    </p:animEffect>
                                  </p:childTnLst>
                                </p:cTn>
                              </p:par>
                            </p:childTnLst>
                          </p:cTn>
                        </p:par>
                        <p:par>
                          <p:cTn id="20" fill="hold" nodeType="afterGroup">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ppt_y</p:attrName>
                                        </p:attrNameLst>
                                      </p:cBhvr>
                                      <p:tavLst>
                                        <p:tav tm="0">
                                          <p:val>
                                            <p:strVal val="#ppt_y+#ppt_h*1.125000"/>
                                          </p:val>
                                        </p:tav>
                                        <p:tav tm="100000">
                                          <p:val>
                                            <p:strVal val="#ppt_y"/>
                                          </p:val>
                                        </p:tav>
                                      </p:tavLst>
                                    </p:anim>
                                    <p:animEffect transition="in" filter="wipe(up)">
                                      <p:cBhvr>
                                        <p:cTn id="24" dur="500"/>
                                        <p:tgtEl>
                                          <p:spTgt spid="27"/>
                                        </p:tgtEl>
                                      </p:cBhvr>
                                    </p:animEffect>
                                  </p:childTnLst>
                                </p:cTn>
                              </p:par>
                            </p:childTnLst>
                          </p:cTn>
                        </p:par>
                        <p:par>
                          <p:cTn id="25" fill="hold" nodeType="afterGroup">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ppt_y</p:attrName>
                                        </p:attrNameLst>
                                      </p:cBhvr>
                                      <p:tavLst>
                                        <p:tav tm="0">
                                          <p:val>
                                            <p:strVal val="#ppt_y+#ppt_h*1.125000"/>
                                          </p:val>
                                        </p:tav>
                                        <p:tav tm="100000">
                                          <p:val>
                                            <p:strVal val="#ppt_y"/>
                                          </p:val>
                                        </p:tav>
                                      </p:tavLst>
                                    </p:anim>
                                    <p:animEffect transition="in" filter="wipe(up)">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5" grpId="0"/>
      <p:bldP spid="27" grpId="0"/>
      <p:bldP spid="29"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0" y="909724"/>
            <a:ext cx="12192000" cy="502920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6"/>
          <p:cNvSpPr>
            <a:spLocks noEditPoints="1"/>
          </p:cNvSpPr>
          <p:nvPr/>
        </p:nvSpPr>
        <p:spPr bwMode="auto">
          <a:xfrm>
            <a:off x="1453388" y="1841478"/>
            <a:ext cx="611874" cy="611874"/>
          </a:xfrm>
          <a:custGeom>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9" name="Freeform 84"/>
          <p:cNvSpPr>
            <a:spLocks noEditPoints="1"/>
          </p:cNvSpPr>
          <p:nvPr/>
        </p:nvSpPr>
        <p:spPr bwMode="auto">
          <a:xfrm>
            <a:off x="4961542" y="1944425"/>
            <a:ext cx="611874" cy="611874"/>
          </a:xfrm>
          <a:custGeom>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10" name="Freeform 61"/>
          <p:cNvSpPr>
            <a:spLocks noEditPoints="1"/>
          </p:cNvSpPr>
          <p:nvPr/>
        </p:nvSpPr>
        <p:spPr bwMode="auto">
          <a:xfrm>
            <a:off x="8270834" y="1974132"/>
            <a:ext cx="611874" cy="611874"/>
          </a:xfrm>
          <a:custGeom>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nvGrpSpPr>
          <p:cNvPr id="15" name="组合 14"/>
          <p:cNvGrpSpPr/>
          <p:nvPr/>
        </p:nvGrpSpPr>
        <p:grpSpPr>
          <a:xfrm>
            <a:off x="1407693" y="2971176"/>
            <a:ext cx="1838668" cy="517351"/>
            <a:chOff x="1181101" y="3330748"/>
            <a:chExt cx="1612900" cy="517351"/>
          </a:xfrm>
        </p:grpSpPr>
        <p:cxnSp>
          <p:nvCxnSpPr>
            <p:cNvPr id="3" name="直接连接符 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14" name="直接连接符 13"/>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328421" y="3869062"/>
            <a:ext cx="2765794" cy="1351011"/>
          </a:xfrm>
          <a:prstGeom prst="rect">
            <a:avLst/>
          </a:prstGeom>
          <a:noFill/>
        </p:spPr>
        <p:txBody>
          <a:bodyPr wrap="square" rtlCol="0">
            <a:spAutoFit/>
          </a:bodyPr>
          <a:lstStyle/>
          <a:p>
            <a:pPr algn="l">
              <a:lnSpc>
                <a:spcPct val="150000"/>
              </a:lnSpc>
            </a:pPr>
            <a:r>
              <a:rPr lang="en-US" altLang="zh-CN" sz="140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endParaRPr lang="en-US" altLang="zh-CN" sz="1400">
              <a:solidFill>
                <a:schemeClr val="bg1"/>
              </a:solidFill>
              <a:latin typeface="字魂58号-创中黑" panose="00000500000000000000" pitchFamily="2" charset="-122"/>
              <a:ea typeface="字魂58号-创中黑" panose="00000500000000000000" pitchFamily="2" charset="-122"/>
              <a:sym typeface="+mn-ea"/>
            </a:endParaRPr>
          </a:p>
        </p:txBody>
      </p:sp>
      <p:grpSp>
        <p:nvGrpSpPr>
          <p:cNvPr id="27" name="组合 26"/>
          <p:cNvGrpSpPr/>
          <p:nvPr/>
        </p:nvGrpSpPr>
        <p:grpSpPr>
          <a:xfrm>
            <a:off x="4874676" y="2936834"/>
            <a:ext cx="1838668" cy="517351"/>
            <a:chOff x="1181101" y="3330748"/>
            <a:chExt cx="1612900" cy="517351"/>
          </a:xfrm>
        </p:grpSpPr>
        <p:cxnSp>
          <p:nvCxnSpPr>
            <p:cNvPr id="28" name="直接连接符 27"/>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30" name="直接连接符 29"/>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4795404" y="3834720"/>
            <a:ext cx="2765794" cy="1351011"/>
          </a:xfrm>
          <a:prstGeom prst="rect">
            <a:avLst/>
          </a:prstGeom>
          <a:noFill/>
        </p:spPr>
        <p:txBody>
          <a:bodyPr wrap="square" rtlCol="0">
            <a:spAutoFit/>
          </a:bodyPr>
          <a:lstStyle/>
          <a:p>
            <a:pPr algn="l">
              <a:lnSpc>
                <a:spcPct val="150000"/>
              </a:lnSpc>
            </a:pPr>
            <a:r>
              <a:rPr lang="en-US" altLang="zh-CN" sz="140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endParaRPr lang="en-US" altLang="zh-CN" sz="1400">
              <a:solidFill>
                <a:schemeClr val="bg1"/>
              </a:solidFill>
              <a:latin typeface="字魂58号-创中黑" panose="00000500000000000000" pitchFamily="2" charset="-122"/>
              <a:ea typeface="字魂58号-创中黑" panose="00000500000000000000" pitchFamily="2" charset="-122"/>
              <a:sym typeface="+mn-ea"/>
            </a:endParaRPr>
          </a:p>
        </p:txBody>
      </p:sp>
      <p:grpSp>
        <p:nvGrpSpPr>
          <p:cNvPr id="32" name="组合 31"/>
          <p:cNvGrpSpPr/>
          <p:nvPr/>
        </p:nvGrpSpPr>
        <p:grpSpPr>
          <a:xfrm>
            <a:off x="8341659" y="2919556"/>
            <a:ext cx="1838668" cy="517351"/>
            <a:chOff x="1181101" y="3330748"/>
            <a:chExt cx="1612900" cy="517351"/>
          </a:xfrm>
        </p:grpSpPr>
        <p:cxnSp>
          <p:nvCxnSpPr>
            <p:cNvPr id="33" name="直接连接符 3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35" name="直接连接符 34"/>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8262387" y="3817442"/>
            <a:ext cx="2765794" cy="1351011"/>
          </a:xfrm>
          <a:prstGeom prst="rect">
            <a:avLst/>
          </a:prstGeom>
          <a:noFill/>
        </p:spPr>
        <p:txBody>
          <a:bodyPr wrap="square" rtlCol="0">
            <a:spAutoFit/>
          </a:bodyPr>
          <a:lstStyle/>
          <a:p>
            <a:pPr algn="l">
              <a:lnSpc>
                <a:spcPct val="150000"/>
              </a:lnSpc>
            </a:pPr>
            <a:r>
              <a:rPr lang="en-US" altLang="zh-CN" sz="140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endParaRPr lang="en-US" altLang="zh-CN" sz="1400">
              <a:solidFill>
                <a:schemeClr val="bg1"/>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31" grpId="0"/>
      <p:bldP spid="3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flipH="1">
            <a:off x="10369550" y="-3810"/>
            <a:ext cx="573405" cy="489775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文本框 5"/>
          <p:cNvSpPr txBox="1"/>
          <p:nvPr/>
        </p:nvSpPr>
        <p:spPr>
          <a:xfrm>
            <a:off x="1249045" y="1773958"/>
            <a:ext cx="2214880" cy="583565"/>
          </a:xfrm>
          <a:prstGeom prst="rect">
            <a:avLst/>
          </a:prstGeom>
          <a:noFill/>
        </p:spPr>
        <p:txBody>
          <a:bodyPr wrap="none" rtlCol="0">
            <a:spAutoFit/>
          </a:bodyPr>
          <a:lstStyle/>
          <a:p>
            <a:r>
              <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1249046" y="2608580"/>
            <a:ext cx="4307840" cy="1026563"/>
          </a:xfrm>
          <a:prstGeom prst="rect">
            <a:avLst/>
          </a:prstGeom>
          <a:noFill/>
        </p:spPr>
        <p:txBody>
          <a:bodyPr wrap="square" rtlCol="0">
            <a:spAutoFit/>
          </a:bodyPr>
          <a:lstStyle/>
          <a:p>
            <a:pPr algn="l">
              <a:lnSpc>
                <a:spcPct val="150000"/>
              </a:lnSpc>
            </a:pPr>
            <a:r>
              <a:rPr lang="en-US" altLang="zh-CN" sz="140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endParaRPr lang="en-US" altLang="zh-CN" sz="140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10" name="文本框 9"/>
          <p:cNvSpPr txBox="1"/>
          <p:nvPr/>
        </p:nvSpPr>
        <p:spPr>
          <a:xfrm>
            <a:off x="1249046" y="4137257"/>
            <a:ext cx="4025266" cy="1349728"/>
          </a:xfrm>
          <a:prstGeom prst="rect">
            <a:avLst/>
          </a:prstGeom>
          <a:noFill/>
        </p:spPr>
        <p:txBody>
          <a:bodyPr wrap="square" rtlCol="0">
            <a:spAutoFit/>
          </a:bodyPr>
          <a:lstStyle/>
          <a:p>
            <a:pPr algn="l">
              <a:lnSpc>
                <a:spcPct val="150000"/>
              </a:lnSpc>
            </a:pPr>
            <a:r>
              <a:rPr lang="en-US" altLang="zh-CN" sz="140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endParaRPr lang="en-US" altLang="zh-CN" sz="140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11" name="文本框 10"/>
          <p:cNvSpPr txBox="1"/>
          <p:nvPr/>
        </p:nvSpPr>
        <p:spPr>
          <a:xfrm>
            <a:off x="6917690" y="5140325"/>
            <a:ext cx="4131310" cy="703398"/>
          </a:xfrm>
          <a:prstGeom prst="rect">
            <a:avLst/>
          </a:prstGeom>
          <a:noFill/>
        </p:spPr>
        <p:txBody>
          <a:bodyPr wrap="square" rtlCol="0">
            <a:spAutoFit/>
          </a:bodyPr>
          <a:lstStyle/>
          <a:p>
            <a:pPr algn="l">
              <a:lnSpc>
                <a:spcPct val="150000"/>
              </a:lnSpc>
            </a:pPr>
            <a:r>
              <a:rPr lang="en-US" altLang="zh-CN" sz="140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a:t>
            </a:r>
            <a:endParaRPr lang="en-US" altLang="zh-CN" sz="140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287" y="-3810"/>
            <a:ext cx="3181330" cy="487560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27"/>
          <p:cNvSpPr/>
          <p:nvPr/>
        </p:nvSpPr>
        <p:spPr>
          <a:xfrm>
            <a:off x="1960398" y="2190715"/>
            <a:ext cx="3670935" cy="505010"/>
          </a:xfrm>
          <a:prstGeom prst="rect">
            <a:avLst/>
          </a:prstGeom>
        </p:spPr>
        <p:txBody>
          <a:bodyPr wrap="square">
            <a:spAutoFit/>
          </a:bodyPr>
          <a:lstStyle/>
          <a:p>
            <a:pPr defTabSz="1828800">
              <a:lnSpc>
                <a:spcPct val="120000"/>
              </a:lnSpc>
            </a:pPr>
            <a:r>
              <a:rPr lang="zh-CN" altLang="en-US"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6" name="Rectangle 28"/>
          <p:cNvSpPr/>
          <p:nvPr/>
        </p:nvSpPr>
        <p:spPr>
          <a:xfrm>
            <a:off x="1960398" y="2655535"/>
            <a:ext cx="3670935" cy="755015"/>
          </a:xfrm>
          <a:prstGeom prst="rect">
            <a:avLst/>
          </a:prstGeom>
        </p:spPr>
        <p:txBody>
          <a:bodyPr wrap="square">
            <a:spAutoFit/>
          </a:bodyPr>
          <a:lstStyle/>
          <a:p>
            <a:pPr algn="l" defTabSz="1828800" rtl="0">
              <a:lnSpc>
                <a:spcPct val="120000"/>
              </a:lnSpc>
            </a:pPr>
            <a:r>
              <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8" name="Shape"/>
          <p:cNvSpPr/>
          <p:nvPr/>
        </p:nvSpPr>
        <p:spPr>
          <a:xfrm>
            <a:off x="1122198" y="2523455"/>
            <a:ext cx="660400" cy="660400"/>
          </a:xfrm>
          <a:custGeom>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BCA890"/>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9" name="Shape"/>
          <p:cNvSpPr/>
          <p:nvPr/>
        </p:nvSpPr>
        <p:spPr>
          <a:xfrm>
            <a:off x="1122198" y="4408617"/>
            <a:ext cx="660400" cy="660400"/>
          </a:xfrm>
          <a:custGeom>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0" name="Rectangle 27"/>
          <p:cNvSpPr/>
          <p:nvPr/>
        </p:nvSpPr>
        <p:spPr>
          <a:xfrm>
            <a:off x="1960398" y="4131122"/>
            <a:ext cx="3670935" cy="505010"/>
          </a:xfrm>
          <a:prstGeom prst="rect">
            <a:avLst/>
          </a:prstGeom>
        </p:spPr>
        <p:txBody>
          <a:bodyPr wrap="square">
            <a:spAutoFit/>
          </a:bodyPr>
          <a:lstStyle/>
          <a:p>
            <a:pPr defTabSz="1828800">
              <a:lnSpc>
                <a:spcPct val="120000"/>
              </a:lnSpc>
            </a:pPr>
            <a:r>
              <a:rPr lang="zh-CN" altLang="en-US"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1" name="Rectangle 28"/>
          <p:cNvSpPr/>
          <p:nvPr/>
        </p:nvSpPr>
        <p:spPr>
          <a:xfrm>
            <a:off x="1960398" y="4595942"/>
            <a:ext cx="3670935" cy="755015"/>
          </a:xfrm>
          <a:prstGeom prst="rect">
            <a:avLst/>
          </a:prstGeom>
        </p:spPr>
        <p:txBody>
          <a:bodyPr wrap="square">
            <a:spAutoFit/>
          </a:bodyPr>
          <a:lstStyle/>
          <a:p>
            <a:pPr algn="l" defTabSz="1828800" rtl="0">
              <a:lnSpc>
                <a:spcPct val="120000"/>
              </a:lnSpc>
            </a:pPr>
            <a:r>
              <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2" name="Rectangle 27"/>
          <p:cNvSpPr/>
          <p:nvPr/>
        </p:nvSpPr>
        <p:spPr>
          <a:xfrm>
            <a:off x="7434728" y="2150525"/>
            <a:ext cx="3670935" cy="505010"/>
          </a:xfrm>
          <a:prstGeom prst="rect">
            <a:avLst/>
          </a:prstGeom>
        </p:spPr>
        <p:txBody>
          <a:bodyPr wrap="square">
            <a:spAutoFit/>
          </a:bodyPr>
          <a:lstStyle/>
          <a:p>
            <a:pPr defTabSz="1828800">
              <a:lnSpc>
                <a:spcPct val="120000"/>
              </a:lnSpc>
            </a:pPr>
            <a:r>
              <a:rPr lang="zh-CN" altLang="en-US"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3" name="Rectangle 28"/>
          <p:cNvSpPr/>
          <p:nvPr/>
        </p:nvSpPr>
        <p:spPr>
          <a:xfrm>
            <a:off x="7434728" y="2615345"/>
            <a:ext cx="3670935" cy="755015"/>
          </a:xfrm>
          <a:prstGeom prst="rect">
            <a:avLst/>
          </a:prstGeom>
        </p:spPr>
        <p:txBody>
          <a:bodyPr wrap="square">
            <a:spAutoFit/>
          </a:bodyPr>
          <a:lstStyle/>
          <a:p>
            <a:pPr algn="l" defTabSz="1828800" rtl="0">
              <a:lnSpc>
                <a:spcPct val="120000"/>
              </a:lnSpc>
            </a:pPr>
            <a:r>
              <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4" name="Shape"/>
          <p:cNvSpPr/>
          <p:nvPr/>
        </p:nvSpPr>
        <p:spPr>
          <a:xfrm>
            <a:off x="6596528" y="2483265"/>
            <a:ext cx="660400" cy="660400"/>
          </a:xfrm>
          <a:custGeom>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BCA890"/>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5" name="Shape"/>
          <p:cNvSpPr/>
          <p:nvPr/>
        </p:nvSpPr>
        <p:spPr>
          <a:xfrm>
            <a:off x="6596528" y="4368427"/>
            <a:ext cx="660400" cy="660400"/>
          </a:xfrm>
          <a:custGeom>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6" name="Rectangle 27"/>
          <p:cNvSpPr/>
          <p:nvPr/>
        </p:nvSpPr>
        <p:spPr>
          <a:xfrm>
            <a:off x="7434728" y="4090932"/>
            <a:ext cx="3670935" cy="505010"/>
          </a:xfrm>
          <a:prstGeom prst="rect">
            <a:avLst/>
          </a:prstGeom>
        </p:spPr>
        <p:txBody>
          <a:bodyPr wrap="square">
            <a:spAutoFit/>
          </a:bodyPr>
          <a:lstStyle/>
          <a:p>
            <a:pPr defTabSz="1828800">
              <a:lnSpc>
                <a:spcPct val="120000"/>
              </a:lnSpc>
            </a:pPr>
            <a:r>
              <a:rPr lang="zh-CN" altLang="en-US"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7" name="Rectangle 28"/>
          <p:cNvSpPr/>
          <p:nvPr/>
        </p:nvSpPr>
        <p:spPr>
          <a:xfrm>
            <a:off x="7434728" y="4555752"/>
            <a:ext cx="3670935" cy="755015"/>
          </a:xfrm>
          <a:prstGeom prst="rect">
            <a:avLst/>
          </a:prstGeom>
        </p:spPr>
        <p:txBody>
          <a:bodyPr wrap="square">
            <a:spAutoFit/>
          </a:bodyPr>
          <a:lstStyle/>
          <a:p>
            <a:pPr algn="l" defTabSz="1828800" rtl="0">
              <a:lnSpc>
                <a:spcPct val="120000"/>
              </a:lnSpc>
            </a:pPr>
            <a:r>
              <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animBg="1"/>
      <p:bldP spid="9" grpId="0" animBg="1"/>
      <p:bldP spid="10" grpId="0"/>
      <p:bldP spid="11" grpId="0"/>
      <p:bldP spid="12" grpId="0"/>
      <p:bldP spid="13" grpId="0"/>
      <p:bldP spid="14" grpId="0" animBg="1"/>
      <p:bldP spid="15" grpId="0" animBg="1"/>
      <p:bldP spid="16" grpId="0"/>
      <p:bldP spid="1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357009" y="2501900"/>
            <a:ext cx="600164" cy="1854200"/>
          </a:xfrm>
          <a:prstGeom prst="rect">
            <a:avLst/>
          </a:prstGeom>
          <a:noFill/>
        </p:spPr>
        <p:txBody>
          <a:bodyPr vert="eaVert" wrap="square" rtlCol="0">
            <a:spAutoFit/>
          </a:bodyPr>
          <a:lstStyle/>
          <a:p>
            <a:pPr algn="dist">
              <a:lnSpc>
                <a:spcPct val="150000"/>
              </a:lnSpc>
            </a:pPr>
            <a:r>
              <a:rPr lang="en-US" altLang="zh-CN">
                <a:solidFill>
                  <a:schemeClr val="bg1"/>
                </a:solidFill>
                <a:latin typeface="字魂58号-创中黑" panose="00000500000000000000" pitchFamily="2" charset="-122"/>
                <a:ea typeface="字魂58号-创中黑" panose="00000500000000000000" pitchFamily="2" charset="-122"/>
                <a:cs typeface="字体视界-简圆体" panose="02010601030101010101" charset="-122"/>
              </a:rPr>
              <a:t>YOUR LOGO</a:t>
            </a:r>
            <a:endParaRPr lang="en-US" altLang="zh-CN">
              <a:solidFill>
                <a:schemeClr val="bg1"/>
              </a:solidFill>
              <a:latin typeface="字魂58号-创中黑" panose="00000500000000000000" pitchFamily="2" charset="-122"/>
              <a:ea typeface="字魂58号-创中黑" panose="00000500000000000000" pitchFamily="2" charset="-122"/>
              <a:cs typeface="字体视界-简圆体" panose="02010601030101010101" charset="-122"/>
            </a:endParaRPr>
          </a:p>
        </p:txBody>
      </p:sp>
      <p:sp>
        <p:nvSpPr>
          <p:cNvPr id="16" name="矩形 15"/>
          <p:cNvSpPr/>
          <p:nvPr/>
        </p:nvSpPr>
        <p:spPr>
          <a:xfrm>
            <a:off x="2945745" y="2247521"/>
            <a:ext cx="5618045" cy="900246"/>
          </a:xfrm>
          <a:prstGeom prst="rect">
            <a:avLst/>
          </a:prstGeom>
        </p:spPr>
        <p:txBody>
          <a:bodyPr wrap="square" lIns="68580" tIns="34290" rIns="68580" bIns="34290">
            <a:spAutoFit/>
          </a:bodyPr>
          <a:lstStyle/>
          <a:p>
            <a:pPr algn="ctr">
              <a:defRPr/>
            </a:pPr>
            <a:r>
              <a:rPr lang="en-US" altLang="zh-CN" sz="5400" spc="225">
                <a:solidFill>
                  <a:srgbClr val="BCA890"/>
                </a:solidFill>
                <a:latin typeface="包图粗朗体" panose="02000000000000000000" pitchFamily="2" charset="-122"/>
                <a:ea typeface="包图粗朗体" panose="02000000000000000000" pitchFamily="2" charset="-122"/>
                <a:cs typeface="+mn-ea"/>
                <a:sym typeface="+mn-lt"/>
              </a:rPr>
              <a:t>THANKS</a:t>
            </a:r>
            <a:endParaRPr sz="5400" spc="225">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2586037" y="3206363"/>
            <a:ext cx="6506508" cy="1084912"/>
          </a:xfrm>
          <a:prstGeom prst="rect">
            <a:avLst/>
          </a:prstGeom>
        </p:spPr>
        <p:txBody>
          <a:bodyPr wrap="square" lIns="68580" tIns="34290" rIns="68580" bIns="34290">
            <a:spAutoFit/>
          </a:bodyPr>
          <a:lstStyle/>
          <a:p>
            <a:pPr algn="ctr">
              <a:defRPr/>
            </a:pPr>
            <a:r>
              <a:rPr lang="zh-CN" altLang="en-US" sz="6600" spc="225">
                <a:solidFill>
                  <a:schemeClr val="bg1"/>
                </a:solidFill>
                <a:latin typeface="字魂59号-创粗黑" panose="00000500000000000000" pitchFamily="2" charset="-122"/>
                <a:ea typeface="字魂59号-创粗黑" panose="00000500000000000000" pitchFamily="2" charset="-122"/>
                <a:cs typeface="+mn-ea"/>
              </a:rPr>
              <a:t>请领导批评指正</a:t>
            </a:r>
            <a:endParaRPr sz="6600" spc="225">
              <a:solidFill>
                <a:schemeClr val="bg1"/>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mc:AlternateContent>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750"/>
                                        <p:tgtEl>
                                          <p:spTgt spid="15"/>
                                        </p:tgtEl>
                                      </p:cBhvr>
                                    </p:animEffect>
                                  </p:childTnLst>
                                </p:cTn>
                              </p:par>
                            </p:childTnLst>
                          </p:cTn>
                        </p:par>
                        <p:par>
                          <p:cTn id="22" fill="hold" nodeType="afterGroup">
                            <p:stCondLst>
                              <p:cond delay="1250"/>
                            </p:stCondLst>
                            <p:childTnLst>
                              <p:par>
                                <p:cTn id="23" presetID="2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par>
                          <p:cTn id="26" fill="hold" nodeType="afterGroup">
                            <p:stCondLst>
                              <p:cond delay="1750"/>
                            </p:stCondLst>
                            <p:childTnLst>
                              <p:par>
                                <p:cTn id="27" presetID="2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p:bldP spid="17"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     </a:t>
            </a: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a:solidFill>
                  <a:schemeClr val="bg1"/>
                </a:solidFill>
                <a:latin typeface="包图粗朗体" panose="02000000000000000000" pitchFamily="2" charset="-122"/>
                <a:ea typeface="包图粗朗体" panose="02000000000000000000" pitchFamily="2" charset="-122"/>
                <a:cs typeface="+mn-ea"/>
                <a:sym typeface="+mn-lt"/>
              </a:rPr>
              <a:t>1</a:t>
            </a:r>
            <a:endParaRPr sz="13800" spc="225">
              <a:solidFill>
                <a:schemeClr val="bg1"/>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a:solidFill>
                  <a:schemeClr val="bg1"/>
                </a:solidFill>
                <a:latin typeface="字魂59号-创粗黑" panose="00000500000000000000" pitchFamily="2" charset="-122"/>
                <a:ea typeface="字魂59号-创粗黑" panose="00000500000000000000" pitchFamily="2" charset="-122"/>
                <a:cs typeface="+mn-ea"/>
                <a:sym typeface="+mn-lt"/>
              </a:rPr>
              <a:t>工作完成情况</a:t>
            </a:r>
            <a:endParaRPr sz="6000" spc="225">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endParaRPr lang="en-US" altLang="zh-CN" sz="160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工作完成情况</a:t>
            </a:r>
            <a:endParaRPr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133600" y="2130425"/>
            <a:ext cx="1582420" cy="1582420"/>
          </a:xfrm>
          <a:prstGeom prst="ellipse">
            <a:avLst/>
          </a:prstGeom>
          <a:solidFill>
            <a:srgbClr val="6667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椭圆 14"/>
          <p:cNvSpPr/>
          <p:nvPr/>
        </p:nvSpPr>
        <p:spPr>
          <a:xfrm>
            <a:off x="5304790" y="2130425"/>
            <a:ext cx="1582420" cy="1582420"/>
          </a:xfrm>
          <a:prstGeom prst="ellipse">
            <a:avLst/>
          </a:prstGeom>
          <a:solidFill>
            <a:srgbClr val="66676C"/>
          </a:solid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椭圆 17"/>
          <p:cNvSpPr/>
          <p:nvPr/>
        </p:nvSpPr>
        <p:spPr>
          <a:xfrm>
            <a:off x="8367395" y="2130425"/>
            <a:ext cx="1582420" cy="1582420"/>
          </a:xfrm>
          <a:prstGeom prst="ellipse">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1604645" y="4113530"/>
            <a:ext cx="2524125" cy="1476375"/>
          </a:xfrm>
          <a:prstGeom prst="rect">
            <a:avLst/>
          </a:prstGeom>
          <a:noFill/>
        </p:spPr>
        <p:txBody>
          <a:bodyPr wrap="square" rtlCol="0">
            <a:spAutoFit/>
          </a:bodyPr>
          <a:lstStyle/>
          <a:p>
            <a:pPr algn="ctr">
              <a:lnSpc>
                <a:spcPct val="150000"/>
              </a:lnSpc>
            </a:pPr>
            <a:r>
              <a:rPr lang="en-US" altLang="zh-CN" sz="120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endParaRPr lang="en-US" altLang="zh-CN" sz="120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21" name="文本框 20"/>
          <p:cNvSpPr txBox="1"/>
          <p:nvPr/>
        </p:nvSpPr>
        <p:spPr>
          <a:xfrm>
            <a:off x="4833620" y="4069715"/>
            <a:ext cx="2524125" cy="1476375"/>
          </a:xfrm>
          <a:prstGeom prst="rect">
            <a:avLst/>
          </a:prstGeom>
          <a:noFill/>
        </p:spPr>
        <p:txBody>
          <a:bodyPr wrap="square" rtlCol="0">
            <a:spAutoFit/>
          </a:bodyPr>
          <a:lstStyle/>
          <a:p>
            <a:pPr algn="ctr">
              <a:lnSpc>
                <a:spcPct val="150000"/>
              </a:lnSpc>
            </a:pPr>
            <a:r>
              <a:rPr lang="en-US" altLang="zh-CN" sz="120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endParaRPr lang="en-US" altLang="zh-CN" sz="120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22" name="文本框 21"/>
          <p:cNvSpPr txBox="1"/>
          <p:nvPr/>
        </p:nvSpPr>
        <p:spPr>
          <a:xfrm>
            <a:off x="7896860" y="4113530"/>
            <a:ext cx="2524125" cy="1476375"/>
          </a:xfrm>
          <a:prstGeom prst="rect">
            <a:avLst/>
          </a:prstGeom>
          <a:noFill/>
        </p:spPr>
        <p:txBody>
          <a:bodyPr wrap="square" rtlCol="0">
            <a:spAutoFit/>
          </a:bodyPr>
          <a:lstStyle/>
          <a:p>
            <a:pPr algn="ctr">
              <a:lnSpc>
                <a:spcPct val="150000"/>
              </a:lnSpc>
            </a:pPr>
            <a:r>
              <a:rPr lang="en-US" altLang="zh-CN" sz="120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endParaRPr lang="en-US" altLang="zh-CN" sz="120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
        <p:nvSpPr>
          <p:cNvPr id="23" name="Freeform 88"/>
          <p:cNvSpPr>
            <a:spLocks noEditPoints="1"/>
          </p:cNvSpPr>
          <p:nvPr/>
        </p:nvSpPr>
        <p:spPr bwMode="auto">
          <a:xfrm>
            <a:off x="2715856" y="2664474"/>
            <a:ext cx="417692" cy="513890"/>
          </a:xfrm>
          <a:custGeom>
            <a:gdLst>
              <a:gd name="T0" fmla="*/ 58 w 828"/>
              <a:gd name="T1" fmla="*/ 7 h 1017"/>
              <a:gd name="T2" fmla="*/ 12 w 828"/>
              <a:gd name="T3" fmla="*/ 49 h 1017"/>
              <a:gd name="T4" fmla="*/ 0 w 828"/>
              <a:gd name="T5" fmla="*/ 921 h 1017"/>
              <a:gd name="T6" fmla="*/ 22 w 828"/>
              <a:gd name="T7" fmla="*/ 982 h 1017"/>
              <a:gd name="T8" fmla="*/ 76 w 828"/>
              <a:gd name="T9" fmla="*/ 1015 h 1017"/>
              <a:gd name="T10" fmla="*/ 760 w 828"/>
              <a:gd name="T11" fmla="*/ 1012 h 1017"/>
              <a:gd name="T12" fmla="*/ 810 w 828"/>
              <a:gd name="T13" fmla="*/ 975 h 1017"/>
              <a:gd name="T14" fmla="*/ 828 w 828"/>
              <a:gd name="T15" fmla="*/ 95 h 1017"/>
              <a:gd name="T16" fmla="*/ 810 w 828"/>
              <a:gd name="T17" fmla="*/ 41 h 1017"/>
              <a:gd name="T18" fmla="*/ 760 w 828"/>
              <a:gd name="T19" fmla="*/ 4 h 1017"/>
              <a:gd name="T20" fmla="*/ 763 w 828"/>
              <a:gd name="T21" fmla="*/ 928 h 1017"/>
              <a:gd name="T22" fmla="*/ 732 w 828"/>
              <a:gd name="T23" fmla="*/ 953 h 1017"/>
              <a:gd name="T24" fmla="*/ 69 w 828"/>
              <a:gd name="T25" fmla="*/ 939 h 1017"/>
              <a:gd name="T26" fmla="*/ 87 w 828"/>
              <a:gd name="T27" fmla="*/ 285 h 1017"/>
              <a:gd name="T28" fmla="*/ 763 w 828"/>
              <a:gd name="T29" fmla="*/ 921 h 1017"/>
              <a:gd name="T30" fmla="*/ 749 w 828"/>
              <a:gd name="T31" fmla="*/ 216 h 1017"/>
              <a:gd name="T32" fmla="*/ 83 w 828"/>
              <a:gd name="T33" fmla="*/ 220 h 1017"/>
              <a:gd name="T34" fmla="*/ 64 w 828"/>
              <a:gd name="T35" fmla="*/ 95 h 1017"/>
              <a:gd name="T36" fmla="*/ 83 w 828"/>
              <a:gd name="T37" fmla="*/ 65 h 1017"/>
              <a:gd name="T38" fmla="*/ 749 w 828"/>
              <a:gd name="T39" fmla="*/ 68 h 1017"/>
              <a:gd name="T40" fmla="*/ 191 w 828"/>
              <a:gd name="T41" fmla="*/ 508 h 1017"/>
              <a:gd name="T42" fmla="*/ 232 w 828"/>
              <a:gd name="T43" fmla="*/ 563 h 1017"/>
              <a:gd name="T44" fmla="*/ 267 w 828"/>
              <a:gd name="T45" fmla="*/ 569 h 1017"/>
              <a:gd name="T46" fmla="*/ 287 w 828"/>
              <a:gd name="T47" fmla="*/ 508 h 1017"/>
              <a:gd name="T48" fmla="*/ 345 w 828"/>
              <a:gd name="T49" fmla="*/ 494 h 1017"/>
              <a:gd name="T50" fmla="*/ 345 w 828"/>
              <a:gd name="T51" fmla="*/ 459 h 1017"/>
              <a:gd name="T52" fmla="*/ 287 w 828"/>
              <a:gd name="T53" fmla="*/ 413 h 1017"/>
              <a:gd name="T54" fmla="*/ 267 w 828"/>
              <a:gd name="T55" fmla="*/ 384 h 1017"/>
              <a:gd name="T56" fmla="*/ 232 w 828"/>
              <a:gd name="T57" fmla="*/ 390 h 1017"/>
              <a:gd name="T58" fmla="*/ 191 w 828"/>
              <a:gd name="T59" fmla="*/ 445 h 1017"/>
              <a:gd name="T60" fmla="*/ 160 w 828"/>
              <a:gd name="T61" fmla="*/ 470 h 1017"/>
              <a:gd name="T62" fmla="*/ 173 w 828"/>
              <a:gd name="T63" fmla="*/ 503 h 1017"/>
              <a:gd name="T64" fmla="*/ 509 w 828"/>
              <a:gd name="T65" fmla="*/ 445 h 1017"/>
              <a:gd name="T66" fmla="*/ 478 w 828"/>
              <a:gd name="T67" fmla="*/ 470 h 1017"/>
              <a:gd name="T68" fmla="*/ 492 w 828"/>
              <a:gd name="T69" fmla="*/ 503 h 1017"/>
              <a:gd name="T70" fmla="*/ 648 w 828"/>
              <a:gd name="T71" fmla="*/ 506 h 1017"/>
              <a:gd name="T72" fmla="*/ 668 w 828"/>
              <a:gd name="T73" fmla="*/ 476 h 1017"/>
              <a:gd name="T74" fmla="*/ 643 w 828"/>
              <a:gd name="T75" fmla="*/ 445 h 1017"/>
              <a:gd name="T76" fmla="*/ 497 w 828"/>
              <a:gd name="T77" fmla="*/ 670 h 1017"/>
              <a:gd name="T78" fmla="*/ 478 w 828"/>
              <a:gd name="T79" fmla="*/ 699 h 1017"/>
              <a:gd name="T80" fmla="*/ 502 w 828"/>
              <a:gd name="T81" fmla="*/ 730 h 1017"/>
              <a:gd name="T82" fmla="*/ 659 w 828"/>
              <a:gd name="T83" fmla="*/ 722 h 1017"/>
              <a:gd name="T84" fmla="*/ 666 w 828"/>
              <a:gd name="T85" fmla="*/ 686 h 1017"/>
              <a:gd name="T86" fmla="*/ 637 w 828"/>
              <a:gd name="T87" fmla="*/ 667 h 1017"/>
              <a:gd name="T88" fmla="*/ 486 w 828"/>
              <a:gd name="T89" fmla="*/ 803 h 1017"/>
              <a:gd name="T90" fmla="*/ 480 w 828"/>
              <a:gd name="T91" fmla="*/ 839 h 1017"/>
              <a:gd name="T92" fmla="*/ 637 w 828"/>
              <a:gd name="T93" fmla="*/ 858 h 1017"/>
              <a:gd name="T94" fmla="*/ 666 w 828"/>
              <a:gd name="T95" fmla="*/ 839 h 1017"/>
              <a:gd name="T96" fmla="*/ 659 w 828"/>
              <a:gd name="T97" fmla="*/ 803 h 1017"/>
              <a:gd name="T98" fmla="*/ 340 w 828"/>
              <a:gd name="T99" fmla="*/ 677 h 1017"/>
              <a:gd name="T100" fmla="*/ 301 w 828"/>
              <a:gd name="T101" fmla="*/ 672 h 1017"/>
              <a:gd name="T102" fmla="*/ 197 w 828"/>
              <a:gd name="T103" fmla="*/ 668 h 1017"/>
              <a:gd name="T104" fmla="*/ 164 w 828"/>
              <a:gd name="T105" fmla="*/ 682 h 1017"/>
              <a:gd name="T106" fmla="*/ 169 w 828"/>
              <a:gd name="T107" fmla="*/ 722 h 1017"/>
              <a:gd name="T108" fmla="*/ 159 w 828"/>
              <a:gd name="T109" fmla="*/ 826 h 1017"/>
              <a:gd name="T110" fmla="*/ 179 w 828"/>
              <a:gd name="T111" fmla="*/ 856 h 1017"/>
              <a:gd name="T112" fmla="*/ 214 w 828"/>
              <a:gd name="T113" fmla="*/ 848 h 1017"/>
              <a:gd name="T114" fmla="*/ 318 w 828"/>
              <a:gd name="T115" fmla="*/ 858 h 1017"/>
              <a:gd name="T116" fmla="*/ 345 w 828"/>
              <a:gd name="T117" fmla="*/ 844 h 1017"/>
              <a:gd name="T118" fmla="*/ 340 w 828"/>
              <a:gd name="T119" fmla="*/ 803 h 1017"/>
              <a:gd name="T120" fmla="*/ 350 w 828"/>
              <a:gd name="T121" fmla="*/ 699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7" h="101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4" name="Freeform 80"/>
          <p:cNvSpPr>
            <a:spLocks noEditPoints="1"/>
          </p:cNvSpPr>
          <p:nvPr/>
        </p:nvSpPr>
        <p:spPr bwMode="auto">
          <a:xfrm>
            <a:off x="5806938" y="2630270"/>
            <a:ext cx="513892" cy="516422"/>
          </a:xfrm>
          <a:custGeom>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5" name="Freeform 6"/>
          <p:cNvSpPr>
            <a:spLocks noEditPoints="1"/>
          </p:cNvSpPr>
          <p:nvPr/>
        </p:nvSpPr>
        <p:spPr bwMode="auto">
          <a:xfrm>
            <a:off x="8900535" y="2630271"/>
            <a:ext cx="516420" cy="516420"/>
          </a:xfrm>
          <a:custGeom>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Tree>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18" grpId="0" animBg="1"/>
      <p:bldP spid="20" grpId="0"/>
      <p:bldP spid="21" grpId="0"/>
      <p:bldP spid="22" grpId="0"/>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工作完成情况</a:t>
            </a:r>
            <a:endParaRPr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790087" y="1817624"/>
            <a:ext cx="2578735" cy="418782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6" name="矩形 5"/>
          <p:cNvSpPr/>
          <p:nvPr/>
        </p:nvSpPr>
        <p:spPr>
          <a:xfrm flipH="1">
            <a:off x="7180257" y="2256446"/>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7537949" y="3366044"/>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文本框 8"/>
          <p:cNvSpPr txBox="1"/>
          <p:nvPr/>
        </p:nvSpPr>
        <p:spPr>
          <a:xfrm>
            <a:off x="7444662" y="2205776"/>
            <a:ext cx="2236510" cy="584775"/>
          </a:xfrm>
          <a:prstGeom prst="rect">
            <a:avLst/>
          </a:prstGeom>
          <a:noFill/>
        </p:spPr>
        <p:txBody>
          <a:bodyPr wrap="none" rtlCol="0">
            <a:spAutoFit/>
          </a:bodyPr>
          <a:lstStyle/>
          <a:p>
            <a:r>
              <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文本框 9"/>
          <p:cNvSpPr txBox="1"/>
          <p:nvPr/>
        </p:nvSpPr>
        <p:spPr>
          <a:xfrm>
            <a:off x="7537949" y="4181870"/>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7537949" y="4997696"/>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198" y="1817755"/>
            <a:ext cx="2621115" cy="4187689"/>
          </a:xfrm>
          <a:prstGeom prst="rect">
            <a:avLst/>
          </a:prstGeom>
        </p:spPr>
      </p:pic>
      <p:sp>
        <p:nvSpPr>
          <p:cNvPr id="13" name="文本框 12"/>
          <p:cNvSpPr txBox="1"/>
          <p:nvPr/>
        </p:nvSpPr>
        <p:spPr>
          <a:xfrm>
            <a:off x="4139818" y="2498164"/>
            <a:ext cx="1825597" cy="13317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6000" b="1">
                <a:solidFill>
                  <a:schemeClr val="bg1"/>
                </a:solidFill>
                <a:latin typeface="字魂58号-创中黑" panose="00000500000000000000" pitchFamily="2" charset="-122"/>
                <a:ea typeface="字魂58号-创中黑" panose="00000500000000000000" pitchFamily="2" charset="-122"/>
              </a:rPr>
              <a:t>OUR</a:t>
            </a:r>
            <a:endParaRPr lang="en-US" sz="6000" b="1">
              <a:solidFill>
                <a:schemeClr val="bg1"/>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4139818" y="3979877"/>
            <a:ext cx="1825597"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a:solidFill>
                  <a:schemeClr val="bg1"/>
                </a:solidFill>
                <a:latin typeface="字魂58号-创中黑" panose="00000500000000000000" pitchFamily="2" charset="-122"/>
                <a:ea typeface="字魂58号-创中黑" panose="00000500000000000000" pitchFamily="2" charset="-122"/>
              </a:rPr>
              <a:t>WORKING</a:t>
            </a:r>
            <a:endParaRPr lang="en-US" sz="240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par>
                          <p:cTn id="15" fill="hold" nodeType="afterGroup">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nodeType="afterGroup">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nodeType="afterGroup">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ppt_y</p:attrName>
                                        </p:attrNameLst>
                                      </p:cBhvr>
                                      <p:tavLst>
                                        <p:tav tm="0">
                                          <p:val>
                                            <p:strVal val="#ppt_y+#ppt_h*1.125000"/>
                                          </p:val>
                                        </p:tav>
                                        <p:tav tm="100000">
                                          <p:val>
                                            <p:strVal val="#ppt_y"/>
                                          </p:val>
                                        </p:tav>
                                      </p:tavLst>
                                    </p:anim>
                                    <p:animEffect transition="in" filter="wipe(up)">
                                      <p:cBhvr>
                                        <p:cTn id="29" dur="500"/>
                                        <p:tgtEl>
                                          <p:spTgt spid="13"/>
                                        </p:tgtEl>
                                      </p:cBhvr>
                                    </p:animEffect>
                                  </p:childTnLst>
                                </p:cTn>
                              </p:par>
                            </p:childTnLst>
                          </p:cTn>
                        </p:par>
                        <p:par>
                          <p:cTn id="30" fill="hold" nodeType="afterGroup">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ppt_y</p:attrName>
                                        </p:attrNameLst>
                                      </p:cBhvr>
                                      <p:tavLst>
                                        <p:tav tm="0">
                                          <p:val>
                                            <p:strVal val="#ppt_y+#ppt_h*1.125000"/>
                                          </p:val>
                                        </p:tav>
                                        <p:tav tm="100000">
                                          <p:val>
                                            <p:strVal val="#ppt_y"/>
                                          </p:val>
                                        </p:tav>
                                      </p:tavLst>
                                    </p:anim>
                                    <p:animEffect transition="in" filter="wipe(up)">
                                      <p:cBhvr>
                                        <p:cTn id="34" dur="500"/>
                                        <p:tgtEl>
                                          <p:spTgt spid="14"/>
                                        </p:tgtEl>
                                      </p:cBhvr>
                                    </p:animEffect>
                                  </p:childTnLst>
                                </p:cTn>
                              </p:par>
                            </p:childTnLst>
                          </p:cTn>
                        </p:par>
                      </p:childTnLst>
                    </p:cTn>
                  </p:par>
                  <p:par>
                    <p:cTn id="35" fill="hold" nodeType="clickPar">
                      <p:stCondLst>
                        <p:cond delay="indefinite"/>
                        <p:cond evt="onBegin" delay="0">
                          <p:tn val="34"/>
                        </p:cond>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P spid="10" grpId="0"/>
      <p:bldP spid="11" grpId="0"/>
      <p:bldP spid="13" grpId="0"/>
      <p:bldP spid="14"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977900" y="3632200"/>
            <a:ext cx="10896600" cy="2109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icture Placeholder 1"/>
          <p:cNvSpPr txBox="1"/>
          <p:nvPr/>
        </p:nvSpPr>
        <p:spPr>
          <a:xfrm>
            <a:off x="7383408" y="730682"/>
            <a:ext cx="4030621" cy="5396636"/>
          </a:xfrm>
          <a:custGeom>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blipFill dpi="0" rotWithShape="1">
            <a:blip r:embed="rId3">
              <a:extLst>
                <a:ext uri="{28A0092B-C50C-407E-A947-70E740481C1C}">
                  <a14:useLocalDpi xmlns:a14="http://schemas.microsoft.com/office/drawing/2010/main" val="0"/>
                </a:ext>
              </a:extLst>
            </a:blip>
            <a:stretch>
              <a:fillRect/>
            </a:stretch>
          </a:blipFill>
        </p:spPr>
        <p:txBody>
          <a:bodyPr/>
          <a:lstStyle/>
          <a:p>
            <a:endParaRPr lang="zh-CN" altLang="en-US">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8" name="TextBox 7"/>
          <p:cNvSpPr txBox="1"/>
          <p:nvPr/>
        </p:nvSpPr>
        <p:spPr>
          <a:xfrm>
            <a:off x="1117601" y="1473372"/>
            <a:ext cx="3467616" cy="584775"/>
          </a:xfrm>
          <a:prstGeom prst="rect">
            <a:avLst/>
          </a:prstGeom>
          <a:noFill/>
        </p:spPr>
        <p:txBody>
          <a:bodyPr wrap="none" rtlCol="0">
            <a:spAutoFit/>
          </a:bodyPr>
          <a:lstStyle/>
          <a:p>
            <a:r>
              <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endPar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9" name="Google Shape;86;p19"/>
          <p:cNvSpPr txBox="1"/>
          <p:nvPr/>
        </p:nvSpPr>
        <p:spPr>
          <a:xfrm>
            <a:off x="1111300" y="1116492"/>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ct val="0"/>
              </a:spcBef>
              <a:spcAft>
                <a:spcPct val="0"/>
              </a:spcAft>
              <a:buNone/>
            </a:pPr>
            <a:r>
              <a:rPr lang="en-US" sz="2400"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0" name="TextBox 24"/>
          <p:cNvSpPr txBox="1"/>
          <p:nvPr/>
        </p:nvSpPr>
        <p:spPr>
          <a:xfrm>
            <a:off x="1117600" y="2271379"/>
            <a:ext cx="5486400" cy="102782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ct val="0"/>
              </a:spcBef>
              <a:spcAft>
                <a:spcPct val="0"/>
              </a:spcAft>
              <a:buClrTx/>
              <a:buSzTx/>
              <a:buFontTx/>
              <a:buNone/>
              <a:defRPr/>
            </a:pPr>
            <a:r>
              <a:rPr lang="zh-CN" altLang="en-US" sz="140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1" name="文本框 10"/>
          <p:cNvSpPr txBox="1"/>
          <p:nvPr/>
        </p:nvSpPr>
        <p:spPr>
          <a:xfrm>
            <a:off x="1662501" y="3936411"/>
            <a:ext cx="4941499" cy="144821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a:t>
            </a:r>
            <a:r>
              <a:rPr lang="en-US" altLang="zh-CN" sz="1200">
                <a:solidFill>
                  <a:schemeClr val="tx1">
                    <a:lumMod val="75000"/>
                    <a:lumOff val="25000"/>
                  </a:schemeClr>
                </a:solidFill>
                <a:latin typeface="字魂58号-创中黑" panose="00000500000000000000" pitchFamily="2" charset="-122"/>
                <a:ea typeface="字魂58号-创中黑" panose="00000500000000000000" pitchFamily="2" charset="-122"/>
              </a:rPr>
              <a:t> Please enter text here.</a:t>
            </a:r>
            <a:r>
              <a:rPr lang="en-US" altLang="zh-CN"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a:t>
            </a:r>
            <a:endParaRPr lang="en-US" altLang="zh-CN" sz="120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a:p>
            <a:pPr>
              <a:lnSpc>
                <a:spcPct val="150000"/>
              </a:lnSpc>
            </a:pPr>
            <a:r>
              <a:rPr lang="en-US" altLang="zh-CN"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altLang="zh-CN"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a:t>
            </a:r>
            <a:endParaRPr lang="en-US" altLang="zh-CN" sz="1200">
              <a:solidFill>
                <a:schemeClr val="tx1">
                  <a:lumMod val="75000"/>
                  <a:lumOff val="25000"/>
                </a:schemeClr>
              </a:solidFill>
              <a:latin typeface="字魂58号-创中黑" panose="00000500000000000000" pitchFamily="2" charset="-122"/>
              <a:ea typeface="字魂58号-创中黑" panose="00000500000000000000" pitchFamily="2" charset="-122"/>
              <a:sym typeface="+mn-ea"/>
            </a:endParaRPr>
          </a:p>
        </p:txBody>
      </p:sp>
    </p:spTree>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ppt_y</p:attrName>
                                        </p:attrNameLst>
                                      </p:cBhvr>
                                      <p:tavLst>
                                        <p:tav tm="0">
                                          <p:val>
                                            <p:strVal val="#ppt_y+#ppt_h*1.125000"/>
                                          </p:val>
                                        </p:tav>
                                        <p:tav tm="100000">
                                          <p:val>
                                            <p:strVal val="#ppt_y"/>
                                          </p:val>
                                        </p:tav>
                                      </p:tavLst>
                                    </p:anim>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952500" y="3860800"/>
            <a:ext cx="10287000" cy="2109308"/>
          </a:xfrm>
          <a:prstGeom prst="rect">
            <a:avLst/>
          </a:prstGeom>
          <a:solidFill>
            <a:srgbClr val="BCA89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52500" y="3967136"/>
            <a:ext cx="2061391" cy="1838965"/>
          </a:xfrm>
          <a:prstGeom prst="rect">
            <a:avLst/>
          </a:prstGeom>
        </p:spPr>
        <p:txBody>
          <a:bodyPr wrap="square" lIns="68580" tIns="34290" rIns="68580" bIns="34290">
            <a:spAutoFit/>
          </a:bodyPr>
          <a:lstStyle/>
          <a:p>
            <a:pPr algn="ctr">
              <a:defRPr/>
            </a:pPr>
            <a:r>
              <a:rPr lang="zh-CN" altLang="en-US" sz="11500" spc="225">
                <a:solidFill>
                  <a:schemeClr val="bg1"/>
                </a:solidFill>
                <a:latin typeface="字魂59号-创粗黑" panose="00000500000000000000" pitchFamily="2" charset="-122"/>
                <a:ea typeface="字魂59号-创粗黑" panose="00000500000000000000" pitchFamily="2" charset="-122"/>
                <a:cs typeface="+mn-ea"/>
                <a:sym typeface="+mn-lt"/>
              </a:rPr>
              <a:t>“</a:t>
            </a:r>
            <a:endParaRPr sz="11500" spc="225">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8" name="矩形 7"/>
          <p:cNvSpPr/>
          <p:nvPr/>
        </p:nvSpPr>
        <p:spPr>
          <a:xfrm>
            <a:off x="9361262" y="4732570"/>
            <a:ext cx="2061391" cy="1838965"/>
          </a:xfrm>
          <a:prstGeom prst="rect">
            <a:avLst/>
          </a:prstGeom>
        </p:spPr>
        <p:txBody>
          <a:bodyPr wrap="square" lIns="68580" tIns="34290" rIns="68580" bIns="34290">
            <a:spAutoFit/>
          </a:bodyPr>
          <a:lstStyle/>
          <a:p>
            <a:pPr algn="ctr">
              <a:defRPr/>
            </a:pPr>
            <a:r>
              <a:rPr lang="en-US" sz="11500" spc="225">
                <a:solidFill>
                  <a:schemeClr val="bg1"/>
                </a:solidFill>
                <a:latin typeface="字魂59号-创粗黑" panose="00000500000000000000" pitchFamily="2" charset="-122"/>
                <a:ea typeface="字魂59号-创粗黑" panose="00000500000000000000" pitchFamily="2" charset="-122"/>
                <a:cs typeface="+mn-ea"/>
                <a:sym typeface="+mn-lt"/>
              </a:rPr>
              <a:t>”</a:t>
            </a:r>
            <a:endParaRPr sz="11500" spc="225">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9" name="文本框 8"/>
          <p:cNvSpPr txBox="1"/>
          <p:nvPr/>
        </p:nvSpPr>
        <p:spPr>
          <a:xfrm>
            <a:off x="2732497" y="4121185"/>
            <a:ext cx="6892108" cy="153086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a:solidFill>
                  <a:schemeClr val="bg1"/>
                </a:solidFill>
                <a:latin typeface="字魂58号-创中黑" panose="00000500000000000000" pitchFamily="2" charset="-122"/>
                <a:ea typeface="字魂58号-创中黑" panose="00000500000000000000" pitchFamily="2" charset="-122"/>
              </a:rPr>
              <a:t>Please enter text here.</a:t>
            </a:r>
            <a:r>
              <a:rPr lang="en-US" sz="1600" err="1">
                <a:solidFill>
                  <a:schemeClr val="bg1"/>
                </a:solidFill>
                <a:latin typeface="字魂58号-创中黑" panose="00000500000000000000" pitchFamily="2" charset="-122"/>
                <a:ea typeface="字魂58号-创中黑" panose="00000500000000000000" pitchFamily="2" charset="-122"/>
                <a:sym typeface="+mn-ea"/>
              </a:rPr>
              <a:t>Please enter text here.Please enter text here.Please enter text here.</a:t>
            </a:r>
            <a:r>
              <a:rPr lang="en-US" altLang="zh-CN" sz="1600">
                <a:solidFill>
                  <a:schemeClr val="bg1"/>
                </a:solidFill>
                <a:latin typeface="字魂58号-创中黑" panose="00000500000000000000" pitchFamily="2" charset="-122"/>
                <a:ea typeface="字魂58号-创中黑" panose="00000500000000000000" pitchFamily="2" charset="-122"/>
              </a:rPr>
              <a:t> Please enter text here.</a:t>
            </a:r>
            <a:r>
              <a:rPr lang="en-US" altLang="zh-CN" sz="1600" err="1">
                <a:solidFill>
                  <a:schemeClr val="bg1"/>
                </a:solidFill>
                <a:latin typeface="字魂58号-创中黑" panose="00000500000000000000" pitchFamily="2" charset="-122"/>
                <a:ea typeface="字魂58号-创中黑" panose="00000500000000000000" pitchFamily="2" charset="-122"/>
                <a:sym typeface="+mn-ea"/>
              </a:rPr>
              <a:t>Please enter text here.Please enter text here.Please enter text here.</a:t>
            </a:r>
            <a:r>
              <a:rPr lang="en-US" altLang="zh-CN" sz="1600">
                <a:solidFill>
                  <a:schemeClr val="bg1"/>
                </a:solidFill>
                <a:latin typeface="字魂58号-创中黑" panose="00000500000000000000" pitchFamily="2" charset="-122"/>
                <a:ea typeface="字魂58号-创中黑" panose="00000500000000000000" pitchFamily="2" charset="-122"/>
              </a:rPr>
              <a:t> Please enter text here.</a:t>
            </a:r>
            <a:r>
              <a:rPr lang="en-US" altLang="zh-CN" sz="1600" err="1">
                <a:solidFill>
                  <a:schemeClr val="bg1"/>
                </a:solidFill>
                <a:latin typeface="字魂58号-创中黑" panose="00000500000000000000" pitchFamily="2" charset="-122"/>
                <a:ea typeface="字魂58号-创中黑" panose="00000500000000000000" pitchFamily="2" charset="-122"/>
                <a:sym typeface="+mn-ea"/>
              </a:rPr>
              <a:t>Please enter text here.Please enter text here.Please enter text here.</a:t>
            </a:r>
            <a:r>
              <a:rPr lang="en-US" altLang="zh-CN" sz="1600">
                <a:solidFill>
                  <a:schemeClr val="bg1"/>
                </a:solidFill>
                <a:latin typeface="字魂58号-创中黑" panose="00000500000000000000" pitchFamily="2" charset="-122"/>
                <a:ea typeface="字魂58号-创中黑" panose="00000500000000000000" pitchFamily="2" charset="-122"/>
              </a:rPr>
              <a:t> </a:t>
            </a:r>
            <a:r>
              <a:rPr lang="en-US" altLang="zh-CN" sz="1600">
                <a:solidFill>
                  <a:schemeClr val="bg1"/>
                </a:solidFill>
                <a:latin typeface="字魂58号-创中黑" panose="00000500000000000000" pitchFamily="2" charset="-122"/>
                <a:ea typeface="字魂58号-创中黑" panose="00000500000000000000" pitchFamily="2" charset="-122"/>
                <a:sym typeface="+mn-ea"/>
              </a:rPr>
              <a:t>Please enter text here.</a:t>
            </a:r>
            <a:endParaRPr lang="en-US" altLang="zh-CN" sz="1600">
              <a:solidFill>
                <a:schemeClr val="bg1"/>
              </a:solidFill>
              <a:latin typeface="字魂58号-创中黑" panose="00000500000000000000" pitchFamily="2" charset="-122"/>
              <a:ea typeface="字魂58号-创中黑" panose="00000500000000000000" pitchFamily="2" charset="-122"/>
              <a:sym typeface="+mn-ea"/>
            </a:endParaRPr>
          </a:p>
        </p:txBody>
      </p:sp>
      <p:grpSp>
        <p:nvGrpSpPr>
          <p:cNvPr id="10" name="组合 9"/>
          <p:cNvGrpSpPr/>
          <p:nvPr/>
        </p:nvGrpSpPr>
        <p:grpSpPr>
          <a:xfrm>
            <a:off x="1784350" y="1051899"/>
            <a:ext cx="8623300" cy="2353042"/>
            <a:chOff x="1409720" y="1960967"/>
            <a:chExt cx="9785507" cy="2670174"/>
          </a:xfrm>
        </p:grpSpPr>
        <p:sp>
          <p:nvSpPr>
            <p:cNvPr id="11" name="Freeform 7"/>
            <p:cNvSpPr/>
            <p:nvPr/>
          </p:nvSpPr>
          <p:spPr bwMode="auto">
            <a:xfrm>
              <a:off x="1409720" y="1960967"/>
              <a:ext cx="2670175" cy="2670174"/>
            </a:xfrm>
            <a:custGeom>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Rectangle 26"/>
            <p:cNvSpPr>
              <a:spLocks noChangeArrowheads="1"/>
            </p:cNvSpPr>
            <p:nvPr/>
          </p:nvSpPr>
          <p:spPr bwMode="auto">
            <a:xfrm>
              <a:off x="2146320"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 name="Rectangle 27"/>
            <p:cNvSpPr>
              <a:spLocks noChangeArrowheads="1"/>
            </p:cNvSpPr>
            <p:nvPr/>
          </p:nvSpPr>
          <p:spPr bwMode="auto">
            <a:xfrm>
              <a:off x="219553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 name="Rectangle 28"/>
            <p:cNvSpPr>
              <a:spLocks noChangeArrowheads="1"/>
            </p:cNvSpPr>
            <p:nvPr/>
          </p:nvSpPr>
          <p:spPr bwMode="auto">
            <a:xfrm>
              <a:off x="2259032"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 name="Rectangle 29"/>
            <p:cNvSpPr>
              <a:spLocks noChangeArrowheads="1"/>
            </p:cNvSpPr>
            <p:nvPr/>
          </p:nvSpPr>
          <p:spPr bwMode="auto">
            <a:xfrm>
              <a:off x="229554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 name="Rectangle 30"/>
            <p:cNvSpPr>
              <a:spLocks noChangeArrowheads="1"/>
            </p:cNvSpPr>
            <p:nvPr/>
          </p:nvSpPr>
          <p:spPr bwMode="auto">
            <a:xfrm>
              <a:off x="2352695"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 name="Rectangle 31"/>
            <p:cNvSpPr>
              <a:spLocks noChangeArrowheads="1"/>
            </p:cNvSpPr>
            <p:nvPr/>
          </p:nvSpPr>
          <p:spPr bwMode="auto">
            <a:xfrm>
              <a:off x="2449532"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 name="Rectangle 32"/>
            <p:cNvSpPr>
              <a:spLocks noChangeArrowheads="1"/>
            </p:cNvSpPr>
            <p:nvPr/>
          </p:nvSpPr>
          <p:spPr bwMode="auto">
            <a:xfrm>
              <a:off x="249874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9" name="Rectangle 33"/>
            <p:cNvSpPr>
              <a:spLocks noChangeArrowheads="1"/>
            </p:cNvSpPr>
            <p:nvPr/>
          </p:nvSpPr>
          <p:spPr bwMode="auto">
            <a:xfrm>
              <a:off x="2562245"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0" name="Rectangle 34"/>
            <p:cNvSpPr>
              <a:spLocks noChangeArrowheads="1"/>
            </p:cNvSpPr>
            <p:nvPr/>
          </p:nvSpPr>
          <p:spPr bwMode="auto">
            <a:xfrm>
              <a:off x="279084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1" name="Rectangle 35"/>
            <p:cNvSpPr>
              <a:spLocks noChangeArrowheads="1"/>
            </p:cNvSpPr>
            <p:nvPr/>
          </p:nvSpPr>
          <p:spPr bwMode="auto">
            <a:xfrm>
              <a:off x="285434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2" name="Rectangle 36"/>
            <p:cNvSpPr>
              <a:spLocks noChangeArrowheads="1"/>
            </p:cNvSpPr>
            <p:nvPr/>
          </p:nvSpPr>
          <p:spPr bwMode="auto">
            <a:xfrm>
              <a:off x="291784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3" name="Rectangle 37"/>
            <p:cNvSpPr>
              <a:spLocks noChangeArrowheads="1"/>
            </p:cNvSpPr>
            <p:nvPr/>
          </p:nvSpPr>
          <p:spPr bwMode="auto">
            <a:xfrm>
              <a:off x="294483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4" name="Rectangle 38"/>
            <p:cNvSpPr>
              <a:spLocks noChangeArrowheads="1"/>
            </p:cNvSpPr>
            <p:nvPr/>
          </p:nvSpPr>
          <p:spPr bwMode="auto">
            <a:xfrm>
              <a:off x="300515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5" name="Rectangle 39"/>
            <p:cNvSpPr>
              <a:spLocks noChangeArrowheads="1"/>
            </p:cNvSpPr>
            <p:nvPr/>
          </p:nvSpPr>
          <p:spPr bwMode="auto">
            <a:xfrm>
              <a:off x="3041670"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6" name="Rectangle 40"/>
            <p:cNvSpPr>
              <a:spLocks noChangeArrowheads="1"/>
            </p:cNvSpPr>
            <p:nvPr/>
          </p:nvSpPr>
          <p:spPr bwMode="auto">
            <a:xfrm>
              <a:off x="3113107"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7" name="Rectangle 41"/>
            <p:cNvSpPr>
              <a:spLocks noChangeArrowheads="1"/>
            </p:cNvSpPr>
            <p:nvPr/>
          </p:nvSpPr>
          <p:spPr bwMode="auto">
            <a:xfrm>
              <a:off x="3136920"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8" name="Rectangle 42"/>
            <p:cNvSpPr>
              <a:spLocks noChangeArrowheads="1"/>
            </p:cNvSpPr>
            <p:nvPr/>
          </p:nvSpPr>
          <p:spPr bwMode="auto">
            <a:xfrm>
              <a:off x="3200420"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9" name="Rectangle 43"/>
            <p:cNvSpPr>
              <a:spLocks noChangeArrowheads="1"/>
            </p:cNvSpPr>
            <p:nvPr/>
          </p:nvSpPr>
          <p:spPr bwMode="auto">
            <a:xfrm>
              <a:off x="3252807"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0" name="Rectangle 44"/>
            <p:cNvSpPr>
              <a:spLocks noChangeArrowheads="1"/>
            </p:cNvSpPr>
            <p:nvPr/>
          </p:nvSpPr>
          <p:spPr bwMode="auto">
            <a:xfrm>
              <a:off x="3406795"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1" name="Rectangle 45"/>
            <p:cNvSpPr>
              <a:spLocks noChangeArrowheads="1"/>
            </p:cNvSpPr>
            <p:nvPr/>
          </p:nvSpPr>
          <p:spPr bwMode="auto">
            <a:xfrm>
              <a:off x="3443307"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2" name="Rectangle 46"/>
            <p:cNvSpPr>
              <a:spLocks noChangeArrowheads="1"/>
            </p:cNvSpPr>
            <p:nvPr/>
          </p:nvSpPr>
          <p:spPr bwMode="auto">
            <a:xfrm>
              <a:off x="2146320"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3" name="Rectangle 47"/>
            <p:cNvSpPr>
              <a:spLocks noChangeArrowheads="1"/>
            </p:cNvSpPr>
            <p:nvPr/>
          </p:nvSpPr>
          <p:spPr bwMode="auto">
            <a:xfrm>
              <a:off x="2195532"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4" name="Rectangle 48"/>
            <p:cNvSpPr>
              <a:spLocks noChangeArrowheads="1"/>
            </p:cNvSpPr>
            <p:nvPr/>
          </p:nvSpPr>
          <p:spPr bwMode="auto">
            <a:xfrm>
              <a:off x="2259032"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5" name="Rectangle 49"/>
            <p:cNvSpPr>
              <a:spLocks noChangeArrowheads="1"/>
            </p:cNvSpPr>
            <p:nvPr/>
          </p:nvSpPr>
          <p:spPr bwMode="auto">
            <a:xfrm>
              <a:off x="2322532"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6" name="Rectangle 50"/>
            <p:cNvSpPr>
              <a:spLocks noChangeArrowheads="1"/>
            </p:cNvSpPr>
            <p:nvPr/>
          </p:nvSpPr>
          <p:spPr bwMode="auto">
            <a:xfrm>
              <a:off x="2424132"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7" name="Rectangle 51"/>
            <p:cNvSpPr>
              <a:spLocks noChangeArrowheads="1"/>
            </p:cNvSpPr>
            <p:nvPr/>
          </p:nvSpPr>
          <p:spPr bwMode="auto">
            <a:xfrm>
              <a:off x="2476520"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8" name="Rectangle 52"/>
            <p:cNvSpPr>
              <a:spLocks noChangeArrowheads="1"/>
            </p:cNvSpPr>
            <p:nvPr/>
          </p:nvSpPr>
          <p:spPr bwMode="auto">
            <a:xfrm>
              <a:off x="2513032"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39" name="Rectangle 53"/>
            <p:cNvSpPr>
              <a:spLocks noChangeArrowheads="1"/>
            </p:cNvSpPr>
            <p:nvPr/>
          </p:nvSpPr>
          <p:spPr bwMode="auto">
            <a:xfrm>
              <a:off x="272734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0" name="Rectangle 54"/>
            <p:cNvSpPr>
              <a:spLocks noChangeArrowheads="1"/>
            </p:cNvSpPr>
            <p:nvPr/>
          </p:nvSpPr>
          <p:spPr bwMode="auto">
            <a:xfrm>
              <a:off x="2765445"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1" name="Rectangle 55"/>
            <p:cNvSpPr>
              <a:spLocks noChangeArrowheads="1"/>
            </p:cNvSpPr>
            <p:nvPr/>
          </p:nvSpPr>
          <p:spPr bwMode="auto">
            <a:xfrm>
              <a:off x="2843232"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2" name="Rectangle 56"/>
            <p:cNvSpPr>
              <a:spLocks noChangeArrowheads="1"/>
            </p:cNvSpPr>
            <p:nvPr/>
          </p:nvSpPr>
          <p:spPr bwMode="auto">
            <a:xfrm>
              <a:off x="2906732"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3" name="Rectangle 57"/>
            <p:cNvSpPr>
              <a:spLocks noChangeArrowheads="1"/>
            </p:cNvSpPr>
            <p:nvPr/>
          </p:nvSpPr>
          <p:spPr bwMode="auto">
            <a:xfrm>
              <a:off x="2933720"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4" name="Rectangle 58"/>
            <p:cNvSpPr>
              <a:spLocks noChangeArrowheads="1"/>
            </p:cNvSpPr>
            <p:nvPr/>
          </p:nvSpPr>
          <p:spPr bwMode="auto">
            <a:xfrm>
              <a:off x="3024207"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5" name="Rectangle 59"/>
            <p:cNvSpPr>
              <a:spLocks noChangeArrowheads="1"/>
            </p:cNvSpPr>
            <p:nvPr/>
          </p:nvSpPr>
          <p:spPr bwMode="auto">
            <a:xfrm>
              <a:off x="3068657"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6" name="Rectangle 60"/>
            <p:cNvSpPr>
              <a:spLocks noChangeArrowheads="1"/>
            </p:cNvSpPr>
            <p:nvPr/>
          </p:nvSpPr>
          <p:spPr bwMode="auto">
            <a:xfrm>
              <a:off x="312104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7" name="Rectangle 61"/>
            <p:cNvSpPr>
              <a:spLocks noChangeArrowheads="1"/>
            </p:cNvSpPr>
            <p:nvPr/>
          </p:nvSpPr>
          <p:spPr bwMode="auto">
            <a:xfrm>
              <a:off x="3148032"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8" name="Rectangle 62"/>
            <p:cNvSpPr>
              <a:spLocks noChangeArrowheads="1"/>
            </p:cNvSpPr>
            <p:nvPr/>
          </p:nvSpPr>
          <p:spPr bwMode="auto">
            <a:xfrm>
              <a:off x="3275032"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49" name="Rectangle 63"/>
            <p:cNvSpPr>
              <a:spLocks noChangeArrowheads="1"/>
            </p:cNvSpPr>
            <p:nvPr/>
          </p:nvSpPr>
          <p:spPr bwMode="auto">
            <a:xfrm>
              <a:off x="3379807"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0" name="Rectangle 64"/>
            <p:cNvSpPr>
              <a:spLocks noChangeArrowheads="1"/>
            </p:cNvSpPr>
            <p:nvPr/>
          </p:nvSpPr>
          <p:spPr bwMode="auto">
            <a:xfrm>
              <a:off x="340679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1" name="Rectangle 65"/>
            <p:cNvSpPr>
              <a:spLocks noChangeArrowheads="1"/>
            </p:cNvSpPr>
            <p:nvPr/>
          </p:nvSpPr>
          <p:spPr bwMode="auto">
            <a:xfrm>
              <a:off x="3443307"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2" name="Rectangle 66"/>
            <p:cNvSpPr>
              <a:spLocks noChangeArrowheads="1"/>
            </p:cNvSpPr>
            <p:nvPr/>
          </p:nvSpPr>
          <p:spPr bwMode="auto">
            <a:xfrm>
              <a:off x="2146320"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3" name="Rectangle 67"/>
            <p:cNvSpPr>
              <a:spLocks noChangeArrowheads="1"/>
            </p:cNvSpPr>
            <p:nvPr/>
          </p:nvSpPr>
          <p:spPr bwMode="auto">
            <a:xfrm>
              <a:off x="221299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4" name="Rectangle 68"/>
            <p:cNvSpPr>
              <a:spLocks noChangeArrowheads="1"/>
            </p:cNvSpPr>
            <p:nvPr/>
          </p:nvSpPr>
          <p:spPr bwMode="auto">
            <a:xfrm>
              <a:off x="227014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5" name="Rectangle 69"/>
            <p:cNvSpPr>
              <a:spLocks noChangeArrowheads="1"/>
            </p:cNvSpPr>
            <p:nvPr/>
          </p:nvSpPr>
          <p:spPr bwMode="auto">
            <a:xfrm>
              <a:off x="233364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6" name="Rectangle 70"/>
            <p:cNvSpPr>
              <a:spLocks noChangeArrowheads="1"/>
            </p:cNvSpPr>
            <p:nvPr/>
          </p:nvSpPr>
          <p:spPr bwMode="auto">
            <a:xfrm>
              <a:off x="2389207"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7" name="Rectangle 71"/>
            <p:cNvSpPr>
              <a:spLocks noChangeArrowheads="1"/>
            </p:cNvSpPr>
            <p:nvPr/>
          </p:nvSpPr>
          <p:spPr bwMode="auto">
            <a:xfrm>
              <a:off x="253208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8" name="Rectangle 72"/>
            <p:cNvSpPr>
              <a:spLocks noChangeArrowheads="1"/>
            </p:cNvSpPr>
            <p:nvPr/>
          </p:nvSpPr>
          <p:spPr bwMode="auto">
            <a:xfrm>
              <a:off x="258447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59" name="Rectangle 73"/>
            <p:cNvSpPr>
              <a:spLocks noChangeArrowheads="1"/>
            </p:cNvSpPr>
            <p:nvPr/>
          </p:nvSpPr>
          <p:spPr bwMode="auto">
            <a:xfrm>
              <a:off x="2644795"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0" name="Rectangle 74"/>
            <p:cNvSpPr>
              <a:spLocks noChangeArrowheads="1"/>
            </p:cNvSpPr>
            <p:nvPr/>
          </p:nvSpPr>
          <p:spPr bwMode="auto">
            <a:xfrm>
              <a:off x="2741632"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1" name="Rectangle 75"/>
            <p:cNvSpPr>
              <a:spLocks noChangeArrowheads="1"/>
            </p:cNvSpPr>
            <p:nvPr/>
          </p:nvSpPr>
          <p:spPr bwMode="auto">
            <a:xfrm>
              <a:off x="2836882"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2" name="Rectangle 76"/>
            <p:cNvSpPr>
              <a:spLocks noChangeArrowheads="1"/>
            </p:cNvSpPr>
            <p:nvPr/>
          </p:nvSpPr>
          <p:spPr bwMode="auto">
            <a:xfrm>
              <a:off x="2963882"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3" name="Rectangle 77"/>
            <p:cNvSpPr>
              <a:spLocks noChangeArrowheads="1"/>
            </p:cNvSpPr>
            <p:nvPr/>
          </p:nvSpPr>
          <p:spPr bwMode="auto">
            <a:xfrm>
              <a:off x="3076595"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4" name="Rectangle 78"/>
            <p:cNvSpPr>
              <a:spLocks noChangeArrowheads="1"/>
            </p:cNvSpPr>
            <p:nvPr/>
          </p:nvSpPr>
          <p:spPr bwMode="auto">
            <a:xfrm>
              <a:off x="316549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5" name="Rectangle 79"/>
            <p:cNvSpPr>
              <a:spLocks noChangeArrowheads="1"/>
            </p:cNvSpPr>
            <p:nvPr/>
          </p:nvSpPr>
          <p:spPr bwMode="auto">
            <a:xfrm>
              <a:off x="3230582"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6" name="Rectangle 80"/>
            <p:cNvSpPr>
              <a:spLocks noChangeArrowheads="1"/>
            </p:cNvSpPr>
            <p:nvPr/>
          </p:nvSpPr>
          <p:spPr bwMode="auto">
            <a:xfrm>
              <a:off x="325598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7" name="Rectangle 81"/>
            <p:cNvSpPr>
              <a:spLocks noChangeArrowheads="1"/>
            </p:cNvSpPr>
            <p:nvPr/>
          </p:nvSpPr>
          <p:spPr bwMode="auto">
            <a:xfrm>
              <a:off x="2127270" y="3299230"/>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8" name="Rectangle 82"/>
            <p:cNvSpPr>
              <a:spLocks noChangeArrowheads="1"/>
            </p:cNvSpPr>
            <p:nvPr/>
          </p:nvSpPr>
          <p:spPr bwMode="auto">
            <a:xfrm>
              <a:off x="2209820" y="3299230"/>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endPar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69" name="Rectangle 83"/>
            <p:cNvSpPr>
              <a:spLocks noChangeArrowheads="1"/>
            </p:cNvSpPr>
            <p:nvPr/>
          </p:nvSpPr>
          <p:spPr bwMode="auto">
            <a:xfrm>
              <a:off x="2116157"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endPar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0" name="Rectangle 84"/>
            <p:cNvSpPr>
              <a:spLocks noChangeArrowheads="1"/>
            </p:cNvSpPr>
            <p:nvPr/>
          </p:nvSpPr>
          <p:spPr bwMode="auto">
            <a:xfrm>
              <a:off x="2520970" y="2484842"/>
              <a:ext cx="259686"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1</a:t>
              </a:r>
              <a:endPar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1" name="Freeform 86"/>
            <p:cNvSpPr/>
            <p:nvPr/>
          </p:nvSpPr>
          <p:spPr bwMode="auto">
            <a:xfrm>
              <a:off x="4973815" y="1960967"/>
              <a:ext cx="2665413" cy="2670174"/>
            </a:xfrm>
            <a:custGeom>
              <a:cxnLst>
                <a:cxn ang="0">
                  <a:pos x="678" y="712"/>
                </a:cxn>
                <a:cxn ang="0">
                  <a:pos x="33" y="712"/>
                </a:cxn>
                <a:cxn ang="0">
                  <a:pos x="0" y="678"/>
                </a:cxn>
                <a:cxn ang="0">
                  <a:pos x="0" y="34"/>
                </a:cxn>
                <a:cxn ang="0">
                  <a:pos x="33" y="0"/>
                </a:cxn>
                <a:cxn ang="0">
                  <a:pos x="678" y="0"/>
                </a:cxn>
                <a:cxn ang="0">
                  <a:pos x="711" y="34"/>
                </a:cxn>
                <a:cxn ang="0">
                  <a:pos x="711" y="678"/>
                </a:cxn>
                <a:cxn ang="0">
                  <a:pos x="678" y="712"/>
                </a:cxn>
              </a:cxnLst>
              <a:rect l="0" t="0" r="r" b="b"/>
              <a:pathLst>
                <a:path w="711" h="712">
                  <a:moveTo>
                    <a:pt x="678" y="712"/>
                  </a:moveTo>
                  <a:cubicBezTo>
                    <a:pt x="33" y="712"/>
                    <a:pt x="33" y="712"/>
                    <a:pt x="33" y="712"/>
                  </a:cubicBezTo>
                  <a:cubicBezTo>
                    <a:pt x="15" y="712"/>
                    <a:pt x="0" y="697"/>
                    <a:pt x="0" y="678"/>
                  </a:cubicBezTo>
                  <a:cubicBezTo>
                    <a:pt x="0" y="34"/>
                    <a:pt x="0" y="34"/>
                    <a:pt x="0" y="34"/>
                  </a:cubicBezTo>
                  <a:cubicBezTo>
                    <a:pt x="0" y="15"/>
                    <a:pt x="15" y="0"/>
                    <a:pt x="33" y="0"/>
                  </a:cubicBezTo>
                  <a:cubicBezTo>
                    <a:pt x="678" y="0"/>
                    <a:pt x="678" y="0"/>
                    <a:pt x="678" y="0"/>
                  </a:cubicBezTo>
                  <a:cubicBezTo>
                    <a:pt x="696" y="0"/>
                    <a:pt x="711" y="15"/>
                    <a:pt x="711" y="34"/>
                  </a:cubicBezTo>
                  <a:cubicBezTo>
                    <a:pt x="711" y="678"/>
                    <a:pt x="711" y="678"/>
                    <a:pt x="711" y="678"/>
                  </a:cubicBezTo>
                  <a:cubicBezTo>
                    <a:pt x="711" y="697"/>
                    <a:pt x="696"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72" name="Rectangle 92"/>
            <p:cNvSpPr>
              <a:spLocks noChangeArrowheads="1"/>
            </p:cNvSpPr>
            <p:nvPr/>
          </p:nvSpPr>
          <p:spPr bwMode="auto">
            <a:xfrm>
              <a:off x="5705653"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3" name="Rectangle 93"/>
            <p:cNvSpPr>
              <a:spLocks noChangeArrowheads="1"/>
            </p:cNvSpPr>
            <p:nvPr/>
          </p:nvSpPr>
          <p:spPr bwMode="auto">
            <a:xfrm>
              <a:off x="5759628"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4" name="Rectangle 94"/>
            <p:cNvSpPr>
              <a:spLocks noChangeArrowheads="1"/>
            </p:cNvSpPr>
            <p:nvPr/>
          </p:nvSpPr>
          <p:spPr bwMode="auto">
            <a:xfrm>
              <a:off x="5823128"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5" name="Rectangle 95"/>
            <p:cNvSpPr>
              <a:spLocks noChangeArrowheads="1"/>
            </p:cNvSpPr>
            <p:nvPr/>
          </p:nvSpPr>
          <p:spPr bwMode="auto">
            <a:xfrm>
              <a:off x="585646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6" name="Rectangle 96"/>
            <p:cNvSpPr>
              <a:spLocks noChangeArrowheads="1"/>
            </p:cNvSpPr>
            <p:nvPr/>
          </p:nvSpPr>
          <p:spPr bwMode="auto">
            <a:xfrm>
              <a:off x="5912028"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7" name="Rectangle 97"/>
            <p:cNvSpPr>
              <a:spLocks noChangeArrowheads="1"/>
            </p:cNvSpPr>
            <p:nvPr/>
          </p:nvSpPr>
          <p:spPr bwMode="auto">
            <a:xfrm>
              <a:off x="6010453"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8" name="Rectangle 98"/>
            <p:cNvSpPr>
              <a:spLocks noChangeArrowheads="1"/>
            </p:cNvSpPr>
            <p:nvPr/>
          </p:nvSpPr>
          <p:spPr bwMode="auto">
            <a:xfrm>
              <a:off x="6058078"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79" name="Rectangle 99"/>
            <p:cNvSpPr>
              <a:spLocks noChangeArrowheads="1"/>
            </p:cNvSpPr>
            <p:nvPr/>
          </p:nvSpPr>
          <p:spPr bwMode="auto">
            <a:xfrm>
              <a:off x="6126340"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0" name="Rectangle 100"/>
            <p:cNvSpPr>
              <a:spLocks noChangeArrowheads="1"/>
            </p:cNvSpPr>
            <p:nvPr/>
          </p:nvSpPr>
          <p:spPr bwMode="auto">
            <a:xfrm>
              <a:off x="635176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1" name="Rectangle 101"/>
            <p:cNvSpPr>
              <a:spLocks noChangeArrowheads="1"/>
            </p:cNvSpPr>
            <p:nvPr/>
          </p:nvSpPr>
          <p:spPr bwMode="auto">
            <a:xfrm>
              <a:off x="64152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2" name="Rectangle 102"/>
            <p:cNvSpPr>
              <a:spLocks noChangeArrowheads="1"/>
            </p:cNvSpPr>
            <p:nvPr/>
          </p:nvSpPr>
          <p:spPr bwMode="auto">
            <a:xfrm>
              <a:off x="647876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3" name="Rectangle 103"/>
            <p:cNvSpPr>
              <a:spLocks noChangeArrowheads="1"/>
            </p:cNvSpPr>
            <p:nvPr/>
          </p:nvSpPr>
          <p:spPr bwMode="auto">
            <a:xfrm>
              <a:off x="6505753"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4" name="Rectangle 104"/>
            <p:cNvSpPr>
              <a:spLocks noChangeArrowheads="1"/>
            </p:cNvSpPr>
            <p:nvPr/>
          </p:nvSpPr>
          <p:spPr bwMode="auto">
            <a:xfrm>
              <a:off x="6569253"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5" name="Rectangle 105"/>
            <p:cNvSpPr>
              <a:spLocks noChangeArrowheads="1"/>
            </p:cNvSpPr>
            <p:nvPr/>
          </p:nvSpPr>
          <p:spPr bwMode="auto">
            <a:xfrm>
              <a:off x="6605765"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6" name="Rectangle 106"/>
            <p:cNvSpPr>
              <a:spLocks noChangeArrowheads="1"/>
            </p:cNvSpPr>
            <p:nvPr/>
          </p:nvSpPr>
          <p:spPr bwMode="auto">
            <a:xfrm>
              <a:off x="6674028"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7" name="Rectangle 107"/>
            <p:cNvSpPr>
              <a:spLocks noChangeArrowheads="1"/>
            </p:cNvSpPr>
            <p:nvPr/>
          </p:nvSpPr>
          <p:spPr bwMode="auto">
            <a:xfrm>
              <a:off x="6699428"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8" name="Rectangle 108"/>
            <p:cNvSpPr>
              <a:spLocks noChangeArrowheads="1"/>
            </p:cNvSpPr>
            <p:nvPr/>
          </p:nvSpPr>
          <p:spPr bwMode="auto">
            <a:xfrm>
              <a:off x="6759753"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89" name="Rectangle 109"/>
            <p:cNvSpPr>
              <a:spLocks noChangeArrowheads="1"/>
            </p:cNvSpPr>
            <p:nvPr/>
          </p:nvSpPr>
          <p:spPr bwMode="auto">
            <a:xfrm>
              <a:off x="6816903"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0" name="Rectangle 110"/>
            <p:cNvSpPr>
              <a:spLocks noChangeArrowheads="1"/>
            </p:cNvSpPr>
            <p:nvPr/>
          </p:nvSpPr>
          <p:spPr bwMode="auto">
            <a:xfrm>
              <a:off x="6969303"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1" name="Rectangle 111"/>
            <p:cNvSpPr>
              <a:spLocks noChangeArrowheads="1"/>
            </p:cNvSpPr>
            <p:nvPr/>
          </p:nvSpPr>
          <p:spPr bwMode="auto">
            <a:xfrm>
              <a:off x="7007403"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2" name="Rectangle 112"/>
            <p:cNvSpPr>
              <a:spLocks noChangeArrowheads="1"/>
            </p:cNvSpPr>
            <p:nvPr/>
          </p:nvSpPr>
          <p:spPr bwMode="auto">
            <a:xfrm>
              <a:off x="5705653"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3" name="Rectangle 113"/>
            <p:cNvSpPr>
              <a:spLocks noChangeArrowheads="1"/>
            </p:cNvSpPr>
            <p:nvPr/>
          </p:nvSpPr>
          <p:spPr bwMode="auto">
            <a:xfrm>
              <a:off x="5754865"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4" name="Rectangle 114"/>
            <p:cNvSpPr>
              <a:spLocks noChangeArrowheads="1"/>
            </p:cNvSpPr>
            <p:nvPr/>
          </p:nvSpPr>
          <p:spPr bwMode="auto">
            <a:xfrm>
              <a:off x="58183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5" name="Rectangle 115"/>
            <p:cNvSpPr>
              <a:spLocks noChangeArrowheads="1"/>
            </p:cNvSpPr>
            <p:nvPr/>
          </p:nvSpPr>
          <p:spPr bwMode="auto">
            <a:xfrm>
              <a:off x="5881865"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6" name="Rectangle 116"/>
            <p:cNvSpPr>
              <a:spLocks noChangeArrowheads="1"/>
            </p:cNvSpPr>
            <p:nvPr/>
          </p:nvSpPr>
          <p:spPr bwMode="auto">
            <a:xfrm>
              <a:off x="5983465"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7" name="Rectangle 117"/>
            <p:cNvSpPr>
              <a:spLocks noChangeArrowheads="1"/>
            </p:cNvSpPr>
            <p:nvPr/>
          </p:nvSpPr>
          <p:spPr bwMode="auto">
            <a:xfrm>
              <a:off x="6035853"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8" name="Rectangle 118"/>
            <p:cNvSpPr>
              <a:spLocks noChangeArrowheads="1"/>
            </p:cNvSpPr>
            <p:nvPr/>
          </p:nvSpPr>
          <p:spPr bwMode="auto">
            <a:xfrm>
              <a:off x="6073953"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99" name="Rectangle 119"/>
            <p:cNvSpPr>
              <a:spLocks noChangeArrowheads="1"/>
            </p:cNvSpPr>
            <p:nvPr/>
          </p:nvSpPr>
          <p:spPr bwMode="auto">
            <a:xfrm>
              <a:off x="628826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0" name="Rectangle 120"/>
            <p:cNvSpPr>
              <a:spLocks noChangeArrowheads="1"/>
            </p:cNvSpPr>
            <p:nvPr/>
          </p:nvSpPr>
          <p:spPr bwMode="auto">
            <a:xfrm>
              <a:off x="6324778"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1" name="Rectangle 121"/>
            <p:cNvSpPr>
              <a:spLocks noChangeArrowheads="1"/>
            </p:cNvSpPr>
            <p:nvPr/>
          </p:nvSpPr>
          <p:spPr bwMode="auto">
            <a:xfrm>
              <a:off x="6404153"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2" name="Rectangle 122"/>
            <p:cNvSpPr>
              <a:spLocks noChangeArrowheads="1"/>
            </p:cNvSpPr>
            <p:nvPr/>
          </p:nvSpPr>
          <p:spPr bwMode="auto">
            <a:xfrm>
              <a:off x="6467653"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3" name="Rectangle 123"/>
            <p:cNvSpPr>
              <a:spLocks noChangeArrowheads="1"/>
            </p:cNvSpPr>
            <p:nvPr/>
          </p:nvSpPr>
          <p:spPr bwMode="auto">
            <a:xfrm>
              <a:off x="6494640"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4" name="Rectangle 124"/>
            <p:cNvSpPr>
              <a:spLocks noChangeArrowheads="1"/>
            </p:cNvSpPr>
            <p:nvPr/>
          </p:nvSpPr>
          <p:spPr bwMode="auto">
            <a:xfrm>
              <a:off x="6588303"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5" name="Rectangle 125"/>
            <p:cNvSpPr>
              <a:spLocks noChangeArrowheads="1"/>
            </p:cNvSpPr>
            <p:nvPr/>
          </p:nvSpPr>
          <p:spPr bwMode="auto">
            <a:xfrm>
              <a:off x="6632753"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6" name="Rectangle 126"/>
            <p:cNvSpPr>
              <a:spLocks noChangeArrowheads="1"/>
            </p:cNvSpPr>
            <p:nvPr/>
          </p:nvSpPr>
          <p:spPr bwMode="auto">
            <a:xfrm>
              <a:off x="668196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7" name="Rectangle 127"/>
            <p:cNvSpPr>
              <a:spLocks noChangeArrowheads="1"/>
            </p:cNvSpPr>
            <p:nvPr/>
          </p:nvSpPr>
          <p:spPr bwMode="auto">
            <a:xfrm>
              <a:off x="6707365"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8" name="Rectangle 128"/>
            <p:cNvSpPr>
              <a:spLocks noChangeArrowheads="1"/>
            </p:cNvSpPr>
            <p:nvPr/>
          </p:nvSpPr>
          <p:spPr bwMode="auto">
            <a:xfrm>
              <a:off x="6834365"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09" name="Rectangle 129"/>
            <p:cNvSpPr>
              <a:spLocks noChangeArrowheads="1"/>
            </p:cNvSpPr>
            <p:nvPr/>
          </p:nvSpPr>
          <p:spPr bwMode="auto">
            <a:xfrm>
              <a:off x="6943903"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0" name="Rectangle 130"/>
            <p:cNvSpPr>
              <a:spLocks noChangeArrowheads="1"/>
            </p:cNvSpPr>
            <p:nvPr/>
          </p:nvSpPr>
          <p:spPr bwMode="auto">
            <a:xfrm>
              <a:off x="6969303"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1" name="Rectangle 131"/>
            <p:cNvSpPr>
              <a:spLocks noChangeArrowheads="1"/>
            </p:cNvSpPr>
            <p:nvPr/>
          </p:nvSpPr>
          <p:spPr bwMode="auto">
            <a:xfrm>
              <a:off x="7004228"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2" name="Rectangle 132"/>
            <p:cNvSpPr>
              <a:spLocks noChangeArrowheads="1"/>
            </p:cNvSpPr>
            <p:nvPr/>
          </p:nvSpPr>
          <p:spPr bwMode="auto">
            <a:xfrm>
              <a:off x="5705653"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3" name="Rectangle 133"/>
            <p:cNvSpPr>
              <a:spLocks noChangeArrowheads="1"/>
            </p:cNvSpPr>
            <p:nvPr/>
          </p:nvSpPr>
          <p:spPr bwMode="auto">
            <a:xfrm>
              <a:off x="57739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4" name="Rectangle 134"/>
            <p:cNvSpPr>
              <a:spLocks noChangeArrowheads="1"/>
            </p:cNvSpPr>
            <p:nvPr/>
          </p:nvSpPr>
          <p:spPr bwMode="auto">
            <a:xfrm>
              <a:off x="583424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5" name="Rectangle 135"/>
            <p:cNvSpPr>
              <a:spLocks noChangeArrowheads="1"/>
            </p:cNvSpPr>
            <p:nvPr/>
          </p:nvSpPr>
          <p:spPr bwMode="auto">
            <a:xfrm>
              <a:off x="589774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6" name="Rectangle 136"/>
            <p:cNvSpPr>
              <a:spLocks noChangeArrowheads="1"/>
            </p:cNvSpPr>
            <p:nvPr/>
          </p:nvSpPr>
          <p:spPr bwMode="auto">
            <a:xfrm>
              <a:off x="5953303"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7" name="Rectangle 137"/>
            <p:cNvSpPr>
              <a:spLocks noChangeArrowheads="1"/>
            </p:cNvSpPr>
            <p:nvPr/>
          </p:nvSpPr>
          <p:spPr bwMode="auto">
            <a:xfrm>
              <a:off x="6096178"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8" name="Rectangle 138"/>
            <p:cNvSpPr>
              <a:spLocks noChangeArrowheads="1"/>
            </p:cNvSpPr>
            <p:nvPr/>
          </p:nvSpPr>
          <p:spPr bwMode="auto">
            <a:xfrm>
              <a:off x="614539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19" name="Rectangle 139"/>
            <p:cNvSpPr>
              <a:spLocks noChangeArrowheads="1"/>
            </p:cNvSpPr>
            <p:nvPr/>
          </p:nvSpPr>
          <p:spPr bwMode="auto">
            <a:xfrm>
              <a:off x="6208890"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0" name="Rectangle 140"/>
            <p:cNvSpPr>
              <a:spLocks noChangeArrowheads="1"/>
            </p:cNvSpPr>
            <p:nvPr/>
          </p:nvSpPr>
          <p:spPr bwMode="auto">
            <a:xfrm>
              <a:off x="6302553"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1" name="Rectangle 141"/>
            <p:cNvSpPr>
              <a:spLocks noChangeArrowheads="1"/>
            </p:cNvSpPr>
            <p:nvPr/>
          </p:nvSpPr>
          <p:spPr bwMode="auto">
            <a:xfrm>
              <a:off x="6399390"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2" name="Rectangle 142"/>
            <p:cNvSpPr>
              <a:spLocks noChangeArrowheads="1"/>
            </p:cNvSpPr>
            <p:nvPr/>
          </p:nvSpPr>
          <p:spPr bwMode="auto">
            <a:xfrm>
              <a:off x="6527978"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3" name="Rectangle 143"/>
            <p:cNvSpPr>
              <a:spLocks noChangeArrowheads="1"/>
            </p:cNvSpPr>
            <p:nvPr/>
          </p:nvSpPr>
          <p:spPr bwMode="auto">
            <a:xfrm>
              <a:off x="6640690"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4" name="Rectangle 144"/>
            <p:cNvSpPr>
              <a:spLocks noChangeArrowheads="1"/>
            </p:cNvSpPr>
            <p:nvPr/>
          </p:nvSpPr>
          <p:spPr bwMode="auto">
            <a:xfrm>
              <a:off x="672959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5" name="Rectangle 145"/>
            <p:cNvSpPr>
              <a:spLocks noChangeArrowheads="1"/>
            </p:cNvSpPr>
            <p:nvPr/>
          </p:nvSpPr>
          <p:spPr bwMode="auto">
            <a:xfrm>
              <a:off x="6793090"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6" name="Rectangle 146"/>
            <p:cNvSpPr>
              <a:spLocks noChangeArrowheads="1"/>
            </p:cNvSpPr>
            <p:nvPr/>
          </p:nvSpPr>
          <p:spPr bwMode="auto">
            <a:xfrm>
              <a:off x="6820078"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7" name="Rectangle 147"/>
            <p:cNvSpPr>
              <a:spLocks noChangeArrowheads="1"/>
            </p:cNvSpPr>
            <p:nvPr/>
          </p:nvSpPr>
          <p:spPr bwMode="auto">
            <a:xfrm>
              <a:off x="5688190" y="3299230"/>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8" name="Rectangle 148"/>
            <p:cNvSpPr>
              <a:spLocks noChangeArrowheads="1"/>
            </p:cNvSpPr>
            <p:nvPr/>
          </p:nvSpPr>
          <p:spPr bwMode="auto">
            <a:xfrm>
              <a:off x="5770740" y="3299230"/>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endPar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29" name="Rectangle 149"/>
            <p:cNvSpPr>
              <a:spLocks noChangeArrowheads="1"/>
            </p:cNvSpPr>
            <p:nvPr/>
          </p:nvSpPr>
          <p:spPr bwMode="auto">
            <a:xfrm>
              <a:off x="5765978"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endPar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0" name="Rectangle 150"/>
            <p:cNvSpPr>
              <a:spLocks noChangeArrowheads="1"/>
            </p:cNvSpPr>
            <p:nvPr/>
          </p:nvSpPr>
          <p:spPr bwMode="auto">
            <a:xfrm>
              <a:off x="6170790" y="2484842"/>
              <a:ext cx="376706"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2</a:t>
              </a:r>
              <a:endPar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1" name="Freeform 153"/>
            <p:cNvSpPr/>
            <p:nvPr/>
          </p:nvSpPr>
          <p:spPr bwMode="auto">
            <a:xfrm>
              <a:off x="8525052" y="1960967"/>
              <a:ext cx="2670175" cy="2670174"/>
            </a:xfrm>
            <a:custGeom>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2" name="Rectangle 159"/>
            <p:cNvSpPr>
              <a:spLocks noChangeArrowheads="1"/>
            </p:cNvSpPr>
            <p:nvPr/>
          </p:nvSpPr>
          <p:spPr bwMode="auto">
            <a:xfrm>
              <a:off x="9261652"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3" name="Rectangle 160"/>
            <p:cNvSpPr>
              <a:spLocks noChangeArrowheads="1"/>
            </p:cNvSpPr>
            <p:nvPr/>
          </p:nvSpPr>
          <p:spPr bwMode="auto">
            <a:xfrm>
              <a:off x="93108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4" name="Rectangle 161"/>
            <p:cNvSpPr>
              <a:spLocks noChangeArrowheads="1"/>
            </p:cNvSpPr>
            <p:nvPr/>
          </p:nvSpPr>
          <p:spPr bwMode="auto">
            <a:xfrm>
              <a:off x="9374365"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5" name="Rectangle 162"/>
            <p:cNvSpPr>
              <a:spLocks noChangeArrowheads="1"/>
            </p:cNvSpPr>
            <p:nvPr/>
          </p:nvSpPr>
          <p:spPr bwMode="auto">
            <a:xfrm>
              <a:off x="941246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6" name="Rectangle 163"/>
            <p:cNvSpPr>
              <a:spLocks noChangeArrowheads="1"/>
            </p:cNvSpPr>
            <p:nvPr/>
          </p:nvSpPr>
          <p:spPr bwMode="auto">
            <a:xfrm>
              <a:off x="9468027"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7" name="Rectangle 164"/>
            <p:cNvSpPr>
              <a:spLocks noChangeArrowheads="1"/>
            </p:cNvSpPr>
            <p:nvPr/>
          </p:nvSpPr>
          <p:spPr bwMode="auto">
            <a:xfrm>
              <a:off x="9566452"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8" name="Rectangle 165"/>
            <p:cNvSpPr>
              <a:spLocks noChangeArrowheads="1"/>
            </p:cNvSpPr>
            <p:nvPr/>
          </p:nvSpPr>
          <p:spPr bwMode="auto">
            <a:xfrm>
              <a:off x="9614077"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39" name="Rectangle 166"/>
            <p:cNvSpPr>
              <a:spLocks noChangeArrowheads="1"/>
            </p:cNvSpPr>
            <p:nvPr/>
          </p:nvSpPr>
          <p:spPr bwMode="auto">
            <a:xfrm>
              <a:off x="9679165"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0" name="Rectangle 167"/>
            <p:cNvSpPr>
              <a:spLocks noChangeArrowheads="1"/>
            </p:cNvSpPr>
            <p:nvPr/>
          </p:nvSpPr>
          <p:spPr bwMode="auto">
            <a:xfrm>
              <a:off x="990776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1" name="Rectangle 168"/>
            <p:cNvSpPr>
              <a:spLocks noChangeArrowheads="1"/>
            </p:cNvSpPr>
            <p:nvPr/>
          </p:nvSpPr>
          <p:spPr bwMode="auto">
            <a:xfrm>
              <a:off x="99712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2" name="Rectangle 169"/>
            <p:cNvSpPr>
              <a:spLocks noChangeArrowheads="1"/>
            </p:cNvSpPr>
            <p:nvPr/>
          </p:nvSpPr>
          <p:spPr bwMode="auto">
            <a:xfrm>
              <a:off x="1003476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3" name="Rectangle 170"/>
            <p:cNvSpPr>
              <a:spLocks noChangeArrowheads="1"/>
            </p:cNvSpPr>
            <p:nvPr/>
          </p:nvSpPr>
          <p:spPr bwMode="auto">
            <a:xfrm>
              <a:off x="1006175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4" name="Rectangle 171"/>
            <p:cNvSpPr>
              <a:spLocks noChangeArrowheads="1"/>
            </p:cNvSpPr>
            <p:nvPr/>
          </p:nvSpPr>
          <p:spPr bwMode="auto">
            <a:xfrm>
              <a:off x="10120490"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5" name="Rectangle 172"/>
            <p:cNvSpPr>
              <a:spLocks noChangeArrowheads="1"/>
            </p:cNvSpPr>
            <p:nvPr/>
          </p:nvSpPr>
          <p:spPr bwMode="auto">
            <a:xfrm>
              <a:off x="10158590"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6" name="Rectangle 173"/>
            <p:cNvSpPr>
              <a:spLocks noChangeArrowheads="1"/>
            </p:cNvSpPr>
            <p:nvPr/>
          </p:nvSpPr>
          <p:spPr bwMode="auto">
            <a:xfrm>
              <a:off x="10230027"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7" name="Rectangle 174"/>
            <p:cNvSpPr>
              <a:spLocks noChangeArrowheads="1"/>
            </p:cNvSpPr>
            <p:nvPr/>
          </p:nvSpPr>
          <p:spPr bwMode="auto">
            <a:xfrm>
              <a:off x="1025542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8" name="Rectangle 175"/>
            <p:cNvSpPr>
              <a:spLocks noChangeArrowheads="1"/>
            </p:cNvSpPr>
            <p:nvPr/>
          </p:nvSpPr>
          <p:spPr bwMode="auto">
            <a:xfrm>
              <a:off x="10315752"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49" name="Rectangle 176"/>
            <p:cNvSpPr>
              <a:spLocks noChangeArrowheads="1"/>
            </p:cNvSpPr>
            <p:nvPr/>
          </p:nvSpPr>
          <p:spPr bwMode="auto">
            <a:xfrm>
              <a:off x="10368140"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0" name="Rectangle 177"/>
            <p:cNvSpPr>
              <a:spLocks noChangeArrowheads="1"/>
            </p:cNvSpPr>
            <p:nvPr/>
          </p:nvSpPr>
          <p:spPr bwMode="auto">
            <a:xfrm>
              <a:off x="1052212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1" name="Rectangle 178"/>
            <p:cNvSpPr>
              <a:spLocks noChangeArrowheads="1"/>
            </p:cNvSpPr>
            <p:nvPr/>
          </p:nvSpPr>
          <p:spPr bwMode="auto">
            <a:xfrm>
              <a:off x="10560227"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2" name="Rectangle 179"/>
            <p:cNvSpPr>
              <a:spLocks noChangeArrowheads="1"/>
            </p:cNvSpPr>
            <p:nvPr/>
          </p:nvSpPr>
          <p:spPr bwMode="auto">
            <a:xfrm>
              <a:off x="9261652"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3" name="Rectangle 180"/>
            <p:cNvSpPr>
              <a:spLocks noChangeArrowheads="1"/>
            </p:cNvSpPr>
            <p:nvPr/>
          </p:nvSpPr>
          <p:spPr bwMode="auto">
            <a:xfrm>
              <a:off x="9310865"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4" name="Rectangle 181"/>
            <p:cNvSpPr>
              <a:spLocks noChangeArrowheads="1"/>
            </p:cNvSpPr>
            <p:nvPr/>
          </p:nvSpPr>
          <p:spPr bwMode="auto">
            <a:xfrm>
              <a:off x="93743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5" name="Rectangle 182"/>
            <p:cNvSpPr>
              <a:spLocks noChangeArrowheads="1"/>
            </p:cNvSpPr>
            <p:nvPr/>
          </p:nvSpPr>
          <p:spPr bwMode="auto">
            <a:xfrm>
              <a:off x="9437865"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6" name="Rectangle 183"/>
            <p:cNvSpPr>
              <a:spLocks noChangeArrowheads="1"/>
            </p:cNvSpPr>
            <p:nvPr/>
          </p:nvSpPr>
          <p:spPr bwMode="auto">
            <a:xfrm>
              <a:off x="9539465"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7" name="Rectangle 184"/>
            <p:cNvSpPr>
              <a:spLocks noChangeArrowheads="1"/>
            </p:cNvSpPr>
            <p:nvPr/>
          </p:nvSpPr>
          <p:spPr bwMode="auto">
            <a:xfrm>
              <a:off x="9591852"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8" name="Rectangle 185"/>
            <p:cNvSpPr>
              <a:spLocks noChangeArrowheads="1"/>
            </p:cNvSpPr>
            <p:nvPr/>
          </p:nvSpPr>
          <p:spPr bwMode="auto">
            <a:xfrm>
              <a:off x="9629952"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59" name="Rectangle 186"/>
            <p:cNvSpPr>
              <a:spLocks noChangeArrowheads="1"/>
            </p:cNvSpPr>
            <p:nvPr/>
          </p:nvSpPr>
          <p:spPr bwMode="auto">
            <a:xfrm>
              <a:off x="984426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0" name="Rectangle 187"/>
            <p:cNvSpPr>
              <a:spLocks noChangeArrowheads="1"/>
            </p:cNvSpPr>
            <p:nvPr/>
          </p:nvSpPr>
          <p:spPr bwMode="auto">
            <a:xfrm>
              <a:off x="9880777"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1" name="Rectangle 188"/>
            <p:cNvSpPr>
              <a:spLocks noChangeArrowheads="1"/>
            </p:cNvSpPr>
            <p:nvPr/>
          </p:nvSpPr>
          <p:spPr bwMode="auto">
            <a:xfrm>
              <a:off x="9960152"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2" name="Rectangle 189"/>
            <p:cNvSpPr>
              <a:spLocks noChangeArrowheads="1"/>
            </p:cNvSpPr>
            <p:nvPr/>
          </p:nvSpPr>
          <p:spPr bwMode="auto">
            <a:xfrm>
              <a:off x="10023652"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3" name="Rectangle 190"/>
            <p:cNvSpPr>
              <a:spLocks noChangeArrowheads="1"/>
            </p:cNvSpPr>
            <p:nvPr/>
          </p:nvSpPr>
          <p:spPr bwMode="auto">
            <a:xfrm>
              <a:off x="10049052"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4" name="Rectangle 191"/>
            <p:cNvSpPr>
              <a:spLocks noChangeArrowheads="1"/>
            </p:cNvSpPr>
            <p:nvPr/>
          </p:nvSpPr>
          <p:spPr bwMode="auto">
            <a:xfrm>
              <a:off x="10139540"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5" name="Rectangle 192"/>
            <p:cNvSpPr>
              <a:spLocks noChangeArrowheads="1"/>
            </p:cNvSpPr>
            <p:nvPr/>
          </p:nvSpPr>
          <p:spPr bwMode="auto">
            <a:xfrm>
              <a:off x="10183990"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6" name="Rectangle 193"/>
            <p:cNvSpPr>
              <a:spLocks noChangeArrowheads="1"/>
            </p:cNvSpPr>
            <p:nvPr/>
          </p:nvSpPr>
          <p:spPr bwMode="auto">
            <a:xfrm>
              <a:off x="1023796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7" name="Rectangle 194"/>
            <p:cNvSpPr>
              <a:spLocks noChangeArrowheads="1"/>
            </p:cNvSpPr>
            <p:nvPr/>
          </p:nvSpPr>
          <p:spPr bwMode="auto">
            <a:xfrm>
              <a:off x="10263365"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8" name="Rectangle 195"/>
            <p:cNvSpPr>
              <a:spLocks noChangeArrowheads="1"/>
            </p:cNvSpPr>
            <p:nvPr/>
          </p:nvSpPr>
          <p:spPr bwMode="auto">
            <a:xfrm>
              <a:off x="10390365"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69" name="Rectangle 196"/>
            <p:cNvSpPr>
              <a:spLocks noChangeArrowheads="1"/>
            </p:cNvSpPr>
            <p:nvPr/>
          </p:nvSpPr>
          <p:spPr bwMode="auto">
            <a:xfrm>
              <a:off x="10496727"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0" name="Rectangle 197"/>
            <p:cNvSpPr>
              <a:spLocks noChangeArrowheads="1"/>
            </p:cNvSpPr>
            <p:nvPr/>
          </p:nvSpPr>
          <p:spPr bwMode="auto">
            <a:xfrm>
              <a:off x="10522127"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1" name="Rectangle 198"/>
            <p:cNvSpPr>
              <a:spLocks noChangeArrowheads="1"/>
            </p:cNvSpPr>
            <p:nvPr/>
          </p:nvSpPr>
          <p:spPr bwMode="auto">
            <a:xfrm>
              <a:off x="10560227"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2" name="Rectangle 199"/>
            <p:cNvSpPr>
              <a:spLocks noChangeArrowheads="1"/>
            </p:cNvSpPr>
            <p:nvPr/>
          </p:nvSpPr>
          <p:spPr bwMode="auto">
            <a:xfrm>
              <a:off x="9261652"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3" name="Rectangle 200"/>
            <p:cNvSpPr>
              <a:spLocks noChangeArrowheads="1"/>
            </p:cNvSpPr>
            <p:nvPr/>
          </p:nvSpPr>
          <p:spPr bwMode="auto">
            <a:xfrm>
              <a:off x="93299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4" name="Rectangle 201"/>
            <p:cNvSpPr>
              <a:spLocks noChangeArrowheads="1"/>
            </p:cNvSpPr>
            <p:nvPr/>
          </p:nvSpPr>
          <p:spPr bwMode="auto">
            <a:xfrm>
              <a:off x="9385477"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5" name="Rectangle 202"/>
            <p:cNvSpPr>
              <a:spLocks noChangeArrowheads="1"/>
            </p:cNvSpPr>
            <p:nvPr/>
          </p:nvSpPr>
          <p:spPr bwMode="auto">
            <a:xfrm>
              <a:off x="9448977"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6" name="Rectangle 203"/>
            <p:cNvSpPr>
              <a:spLocks noChangeArrowheads="1"/>
            </p:cNvSpPr>
            <p:nvPr/>
          </p:nvSpPr>
          <p:spPr bwMode="auto">
            <a:xfrm>
              <a:off x="9506127"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7" name="Rectangle 204"/>
            <p:cNvSpPr>
              <a:spLocks noChangeArrowheads="1"/>
            </p:cNvSpPr>
            <p:nvPr/>
          </p:nvSpPr>
          <p:spPr bwMode="auto">
            <a:xfrm>
              <a:off x="964900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8" name="Rectangle 205"/>
            <p:cNvSpPr>
              <a:spLocks noChangeArrowheads="1"/>
            </p:cNvSpPr>
            <p:nvPr/>
          </p:nvSpPr>
          <p:spPr bwMode="auto">
            <a:xfrm>
              <a:off x="970139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79" name="Rectangle 207"/>
            <p:cNvSpPr>
              <a:spLocks noChangeArrowheads="1"/>
            </p:cNvSpPr>
            <p:nvPr/>
          </p:nvSpPr>
          <p:spPr bwMode="auto">
            <a:xfrm>
              <a:off x="9761715"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0" name="Rectangle 208"/>
            <p:cNvSpPr>
              <a:spLocks noChangeArrowheads="1"/>
            </p:cNvSpPr>
            <p:nvPr/>
          </p:nvSpPr>
          <p:spPr bwMode="auto">
            <a:xfrm>
              <a:off x="9858552"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1" name="Rectangle 209"/>
            <p:cNvSpPr>
              <a:spLocks noChangeArrowheads="1"/>
            </p:cNvSpPr>
            <p:nvPr/>
          </p:nvSpPr>
          <p:spPr bwMode="auto">
            <a:xfrm>
              <a:off x="9952215"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2" name="Rectangle 210"/>
            <p:cNvSpPr>
              <a:spLocks noChangeArrowheads="1"/>
            </p:cNvSpPr>
            <p:nvPr/>
          </p:nvSpPr>
          <p:spPr bwMode="auto">
            <a:xfrm>
              <a:off x="10079215"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3" name="Rectangle 211"/>
            <p:cNvSpPr>
              <a:spLocks noChangeArrowheads="1"/>
            </p:cNvSpPr>
            <p:nvPr/>
          </p:nvSpPr>
          <p:spPr bwMode="auto">
            <a:xfrm>
              <a:off x="10191927"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4" name="Rectangle 212"/>
            <p:cNvSpPr>
              <a:spLocks noChangeArrowheads="1"/>
            </p:cNvSpPr>
            <p:nvPr/>
          </p:nvSpPr>
          <p:spPr bwMode="auto">
            <a:xfrm>
              <a:off x="102824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5" name="Rectangle 213"/>
            <p:cNvSpPr>
              <a:spLocks noChangeArrowheads="1"/>
            </p:cNvSpPr>
            <p:nvPr/>
          </p:nvSpPr>
          <p:spPr bwMode="auto">
            <a:xfrm>
              <a:off x="10345915"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6" name="Rectangle 214"/>
            <p:cNvSpPr>
              <a:spLocks noChangeArrowheads="1"/>
            </p:cNvSpPr>
            <p:nvPr/>
          </p:nvSpPr>
          <p:spPr bwMode="auto">
            <a:xfrm>
              <a:off x="1037290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endPar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7" name="Rectangle 215"/>
            <p:cNvSpPr>
              <a:spLocks noChangeArrowheads="1"/>
            </p:cNvSpPr>
            <p:nvPr/>
          </p:nvSpPr>
          <p:spPr bwMode="auto">
            <a:xfrm>
              <a:off x="9244190" y="3299229"/>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endPar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8" name="Rectangle 216"/>
            <p:cNvSpPr>
              <a:spLocks noChangeArrowheads="1"/>
            </p:cNvSpPr>
            <p:nvPr/>
          </p:nvSpPr>
          <p:spPr bwMode="auto">
            <a:xfrm>
              <a:off x="9326740" y="3299229"/>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endPar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89" name="Rectangle 217"/>
            <p:cNvSpPr>
              <a:spLocks noChangeArrowheads="1"/>
            </p:cNvSpPr>
            <p:nvPr/>
          </p:nvSpPr>
          <p:spPr bwMode="auto">
            <a:xfrm>
              <a:off x="9318802"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endPar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190" name="Rectangle 218"/>
            <p:cNvSpPr>
              <a:spLocks noChangeArrowheads="1"/>
            </p:cNvSpPr>
            <p:nvPr/>
          </p:nvSpPr>
          <p:spPr bwMode="auto">
            <a:xfrm>
              <a:off x="9726790" y="2484842"/>
              <a:ext cx="371897"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3</a:t>
              </a:r>
              <a:endPar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grpSp>
    </p:spTree>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9"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a:solidFill>
                  <a:schemeClr val="bg1"/>
                </a:solidFill>
                <a:latin typeface="包图粗朗体" panose="02000000000000000000" pitchFamily="2" charset="-122"/>
                <a:ea typeface="包图粗朗体" panose="02000000000000000000" pitchFamily="2" charset="-122"/>
                <a:cs typeface="+mn-ea"/>
                <a:sym typeface="+mn-lt"/>
              </a:rPr>
              <a:t>2</a:t>
            </a:r>
            <a:endParaRPr sz="13800" spc="225">
              <a:solidFill>
                <a:schemeClr val="bg1"/>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a:solidFill>
                  <a:schemeClr val="bg1"/>
                </a:solidFill>
                <a:latin typeface="字魂59号-创粗黑" panose="00000500000000000000" pitchFamily="2" charset="-122"/>
                <a:ea typeface="字魂59号-创粗黑" panose="00000500000000000000" pitchFamily="2" charset="-122"/>
                <a:cs typeface="+mn-ea"/>
                <a:sym typeface="+mn-lt"/>
              </a:rPr>
              <a:t>项目成果展示</a:t>
            </a:r>
            <a:endParaRPr sz="6000" spc="225">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endParaRPr lang="en-US" altLang="zh-CN" sz="1600">
              <a:solidFill>
                <a:schemeClr val="bg1"/>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95400" y="2129485"/>
            <a:ext cx="4502148" cy="1964029"/>
          </a:xfrm>
          <a:prstGeom prst="rect">
            <a:avLst/>
          </a:prstGeom>
          <a:noFill/>
          <a:ln>
            <a:solidFill>
              <a:srgbClr val="66676C"/>
            </a:solidFill>
          </a:ln>
          <a:extLst>
            <a:ext uri="{909E8E84-426E-40DD-AFC4-6F175D3DCCD1}">
              <a14:hiddenFill xmlns:a14="http://schemas.microsoft.com/office/drawing/2010/main">
                <a:solidFill>
                  <a:srgbClr val="7B7F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Content Placeholder 2"/>
          <p:cNvSpPr txBox="1"/>
          <p:nvPr/>
        </p:nvSpPr>
        <p:spPr>
          <a:xfrm>
            <a:off x="1533558" y="2936489"/>
            <a:ext cx="4263990" cy="89421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ct val="0"/>
              </a:spcAft>
              <a:buClrTx/>
              <a:buSzTx/>
              <a:buFont typeface="Arial" panose="020b0604020202020204" pitchFamily="34" charset="0"/>
              <a:buNone/>
              <a:defRPr/>
            </a:pPr>
            <a:r>
              <a:rPr kumimoji="0" lang="en-US" altLang="zh-CN" sz="12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Arial" panose="020b0604020202020204" pitchFamily="34" charset="0"/>
              </a:rPr>
              <a:t>This is a sample letter that has been placed to demonstrate the typing format on the letterhead design. When positioned the letterhead design. When positioned properly. </a:t>
            </a:r>
            <a:endParaRPr kumimoji="0" lang="en-US" altLang="zh-CN" sz="12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Arial" panose="020b0604020202020204" pitchFamily="34" charset="0"/>
            </a:endParaRPr>
          </a:p>
        </p:txBody>
      </p:sp>
      <p:sp>
        <p:nvSpPr>
          <p:cNvPr id="21" name="文本框 20"/>
          <p:cNvSpPr txBox="1"/>
          <p:nvPr/>
        </p:nvSpPr>
        <p:spPr>
          <a:xfrm>
            <a:off x="1629225" y="2283081"/>
            <a:ext cx="2836033" cy="642612"/>
          </a:xfrm>
          <a:prstGeom prst="rect">
            <a:avLst/>
          </a:prstGeom>
          <a:noFill/>
        </p:spPr>
        <p:txBody>
          <a:bodyPr wrap="none" rtlCol="0">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32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Times New Roman" panose="02020603050405020304" pitchFamily="18" charset="0"/>
              </a:rPr>
              <a:t>Add Title In Here</a:t>
            </a:r>
            <a:endParaRPr kumimoji="0" lang="en-US" altLang="zh-CN" sz="32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Times New Roman" panose="02020603050405020304" pitchFamily="18" charset="0"/>
            </a:endParaRPr>
          </a:p>
        </p:txBody>
      </p:sp>
      <p:grpSp>
        <p:nvGrpSpPr>
          <p:cNvPr id="22" name="组合 21"/>
          <p:cNvGrpSpPr/>
          <p:nvPr/>
        </p:nvGrpSpPr>
        <p:grpSpPr>
          <a:xfrm>
            <a:off x="1489819" y="4591699"/>
            <a:ext cx="857927" cy="1237600"/>
            <a:chOff x="4480601" y="1692756"/>
            <a:chExt cx="1161200" cy="1675084"/>
          </a:xfrm>
        </p:grpSpPr>
        <p:grpSp>
          <p:nvGrpSpPr>
            <p:cNvPr id="23" name="组合 22"/>
            <p:cNvGrpSpPr/>
            <p:nvPr/>
          </p:nvGrpSpPr>
          <p:grpSpPr>
            <a:xfrm rot="16200000">
              <a:off x="4521200" y="1692756"/>
              <a:ext cx="1080000" cy="1080000"/>
              <a:chOff x="4521200" y="1692756"/>
              <a:chExt cx="1080000" cy="1080000"/>
            </a:xfrm>
          </p:grpSpPr>
          <p:sp>
            <p:nvSpPr>
              <p:cNvPr id="26" name="椭圆 25"/>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7" name="弧形 26"/>
              <p:cNvSpPr/>
              <p:nvPr/>
            </p:nvSpPr>
            <p:spPr>
              <a:xfrm>
                <a:off x="4521200" y="1692756"/>
                <a:ext cx="1080000" cy="1080000"/>
              </a:xfrm>
              <a:prstGeom prst="arc">
                <a:avLst>
                  <a:gd name="adj1" fmla="val 16200000"/>
                  <a:gd name="adj2" fmla="val 11430465"/>
                </a:avLst>
              </a:prstGeom>
              <a:ln w="50800" cap="rnd">
                <a:solidFill>
                  <a:srgbClr val="BCA8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24" name="矩形 23"/>
            <p:cNvSpPr/>
            <p:nvPr/>
          </p:nvSpPr>
          <p:spPr>
            <a:xfrm>
              <a:off x="4480601" y="2992924"/>
              <a:ext cx="1161200" cy="374916"/>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photoshop</a:t>
              </a:r>
              <a:endParaRPr kumimoji="0" lang="en-US" altLang="zh-CN" sz="1200" b="0" i="0" u="none" strike="noStrike" kern="1200" cap="none" spc="0" normalizeH="0" baseline="0" noProof="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5" name="矩形 24"/>
            <p:cNvSpPr/>
            <p:nvPr/>
          </p:nvSpPr>
          <p:spPr>
            <a:xfrm>
              <a:off x="4650919" y="2080782"/>
              <a:ext cx="820565" cy="45823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75%</a:t>
              </a:r>
              <a:endParaRPr kumimoji="0" lang="en-US" altLang="zh-CN" sz="16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grpSp>
        <p:nvGrpSpPr>
          <p:cNvPr id="28" name="组合 27"/>
          <p:cNvGrpSpPr/>
          <p:nvPr/>
        </p:nvGrpSpPr>
        <p:grpSpPr>
          <a:xfrm>
            <a:off x="3199414" y="4591701"/>
            <a:ext cx="912302" cy="1237599"/>
            <a:chOff x="6183704" y="1692757"/>
            <a:chExt cx="1234796" cy="1675083"/>
          </a:xfrm>
        </p:grpSpPr>
        <p:grpSp>
          <p:nvGrpSpPr>
            <p:cNvPr id="29" name="组合 28"/>
            <p:cNvGrpSpPr/>
            <p:nvPr/>
          </p:nvGrpSpPr>
          <p:grpSpPr>
            <a:xfrm rot="16200000">
              <a:off x="6255134" y="1686790"/>
              <a:ext cx="1080000" cy="1091933"/>
              <a:chOff x="4521200" y="1680823"/>
              <a:chExt cx="1080000" cy="1091933"/>
            </a:xfrm>
          </p:grpSpPr>
          <p:sp>
            <p:nvSpPr>
              <p:cNvPr id="32" name="椭圆 31"/>
              <p:cNvSpPr/>
              <p:nvPr/>
            </p:nvSpPr>
            <p:spPr>
              <a:xfrm>
                <a:off x="4521200" y="1680823"/>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3" name="弧形 32"/>
              <p:cNvSpPr/>
              <p:nvPr/>
            </p:nvSpPr>
            <p:spPr>
              <a:xfrm>
                <a:off x="4521200" y="1692756"/>
                <a:ext cx="1080000" cy="1080000"/>
              </a:xfrm>
              <a:prstGeom prst="arc">
                <a:avLst>
                  <a:gd name="adj1" fmla="val 16200000"/>
                  <a:gd name="adj2" fmla="val 14201573"/>
                </a:avLst>
              </a:prstGeom>
              <a:ln w="50800" cap="rnd">
                <a:solidFill>
                  <a:srgbClr val="BCA8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30" name="矩形 29"/>
            <p:cNvSpPr/>
            <p:nvPr/>
          </p:nvSpPr>
          <p:spPr>
            <a:xfrm>
              <a:off x="6183704" y="2992923"/>
              <a:ext cx="1234796" cy="374917"/>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powerpoint</a:t>
              </a:r>
              <a:endParaRPr kumimoji="0" lang="en-US" altLang="zh-CN" sz="1200" b="0" i="0" u="none" strike="noStrike" kern="1200" cap="none" spc="0" normalizeH="0" baseline="0" noProof="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1" name="矩形 30"/>
            <p:cNvSpPr/>
            <p:nvPr/>
          </p:nvSpPr>
          <p:spPr>
            <a:xfrm>
              <a:off x="6387563" y="2080783"/>
              <a:ext cx="827073" cy="45823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90%</a:t>
              </a:r>
              <a:endParaRPr kumimoji="0" lang="en-US" altLang="zh-CN" sz="16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grpSp>
        <p:nvGrpSpPr>
          <p:cNvPr id="34" name="组合 33"/>
          <p:cNvGrpSpPr/>
          <p:nvPr/>
        </p:nvGrpSpPr>
        <p:grpSpPr>
          <a:xfrm>
            <a:off x="4999614" y="4591699"/>
            <a:ext cx="797934" cy="1237600"/>
            <a:chOff x="8089900" y="1692756"/>
            <a:chExt cx="1080000" cy="1675084"/>
          </a:xfrm>
        </p:grpSpPr>
        <p:grpSp>
          <p:nvGrpSpPr>
            <p:cNvPr id="35" name="组合 34"/>
            <p:cNvGrpSpPr/>
            <p:nvPr/>
          </p:nvGrpSpPr>
          <p:grpSpPr>
            <a:xfrm rot="16200000">
              <a:off x="8089900" y="1692756"/>
              <a:ext cx="1080000" cy="1080000"/>
              <a:chOff x="4521200" y="1692756"/>
              <a:chExt cx="1080000" cy="1080000"/>
            </a:xfrm>
          </p:grpSpPr>
          <p:sp>
            <p:nvSpPr>
              <p:cNvPr id="38" name="椭圆 37"/>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9" name="弧形 38"/>
              <p:cNvSpPr/>
              <p:nvPr/>
            </p:nvSpPr>
            <p:spPr>
              <a:xfrm>
                <a:off x="4521200" y="1692756"/>
                <a:ext cx="1080000" cy="1080000"/>
              </a:xfrm>
              <a:prstGeom prst="arc">
                <a:avLst>
                  <a:gd name="adj1" fmla="val 16200000"/>
                  <a:gd name="adj2" fmla="val 13075040"/>
                </a:avLst>
              </a:prstGeom>
              <a:ln w="50800" cap="rnd">
                <a:solidFill>
                  <a:srgbClr val="BCA8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36" name="矩形 35"/>
            <p:cNvSpPr/>
            <p:nvPr/>
          </p:nvSpPr>
          <p:spPr>
            <a:xfrm>
              <a:off x="8188160" y="2992924"/>
              <a:ext cx="883485" cy="374916"/>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3D max</a:t>
              </a:r>
              <a:endParaRPr kumimoji="0" lang="en-US" altLang="zh-CN" sz="12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7" name="矩形 36"/>
            <p:cNvSpPr/>
            <p:nvPr/>
          </p:nvSpPr>
          <p:spPr>
            <a:xfrm>
              <a:off x="8213110" y="2080782"/>
              <a:ext cx="833583" cy="45823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80%</a:t>
              </a:r>
              <a:endParaRPr kumimoji="0" lang="en-US" altLang="zh-CN" sz="16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40" name="矩形 39"/>
          <p:cNvSpPr/>
          <p:nvPr/>
        </p:nvSpPr>
        <p:spPr>
          <a:xfrm flipH="1">
            <a:off x="7178551" y="2180155"/>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1" name="文本框 40"/>
          <p:cNvSpPr txBox="1"/>
          <p:nvPr/>
        </p:nvSpPr>
        <p:spPr>
          <a:xfrm>
            <a:off x="7536243" y="3289753"/>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2" name="文本框 41"/>
          <p:cNvSpPr txBox="1"/>
          <p:nvPr/>
        </p:nvSpPr>
        <p:spPr>
          <a:xfrm>
            <a:off x="7442956" y="2129485"/>
            <a:ext cx="2236510" cy="584775"/>
          </a:xfrm>
          <a:prstGeom prst="rect">
            <a:avLst/>
          </a:prstGeom>
          <a:noFill/>
        </p:spPr>
        <p:txBody>
          <a:bodyPr wrap="none" rtlCol="0">
            <a:spAutoFit/>
          </a:bodyPr>
          <a:lstStyle/>
          <a:p>
            <a:r>
              <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endPar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3" name="文本框 42"/>
          <p:cNvSpPr txBox="1"/>
          <p:nvPr/>
        </p:nvSpPr>
        <p:spPr>
          <a:xfrm>
            <a:off x="7536243" y="4105579"/>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4" name="文本框 43"/>
          <p:cNvSpPr txBox="1"/>
          <p:nvPr/>
        </p:nvSpPr>
        <p:spPr>
          <a:xfrm>
            <a:off x="7536243" y="4921405"/>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here.</a:t>
            </a:r>
            <a:r>
              <a:rPr lang="en-US" sz="120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 enter text here.Please enter text here.Please enter text here</a:t>
            </a:r>
            <a:endParaRPr lang="en-US" sz="120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ppt_y</p:attrName>
                                        </p:attrNameLst>
                                      </p:cBhvr>
                                      <p:tavLst>
                                        <p:tav tm="0">
                                          <p:val>
                                            <p:strVal val="#ppt_y+#ppt_h*1.125000"/>
                                          </p:val>
                                        </p:tav>
                                        <p:tav tm="100000">
                                          <p:val>
                                            <p:strVal val="#ppt_y"/>
                                          </p:val>
                                        </p:tav>
                                      </p:tavLst>
                                    </p:anim>
                                    <p:animEffect transition="in" filter="wipe(up)">
                                      <p:cBhvr>
                                        <p:cTn id="33" dur="500"/>
                                        <p:tgtEl>
                                          <p:spTgt spid="41"/>
                                        </p:tgtEl>
                                      </p:cBhvr>
                                    </p:animEffect>
                                  </p:childTnLst>
                                </p:cTn>
                              </p:par>
                            </p:childTnLst>
                          </p:cTn>
                        </p:par>
                        <p:par>
                          <p:cTn id="34" fill="hold" nodeType="afterGroup">
                            <p:stCondLst>
                              <p:cond delay="1000"/>
                            </p:stCondLst>
                            <p:childTnLst>
                              <p:par>
                                <p:cTn id="35" presetID="1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ppt_y</p:attrName>
                                        </p:attrNameLst>
                                      </p:cBhvr>
                                      <p:tavLst>
                                        <p:tav tm="0">
                                          <p:val>
                                            <p:strVal val="#ppt_y+#ppt_h*1.125000"/>
                                          </p:val>
                                        </p:tav>
                                        <p:tav tm="100000">
                                          <p:val>
                                            <p:strVal val="#ppt_y"/>
                                          </p:val>
                                        </p:tav>
                                      </p:tavLst>
                                    </p:anim>
                                    <p:animEffect transition="in" filter="wipe(up)">
                                      <p:cBhvr>
                                        <p:cTn id="38" dur="500"/>
                                        <p:tgtEl>
                                          <p:spTgt spid="43"/>
                                        </p:tgtEl>
                                      </p:cBhvr>
                                    </p:animEffect>
                                  </p:childTnLst>
                                </p:cTn>
                              </p:par>
                            </p:childTnLst>
                          </p:cTn>
                        </p:par>
                        <p:par>
                          <p:cTn id="39" fill="hold" nodeType="afterGroup">
                            <p:stCondLst>
                              <p:cond delay="1500"/>
                            </p:stCondLst>
                            <p:childTnLst>
                              <p:par>
                                <p:cTn id="40" presetID="12" presetClass="entr" presetSubtype="4"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p:tgtEl>
                                          <p:spTgt spid="44"/>
                                        </p:tgtEl>
                                        <p:attrNameLst>
                                          <p:attrName>ppt_y</p:attrName>
                                        </p:attrNameLst>
                                      </p:cBhvr>
                                      <p:tavLst>
                                        <p:tav tm="0">
                                          <p:val>
                                            <p:strVal val="#ppt_y+#ppt_h*1.125000"/>
                                          </p:val>
                                        </p:tav>
                                        <p:tav tm="100000">
                                          <p:val>
                                            <p:strVal val="#ppt_y"/>
                                          </p:val>
                                        </p:tav>
                                      </p:tavLst>
                                    </p:anim>
                                    <p:animEffect transition="in" filter="wipe(up)">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41" grpId="0"/>
      <p:bldP spid="43" grpId="0"/>
      <p:bldP spid="4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年终工作总结"/>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WWW.2PPT.COM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362</Paragraphs>
  <Slides>27</Slides>
  <Notes>27</Notes>
  <TotalTime>0</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27</vt:i4>
      </vt:variant>
    </vt:vector>
  </HeadingPairs>
  <TitlesOfParts>
    <vt:vector baseType="lpstr" size="48">
      <vt:lpstr>Arial</vt:lpstr>
      <vt:lpstr>等线 Light</vt:lpstr>
      <vt:lpstr>等线</vt:lpstr>
      <vt:lpstr>Calibri Light</vt:lpstr>
      <vt:lpstr>Calibri</vt:lpstr>
      <vt:lpstr>字魂58号-创中黑</vt:lpstr>
      <vt:lpstr>字体视界-简圆体</vt:lpstr>
      <vt:lpstr>包图粗朗体</vt:lpstr>
      <vt:lpstr>字魂59号-创粗黑</vt:lpstr>
      <vt:lpstr>思源黑体</vt:lpstr>
      <vt:lpstr>Lato</vt:lpstr>
      <vt:lpstr>宋体</vt:lpstr>
      <vt:lpstr>Times New Roman</vt:lpstr>
      <vt:lpstr>Lato Light</vt:lpstr>
      <vt:lpstr>Segoe UI</vt:lpstr>
      <vt:lpstr>Segoe UI Light</vt:lpstr>
      <vt:lpstr>Gill Sans</vt:lpstr>
      <vt:lpstr>微软雅黑</vt:lpstr>
      <vt:lpstr>Meiryo</vt:lpstr>
      <vt:lpstr>Wingdings</vt:lpstr>
      <vt:lpstr>WWW.2PPT.COM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www.2ppt.com-爱PPT提供资源下载</dc:creator>
  <cp:lastModifiedBy>Years later</cp:lastModifiedBy>
  <cp:revision>2</cp:revision>
  <dcterms:created xsi:type="dcterms:W3CDTF">2021-05-06T02:32:00Z</dcterms:created>
  <dcterms:modified xsi:type="dcterms:W3CDTF">2023-05-08T03:55:41Z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EB02773E59204903BB8D8F9E8CBDDBBC</vt:lpwstr>
  </property>
  <property fmtid="{D5CDD505-2E9C-101B-9397-08002B2CF9AE}" pid="3" name="KSOProductBuildVer">
    <vt:lpwstr>2052-11.1.0.10723</vt:lpwstr>
  </property>
</Properties>
</file>