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3" r:id="rId2"/>
  </p:sldMasterIdLst>
  <p:notesMasterIdLst>
    <p:notesMasterId r:id="rId3"/>
  </p:notesMasterIdLst>
  <p:handoutMasterIdLst>
    <p:handoutMasterId r:id="rId4"/>
  </p:handoutMasterIdLst>
  <p:sldIdLst>
    <p:sldId id="3178" r:id="rId5"/>
    <p:sldId id="3179" r:id="rId6"/>
    <p:sldId id="3180" r:id="rId7"/>
    <p:sldId id="3095" r:id="rId8"/>
    <p:sldId id="3104" r:id="rId9"/>
    <p:sldId id="3091" r:id="rId10"/>
    <p:sldId id="3106" r:id="rId11"/>
    <p:sldId id="3181" r:id="rId12"/>
    <p:sldId id="3087" r:id="rId13"/>
    <p:sldId id="3092" r:id="rId14"/>
    <p:sldId id="3103" r:id="rId15"/>
    <p:sldId id="3093" r:id="rId16"/>
    <p:sldId id="3182" r:id="rId17"/>
    <p:sldId id="3094" r:id="rId18"/>
    <p:sldId id="3097" r:id="rId19"/>
    <p:sldId id="3105" r:id="rId20"/>
    <p:sldId id="3089" r:id="rId21"/>
    <p:sldId id="3183" r:id="rId22"/>
    <p:sldId id="3096" r:id="rId23"/>
    <p:sldId id="3090" r:id="rId24"/>
    <p:sldId id="3088" r:id="rId25"/>
    <p:sldId id="3184" r:id="rId26"/>
    <p:sldId id="3200" r:id="rId27"/>
    <p:sldId id="3225" r:id="rId28"/>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1" autoAdjust="0"/>
    <p:restoredTop sz="92986" autoAdjust="0"/>
  </p:normalViewPr>
  <p:slideViewPr>
    <p:cSldViewPr>
      <p:cViewPr varScale="1">
        <p:scale>
          <a:sx n="108" d="100"/>
          <a:sy n="108" d="100"/>
        </p:scale>
        <p:origin x="570" y="108"/>
      </p:cViewPr>
      <p:guideLst>
        <p:guide orient="horz" pos="328"/>
        <p:guide pos="4050"/>
        <p:guide pos="557"/>
        <p:guide orient="horz" pos="4183"/>
        <p:guide pos="7588"/>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96.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p>
        </c:rich>
      </c:tx>
      <c:overlay val="1"/>
    </c:title>
    <c:autoTitleDeleted val="0"/>
    <c:plotArea>
      <c:layout>
        <c:manualLayout>
          <c:layoutTarget val="inner"/>
          <c:xMode val="edge"/>
          <c:yMode val="edge"/>
          <c:x val="0.071984797716140747"/>
          <c:y val="0.054327398538589478"/>
          <c:w val="0.9060320258140564"/>
          <c:h val="0.85404199361801147"/>
        </c:manualLayout>
      </c:layout>
      <c:lineChart>
        <c:grouping/>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Lst>
        </c:ser>
        <c:dLbls>
          <c:showLegendKey val="0"/>
          <c:showVal val="0"/>
          <c:showCatName val="0"/>
          <c:showSerName val="0"/>
          <c:showPercent val="0"/>
          <c:showBubbleSize val="0"/>
          <c:showLeaderLines val="0"/>
        </c:dLbls>
        <c:axId val="917266528"/>
        <c:axId val="917267088"/>
      </c:lineChart>
      <c:catAx>
        <c:axId val="917266528"/>
        <c:scaling>
          <c:orientation/>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p>
            <a:pPr>
              <a:defRPr lang="zh-CN" sz="10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0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917267088"/>
        <c:crosses val="autoZero"/>
        <c:auto val="0"/>
        <c:lblAlgn val="ctr"/>
        <c:lblOffset/>
        <c:noMultiLvlLbl val="1"/>
      </c:catAx>
      <c:valAx>
        <c:axId val="917267088"/>
        <c:scaling>
          <c:orientation/>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spPr>
          <a:ln w="12700" cap="flat" cmpd="sng" algn="ctr">
            <a:noFill/>
            <a:prstDash val="solid"/>
            <a:miter lim="400000"/>
          </a:ln>
        </c:spPr>
        <c:txPr>
          <a:bodyPr rot="0" spcFirstLastPara="0" vertOverflow="ellipsis" vert="horz" wrap="square" anchor="ctr" anchorCtr="1"/>
          <a:p>
            <a:pPr>
              <a:defRPr lang="zh-CN" sz="10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0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917266528"/>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p>
      <a:pPr>
        <a:defRPr lang="zh-CN" smtId="4294967295">
          <a:latin typeface="Arial" panose="020b0604020202020204" pitchFamily="34" charset="0"/>
          <a:ea typeface="微软雅黑" panose="020b0503020204020204" pitchFamily="34" charset="-122"/>
          <a:sym typeface="Arial" panose="020b0604020202020204" pitchFamily="34" charset="0"/>
        </a:defRPr>
      </a:pPr>
      <a:endParaRPr lang="zh-CN" smtId="4294967295">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name="">
    <p:bg bwMode="auto">
      <p:bgPr>
        <a:solidFill>
          <a:srgbClr val="FFFFFF"/>
        </a:solidFill>
        <a:effectLst/>
      </p:bgPr>
    </p:bg>
    <p:spTree>
      <p:nvGrpSpPr>
        <p:cNvPr id="1" name=""/>
        <p:cNvGrpSpPr/>
        <p:nvPr/>
      </p:nvGrpSpPr>
      <p:grpSpPr>
        <a:xfrm>
          <a:off x="0" y="0"/>
          <a: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EDA688F-47F3-434D-A3A7-906655BCDF8A}" type="slidenum">
              <a:rPr lang="zh-CN" altLang="en-US" sz="1200">
                <a:latin typeface="Calibri" panose="020f0502020204030204" pitchFamily="34" charset="0"/>
              </a:rPr>
              <a:t>11</a:t>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24</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endParaRPr lang="zh-CN" altLang="en-US"/>
          </a:p>
        </p:txBody>
      </p:sp>
      <p:sp>
        <p:nvSpPr>
          <p:cNvPr id="3" name="页脚占位符 2"/>
          <p:cNvSpPr>
            <a:spLocks noGrp="1"/>
          </p:cNvSpPr>
          <p:nvPr>
            <p:ph type="ftr" sz="quarter" idx="11"/>
          </p:nvPr>
        </p:nvSpPr>
        <p:spPr>
          <a:xfrm>
            <a:off x="4393406" y="6703596"/>
            <a:ext cx="4071938" cy="385072"/>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074228" y="6730823"/>
            <a:ext cx="577762" cy="385072"/>
          </a:xfrm>
          <a:prstGeom prst="rect">
            <a:avLst/>
          </a:prstGeom>
        </p:spPr>
        <p:txBody>
          <a:bodyPr/>
          <a:lstStyle/>
          <a:p>
            <a:fld id="{ECB62A96-75BD-4D1B-A9DE-49026C62D5F2}"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500">
        <p14:window dir="vert"/>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 Id="rId7" Type="http://schemas.openxmlformats.org/officeDocument/2006/relationships/tags" Target="../tags/tag88.xml" /><Relationship Id="rId8" Type="http://schemas.openxmlformats.org/officeDocument/2006/relationships/tags" Target="../tags/tag8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tags" Target="../tags/tag94.xml" /><Relationship Id="rId8" Type="http://schemas.openxmlformats.org/officeDocument/2006/relationships/tags" Target="../tags/tag9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8.png" /><Relationship Id="rId4" Type="http://schemas.openxmlformats.org/officeDocument/2006/relationships/image" Target="../media/image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7.xml" /><Relationship Id="rId11" Type="http://schemas.openxmlformats.org/officeDocument/2006/relationships/tags" Target="../tags/tag68.xml" /><Relationship Id="rId12" Type="http://schemas.openxmlformats.org/officeDocument/2006/relationships/tags" Target="../tags/tag69.xml" /><Relationship Id="rId13" Type="http://schemas.openxmlformats.org/officeDocument/2006/relationships/tags" Target="../tags/tag70.xml" /><Relationship Id="rId14" Type="http://schemas.openxmlformats.org/officeDocument/2006/relationships/tags" Target="../tags/tag71.xml" /><Relationship Id="rId2" Type="http://schemas.openxmlformats.org/officeDocument/2006/relationships/notesSlide" Target="../notesSlides/notesSlide2.xml" /><Relationship Id="rId3" Type="http://schemas.openxmlformats.org/officeDocument/2006/relationships/image" Target="../media/image3.jpe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chart" Target="../charts/chart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0.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1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tags" Target="../tags/tag76.xml" /><Relationship Id="rId8" Type="http://schemas.openxmlformats.org/officeDocument/2006/relationships/tags" Target="../tags/tag7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tags" Target="../tags/tag82.xml" /><Relationship Id="rId8" Type="http://schemas.openxmlformats.org/officeDocument/2006/relationships/tags" Target="../tags/tag8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795" y="0"/>
            <a:ext cx="12874621" cy="726305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sp>
        <p:nvSpPr>
          <p:cNvPr id="24" name="文本框 66"/>
          <p:cNvSpPr txBox="1">
            <a:spLocks noChangeArrowheads="1"/>
          </p:cNvSpPr>
          <p:nvPr/>
        </p:nvSpPr>
        <p:spPr bwMode="auto">
          <a:xfrm>
            <a:off x="2624490" y="6364445"/>
            <a:ext cx="7609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3200">
                <a:solidFill>
                  <a:schemeClr val="accent1"/>
                </a:solidFill>
                <a:latin typeface="微软雅黑" panose="020b0503020204020204" pitchFamily="34" charset="-122"/>
                <a:ea typeface="微软雅黑" panose="020b0503020204020204" pitchFamily="34" charset="-122"/>
              </a:rPr>
              <a:t>简洁实用</a:t>
            </a:r>
            <a:r>
              <a:rPr lang="en-US" altLang="zh-CN" sz="3200">
                <a:solidFill>
                  <a:schemeClr val="accent1"/>
                </a:solidFill>
                <a:latin typeface="微软雅黑" panose="020b0503020204020204" pitchFamily="34" charset="-122"/>
                <a:ea typeface="微软雅黑" panose="020b0503020204020204" pitchFamily="34" charset="-122"/>
              </a:rPr>
              <a:t>·</a:t>
            </a:r>
            <a:r>
              <a:rPr lang="zh-CN" altLang="en-US" sz="3200">
                <a:solidFill>
                  <a:schemeClr val="accent1"/>
                </a:solidFill>
                <a:latin typeface="微软雅黑" panose="020b0503020204020204" pitchFamily="34" charset="-122"/>
                <a:ea typeface="微软雅黑" panose="020b0503020204020204" pitchFamily="34" charset="-122"/>
              </a:rPr>
              <a:t>适用于工作总结</a:t>
            </a:r>
            <a:r>
              <a:rPr lang="en-US" altLang="zh-CN" sz="3200">
                <a:solidFill>
                  <a:schemeClr val="accent1"/>
                </a:solidFill>
                <a:latin typeface="微软雅黑" panose="020b0503020204020204" pitchFamily="34" charset="-122"/>
                <a:ea typeface="微软雅黑" panose="020b0503020204020204" pitchFamily="34" charset="-122"/>
              </a:rPr>
              <a:t>/</a:t>
            </a:r>
            <a:r>
              <a:rPr lang="zh-CN" altLang="en-US" sz="3200">
                <a:solidFill>
                  <a:schemeClr val="accent1"/>
                </a:solidFill>
                <a:latin typeface="微软雅黑" panose="020b0503020204020204" pitchFamily="34" charset="-122"/>
                <a:ea typeface="微软雅黑" panose="020b0503020204020204" pitchFamily="34" charset="-122"/>
              </a:rPr>
              <a:t>教育培训</a:t>
            </a:r>
            <a:r>
              <a:rPr lang="en-US" altLang="zh-CN" sz="3200">
                <a:solidFill>
                  <a:schemeClr val="accent1"/>
                </a:solidFill>
                <a:latin typeface="微软雅黑" panose="020b0503020204020204" pitchFamily="34" charset="-122"/>
                <a:ea typeface="微软雅黑" panose="020b0503020204020204" pitchFamily="34" charset="-122"/>
              </a:rPr>
              <a:t>/</a:t>
            </a:r>
            <a:r>
              <a:rPr lang="zh-CN" altLang="en-US" sz="3200">
                <a:solidFill>
                  <a:schemeClr val="accent1"/>
                </a:solidFill>
                <a:latin typeface="微软雅黑" panose="020b0503020204020204" pitchFamily="34" charset="-122"/>
                <a:ea typeface="微软雅黑" panose="020b0503020204020204" pitchFamily="34" charset="-122"/>
              </a:rPr>
              <a:t>课件</a:t>
            </a: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25" name="TextBox 10"/>
          <p:cNvSpPr txBox="1"/>
          <p:nvPr/>
        </p:nvSpPr>
        <p:spPr>
          <a:xfrm>
            <a:off x="3552090" y="5866515"/>
            <a:ext cx="5754573" cy="473904"/>
          </a:xfrm>
          <a:prstGeom prst="rect">
            <a:avLst/>
          </a:prstGeom>
          <a:noFill/>
        </p:spPr>
        <p:txBody>
          <a:bodyPr wrap="none" lIns="68572" tIns="34286" rIns="68572" bIns="34286">
            <a:spAutoFit/>
          </a:bodyPr>
          <a:lstStyle/>
          <a:p>
            <a:pPr algn="ctr">
              <a:lnSpc>
                <a:spcPct val="150000"/>
              </a:lnSpc>
              <a:buNone/>
            </a:pPr>
            <a:r>
              <a:rPr lang="en-US" altLang="zh-CN" sz="2000">
                <a:solidFill>
                  <a:schemeClr val="accent1"/>
                </a:solidFill>
                <a:latin typeface="Arial" panose="020b0604020202020204" pitchFamily="34" charset="0"/>
                <a:ea typeface="微软雅黑" panose="020b0503020204020204" pitchFamily="34" charset="-122"/>
                <a:cs typeface="Arial" panose="020b0604020202020204" pitchFamily="34" charset="0"/>
              </a:rPr>
              <a:t>EDUCATION TRAINING DYNAMIC TEMPLATES</a:t>
            </a:r>
            <a:endParaRPr lang="en-US" altLang="zh-CN" sz="200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TextBox 37"/>
          <p:cNvSpPr txBox="1"/>
          <p:nvPr/>
        </p:nvSpPr>
        <p:spPr>
          <a:xfrm>
            <a:off x="2233355" y="4912469"/>
            <a:ext cx="8392042" cy="1323439"/>
          </a:xfrm>
          <a:prstGeom prst="rect">
            <a:avLst/>
          </a:prstGeom>
          <a:noFill/>
          <a:effectLst/>
        </p:spPr>
        <p:txBody>
          <a:bodyPr wrap="none" rtlCol="0">
            <a:spAutoFit/>
          </a:bodyPr>
          <a:lstStyle/>
          <a:p>
            <a:pPr algn="ctr">
              <a:buNone/>
            </a:pPr>
            <a:r>
              <a:rPr lang="zh-CN" altLang="en-US" sz="800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教育培训动态模板</a:t>
            </a:r>
            <a:endParaRPr lang="zh-CN" altLang="en-US" sz="800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pic>
        <p:nvPicPr>
          <p:cNvPr id="3" name="Jason Mraz - I'm Yours">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124575" y="-996414"/>
            <a:ext cx="609600" cy="609600"/>
          </a:xfrm>
          <a:prstGeom prst="rect">
            <a:avLst/>
          </a:prstGeom>
        </p:spPr>
      </p:pic>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8" fill="hold" nodeType="afterGroup">
                            <p:stCondLst>
                              <p:cond delay="1"/>
                            </p:stCondLst>
                            <p:childTnLst>
                              <p:par>
                                <p:cTn id="9" presetID="2" presetClass="entr" presetSubtype="4" accel="4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1"/>
                            </p:stCondLst>
                            <p:childTnLst>
                              <p:par>
                                <p:cTn id="14" presetID="53" presetClass="entr" presetSubtype="16" fill="hold" grpId="0" nodeType="afterEffect">
                                  <p:stCondLst>
                                    <p:cond delay="0"/>
                                  </p:stCondLst>
                                  <p:iterate type="lt">
                                    <p:tmPct val="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34" presetClass="emph" presetSubtype="0" fill="hold" grpId="1" nodeType="withEffect">
                                  <p:stCondLst>
                                    <p:cond delay="0"/>
                                  </p:stCondLst>
                                  <p:iterate type="lt">
                                    <p:tmPct val="10000"/>
                                  </p:iterate>
                                  <p:childTnLst>
                                    <p:animMotion origin="layout" path="M 0 -3.10799E-06 L 0 -0.07221" pathEditMode="relative" rAng="0" ptsTypes="AA">
                                      <p:cBhvr>
                                        <p:cTn id="20" dur="250" accel="50000" decel="50000" autoRev="1" fill="hold">
                                          <p:stCondLst>
                                            <p:cond delay="0"/>
                                          </p:stCondLst>
                                        </p:cTn>
                                        <p:tgtEl>
                                          <p:spTgt spid="26"/>
                                        </p:tgtEl>
                                        <p:attrNameLst>
                                          <p:attrName>ppt_x</p:attrName>
                                          <p:attrName>ppt_y</p:attrName>
                                        </p:attrNameLst>
                                      </p:cBhvr>
                                      <p:rCtr x="0" y="-3622"/>
                                    </p:animMotion>
                                    <p:animRot by="1500000">
                                      <p:cBhvr>
                                        <p:cTn id="21" dur="125" fill="hold">
                                          <p:stCondLst>
                                            <p:cond delay="0"/>
                                          </p:stCondLst>
                                        </p:cTn>
                                        <p:tgtEl>
                                          <p:spTgt spid="26"/>
                                        </p:tgtEl>
                                        <p:attrNameLst>
                                          <p:attrName>r</p:attrName>
                                        </p:attrNameLst>
                                      </p:cBhvr>
                                    </p:animRot>
                                    <p:animRot by="-1500000">
                                      <p:cBhvr>
                                        <p:cTn id="22" dur="125" fill="hold">
                                          <p:stCondLst>
                                            <p:cond delay="125"/>
                                          </p:stCondLst>
                                        </p:cTn>
                                        <p:tgtEl>
                                          <p:spTgt spid="26"/>
                                        </p:tgtEl>
                                        <p:attrNameLst>
                                          <p:attrName>r</p:attrName>
                                        </p:attrNameLst>
                                      </p:cBhvr>
                                    </p:animRot>
                                    <p:animRot by="-1500000">
                                      <p:cBhvr>
                                        <p:cTn id="23" dur="125" fill="hold">
                                          <p:stCondLst>
                                            <p:cond delay="250"/>
                                          </p:stCondLst>
                                        </p:cTn>
                                        <p:tgtEl>
                                          <p:spTgt spid="26"/>
                                        </p:tgtEl>
                                        <p:attrNameLst>
                                          <p:attrName>r</p:attrName>
                                        </p:attrNameLst>
                                      </p:cBhvr>
                                    </p:animRot>
                                    <p:animRot by="1500000">
                                      <p:cBhvr>
                                        <p:cTn id="24" dur="125" fill="hold">
                                          <p:stCondLst>
                                            <p:cond delay="375"/>
                                          </p:stCondLst>
                                        </p:cTn>
                                        <p:tgtEl>
                                          <p:spTgt spid="26"/>
                                        </p:tgtEl>
                                        <p:attrNameLst>
                                          <p:attrName>r</p:attrName>
                                        </p:attrNameLst>
                                      </p:cBhvr>
                                    </p:animRot>
                                  </p:childTnLst>
                                </p:cTn>
                              </p:par>
                            </p:childTnLst>
                          </p:cTn>
                        </p:par>
                        <p:par>
                          <p:cTn id="25" fill="hold" nodeType="afterGroup">
                            <p:stCondLst>
                              <p:cond delay="1501"/>
                            </p:stCondLst>
                            <p:childTnLst>
                              <p:par>
                                <p:cTn id="26" presetID="2" presetClass="entr" presetSubtype="2" fill="hold" grpId="0" nodeType="afterEffect">
                                  <p:stCondLst>
                                    <p:cond delay="0"/>
                                  </p:stCondLst>
                                  <p:iterate type="lt">
                                    <p:tmPct val="10000"/>
                                  </p:iterate>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800" fill="hold"/>
                                        <p:tgtEl>
                                          <p:spTgt spid="25"/>
                                        </p:tgtEl>
                                        <p:attrNameLst>
                                          <p:attrName>ppt_x</p:attrName>
                                        </p:attrNameLst>
                                      </p:cBhvr>
                                      <p:tavLst>
                                        <p:tav tm="0">
                                          <p:val>
                                            <p:strVal val="1+#ppt_w/2"/>
                                          </p:val>
                                        </p:tav>
                                        <p:tav tm="100000">
                                          <p:val>
                                            <p:strVal val="#ppt_x"/>
                                          </p:val>
                                        </p:tav>
                                      </p:tavLst>
                                    </p:anim>
                                    <p:anim calcmode="lin" valueType="num">
                                      <p:cBhvr additive="base">
                                        <p:cTn id="29" dur="800" fill="hold"/>
                                        <p:tgtEl>
                                          <p:spTgt spid="2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301"/>
                            </p:stCondLst>
                            <p:childTnLst>
                              <p:par>
                                <p:cTn id="31" presetID="5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fltVal val="0"/>
                                          </p:val>
                                        </p:tav>
                                        <p:tav tm="100000">
                                          <p:val>
                                            <p:strVal val="#ppt_w"/>
                                          </p:val>
                                        </p:tav>
                                      </p:tavLst>
                                    </p:anim>
                                    <p:anim calcmode="lin" valueType="num">
                                      <p:cBhvr>
                                        <p:cTn id="34" dur="1000" fill="hold"/>
                                        <p:tgtEl>
                                          <p:spTgt spid="24"/>
                                        </p:tgtEl>
                                        <p:attrNameLst>
                                          <p:attrName>ppt_h</p:attrName>
                                        </p:attrNameLst>
                                      </p:cBhvr>
                                      <p:tavLst>
                                        <p:tav tm="0">
                                          <p:val>
                                            <p:fltVal val="0"/>
                                          </p:val>
                                        </p:tav>
                                        <p:tav tm="100000">
                                          <p:val>
                                            <p:strVal val="#ppt_h"/>
                                          </p:val>
                                        </p:tav>
                                      </p:tavLst>
                                    </p:anim>
                                    <p:animEffect transition="in" filter="fade">
                                      <p:cBhvr>
                                        <p:cTn id="3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24" grpId="0"/>
      <p:bldP spid="25" grpId="0"/>
      <p:bldP spid="26" grpId="0"/>
      <p:bldP spid="26"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6610">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2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2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5777" name="任意多边形 17"/>
          <p:cNvSpPr/>
          <p:nvPr/>
        </p:nvSpPr>
        <p:spPr bwMode="auto">
          <a:xfrm>
            <a:off x="3095426" y="0"/>
            <a:ext cx="5997072" cy="6425674"/>
          </a:xfrm>
          <a:custGeom>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anchor="ctr"/>
          <a:lstStyle/>
          <a:p>
            <a:endParaRPr lang="zh-CN" altLang="en-US"/>
          </a:p>
        </p:txBody>
      </p:sp>
      <p:sp>
        <p:nvSpPr>
          <p:cNvPr id="75778" name="任意多边形 12"/>
          <p:cNvSpPr/>
          <p:nvPr/>
        </p:nvSpPr>
        <p:spPr bwMode="auto">
          <a:xfrm>
            <a:off x="5303928" y="0"/>
            <a:ext cx="7554822" cy="7232650"/>
          </a:xfrm>
          <a:custGeom>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3">
              <a:extLst>
                <a:ext uri="{28A0092B-C50C-407E-A947-70E740481C1C}">
                  <a14:useLocalDpi xmlns:a14="http://schemas.microsoft.com/office/drawing/2010/main" val="0"/>
                </a:ext>
              </a:extLst>
            </a:blip>
            <a:stretch>
              <a:fillRect/>
            </a:stretch>
          </a:blipFill>
          <a:ln w="3175" cmpd="sng">
            <a:noFill/>
            <a:round/>
          </a:ln>
        </p:spPr>
        <p:txBody>
          <a:bodyPr anchor="ctr"/>
          <a:lstStyle/>
          <a:p>
            <a:endParaRPr lang="zh-CN" altLang="en-US"/>
          </a:p>
        </p:txBody>
      </p:sp>
      <p:sp>
        <p:nvSpPr>
          <p:cNvPr id="5" name="文本框 4"/>
          <p:cNvSpPr txBox="1">
            <a:spLocks noChangeArrowheads="1"/>
          </p:cNvSpPr>
          <p:nvPr/>
        </p:nvSpPr>
        <p:spPr bwMode="auto">
          <a:xfrm>
            <a:off x="712458" y="4783108"/>
            <a:ext cx="4988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812800" y="4624437"/>
            <a:ext cx="4752528" cy="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703967" y="4223797"/>
            <a:ext cx="1691367" cy="338554"/>
          </a:xfrm>
          <a:prstGeom prst="rect">
            <a:avLst/>
          </a:prstGeom>
          <a:noFill/>
        </p:spPr>
        <p:txBody>
          <a:bodyPr wrap="square">
            <a:spAutoFit/>
          </a:bodyPr>
          <a:lstStyle/>
          <a:p>
            <a:r>
              <a:rPr lang="zh-CN" altLang="en-US" sz="1600">
                <a:solidFill>
                  <a:schemeClr val="tx1">
                    <a:lumMod val="65000"/>
                    <a:lumOff val="35000"/>
                  </a:schemeClr>
                </a:solidFill>
                <a:ea typeface="微软雅黑" panose="020b0503020204020204" pitchFamily="34" charset="-122"/>
              </a:rPr>
              <a:t>请替换文字内容</a:t>
            </a:r>
            <a:endParaRPr lang="zh-CN" altLang="en-US" sz="1600">
              <a:solidFill>
                <a:schemeClr val="tx1">
                  <a:lumMod val="65000"/>
                  <a:lumOff val="35000"/>
                </a:schemeClr>
              </a:solidFill>
              <a:ea typeface="微软雅黑" panose="020b0503020204020204" pitchFamily="34" charset="-122"/>
            </a:endParaRPr>
          </a:p>
        </p:txBody>
      </p:sp>
      <p:sp>
        <p:nvSpPr>
          <p:cNvPr id="7" name="文本框 6"/>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1000" p14:dur="1600">
        <p14:gallery dir="l"/>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nodeType="afterGroup">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47" name="Group 847"/>
          <p:cNvGrpSpPr/>
          <p:nvPr/>
        </p:nvGrpSpPr>
        <p:grpSpPr>
          <a:xfrm>
            <a:off x="9597727" y="2402855"/>
            <a:ext cx="1863463" cy="3897633"/>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2613" y="1269574"/>
              <a:ext cx="1608468"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951" y="3217465"/>
              <a:ext cx="547792" cy="628360"/>
            </a:xfrm>
            <a:prstGeom prst="rect">
              <a:avLst/>
            </a:prstGeom>
            <a:noFill/>
            <a:ln w="12700" cap="flat">
              <a:noFill/>
              <a:miter lim="400000"/>
            </a:ln>
            <a:effectLst/>
          </p:spPr>
          <p:txBody>
            <a:bodyPr wrap="none" lIns="22681" tIns="22681" rIns="22681" bIns="22681"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5" name="Shape 845"/>
            <p:cNvSpPr/>
            <p:nvPr/>
          </p:nvSpPr>
          <p:spPr>
            <a:xfrm>
              <a:off x="1812951" y="5304395"/>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6" name="Shape 846"/>
            <p:cNvSpPr/>
            <p:nvPr/>
          </p:nvSpPr>
          <p:spPr>
            <a:xfrm>
              <a:off x="1812951" y="7340028"/>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6" name="Group 856"/>
          <p:cNvGrpSpPr/>
          <p:nvPr/>
        </p:nvGrpSpPr>
        <p:grpSpPr>
          <a:xfrm>
            <a:off x="7924062" y="3135746"/>
            <a:ext cx="1513061" cy="3164718"/>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0207" y="1086218"/>
              <a:ext cx="1608467"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281" y="2691643"/>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4" name="Shape 854"/>
            <p:cNvSpPr/>
            <p:nvPr/>
          </p:nvSpPr>
          <p:spPr>
            <a:xfrm>
              <a:off x="1478281" y="4333512"/>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5" name="Shape 855"/>
            <p:cNvSpPr/>
            <p:nvPr/>
          </p:nvSpPr>
          <p:spPr>
            <a:xfrm>
              <a:off x="1478281" y="5975384"/>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5" name="Group 865"/>
          <p:cNvGrpSpPr/>
          <p:nvPr/>
        </p:nvGrpSpPr>
        <p:grpSpPr>
          <a:xfrm>
            <a:off x="6598223" y="3878747"/>
            <a:ext cx="1165236" cy="2437151"/>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1383" y="727935"/>
              <a:ext cx="1608466"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038" y="204955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3" name="Shape 863"/>
            <p:cNvSpPr/>
            <p:nvPr/>
          </p:nvSpPr>
          <p:spPr>
            <a:xfrm>
              <a:off x="1047038" y="330781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4" name="Shape 864"/>
            <p:cNvSpPr/>
            <p:nvPr/>
          </p:nvSpPr>
          <p:spPr>
            <a:xfrm>
              <a:off x="1047038" y="4566078"/>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8" name="Group 868"/>
          <p:cNvGrpSpPr/>
          <p:nvPr/>
        </p:nvGrpSpPr>
        <p:grpSpPr>
          <a:xfrm>
            <a:off x="1544180" y="2153398"/>
            <a:ext cx="8053546" cy="745791"/>
            <a:chOff x="0" y="72235"/>
            <a:chExt cx="19498694" cy="1670386"/>
          </a:xfrm>
        </p:grpSpPr>
        <p:sp>
          <p:nvSpPr>
            <p:cNvPr id="866" name="Shape 866"/>
            <p:cNvSpPr/>
            <p:nvPr/>
          </p:nvSpPr>
          <p:spPr>
            <a:xfrm>
              <a:off x="5280" y="72235"/>
              <a:ext cx="4748146" cy="529072"/>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49968"/>
              <a:ext cx="19498694" cy="99265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543476" y="3264890"/>
            <a:ext cx="5054747" cy="893524"/>
            <a:chOff x="-1704" y="72235"/>
            <a:chExt cx="12238204" cy="2001271"/>
          </a:xfrm>
        </p:grpSpPr>
        <p:sp>
          <p:nvSpPr>
            <p:cNvPr id="869" name="Shape 869"/>
            <p:cNvSpPr/>
            <p:nvPr/>
          </p:nvSpPr>
          <p:spPr>
            <a:xfrm>
              <a:off x="-1704" y="72235"/>
              <a:ext cx="4748143" cy="529072"/>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0" y="419083"/>
              <a:ext cx="12236500" cy="165442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543477" y="4376380"/>
            <a:ext cx="4682820" cy="813312"/>
            <a:chOff x="-1704" y="72233"/>
            <a:chExt cx="11337721" cy="1821613"/>
          </a:xfrm>
        </p:grpSpPr>
        <p:sp>
          <p:nvSpPr>
            <p:cNvPr id="872" name="Shape 872"/>
            <p:cNvSpPr/>
            <p:nvPr/>
          </p:nvSpPr>
          <p:spPr>
            <a:xfrm>
              <a:off x="-1704" y="72233"/>
              <a:ext cx="4748143" cy="529071"/>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598746"/>
              <a:ext cx="11336019" cy="1295100"/>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3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文本框 3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advAuto="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3"/>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3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5"/>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6"/>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txBox="1"/>
          <p:nvPr>
            <p:custDataLst>
              <p:tags r:id="rId7"/>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en-US" altLang="zh-CN" sz="20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8"/>
    </p:custDataLst>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nodeType="clickPar">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nodeType="clickPar">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nodeType="clickPar">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nodeType="clickPar">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U-Turn Arrow 79"/>
          <p:cNvSpPr/>
          <p:nvPr/>
        </p:nvSpPr>
        <p:spPr>
          <a:xfrm rot="16200000" flipV="1">
            <a:off x="8857991" y="1281694"/>
            <a:ext cx="1491999" cy="4607466"/>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2428966" y="535696"/>
            <a:ext cx="1491999" cy="4607466"/>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2428966" y="2610505"/>
            <a:ext cx="1491999" cy="4607466"/>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8857991" y="3356504"/>
            <a:ext cx="1491999" cy="4607466"/>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7"/>
          <p:cNvGrpSpPr/>
          <p:nvPr/>
        </p:nvGrpSpPr>
        <p:grpSpPr>
          <a:xfrm>
            <a:off x="5157250" y="2782807"/>
            <a:ext cx="2571609" cy="802622"/>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8580" tIns="64290" rIns="128580" bIns="64290" numCol="1" rtlCol="0" anchor="ctr" anchorCtr="0" compatLnSpc="1"/>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8"/>
          <p:cNvGrpSpPr/>
          <p:nvPr/>
        </p:nvGrpSpPr>
        <p:grpSpPr>
          <a:xfrm>
            <a:off x="5157250" y="3820211"/>
            <a:ext cx="2571609" cy="802622"/>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19"/>
          <p:cNvGrpSpPr/>
          <p:nvPr/>
        </p:nvGrpSpPr>
        <p:grpSpPr>
          <a:xfrm>
            <a:off x="5157250" y="4857617"/>
            <a:ext cx="2571609" cy="802622"/>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8580" tIns="64290" rIns="128580" bIns="64290" numCol="1" rtlCol="0" anchor="ctr" anchorCtr="0" compatLnSpc="1"/>
            <a:lstStyle/>
            <a:p>
              <a:pPr algn="ctr">
                <a:lnSpc>
                  <a:spcPct val="120000"/>
                </a:lnSpc>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0"/>
          <p:cNvGrpSpPr/>
          <p:nvPr/>
        </p:nvGrpSpPr>
        <p:grpSpPr>
          <a:xfrm>
            <a:off x="6814177" y="5948900"/>
            <a:ext cx="749887" cy="749880"/>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93"/>
          <p:cNvGrpSpPr/>
          <p:nvPr/>
        </p:nvGrpSpPr>
        <p:grpSpPr>
          <a:xfrm rot="10800000">
            <a:off x="5049038" y="1811281"/>
            <a:ext cx="749887" cy="749880"/>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8"/>
          <p:cNvGrpSpPr/>
          <p:nvPr/>
        </p:nvGrpSpPr>
        <p:grpSpPr>
          <a:xfrm>
            <a:off x="1559743" y="2390852"/>
            <a:ext cx="3200724" cy="563356"/>
            <a:chOff x="7174424" y="1400217"/>
            <a:chExt cx="2276195" cy="400630"/>
          </a:xfrm>
        </p:grpSpPr>
        <p:sp>
          <p:nvSpPr>
            <p:cNvPr id="11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ectangle 110"/>
            <p:cNvSpPr/>
            <p:nvPr/>
          </p:nvSpPr>
          <p:spPr>
            <a:xfrm>
              <a:off x="7174424" y="1400217"/>
              <a:ext cx="893741" cy="153213"/>
            </a:xfrm>
            <a:prstGeom prst="rect">
              <a:avLst/>
            </a:prstGeom>
          </p:spPr>
          <p:txBody>
            <a:bodyPr wrap="none" lIns="0" tIns="0" rIns="0" bIns="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58"/>
          <p:cNvGrpSpPr/>
          <p:nvPr/>
        </p:nvGrpSpPr>
        <p:grpSpPr>
          <a:xfrm>
            <a:off x="8053849" y="3379897"/>
            <a:ext cx="3200724" cy="563356"/>
            <a:chOff x="7174424" y="1400217"/>
            <a:chExt cx="2276195" cy="400630"/>
          </a:xfrm>
        </p:grpSpPr>
        <p:sp>
          <p:nvSpPr>
            <p:cNvPr id="4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10"/>
            <p:cNvSpPr/>
            <p:nvPr/>
          </p:nvSpPr>
          <p:spPr>
            <a:xfrm>
              <a:off x="7174424" y="1400217"/>
              <a:ext cx="893741" cy="153213"/>
            </a:xfrm>
            <a:prstGeom prst="rect">
              <a:avLst/>
            </a:prstGeom>
          </p:spPr>
          <p:txBody>
            <a:bodyPr wrap="none" lIns="0" tIns="0" rIns="0" bIns="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58"/>
          <p:cNvGrpSpPr/>
          <p:nvPr/>
        </p:nvGrpSpPr>
        <p:grpSpPr>
          <a:xfrm>
            <a:off x="1578404" y="4406264"/>
            <a:ext cx="3200724" cy="563356"/>
            <a:chOff x="7174424" y="1400217"/>
            <a:chExt cx="2276195" cy="400630"/>
          </a:xfrm>
        </p:grpSpPr>
        <p:sp>
          <p:nvSpPr>
            <p:cNvPr id="43"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0"/>
            <p:cNvSpPr/>
            <p:nvPr/>
          </p:nvSpPr>
          <p:spPr>
            <a:xfrm>
              <a:off x="7174424" y="1400217"/>
              <a:ext cx="893741" cy="153213"/>
            </a:xfrm>
            <a:prstGeom prst="rect">
              <a:avLst/>
            </a:prstGeom>
          </p:spPr>
          <p:txBody>
            <a:bodyPr wrap="none" lIns="0" tIns="0" rIns="0" bIns="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58"/>
          <p:cNvGrpSpPr/>
          <p:nvPr/>
        </p:nvGrpSpPr>
        <p:grpSpPr>
          <a:xfrm>
            <a:off x="8165817" y="5507276"/>
            <a:ext cx="3200724" cy="563356"/>
            <a:chOff x="7174424" y="1400217"/>
            <a:chExt cx="2276195" cy="400630"/>
          </a:xfrm>
        </p:grpSpPr>
        <p:sp>
          <p:nvSpPr>
            <p:cNvPr id="46"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0"/>
            <p:cNvSpPr/>
            <p:nvPr/>
          </p:nvSpPr>
          <p:spPr>
            <a:xfrm>
              <a:off x="7174424" y="1400217"/>
              <a:ext cx="893741" cy="153213"/>
            </a:xfrm>
            <a:prstGeom prst="rect">
              <a:avLst/>
            </a:prstGeom>
          </p:spPr>
          <p:txBody>
            <a:bodyPr wrap="none" lIns="0" tIns="0" rIns="0" bIns="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6000" p14:dur="16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nodeType="afterGroup">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nodeType="afterGroup">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nodeType="afterGroup">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nodeType="afterGroup">
                            <p:stCondLst>
                              <p:cond delay="4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nodeType="afterGroup">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nodeType="afterGroup">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nodeType="afterGroup">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nodeType="afterGroup">
                            <p:stCondLst>
                              <p:cond delay="6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Freeform 6"/>
          <p:cNvSpPr/>
          <p:nvPr/>
        </p:nvSpPr>
        <p:spPr bwMode="auto">
          <a:xfrm>
            <a:off x="100150" y="2472407"/>
            <a:ext cx="12752618" cy="4759598"/>
          </a:xfrm>
          <a:custGeom>
            <a:gdLst>
              <a:gd name="T0" fmla="*/ 3815 w 5688"/>
              <a:gd name="T1" fmla="*/ 0 h 2122"/>
              <a:gd name="T2" fmla="*/ 5688 w 5688"/>
              <a:gd name="T3" fmla="*/ 2122 h 2122"/>
              <a:gd name="T4" fmla="*/ 0 w 5688"/>
              <a:gd name="T5" fmla="*/ 2122 h 2122"/>
              <a:gd name="T6" fmla="*/ 3815 w 5688"/>
              <a:gd name="T7" fmla="*/ 0 h 2122"/>
            </a:gd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3">
              <a:extLst>
                <a:ext uri="{28A0092B-C50C-407E-A947-70E740481C1C}">
                  <a14:useLocalDpi xmlns:a14="http://schemas.microsoft.com/office/drawing/2010/main" val="0"/>
                </a:ext>
              </a:extLst>
            </a:blip>
            <a:stretch>
              <a:fillRect/>
            </a:stretch>
          </a:blipFill>
          <a:ln w="0">
            <a:noFill/>
            <a:prstDash val="solid"/>
            <a:round/>
          </a:ln>
        </p:spPr>
        <p:txBody>
          <a:bodyPr vert="horz" wrap="square" lIns="128557" tIns="64278" rIns="128557" bIns="64278" numCol="1" anchor="t" anchorCtr="0" compatLnSpc="1"/>
          <a:lstStyle/>
          <a:p>
            <a:endParaRPr lang="zh-CN" altLang="en-US" sz="2000"/>
          </a:p>
        </p:txBody>
      </p:sp>
      <p:sp>
        <p:nvSpPr>
          <p:cNvPr id="11" name="Freeform 7"/>
          <p:cNvSpPr/>
          <p:nvPr/>
        </p:nvSpPr>
        <p:spPr bwMode="auto">
          <a:xfrm>
            <a:off x="1501" y="649"/>
            <a:ext cx="8566764" cy="7141639"/>
          </a:xfrm>
          <a:custGeom>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128557" tIns="64278" rIns="128557" bIns="64278" numCol="1" anchor="t" anchorCtr="0" compatLnSpc="1"/>
          <a:lstStyle/>
          <a:p>
            <a:endParaRPr lang="zh-CN" altLang="en-US" sz="2000"/>
          </a:p>
        </p:txBody>
      </p:sp>
      <p:sp>
        <p:nvSpPr>
          <p:cNvPr id="6" name="TextBox 32"/>
          <p:cNvSpPr txBox="1"/>
          <p:nvPr/>
        </p:nvSpPr>
        <p:spPr>
          <a:xfrm>
            <a:off x="759591" y="1933862"/>
            <a:ext cx="3872637" cy="1077090"/>
          </a:xfrm>
          <a:prstGeom prst="rect">
            <a:avLst/>
          </a:prstGeom>
          <a:noFill/>
        </p:spPr>
        <p:txBody>
          <a:bodyPr wrap="square" rtlCol="0">
            <a:spAutoFit/>
          </a:bodyPr>
          <a:lstStyle/>
          <a:p>
            <a:r>
              <a:rPr lang="en-US" altLang="zh-CN" sz="240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endParaRPr lang="en-US" altLang="zh-CN" sz="2400">
              <a:solidFill>
                <a:schemeClr val="bg1"/>
              </a:solidFill>
              <a:latin typeface="Arial" panose="020b0604020202020204" pitchFamily="34" charset="0"/>
              <a:ea typeface="微软雅黑" panose="020b0503020204020204" pitchFamily="34" charset="-122"/>
              <a:cs typeface="Arial" panose="020b0604020202020204" pitchFamily="34" charset="0"/>
            </a:endParaRPr>
          </a:p>
          <a:p>
            <a:r>
              <a:rPr lang="en-US" altLang="zh-CN" sz="400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8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59591" y="3002915"/>
            <a:ext cx="3872637" cy="808683"/>
          </a:xfrm>
          <a:prstGeom prst="rect">
            <a:avLst/>
          </a:prstGeom>
          <a:noFill/>
        </p:spPr>
        <p:txBody>
          <a:bodyPr wrap="square" rtlCol="0">
            <a:spAutoFit/>
          </a:bodyPr>
          <a:lstStyle/>
          <a:p>
            <a:pPr algn="just">
              <a:lnSpc>
                <a:spcPct val="150000"/>
              </a:lnSpc>
            </a:pPr>
            <a:r>
              <a:rPr lang="zh-CN" altLang="en-US" sz="80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Ext cx="2911316" cy="6868459"/>
          </a:xfrm>
        </p:grpSpPr>
        <p:sp>
          <p:nvSpPr>
            <p:cNvPr id="2011" name="Shape 2011"/>
            <p:cNvSpPr/>
            <p:nvPr/>
          </p:nvSpPr>
          <p:spPr>
            <a:xfrm>
              <a:off x="525331"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endParaRP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Ext cx="2911316" cy="6840792"/>
          </a:xfrm>
        </p:grpSpPr>
        <p:sp>
          <p:nvSpPr>
            <p:cNvPr id="2027" name="Shape 2027"/>
            <p:cNvSpPr/>
            <p:nvPr/>
          </p:nvSpPr>
          <p:spPr>
            <a:xfrm>
              <a:off x="523115"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ct val="0"/>
                </a:spcBef>
                <a:spcAft>
                  <a:spcPct val="0"/>
                </a:spcAft>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文本框 50"/>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3"/>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3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5"/>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6"/>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txBox="1"/>
          <p:nvPr>
            <p:custDataLst>
              <p:tags r:id="rId7"/>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en-US" altLang="zh-CN" sz="20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8"/>
    </p:custDataLst>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218" name="Group 2"/>
          <p:cNvGrpSpPr/>
          <p:nvPr/>
        </p:nvGrpSpPr>
        <p:grpSpPr>
          <a:xfrm>
            <a:off x="6432639" y="1006207"/>
            <a:ext cx="6426111" cy="5636296"/>
            <a:chExt cx="2449" cy="2148"/>
          </a:xfrm>
        </p:grpSpPr>
        <p:pic>
          <p:nvPicPr>
            <p:cNvPr id="9219" name="Picture 3" descr="iPhone_5S_freebi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10111220362419802e801c5ef8副本"/>
            <p:cNvSpPr>
              <a:spLocks noChangeArrowheads="1"/>
            </p:cNvSpPr>
            <p:nvPr/>
          </p:nvSpPr>
          <p:spPr bwMode="auto">
            <a:xfrm>
              <a:off x="825" y="294"/>
              <a:ext cx="807" cy="1424"/>
            </a:xfrm>
            <a:prstGeom prst="rect">
              <a:avLst/>
            </a:prstGeom>
            <a:blipFill dpi="0" rotWithShape="1">
              <a:blip r:embed="rId4">
                <a:extLst>
                  <a:ext uri="{28A0092B-C50C-407E-A947-70E740481C1C}">
                    <a14:useLocalDpi xmlns:a14="http://schemas.microsoft.com/office/drawing/2010/main" val="0"/>
                  </a:ext>
                </a:extLst>
              </a:blip>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1" name="Oval 5"/>
          <p:cNvSpPr>
            <a:spLocks noChangeArrowheads="1"/>
          </p:cNvSpPr>
          <p:nvPr/>
        </p:nvSpPr>
        <p:spPr bwMode="auto">
          <a:xfrm>
            <a:off x="1973461" y="2298082"/>
            <a:ext cx="767953" cy="763488"/>
          </a:xfrm>
          <a:prstGeom prst="ellipse">
            <a:avLst/>
          </a:pr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2" name="Group 6"/>
          <p:cNvGrpSpPr/>
          <p:nvPr/>
        </p:nvGrpSpPr>
        <p:grpSpPr>
          <a:xfrm>
            <a:off x="2172147" y="2492301"/>
            <a:ext cx="375047" cy="383977"/>
            <a:chExt cx="276" cy="281"/>
          </a:xfrm>
        </p:grpSpPr>
        <p:sp>
          <p:nvSpPr>
            <p:cNvPr id="9223" name="Freeform 7"/>
            <p:cNvSpPr/>
            <p:nvPr/>
          </p:nvSpPr>
          <p:spPr bwMode="auto">
            <a:xfrm>
              <a:off x="0" y="0"/>
              <a:ext cx="276" cy="203"/>
            </a:xfrm>
            <a:custGeom>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0">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4" name="Freeform 8"/>
            <p:cNvSpPr/>
            <p:nvPr/>
          </p:nvSpPr>
          <p:spPr bwMode="auto">
            <a:xfrm>
              <a:off x="84" y="115"/>
              <a:ext cx="108" cy="166"/>
            </a:xfrm>
            <a:custGeom>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5" name="Oval 9"/>
          <p:cNvSpPr>
            <a:spLocks noChangeArrowheads="1"/>
          </p:cNvSpPr>
          <p:nvPr/>
        </p:nvSpPr>
        <p:spPr bwMode="auto">
          <a:xfrm>
            <a:off x="1975694" y="3615211"/>
            <a:ext cx="767953" cy="763488"/>
          </a:xfrm>
          <a:prstGeom prst="ellipse">
            <a:avLst/>
          </a:pr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6" name="Group 10"/>
          <p:cNvGrpSpPr/>
          <p:nvPr/>
        </p:nvGrpSpPr>
        <p:grpSpPr>
          <a:xfrm>
            <a:off x="2219028" y="3789339"/>
            <a:ext cx="281285" cy="410766"/>
            <a:chExt cx="206" cy="305"/>
          </a:xfrm>
        </p:grpSpPr>
        <p:sp>
          <p:nvSpPr>
            <p:cNvPr id="9227" name="Freeform 11"/>
            <p:cNvSpPr>
              <a:spLocks noEditPoints="1"/>
            </p:cNvSpPr>
            <p:nvPr/>
          </p:nvSpPr>
          <p:spPr bwMode="auto">
            <a:xfrm>
              <a:off x="0" y="43"/>
              <a:ext cx="206" cy="262"/>
            </a:xfrm>
            <a:custGeom>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8" name="Freeform 12"/>
            <p:cNvSpPr/>
            <p:nvPr/>
          </p:nvSpPr>
          <p:spPr bwMode="auto">
            <a:xfrm>
              <a:off x="42" y="0"/>
              <a:ext cx="123" cy="26"/>
            </a:xfrm>
            <a:custGeom>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9" name="Freeform 13"/>
            <p:cNvSpPr/>
            <p:nvPr/>
          </p:nvSpPr>
          <p:spPr bwMode="auto">
            <a:xfrm>
              <a:off x="56" y="105"/>
              <a:ext cx="94" cy="94"/>
            </a:xfrm>
            <a:custGeom>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0" name="Oval 14"/>
          <p:cNvSpPr>
            <a:spLocks noChangeArrowheads="1"/>
          </p:cNvSpPr>
          <p:nvPr/>
        </p:nvSpPr>
        <p:spPr bwMode="auto">
          <a:xfrm>
            <a:off x="1975694" y="4914480"/>
            <a:ext cx="767953" cy="763488"/>
          </a:xfrm>
          <a:prstGeom prst="ellipse">
            <a:avLst/>
          </a:pr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31" name="Group 15"/>
          <p:cNvGrpSpPr/>
          <p:nvPr/>
        </p:nvGrpSpPr>
        <p:grpSpPr>
          <a:xfrm>
            <a:off x="2194472" y="5162278"/>
            <a:ext cx="366117" cy="317004"/>
            <a:chExt cx="346" cy="301"/>
          </a:xfrm>
        </p:grpSpPr>
        <p:sp>
          <p:nvSpPr>
            <p:cNvPr id="9232" name="Freeform 16"/>
            <p:cNvSpPr/>
            <p:nvPr/>
          </p:nvSpPr>
          <p:spPr bwMode="auto">
            <a:xfrm>
              <a:off x="0" y="0"/>
              <a:ext cx="291" cy="254"/>
            </a:xfrm>
            <a:custGeom>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3" name="Freeform 17"/>
            <p:cNvSpPr/>
            <p:nvPr/>
          </p:nvSpPr>
          <p:spPr bwMode="auto">
            <a:xfrm>
              <a:off x="207" y="161"/>
              <a:ext cx="139" cy="140"/>
            </a:xfrm>
            <a:custGeom>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6" name="Rectangle 20"/>
          <p:cNvSpPr>
            <a:spLocks noChangeArrowheads="1"/>
          </p:cNvSpPr>
          <p:nvPr/>
        </p:nvSpPr>
        <p:spPr bwMode="auto">
          <a:xfrm>
            <a:off x="2966890" y="2342297"/>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7" name="Rectangle 21"/>
          <p:cNvSpPr>
            <a:spLocks noChangeArrowheads="1"/>
          </p:cNvSpPr>
          <p:nvPr/>
        </p:nvSpPr>
        <p:spPr bwMode="auto">
          <a:xfrm>
            <a:off x="2966890" y="3646032"/>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8" name="Rectangle 22"/>
          <p:cNvSpPr>
            <a:spLocks noChangeArrowheads="1"/>
          </p:cNvSpPr>
          <p:nvPr/>
        </p:nvSpPr>
        <p:spPr bwMode="auto">
          <a:xfrm>
            <a:off x="2966890" y="4949766"/>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5000" p14:dur="1600">
        <p14:gallery dir="l"/>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cBhvr additive="base">
                                        <p:cTn id="21" dur="500" fill="hold"/>
                                        <p:tgtEl>
                                          <p:spTgt spid="9236"/>
                                        </p:tgtEl>
                                        <p:attrNameLst>
                                          <p:attrName>ppt_x</p:attrName>
                                        </p:attrNameLst>
                                      </p:cBhvr>
                                      <p:tavLst>
                                        <p:tav tm="0">
                                          <p:val>
                                            <p:strVal val="1+#ppt_w/2"/>
                                          </p:val>
                                        </p:tav>
                                        <p:tav tm="100000">
                                          <p:val>
                                            <p:strVal val="#ppt_x"/>
                                          </p:val>
                                        </p:tav>
                                      </p:tavLst>
                                    </p:anim>
                                    <p:anim calcmode="lin" valueType="num">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cBhvr additive="base">
                                        <p:cTn id="39" dur="500" fill="hold"/>
                                        <p:tgtEl>
                                          <p:spTgt spid="9237"/>
                                        </p:tgtEl>
                                        <p:attrNameLst>
                                          <p:attrName>ppt_x</p:attrName>
                                        </p:attrNameLst>
                                      </p:cBhvr>
                                      <p:tavLst>
                                        <p:tav tm="0">
                                          <p:val>
                                            <p:strVal val="1+#ppt_w/2"/>
                                          </p:val>
                                        </p:tav>
                                        <p:tav tm="100000">
                                          <p:val>
                                            <p:strVal val="#ppt_x"/>
                                          </p:val>
                                        </p:tav>
                                      </p:tavLst>
                                    </p:anim>
                                    <p:anim calcmode="lin" valueType="num">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cBhvr additive="base">
                                        <p:cTn id="57" dur="500" fill="hold"/>
                                        <p:tgtEl>
                                          <p:spTgt spid="9238"/>
                                        </p:tgtEl>
                                        <p:attrNameLst>
                                          <p:attrName>ppt_x</p:attrName>
                                        </p:attrNameLst>
                                      </p:cBhvr>
                                      <p:tavLst>
                                        <p:tav tm="0">
                                          <p:val>
                                            <p:strVal val="1+#ppt_w/2"/>
                                          </p:val>
                                        </p:tav>
                                        <p:tav tm="100000">
                                          <p:val>
                                            <p:strVal val="#ppt_x"/>
                                          </p:val>
                                        </p:tav>
                                      </p:tavLst>
                                    </p:anim>
                                    <p:anim calcmode="lin" valueType="num">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cBhvr additive="base">
                                        <p:cTn id="61" dur="500" fill="hold"/>
                                        <p:tgtEl>
                                          <p:spTgt spid="9218"/>
                                        </p:tgtEl>
                                        <p:attrNameLst>
                                          <p:attrName>ppt_x</p:attrName>
                                        </p:attrNameLst>
                                      </p:cBhvr>
                                      <p:tavLst>
                                        <p:tav tm="0">
                                          <p:val>
                                            <p:strVal val="1+#ppt_w/2"/>
                                          </p:val>
                                        </p:tav>
                                        <p:tav tm="100000">
                                          <p:val>
                                            <p:strVal val="#ppt_x"/>
                                          </p:val>
                                        </p:tav>
                                      </p:tavLst>
                                    </p:anim>
                                    <p:anim calcmode="lin" valueType="num">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53" y="199"/>
            <a:ext cx="4916938" cy="7238951"/>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MH_Others_1"/>
          <p:cNvSpPr txBox="1"/>
          <p:nvPr>
            <p:custDataLst>
              <p:tags r:id="rId4"/>
            </p:custDataLst>
          </p:nvPr>
        </p:nvSpPr>
        <p:spPr>
          <a:xfrm>
            <a:off x="1965124" y="1433097"/>
            <a:ext cx="2430099" cy="1015534"/>
          </a:xfrm>
          <a:prstGeom prst="rect">
            <a:avLst/>
          </a:prstGeom>
          <a:noFill/>
        </p:spPr>
        <p:txBody>
          <a:bodyPr vert="horz" wrap="square" lIns="0" tIns="0" rIns="0" bIns="0" rtlCol="0" anchor="ctr" anchorCtr="0">
            <a:spAutoFit/>
          </a:bodyPr>
          <a:lstStyle/>
          <a:p>
            <a:pPr algn="ctr"/>
            <a:r>
              <a:rPr lang="zh-CN" altLang="en-US" sz="66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目  录</a:t>
            </a:r>
            <a:endParaRPr lang="zh-CN" altLang="en-US" sz="66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txBox="1"/>
          <p:nvPr>
            <p:custDataLst>
              <p:tags r:id="rId5"/>
            </p:custDataLst>
          </p:nvPr>
        </p:nvSpPr>
        <p:spPr>
          <a:xfrm>
            <a:off x="1977397" y="2448664"/>
            <a:ext cx="2405553" cy="430887"/>
          </a:xfrm>
          <a:prstGeom prst="rect">
            <a:avLst/>
          </a:prstGeom>
          <a:noFill/>
        </p:spPr>
        <p:txBody>
          <a:bodyPr wrap="square" lIns="0" tIns="0" rIns="0" bIns="0">
            <a:spAutoFit/>
          </a:bodyPr>
          <a:lstStyle/>
          <a:p>
            <a:pPr algn="ctr">
              <a:defRPr/>
            </a:pPr>
            <a:r>
              <a:rPr lang="en-US" altLang="zh-CN" sz="28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a:spLocks noChangeAspect="1"/>
          </p:cNvSpPr>
          <p:nvPr>
            <p:custDataLst>
              <p:tags r:id="rId6"/>
            </p:custDataLst>
          </p:nvPr>
        </p:nvSpPr>
        <p:spPr>
          <a:xfrm>
            <a:off x="7109891" y="2268440"/>
            <a:ext cx="718464" cy="71996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5" kern="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421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a:spLocks noChangeAspect="1"/>
          </p:cNvSpPr>
          <p:nvPr>
            <p:custDataLst>
              <p:tags r:id="rId7"/>
            </p:custDataLst>
          </p:nvPr>
        </p:nvSpPr>
        <p:spPr>
          <a:xfrm>
            <a:off x="7109891" y="3275288"/>
            <a:ext cx="718464" cy="719960"/>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15" kern="0">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en-US" altLang="zh-CN" sz="421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a:spLocks noChangeAspect="1"/>
          </p:cNvSpPr>
          <p:nvPr>
            <p:custDataLst>
              <p:tags r:id="rId8"/>
            </p:custDataLst>
          </p:nvPr>
        </p:nvSpPr>
        <p:spPr>
          <a:xfrm>
            <a:off x="7109891" y="4282134"/>
            <a:ext cx="718464" cy="71996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5" kern="0">
                <a:solidFill>
                  <a:schemeClr val="accent1"/>
                </a:solidFill>
                <a:latin typeface="Arial" panose="020b0604020202020204" pitchFamily="34" charset="0"/>
                <a:ea typeface="微软雅黑" panose="020b0503020204020204" pitchFamily="34" charset="-122"/>
                <a:sym typeface="Arial" panose="020b0604020202020204" pitchFamily="34" charset="0"/>
              </a:rPr>
              <a:t>3</a:t>
            </a:r>
            <a:endParaRPr lang="en-US" altLang="zh-CN" sz="4215" ker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a:spLocks noChangeAspect="1"/>
          </p:cNvSpPr>
          <p:nvPr>
            <p:custDataLst>
              <p:tags r:id="rId9"/>
            </p:custDataLst>
          </p:nvPr>
        </p:nvSpPr>
        <p:spPr>
          <a:xfrm>
            <a:off x="7109891" y="5288980"/>
            <a:ext cx="718464" cy="719960"/>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15" kern="0">
                <a:solidFill>
                  <a:schemeClr val="accent2"/>
                </a:solidFill>
                <a:latin typeface="Arial" panose="020b0604020202020204" pitchFamily="34" charset="0"/>
                <a:ea typeface="微软雅黑" panose="020b0503020204020204" pitchFamily="34" charset="-122"/>
                <a:sym typeface="Arial" panose="020b0604020202020204" pitchFamily="34" charset="0"/>
              </a:rPr>
              <a:t>4</a:t>
            </a:r>
            <a:endParaRPr lang="en-US" altLang="zh-CN" sz="4215" kern="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Text_1"/>
          <p:cNvSpPr/>
          <p:nvPr>
            <p:custDataLst>
              <p:tags r:id="rId10"/>
            </p:custDataLst>
          </p:nvPr>
        </p:nvSpPr>
        <p:spPr>
          <a:xfrm>
            <a:off x="8068330" y="2474531"/>
            <a:ext cx="2705921" cy="307777"/>
          </a:xfrm>
          <a:prstGeom prst="rect">
            <a:avLst/>
          </a:prstGeom>
        </p:spPr>
        <p:txBody>
          <a:bodyPr wrap="square" lIns="0" tIns="0" rIns="0" bIns="0" anchor="ctr">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MH_Text_2"/>
          <p:cNvSpPr/>
          <p:nvPr>
            <p:custDataLst>
              <p:tags r:id="rId11"/>
            </p:custDataLst>
          </p:nvPr>
        </p:nvSpPr>
        <p:spPr>
          <a:xfrm>
            <a:off x="8068330" y="3481379"/>
            <a:ext cx="2705921" cy="307777"/>
          </a:xfrm>
          <a:prstGeom prst="rect">
            <a:avLst/>
          </a:prstGeom>
        </p:spPr>
        <p:txBody>
          <a:bodyPr wrap="square" lIns="0" tIns="0" rIns="0" bIns="0" anchor="ctr">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MH_Text_3"/>
          <p:cNvSpPr/>
          <p:nvPr>
            <p:custDataLst>
              <p:tags r:id="rId12"/>
            </p:custDataLst>
          </p:nvPr>
        </p:nvSpPr>
        <p:spPr>
          <a:xfrm>
            <a:off x="8068330" y="4488225"/>
            <a:ext cx="2705921" cy="307777"/>
          </a:xfrm>
          <a:prstGeom prst="rect">
            <a:avLst/>
          </a:prstGeom>
        </p:spPr>
        <p:txBody>
          <a:bodyPr wrap="square" lIns="0" tIns="0" rIns="0" bIns="0" anchor="ctr">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MH_Text_4"/>
          <p:cNvSpPr/>
          <p:nvPr>
            <p:custDataLst>
              <p:tags r:id="rId13"/>
            </p:custDataLst>
          </p:nvPr>
        </p:nvSpPr>
        <p:spPr>
          <a:xfrm>
            <a:off x="8068330" y="5495072"/>
            <a:ext cx="2705921" cy="307777"/>
          </a:xfrm>
          <a:prstGeom prst="rect">
            <a:avLst/>
          </a:prstGeom>
        </p:spPr>
        <p:txBody>
          <a:bodyPr wrap="square" lIns="0" tIns="0" rIns="0" bIns="0" anchor="ctr">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14"/>
    </p:custDataLst>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0-#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7" grpId="0"/>
      <p:bldP spid="42" grpId="0" animBg="1"/>
      <p:bldP spid="14" grpId="0" animBg="1"/>
      <p:bldP spid="16" grpId="0" animBg="1"/>
      <p:bldP spid="10" grpId="0" animBg="1"/>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r:id="rId3"/>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Ext cx="4930421" cy="2017656"/>
          </a:xfrm>
        </p:grpSpPr>
        <p:sp>
          <p:nvSpPr>
            <p:cNvPr id="2156" name="Shape 2156"/>
            <p:cNvSpPr/>
            <p:nvPr/>
          </p:nvSpPr>
          <p:spPr>
            <a:xfrm>
              <a:off x="0" y="235193"/>
              <a:ext cx="1269969" cy="1269971"/>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Ext cx="4960164" cy="2017656"/>
          </a:xfrm>
        </p:grpSpPr>
        <p:sp>
          <p:nvSpPr>
            <p:cNvPr id="2161" name="Shape 2161"/>
            <p:cNvSpPr/>
            <p:nvPr/>
          </p:nvSpPr>
          <p:spPr>
            <a:xfrm>
              <a:off x="0" y="235192"/>
              <a:ext cx="1269969" cy="1269971"/>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7" name="Rectangle 86"/>
          <p:cNvSpPr/>
          <p:nvPr/>
        </p:nvSpPr>
        <p:spPr>
          <a:xfrm rot="5400000">
            <a:off x="5791343" y="-1099772"/>
            <a:ext cx="1276066" cy="1285804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915220"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15504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0838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661728"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485481" y="3154039"/>
            <a:ext cx="848631" cy="848631"/>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4172350" y="3154039"/>
            <a:ext cx="848631" cy="848631"/>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724307" y="3154039"/>
            <a:ext cx="848631" cy="848631"/>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933331" y="3154039"/>
            <a:ext cx="848631" cy="848631"/>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9459216" y="3154039"/>
            <a:ext cx="848631" cy="848631"/>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663211" y="2601359"/>
            <a:ext cx="470000" cy="427746"/>
          </a:xfrm>
          <a:prstGeom prst="rect">
            <a:avLst/>
          </a:prstGeom>
          <a:noFill/>
        </p:spPr>
        <p:txBody>
          <a:bodyPr wrap="none" rtlCol="0">
            <a:spAutoFit/>
          </a:bodyPr>
          <a:lstStyle/>
          <a:p>
            <a:pPr algn="ctr">
              <a:lnSpc>
                <a:spcPct val="120000"/>
              </a:lnSpc>
            </a:pPr>
            <a:r>
              <a:rPr 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56"/>
          <p:cNvSpPr txBox="1"/>
          <p:nvPr/>
        </p:nvSpPr>
        <p:spPr>
          <a:xfrm>
            <a:off x="4350081" y="2601359"/>
            <a:ext cx="470000" cy="427746"/>
          </a:xfrm>
          <a:prstGeom prst="rect">
            <a:avLst/>
          </a:prstGeom>
          <a:noFill/>
        </p:spPr>
        <p:txBody>
          <a:bodyPr wrap="none" rtlCol="0">
            <a:spAutoFit/>
          </a:bodyPr>
          <a:lstStyle/>
          <a:p>
            <a:pPr algn="ctr">
              <a:lnSpc>
                <a:spcPct val="120000"/>
              </a:lnSpc>
            </a:pPr>
            <a:r>
              <a:rPr 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59"/>
          <p:cNvSpPr txBox="1"/>
          <p:nvPr/>
        </p:nvSpPr>
        <p:spPr>
          <a:xfrm>
            <a:off x="6106394" y="2601359"/>
            <a:ext cx="470000" cy="427746"/>
          </a:xfrm>
          <a:prstGeom prst="rect">
            <a:avLst/>
          </a:prstGeom>
          <a:noFill/>
        </p:spPr>
        <p:txBody>
          <a:bodyPr wrap="none" rtlCol="0">
            <a:spAutoFit/>
          </a:bodyPr>
          <a:lstStyle/>
          <a:p>
            <a:pPr algn="ctr">
              <a:lnSpc>
                <a:spcPct val="120000"/>
              </a:lnSpc>
            </a:pPr>
            <a:r>
              <a:rPr 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60"/>
          <p:cNvSpPr txBox="1"/>
          <p:nvPr/>
        </p:nvSpPr>
        <p:spPr>
          <a:xfrm>
            <a:off x="7908463" y="2601359"/>
            <a:ext cx="470000" cy="427746"/>
          </a:xfrm>
          <a:prstGeom prst="rect">
            <a:avLst/>
          </a:prstGeom>
          <a:noFill/>
        </p:spPr>
        <p:txBody>
          <a:bodyPr wrap="none" rtlCol="0">
            <a:spAutoFit/>
          </a:bodyPr>
          <a:lstStyle/>
          <a:p>
            <a:pPr algn="ctr">
              <a:lnSpc>
                <a:spcPct val="120000"/>
              </a:lnSpc>
            </a:pPr>
            <a:r>
              <a:rPr 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endParaRPr 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9618828" y="2601359"/>
            <a:ext cx="529406" cy="427746"/>
          </a:xfrm>
          <a:prstGeom prst="rect">
            <a:avLst/>
          </a:prstGeom>
          <a:noFill/>
        </p:spPr>
        <p:txBody>
          <a:bodyPr wrap="square" rtlCol="0">
            <a:spAutoFit/>
          </a:bodyPr>
          <a:lstStyle/>
          <a:p>
            <a:pPr algn="ctr">
              <a:lnSpc>
                <a:spcPct val="120000"/>
              </a:lnSpc>
            </a:pPr>
            <a:r>
              <a:rPr lang="en-US" altLang="zh-CN"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endParaRPr lang="en-US" altLang="zh-CN"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62"/>
          <p:cNvSpPr txBox="1"/>
          <p:nvPr/>
        </p:nvSpPr>
        <p:spPr>
          <a:xfrm>
            <a:off x="2305384" y="5198163"/>
            <a:ext cx="256480" cy="301878"/>
          </a:xfrm>
          <a:prstGeom prst="rect">
            <a:avLst/>
          </a:prstGeom>
          <a:noFill/>
        </p:spPr>
        <p:txBody>
          <a:bodyPr wrap="none" lIns="0" tIns="0" rIns="0" bIns="0" rtlCol="0">
            <a:spAutoFit/>
          </a:bodyPr>
          <a:lstStyle/>
          <a:p>
            <a:pPr>
              <a:lnSpc>
                <a:spcPct val="120000"/>
              </a:lnSpc>
            </a:pPr>
            <a:r>
              <a:rPr lang="en-US">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a:xfrm>
            <a:off x="2642059" y="5237946"/>
            <a:ext cx="1500281" cy="577338"/>
          </a:xfrm>
          <a:prstGeom prst="rect">
            <a:avLst/>
          </a:prstGeom>
        </p:spPr>
        <p:txBody>
          <a:bodyPr wrap="square" lIns="0" tIns="0" rIns="0" bIns="0">
            <a:spAutoFit/>
          </a:bodyPr>
          <a:lstStyle/>
          <a:p>
            <a:pPr>
              <a:lnSpc>
                <a:spcPct val="120000"/>
              </a:lnSpc>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637104"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499509" y="5198163"/>
            <a:ext cx="256480" cy="301878"/>
          </a:xfrm>
          <a:prstGeom prst="rect">
            <a:avLst/>
          </a:prstGeom>
          <a:noFill/>
        </p:spPr>
        <p:txBody>
          <a:bodyPr wrap="none" lIns="0" tIns="0" rIns="0" bIns="0" rtlCol="0">
            <a:spAutoFit/>
          </a:bodyPr>
          <a:lstStyle/>
          <a:p>
            <a:pPr>
              <a:lnSpc>
                <a:spcPct val="120000"/>
              </a:lnSpc>
            </a:pPr>
            <a:r>
              <a:rPr lang="en-US">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75"/>
          <p:cNvSpPr/>
          <p:nvPr/>
        </p:nvSpPr>
        <p:spPr>
          <a:xfrm>
            <a:off x="4836185" y="5237946"/>
            <a:ext cx="1500281" cy="577338"/>
          </a:xfrm>
          <a:prstGeom prst="rect">
            <a:avLst/>
          </a:prstGeom>
        </p:spPr>
        <p:txBody>
          <a:bodyPr wrap="square" lIns="0" tIns="0" rIns="0" bIns="0">
            <a:spAutoFit/>
          </a:bodyPr>
          <a:lstStyle/>
          <a:p>
            <a:pPr>
              <a:lnSpc>
                <a:spcPct val="120000"/>
              </a:lnSpc>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83123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698589" y="5198163"/>
            <a:ext cx="256480" cy="301878"/>
          </a:xfrm>
          <a:prstGeom prst="rect">
            <a:avLst/>
          </a:prstGeom>
          <a:noFill/>
        </p:spPr>
        <p:txBody>
          <a:bodyPr wrap="none" lIns="0" tIns="0" rIns="0" bIns="0" rtlCol="0">
            <a:spAutoFit/>
          </a:bodyPr>
          <a:lstStyle/>
          <a:p>
            <a:pPr>
              <a:lnSpc>
                <a:spcPct val="120000"/>
              </a:lnSpc>
            </a:pPr>
            <a:r>
              <a:rPr lang="en-US">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Rectangle 78"/>
          <p:cNvSpPr/>
          <p:nvPr/>
        </p:nvSpPr>
        <p:spPr>
          <a:xfrm>
            <a:off x="7035265" y="5237946"/>
            <a:ext cx="1500281" cy="577338"/>
          </a:xfrm>
          <a:prstGeom prst="rect">
            <a:avLst/>
          </a:prstGeom>
        </p:spPr>
        <p:txBody>
          <a:bodyPr wrap="square" lIns="0" tIns="0" rIns="0" bIns="0">
            <a:spAutoFit/>
          </a:bodyPr>
          <a:lstStyle/>
          <a:p>
            <a:pPr>
              <a:lnSpc>
                <a:spcPct val="120000"/>
              </a:lnSpc>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703031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892715" y="5198163"/>
            <a:ext cx="256480" cy="301878"/>
          </a:xfrm>
          <a:prstGeom prst="rect">
            <a:avLst/>
          </a:prstGeom>
          <a:noFill/>
        </p:spPr>
        <p:txBody>
          <a:bodyPr wrap="none" lIns="0" tIns="0" rIns="0" bIns="0" rtlCol="0">
            <a:spAutoFit/>
          </a:bodyPr>
          <a:lstStyle/>
          <a:p>
            <a:pPr>
              <a:lnSpc>
                <a:spcPct val="120000"/>
              </a:lnSpc>
            </a:pPr>
            <a:r>
              <a:rPr lang="en-US">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Rectangle 81"/>
          <p:cNvSpPr/>
          <p:nvPr/>
        </p:nvSpPr>
        <p:spPr>
          <a:xfrm>
            <a:off x="9229390" y="5237946"/>
            <a:ext cx="1500281" cy="577338"/>
          </a:xfrm>
          <a:prstGeom prst="rect">
            <a:avLst/>
          </a:prstGeom>
        </p:spPr>
        <p:txBody>
          <a:bodyPr wrap="square" lIns="0" tIns="0" rIns="0" bIns="0">
            <a:spAutoFit/>
          </a:bodyPr>
          <a:lstStyle/>
          <a:p>
            <a:pPr>
              <a:lnSpc>
                <a:spcPct val="120000"/>
              </a:lnSpc>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9224435"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nodeType="afterGroup">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nodeType="afterGroup">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nodeType="afterGroup">
                            <p:stCondLst>
                              <p:cond delay="325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nodeType="afterGroup">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nodeType="afterGroup">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nodeType="afterGroup">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nodeType="afterGroup">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nodeType="afterGroup">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nodeType="afterGroup">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nodeType="afterGroup">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nodeType="afterGroup">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nodeType="afterGroup">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nodeType="afterGroup">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nodeType="afterGroup">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nodeType="afterGroup">
                            <p:stCondLst>
                              <p:cond delay="95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nodeType="afterGroup">
                            <p:stCondLst>
                              <p:cond delay="100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nodeType="afterGroup">
                            <p:stCondLst>
                              <p:cond delay="105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nodeType="afterGroup">
                            <p:stCondLst>
                              <p:cond delay="110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nodeType="afterGroup">
                            <p:stCondLst>
                              <p:cond delay="115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nodeType="afterGroup">
                            <p:stCondLst>
                              <p:cond delay="120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nodeType="afterGroup">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795" y="0"/>
            <a:ext cx="12874621" cy="726305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sp>
        <p:nvSpPr>
          <p:cNvPr id="24" name="文本框 66"/>
          <p:cNvSpPr txBox="1">
            <a:spLocks noChangeArrowheads="1"/>
          </p:cNvSpPr>
          <p:nvPr/>
        </p:nvSpPr>
        <p:spPr bwMode="auto">
          <a:xfrm>
            <a:off x="2624490" y="6364445"/>
            <a:ext cx="7609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3200">
                <a:solidFill>
                  <a:schemeClr val="accent1"/>
                </a:solidFill>
                <a:latin typeface="微软雅黑" panose="020b0503020204020204" pitchFamily="34" charset="-122"/>
                <a:ea typeface="微软雅黑" panose="020b0503020204020204" pitchFamily="34" charset="-122"/>
              </a:rPr>
              <a:t>简洁实用</a:t>
            </a:r>
            <a:r>
              <a:rPr lang="en-US" altLang="zh-CN" sz="3200">
                <a:solidFill>
                  <a:schemeClr val="accent1"/>
                </a:solidFill>
                <a:latin typeface="微软雅黑" panose="020b0503020204020204" pitchFamily="34" charset="-122"/>
                <a:ea typeface="微软雅黑" panose="020b0503020204020204" pitchFamily="34" charset="-122"/>
              </a:rPr>
              <a:t>·</a:t>
            </a:r>
            <a:r>
              <a:rPr lang="zh-CN" altLang="en-US" sz="3200">
                <a:solidFill>
                  <a:schemeClr val="accent1"/>
                </a:solidFill>
                <a:latin typeface="微软雅黑" panose="020b0503020204020204" pitchFamily="34" charset="-122"/>
                <a:ea typeface="微软雅黑" panose="020b0503020204020204" pitchFamily="34" charset="-122"/>
              </a:rPr>
              <a:t>适用于工作总结</a:t>
            </a:r>
            <a:r>
              <a:rPr lang="en-US" altLang="zh-CN" sz="3200">
                <a:solidFill>
                  <a:schemeClr val="accent1"/>
                </a:solidFill>
                <a:latin typeface="微软雅黑" panose="020b0503020204020204" pitchFamily="34" charset="-122"/>
                <a:ea typeface="微软雅黑" panose="020b0503020204020204" pitchFamily="34" charset="-122"/>
              </a:rPr>
              <a:t>/</a:t>
            </a:r>
            <a:r>
              <a:rPr lang="zh-CN" altLang="en-US" sz="3200">
                <a:solidFill>
                  <a:schemeClr val="accent1"/>
                </a:solidFill>
                <a:latin typeface="微软雅黑" panose="020b0503020204020204" pitchFamily="34" charset="-122"/>
                <a:ea typeface="微软雅黑" panose="020b0503020204020204" pitchFamily="34" charset="-122"/>
              </a:rPr>
              <a:t>教育培训</a:t>
            </a:r>
            <a:r>
              <a:rPr lang="en-US" altLang="zh-CN" sz="3200">
                <a:solidFill>
                  <a:schemeClr val="accent1"/>
                </a:solidFill>
                <a:latin typeface="微软雅黑" panose="020b0503020204020204" pitchFamily="34" charset="-122"/>
                <a:ea typeface="微软雅黑" panose="020b0503020204020204" pitchFamily="34" charset="-122"/>
              </a:rPr>
              <a:t>/</a:t>
            </a:r>
            <a:r>
              <a:rPr lang="zh-CN" altLang="en-US" sz="3200">
                <a:solidFill>
                  <a:schemeClr val="accent1"/>
                </a:solidFill>
                <a:latin typeface="微软雅黑" panose="020b0503020204020204" pitchFamily="34" charset="-122"/>
                <a:ea typeface="微软雅黑" panose="020b0503020204020204" pitchFamily="34" charset="-122"/>
              </a:rPr>
              <a:t>课件</a:t>
            </a:r>
            <a:endParaRPr lang="zh-CN" altLang="en-US" sz="3200">
              <a:solidFill>
                <a:schemeClr val="accent1"/>
              </a:solidFill>
              <a:latin typeface="微软雅黑" panose="020b0503020204020204" pitchFamily="34" charset="-122"/>
              <a:ea typeface="微软雅黑" panose="020b0503020204020204" pitchFamily="34" charset="-122"/>
            </a:endParaRPr>
          </a:p>
        </p:txBody>
      </p:sp>
      <p:sp>
        <p:nvSpPr>
          <p:cNvPr id="25" name="TextBox 10"/>
          <p:cNvSpPr txBox="1"/>
          <p:nvPr/>
        </p:nvSpPr>
        <p:spPr>
          <a:xfrm>
            <a:off x="3552090" y="5866515"/>
            <a:ext cx="5754573" cy="473904"/>
          </a:xfrm>
          <a:prstGeom prst="rect">
            <a:avLst/>
          </a:prstGeom>
          <a:noFill/>
        </p:spPr>
        <p:txBody>
          <a:bodyPr wrap="none" lIns="68572" tIns="34286" rIns="68572" bIns="34286">
            <a:spAutoFit/>
          </a:bodyPr>
          <a:lstStyle/>
          <a:p>
            <a:pPr algn="ctr">
              <a:lnSpc>
                <a:spcPct val="150000"/>
              </a:lnSpc>
              <a:buNone/>
            </a:pPr>
            <a:r>
              <a:rPr lang="en-US" altLang="zh-CN" sz="2000">
                <a:solidFill>
                  <a:schemeClr val="accent1"/>
                </a:solidFill>
                <a:latin typeface="Arial" panose="020b0604020202020204" pitchFamily="34" charset="0"/>
                <a:ea typeface="微软雅黑" panose="020b0503020204020204" pitchFamily="34" charset="-122"/>
                <a:cs typeface="Arial" panose="020b0604020202020204" pitchFamily="34" charset="0"/>
              </a:rPr>
              <a:t>EDUCATION TRAINING DYNAMIC TEMPLATES</a:t>
            </a:r>
            <a:endParaRPr lang="en-US" altLang="zh-CN" sz="200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TextBox 37"/>
          <p:cNvSpPr txBox="1"/>
          <p:nvPr/>
        </p:nvSpPr>
        <p:spPr>
          <a:xfrm>
            <a:off x="2065041" y="4912469"/>
            <a:ext cx="8728672" cy="1323439"/>
          </a:xfrm>
          <a:prstGeom prst="rect">
            <a:avLst/>
          </a:prstGeom>
          <a:noFill/>
          <a:effectLst/>
        </p:spPr>
        <p:txBody>
          <a:bodyPr wrap="none" rtlCol="0">
            <a:spAutoFit/>
          </a:bodyPr>
          <a:lstStyle/>
          <a:p>
            <a:pPr algn="ctr">
              <a:buNone/>
            </a:pPr>
            <a:r>
              <a:rPr lang="zh-CN" altLang="en-US" sz="800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endParaRPr lang="zh-CN" altLang="en-US" sz="800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3" presetClass="entr" presetSubtype="16" fill="hold" grpId="0" nodeType="afterEffect">
                                  <p:stCondLst>
                                    <p:cond delay="0"/>
                                  </p:stCondLst>
                                  <p:iterate type="lt">
                                    <p:tmPct val="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34" presetClass="emph" presetSubtype="0" fill="hold" grpId="1" nodeType="withEffect">
                                  <p:stCondLst>
                                    <p:cond delay="0"/>
                                  </p:stCondLst>
                                  <p:iterate type="lt">
                                    <p:tmPct val="10000"/>
                                  </p:iterate>
                                  <p:childTnLst>
                                    <p:animMotion origin="layout" path="M 0 -3.10799E-06 L 0 -0.07221" pathEditMode="relative" rAng="0" ptsTypes="AA">
                                      <p:cBhvr>
                                        <p:cTn id="16" dur="250" accel="50000" decel="50000" autoRev="1" fill="hold">
                                          <p:stCondLst>
                                            <p:cond delay="0"/>
                                          </p:stCondLst>
                                        </p:cTn>
                                        <p:tgtEl>
                                          <p:spTgt spid="26"/>
                                        </p:tgtEl>
                                        <p:attrNameLst>
                                          <p:attrName>ppt_x</p:attrName>
                                          <p:attrName>ppt_y</p:attrName>
                                        </p:attrNameLst>
                                      </p:cBhvr>
                                      <p:rCtr x="0" y="-3622"/>
                                    </p:animMotion>
                                    <p:animRot by="1500000">
                                      <p:cBhvr>
                                        <p:cTn id="17" dur="125" fill="hold">
                                          <p:stCondLst>
                                            <p:cond delay="0"/>
                                          </p:stCondLst>
                                        </p:cTn>
                                        <p:tgtEl>
                                          <p:spTgt spid="26"/>
                                        </p:tgtEl>
                                        <p:attrNameLst>
                                          <p:attrName>r</p:attrName>
                                        </p:attrNameLst>
                                      </p:cBhvr>
                                    </p:animRot>
                                    <p:animRot by="-1500000">
                                      <p:cBhvr>
                                        <p:cTn id="18" dur="125" fill="hold">
                                          <p:stCondLst>
                                            <p:cond delay="125"/>
                                          </p:stCondLst>
                                        </p:cTn>
                                        <p:tgtEl>
                                          <p:spTgt spid="26"/>
                                        </p:tgtEl>
                                        <p:attrNameLst>
                                          <p:attrName>r</p:attrName>
                                        </p:attrNameLst>
                                      </p:cBhvr>
                                    </p:animRot>
                                    <p:animRot by="-1500000">
                                      <p:cBhvr>
                                        <p:cTn id="19" dur="125" fill="hold">
                                          <p:stCondLst>
                                            <p:cond delay="250"/>
                                          </p:stCondLst>
                                        </p:cTn>
                                        <p:tgtEl>
                                          <p:spTgt spid="26"/>
                                        </p:tgtEl>
                                        <p:attrNameLst>
                                          <p:attrName>r</p:attrName>
                                        </p:attrNameLst>
                                      </p:cBhvr>
                                    </p:animRot>
                                    <p:animRot by="1500000">
                                      <p:cBhvr>
                                        <p:cTn id="20" dur="125" fill="hold">
                                          <p:stCondLst>
                                            <p:cond delay="375"/>
                                          </p:stCondLst>
                                        </p:cTn>
                                        <p:tgtEl>
                                          <p:spTgt spid="26"/>
                                        </p:tgtEl>
                                        <p:attrNameLst>
                                          <p:attrName>r</p:attrName>
                                        </p:attrNameLst>
                                      </p:cBhvr>
                                    </p:animRot>
                                  </p:childTnLst>
                                </p:cTn>
                              </p:par>
                            </p:childTnLst>
                          </p:cTn>
                        </p:par>
                        <p:par>
                          <p:cTn id="21" fill="hold" nodeType="afterGroup">
                            <p:stCondLst>
                              <p:cond delay="1500"/>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800" fill="hold"/>
                                        <p:tgtEl>
                                          <p:spTgt spid="25"/>
                                        </p:tgtEl>
                                        <p:attrNameLst>
                                          <p:attrName>ppt_x</p:attrName>
                                        </p:attrNameLst>
                                      </p:cBhvr>
                                      <p:tavLst>
                                        <p:tav tm="0">
                                          <p:val>
                                            <p:strVal val="1+#ppt_w/2"/>
                                          </p:val>
                                        </p:tav>
                                        <p:tav tm="100000">
                                          <p:val>
                                            <p:strVal val="#ppt_x"/>
                                          </p:val>
                                        </p:tav>
                                      </p:tavLst>
                                    </p:anim>
                                    <p:anim calcmode="lin" valueType="num">
                                      <p:cBhvr additive="base">
                                        <p:cTn id="25" dur="800" fill="hold"/>
                                        <p:tgtEl>
                                          <p:spTgt spid="25"/>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300"/>
                            </p:stCondLst>
                            <p:childTnLst>
                              <p:par>
                                <p:cTn id="27" presetID="5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ppt_w</p:attrName>
                                        </p:attrNameLst>
                                      </p:cBhvr>
                                      <p:tavLst>
                                        <p:tav tm="0">
                                          <p:val>
                                            <p:fltVal val="0"/>
                                          </p:val>
                                        </p:tav>
                                        <p:tav tm="100000">
                                          <p:val>
                                            <p:strVal val="#ppt_w"/>
                                          </p:val>
                                        </p:tav>
                                      </p:tavLst>
                                    </p:anim>
                                    <p:anim calcmode="lin" valueType="num">
                                      <p:cBhvr>
                                        <p:cTn id="30" dur="1000" fill="hold"/>
                                        <p:tgtEl>
                                          <p:spTgt spid="24"/>
                                        </p:tgtEl>
                                        <p:attrNameLst>
                                          <p:attrName>ppt_h</p:attrName>
                                        </p:attrNameLst>
                                      </p:cBhvr>
                                      <p:tavLst>
                                        <p:tav tm="0">
                                          <p:val>
                                            <p:fltVal val="0"/>
                                          </p:val>
                                        </p:tav>
                                        <p:tav tm="100000">
                                          <p:val>
                                            <p:strVal val="#ppt_h"/>
                                          </p:val>
                                        </p:tav>
                                      </p:tavLst>
                                    </p:anim>
                                    <p:animEffect transition="in" filter="fade">
                                      <p:cBhvr>
                                        <p:cTn id="3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p:bldP spid="26" grpId="0"/>
      <p:bldP spid="26" grpId="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模板下载：</a:t>
            </a:r>
            <a:r>
              <a:rPr lang="en-US" altLang="zh-CN" sz="111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0" b="1">
                <a:solidFill>
                  <a:srgbClr val="FFC000"/>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行业</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0" b="1">
                <a:solidFill>
                  <a:srgbClr val="4A452A"/>
                </a:solidFill>
                <a:latin typeface="微软雅黑" panose="020b0503020204020204" pitchFamily="34" charset="-122"/>
                <a:ea typeface="微软雅黑" panose="020b0503020204020204" pitchFamily="34" charset="-122"/>
              </a:rPr>
              <a:t>工作</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0" b="1">
                <a:solidFill>
                  <a:srgbClr val="4A452A"/>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节日</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背景图片：</a:t>
            </a:r>
            <a:r>
              <a:rPr lang="en-US" altLang="zh-CN" sz="1110" b="1">
                <a:solidFill>
                  <a:srgbClr val="4A452A"/>
                </a:solidFill>
                <a:latin typeface="微软雅黑" panose="020b0503020204020204" pitchFamily="34" charset="-122"/>
                <a:ea typeface="微软雅黑" panose="020b0503020204020204" pitchFamily="34" charset="-122"/>
              </a:rPr>
              <a:t> </a:t>
            </a:r>
            <a:r>
              <a:rPr lang="en-US" altLang="zh-CN" sz="111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10" b="1">
                <a:solidFill>
                  <a:srgbClr val="4A452A"/>
                </a:solidFill>
                <a:latin typeface="微软雅黑" panose="020b0503020204020204" pitchFamily="34" charset="-122"/>
                <a:ea typeface="微软雅黑" panose="020b0503020204020204" pitchFamily="34" charset="-122"/>
              </a:rPr>
              <a:t>            PPT</a:t>
            </a:r>
            <a:r>
              <a:rPr lang="zh-CN" altLang="en-US" sz="1110" b="1">
                <a:solidFill>
                  <a:srgbClr val="4A452A"/>
                </a:solidFill>
                <a:latin typeface="微软雅黑" panose="020b0503020204020204" pitchFamily="34" charset="-122"/>
                <a:ea typeface="微软雅黑" panose="020b0503020204020204" pitchFamily="34" charset="-122"/>
              </a:rPr>
              <a:t>课件模板：</a:t>
            </a:r>
            <a:r>
              <a:rPr lang="en-US" altLang="zh-CN" sz="111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1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3"/>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3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5"/>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6"/>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txBox="1"/>
          <p:nvPr>
            <p:custDataLst>
              <p:tags r:id="rId7"/>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en-US" altLang="zh-CN" sz="20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8"/>
    </p:custDataLst>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Round Diagonal Corner Rectangle 34"/>
          <p:cNvSpPr/>
          <p:nvPr/>
        </p:nvSpPr>
        <p:spPr>
          <a:xfrm>
            <a:off x="1672186" y="2032273"/>
            <a:ext cx="2104124" cy="32030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4154064" y="2032273"/>
            <a:ext cx="2104124" cy="320304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6624608" y="2032273"/>
            <a:ext cx="2104124" cy="32030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9094609" y="2032273"/>
            <a:ext cx="2104124" cy="320304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78"/>
          <p:cNvGrpSpPr/>
          <p:nvPr/>
        </p:nvGrpSpPr>
        <p:grpSpPr>
          <a:xfrm>
            <a:off x="4901803" y="2296372"/>
            <a:ext cx="608689" cy="837885"/>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334759" y="2314589"/>
            <a:ext cx="778990" cy="80152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72"/>
          <p:cNvGrpSpPr/>
          <p:nvPr/>
        </p:nvGrpSpPr>
        <p:grpSpPr>
          <a:xfrm>
            <a:off x="7144406" y="2206048"/>
            <a:ext cx="1063963" cy="1018588"/>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cxnLst>
                <a:cxn ang="0">
                  <a:pos x="50" y="9"/>
                </a:cxn>
                <a:cxn ang="0">
                  <a:pos x="98" y="29"/>
                </a:cxn>
                <a:cxn ang="0">
                  <a:pos x="51" y="0"/>
                </a:cxn>
                <a:cxn ang="0">
                  <a:pos x="0" y="10"/>
                </a:cxn>
                <a:cxn ang="0">
                  <a:pos x="13" y="27"/>
                </a:cxn>
                <a:cxn ang="0">
                  <a:pos x="50" y="9"/>
                </a:cxn>
                <a:cxn ang="0">
                  <a:pos x="50" y="9"/>
                </a:cxn>
                <a:cxn ang="0">
                  <a:pos x="50" y="9"/>
                </a:cxn>
              </a:cxnLst>
              <a:rect l="0" t="0" r="r" b="b"/>
              <a:pathLst>
                <a:path w="98" h="28">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cxnLst>
                <a:cxn ang="0">
                  <a:pos x="39" y="8"/>
                </a:cxn>
                <a:cxn ang="0">
                  <a:pos x="74" y="16"/>
                </a:cxn>
                <a:cxn ang="0">
                  <a:pos x="35" y="0"/>
                </a:cxn>
                <a:cxn ang="0">
                  <a:pos x="0" y="18"/>
                </a:cxn>
                <a:cxn ang="0">
                  <a:pos x="5" y="23"/>
                </a:cxn>
                <a:cxn ang="0">
                  <a:pos x="39" y="8"/>
                </a:cxn>
                <a:cxn ang="0">
                  <a:pos x="39" y="8"/>
                </a:cxn>
                <a:cxn ang="0">
                  <a:pos x="39" y="8"/>
                </a:cxn>
              </a:cxnLst>
              <a:rect l="0" t="0" r="r" b="b"/>
              <a:pathLst>
                <a:path w="74" h="28">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cxnLst>
                <a:cxn ang="0">
                  <a:pos x="47" y="0"/>
                </a:cxn>
                <a:cxn ang="0">
                  <a:pos x="0" y="29"/>
                </a:cxn>
                <a:cxn ang="0">
                  <a:pos x="48" y="9"/>
                </a:cxn>
                <a:cxn ang="0">
                  <a:pos x="85" y="27"/>
                </a:cxn>
                <a:cxn ang="0">
                  <a:pos x="98" y="10"/>
                </a:cxn>
                <a:cxn ang="0">
                  <a:pos x="47" y="0"/>
                </a:cxn>
                <a:cxn ang="0">
                  <a:pos x="47" y="0"/>
                </a:cxn>
                <a:cxn ang="0">
                  <a:pos x="47" y="0"/>
                </a:cxn>
              </a:cxnLst>
              <a:rect l="0" t="0" r="r" b="b"/>
              <a:pathLst>
                <a:path w="98" h="28">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cxnLst>
                <a:cxn ang="0">
                  <a:pos x="39" y="0"/>
                </a:cxn>
                <a:cxn ang="0">
                  <a:pos x="0" y="16"/>
                </a:cxn>
                <a:cxn ang="0">
                  <a:pos x="35" y="8"/>
                </a:cxn>
                <a:cxn ang="0">
                  <a:pos x="69" y="23"/>
                </a:cxn>
                <a:cxn ang="0">
                  <a:pos x="74" y="18"/>
                </a:cxn>
                <a:cxn ang="0">
                  <a:pos x="39" y="0"/>
                </a:cxn>
                <a:cxn ang="0">
                  <a:pos x="39" y="0"/>
                </a:cxn>
                <a:cxn ang="0">
                  <a:pos x="39" y="0"/>
                </a:cxn>
              </a:cxnLst>
              <a:rect l="0" t="0" r="r" b="b"/>
              <a:pathLst>
                <a:path w="74" h="28">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9688492" y="2336511"/>
            <a:ext cx="916409" cy="75766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898117" y="3641129"/>
            <a:ext cx="1652262" cy="1021433"/>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9320539" y="3641129"/>
            <a:ext cx="1652262" cy="1021433"/>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6850267" y="3641129"/>
            <a:ext cx="1652262" cy="1021433"/>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4379995" y="3641129"/>
            <a:ext cx="1652262" cy="1021433"/>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705511" y="5585440"/>
            <a:ext cx="9447791" cy="443198"/>
          </a:xfrm>
          <a:prstGeom prst="rect">
            <a:avLst/>
          </a:prstGeom>
          <a:noFill/>
        </p:spPr>
        <p:txBody>
          <a:bodyPr wrap="square" lIns="0" tIns="0" rIns="0" bIns="0" rtlCol="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697865" y="5422930"/>
            <a:ext cx="946302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8">
            <a:off x="3088550" y="1452338"/>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8">
            <a:off x="5498964"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8">
            <a:off x="7909376"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nodeType="afterGroup">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nodeType="afterGroup">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nodeType="afterGroup">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任意多边形 7"/>
          <p:cNvSpPr/>
          <p:nvPr/>
        </p:nvSpPr>
        <p:spPr>
          <a:xfrm>
            <a:off x="817453" y="1199980"/>
            <a:ext cx="11217889" cy="4045517"/>
          </a:xfrm>
          <a:custGeom>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MH_Text_1"/>
          <p:cNvSpPr txBox="1"/>
          <p:nvPr/>
        </p:nvSpPr>
        <p:spPr>
          <a:xfrm>
            <a:off x="1460823" y="6230912"/>
            <a:ext cx="10440665" cy="553765"/>
          </a:xfrm>
          <a:prstGeom prst="rect">
            <a:avLst/>
          </a:prstGeom>
          <a:noFill/>
        </p:spPr>
        <p:txBody>
          <a:bodyPr>
            <a:normAutofit/>
          </a:bodyPr>
          <a:lstStyle/>
          <a:p>
            <a:pP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460824" y="5902285"/>
            <a:ext cx="1872207" cy="338554"/>
          </a:xfrm>
          <a:prstGeom prst="rect">
            <a:avLst/>
          </a:prstGeom>
          <a:noFill/>
        </p:spPr>
        <p:txBody>
          <a:bodyPr wrap="square" rtlCol="0">
            <a:spAutoFit/>
          </a:bodyPr>
          <a:lstStyle/>
          <a:p>
            <a:r>
              <a:rPr lang="zh-CN" altLang="en-US" sz="1600">
                <a:solidFill>
                  <a:schemeClr val="tx1">
                    <a:lumMod val="65000"/>
                    <a:lumOff val="35000"/>
                  </a:schemeClr>
                </a:solidFill>
                <a:ea typeface="微软雅黑" panose="020b0503020204020204" pitchFamily="34" charset="-122"/>
              </a:rPr>
              <a:t>请替换文字内容</a:t>
            </a:r>
            <a:endParaRPr lang="zh-CN" altLang="en-US" sz="1600">
              <a:solidFill>
                <a:schemeClr val="tx1">
                  <a:lumMod val="65000"/>
                  <a:lumOff val="35000"/>
                </a:schemeClr>
              </a:solidFill>
              <a:ea typeface="微软雅黑" panose="020b0503020204020204" pitchFamily="34" charset="-122"/>
            </a:endParaRPr>
          </a:p>
        </p:txBody>
      </p:sp>
      <p:sp>
        <p:nvSpPr>
          <p:cNvPr id="5" name="文本框 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6000" p14:dur="16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nodeType="afterGroup">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7" name="Group 227"/>
          <p:cNvGrpSpPr/>
          <p:nvPr/>
        </p:nvGrpSpPr>
        <p:grpSpPr>
          <a:xfrm>
            <a:off x="1802782" y="2206670"/>
            <a:ext cx="9253188" cy="3713324"/>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3"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3"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3"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sz="294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4"/>
          <p:cNvSpPr/>
          <p:nvPr/>
        </p:nvSpPr>
        <p:spPr>
          <a:xfrm>
            <a:off x="-26549" y="-29064"/>
            <a:ext cx="12884505" cy="7281428"/>
          </a:xfrm>
          <a:custGeom>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0">
                <a:moveTo>
                  <a:pt x="0" y="755650"/>
                </a:moveTo>
                <a:lnTo>
                  <a:pt x="4641602" y="0"/>
                </a:lnTo>
                <a:lnTo>
                  <a:pt x="4139952" y="3897291"/>
                </a:lnTo>
                <a:lnTo>
                  <a:pt x="0" y="3897291"/>
                </a:lnTo>
                <a:lnTo>
                  <a:pt x="0" y="755650"/>
                </a:lnTo>
                <a:close/>
              </a:path>
            </a:pathLst>
          </a:cu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80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nodeType="afterGroup">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nodeType="afterGroup">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nodeType="afterGroup">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nodeType="afterGroup">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3"/>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4"/>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3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5"/>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6"/>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txBox="1"/>
          <p:nvPr>
            <p:custDataLst>
              <p:tags r:id="rId7"/>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en-US" altLang="zh-CN" sz="20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8"/>
    </p:custDataLst>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Shape 1896"/>
          <p:cNvSpPr/>
          <p:nvPr/>
        </p:nvSpPr>
        <p:spPr>
          <a:xfrm>
            <a:off x="9290816" y="5026631"/>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820678" y="3816271"/>
            <a:ext cx="2713354" cy="738664"/>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794437" y="4882282"/>
            <a:ext cx="5269876" cy="1213162"/>
          </a:xfrm>
          <a:custGeom>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660210" y="3657600"/>
            <a:ext cx="3538330" cy="1224682"/>
          </a:xfrm>
          <a:custGeom>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538092" y="2404123"/>
            <a:ext cx="1782568" cy="1247096"/>
          </a:xfrm>
          <a:custGeom>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0" y="5359400"/>
            <a:ext cx="1628775" cy="258763"/>
          </a:xfrm>
          <a:prstGeom prst="rect">
            <a:avLst/>
          </a:prstGeom>
        </p:spPr>
        <p:txBody>
          <a:bodyPr wrap="square" lIns="0" tIns="0" rIns="0" bIns="0" anchor="ctr">
            <a:spAutoFit/>
          </a:bodyPr>
          <a:lstStyle/>
          <a:p>
            <a:pPr marL="0" indent="0" algn="ctr">
              <a:lnSpc>
                <a:spcPct val="120000"/>
              </a:lnSpc>
              <a:buNone/>
            </a:pPr>
            <a:r>
              <a:rPr lang="zh-CN" altLang="en-US" sz="1400">
                <a:solidFill>
                  <a:srgbClr val="FCFCFC"/>
                </a:solidFill>
                <a:latin typeface="+mn-ea"/>
                <a:ea typeface="+mn-ea"/>
                <a:sym typeface="Arial" panose="020b0604020202020204" pitchFamily="34" charset="0"/>
              </a:rPr>
              <a:t>请替换文字内容</a:t>
            </a:r>
            <a:endParaRPr lang="id-ID" sz="1400">
              <a:solidFill>
                <a:srgbClr val="FCFCFC"/>
              </a:solidFill>
              <a:latin typeface="+mn-ea"/>
              <a:ea typeface="+mn-ea"/>
              <a:sym typeface="Arial" panose="020b0604020202020204" pitchFamily="34" charset="0"/>
            </a:endParaRPr>
          </a:p>
        </p:txBody>
      </p:sp>
      <p:sp>
        <p:nvSpPr>
          <p:cNvPr id="20" name="Text Placeholder 3"/>
          <p:cNvSpPr txBox="1"/>
          <p:nvPr/>
        </p:nvSpPr>
        <p:spPr>
          <a:xfrm>
            <a:off x="6008004" y="3032691"/>
            <a:ext cx="842738" cy="49475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743573" y="4146146"/>
            <a:ext cx="1371602"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466146" y="2559203"/>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zh-CN" altLang="en-US" sz="80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nodeType="afterGroup">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TYPE" val="OTHERS"/>
</p:tagLst>
</file>

<file path=ppt/tags/tag62.xml><?xml version="1.0" encoding="utf-8"?>
<p:tagLst xmlns:p="http://schemas.openxmlformats.org/presentationml/2006/main">
  <p:tag name="ID" val="553512"/>
  <p:tag name="MH" val="20160830110146"/>
  <p:tag name="MH_LIBRARY" val="CONTENTS"/>
  <p:tag name="MH_TYPE" val="OTHERS"/>
</p:tagLst>
</file>

<file path=ppt/tags/tag63.xml><?xml version="1.0" encoding="utf-8"?>
<p:tagLst xmlns:p="http://schemas.openxmlformats.org/presentationml/2006/main">
  <p:tag name="MH" val="20161022203400"/>
  <p:tag name="MH_LIBRARY" val="GRAPHIC"/>
  <p:tag name="MH_ORDER" val="1"/>
  <p:tag name="MH_TYPE" val="Other"/>
</p:tagLst>
</file>

<file path=ppt/tags/tag64.xml><?xml version="1.0" encoding="utf-8"?>
<p:tagLst xmlns:p="http://schemas.openxmlformats.org/presentationml/2006/main">
  <p:tag name="MH" val="20161022203400"/>
  <p:tag name="MH_LIBRARY" val="GRAPHIC"/>
  <p:tag name="MH_ORDER" val="2"/>
  <p:tag name="MH_TYPE" val="Other"/>
</p:tagLst>
</file>

<file path=ppt/tags/tag65.xml><?xml version="1.0" encoding="utf-8"?>
<p:tagLst xmlns:p="http://schemas.openxmlformats.org/presentationml/2006/main">
  <p:tag name="MH" val="20161022203400"/>
  <p:tag name="MH_LIBRARY" val="GRAPHIC"/>
  <p:tag name="MH_ORDER" val="3"/>
  <p:tag name="MH_TYPE" val="Other"/>
</p:tagLst>
</file>

<file path=ppt/tags/tag66.xml><?xml version="1.0" encoding="utf-8"?>
<p:tagLst xmlns:p="http://schemas.openxmlformats.org/presentationml/2006/main">
  <p:tag name="MH" val="20161022203400"/>
  <p:tag name="MH_LIBRARY" val="GRAPHIC"/>
  <p:tag name="MH_ORDER" val="4"/>
  <p:tag name="MH_TYPE" val="Other"/>
</p:tagLst>
</file>

<file path=ppt/tags/tag67.xml><?xml version="1.0" encoding="utf-8"?>
<p:tagLst xmlns:p="http://schemas.openxmlformats.org/presentationml/2006/main">
  <p:tag name="MH" val="20161022192605"/>
  <p:tag name="MH_LIBRARY" val="GRAPHIC"/>
  <p:tag name="MH_ORDER" val="1"/>
  <p:tag name="MH_TYPE" val="Text"/>
</p:tagLst>
</file>

<file path=ppt/tags/tag68.xml><?xml version="1.0" encoding="utf-8"?>
<p:tagLst xmlns:p="http://schemas.openxmlformats.org/presentationml/2006/main">
  <p:tag name="MH" val="20161022192605"/>
  <p:tag name="MH_LIBRARY" val="GRAPHIC"/>
  <p:tag name="MH_ORDER" val="2"/>
  <p:tag name="MH_TYPE" val="Text"/>
</p:tagLst>
</file>

<file path=ppt/tags/tag69.xml><?xml version="1.0" encoding="utf-8"?>
<p:tagLst xmlns:p="http://schemas.openxmlformats.org/presentationml/2006/main">
  <p:tag name="MH" val="20161022192605"/>
  <p:tag name="MH_LIBRARY" val="GRAPHIC"/>
  <p:tag name="MH_ORDER" val="3"/>
  <p:tag name="MH_TYPE" val="Tex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61022192605"/>
  <p:tag name="MH_LIBRARY" val="GRAPHIC"/>
  <p:tag name="MH_ORDER" val="4"/>
  <p:tag name="MH_TYPE" val="Text"/>
</p:tagLst>
</file>

<file path=ppt/tags/tag71.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72.xml><?xml version="1.0" encoding="utf-8"?>
<p:tagLst xmlns:p="http://schemas.openxmlformats.org/presentationml/2006/main">
  <p:tag name="MH" val="20161022204303"/>
  <p:tag name="MH_LIBRARY" val="GRAPHIC"/>
  <p:tag name="MH_ORDER" val="TextBox 11"/>
</p:tagLst>
</file>

<file path=ppt/tags/tag73.xml><?xml version="1.0" encoding="utf-8"?>
<p:tagLst xmlns:p="http://schemas.openxmlformats.org/presentationml/2006/main">
  <p:tag name="MH" val="20161022204303"/>
  <p:tag name="MH_LIBRARY" val="GRAPHIC"/>
  <p:tag name="MH_ORDER" val="文本框 13"/>
</p:tagLst>
</file>

<file path=ppt/tags/tag74.xml><?xml version="1.0" encoding="utf-8"?>
<p:tagLst xmlns:p="http://schemas.openxmlformats.org/presentationml/2006/main">
  <p:tag name="MH" val="20161022204303"/>
  <p:tag name="MH_LIBRARY" val="GRAPHIC"/>
  <p:tag name="MH_ORDER" val="文本框 14"/>
</p:tagLst>
</file>

<file path=ppt/tags/tag75.xml><?xml version="1.0" encoding="utf-8"?>
<p:tagLst xmlns:p="http://schemas.openxmlformats.org/presentationml/2006/main">
  <p:tag name="MH" val="20161022204343"/>
  <p:tag name="MH_LIBRARY" val="GRAPHIC"/>
  <p:tag name="MH_ORDER" val="标题 5"/>
</p:tagLst>
</file>

<file path=ppt/tags/tag76.xml><?xml version="1.0" encoding="utf-8"?>
<p:tagLst xmlns:p="http://schemas.openxmlformats.org/presentationml/2006/main">
  <p:tag name="MH" val="20161022204343"/>
  <p:tag name="MH_LIBRARY" val="GRAPHIC"/>
  <p:tag name="MH_ORDER" val="文本占位符 6"/>
</p:tagLst>
</file>

<file path=ppt/tags/tag77.xml><?xml version="1.0" encoding="utf-8"?>
<p:tagLst xmlns:p="http://schemas.openxmlformats.org/presentationml/2006/main">
  <p:tag name="MH" val="20161022204303"/>
  <p:tag name="MH_LIBRARY" val="GRAPHIC"/>
</p:tagLst>
</file>

<file path=ppt/tags/tag78.xml><?xml version="1.0" encoding="utf-8"?>
<p:tagLst xmlns:p="http://schemas.openxmlformats.org/presentationml/2006/main">
  <p:tag name="MH" val="20161022204303"/>
  <p:tag name="MH_LIBRARY" val="GRAPHIC"/>
  <p:tag name="MH_ORDER" val="TextBox 11"/>
</p:tagLst>
</file>

<file path=ppt/tags/tag79.xml><?xml version="1.0" encoding="utf-8"?>
<p:tagLst xmlns:p="http://schemas.openxmlformats.org/presentationml/2006/main">
  <p:tag name="MH" val="20161022204303"/>
  <p:tag name="MH_LIBRARY" val="GRAPHIC"/>
  <p:tag name="MH_ORDER" val="文本框 13"/>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61022204303"/>
  <p:tag name="MH_LIBRARY" val="GRAPHIC"/>
  <p:tag name="MH_ORDER" val="文本框 14"/>
</p:tagLst>
</file>

<file path=ppt/tags/tag81.xml><?xml version="1.0" encoding="utf-8"?>
<p:tagLst xmlns:p="http://schemas.openxmlformats.org/presentationml/2006/main">
  <p:tag name="MH" val="20161022204343"/>
  <p:tag name="MH_LIBRARY" val="GRAPHIC"/>
  <p:tag name="MH_ORDER" val="标题 5"/>
</p:tagLst>
</file>

<file path=ppt/tags/tag82.xml><?xml version="1.0" encoding="utf-8"?>
<p:tagLst xmlns:p="http://schemas.openxmlformats.org/presentationml/2006/main">
  <p:tag name="MH" val="20161022204343"/>
  <p:tag name="MH_LIBRARY" val="GRAPHIC"/>
  <p:tag name="MH_ORDER" val="文本占位符 6"/>
</p:tagLst>
</file>

<file path=ppt/tags/tag83.xml><?xml version="1.0" encoding="utf-8"?>
<p:tagLst xmlns:p="http://schemas.openxmlformats.org/presentationml/2006/main">
  <p:tag name="MH" val="20161022204303"/>
  <p:tag name="MH_LIBRARY" val="GRAPHIC"/>
</p:tagLst>
</file>

<file path=ppt/tags/tag84.xml><?xml version="1.0" encoding="utf-8"?>
<p:tagLst xmlns:p="http://schemas.openxmlformats.org/presentationml/2006/main">
  <p:tag name="MH" val="20161022204303"/>
  <p:tag name="MH_LIBRARY" val="GRAPHIC"/>
  <p:tag name="MH_ORDER" val="TextBox 11"/>
</p:tagLst>
</file>

<file path=ppt/tags/tag85.xml><?xml version="1.0" encoding="utf-8"?>
<p:tagLst xmlns:p="http://schemas.openxmlformats.org/presentationml/2006/main">
  <p:tag name="MH" val="20161022204303"/>
  <p:tag name="MH_LIBRARY" val="GRAPHIC"/>
  <p:tag name="MH_ORDER" val="文本框 13"/>
</p:tagLst>
</file>

<file path=ppt/tags/tag86.xml><?xml version="1.0" encoding="utf-8"?>
<p:tagLst xmlns:p="http://schemas.openxmlformats.org/presentationml/2006/main">
  <p:tag name="MH" val="20161022204303"/>
  <p:tag name="MH_LIBRARY" val="GRAPHIC"/>
  <p:tag name="MH_ORDER" val="文本框 14"/>
</p:tagLst>
</file>

<file path=ppt/tags/tag87.xml><?xml version="1.0" encoding="utf-8"?>
<p:tagLst xmlns:p="http://schemas.openxmlformats.org/presentationml/2006/main">
  <p:tag name="MH" val="20161022204343"/>
  <p:tag name="MH_LIBRARY" val="GRAPHIC"/>
  <p:tag name="MH_ORDER" val="标题 5"/>
</p:tagLst>
</file>

<file path=ppt/tags/tag88.xml><?xml version="1.0" encoding="utf-8"?>
<p:tagLst xmlns:p="http://schemas.openxmlformats.org/presentationml/2006/main">
  <p:tag name="MH" val="20161022204343"/>
  <p:tag name="MH_LIBRARY" val="GRAPHIC"/>
  <p:tag name="MH_ORDER" val="文本占位符 6"/>
</p:tagLst>
</file>

<file path=ppt/tags/tag89.xml><?xml version="1.0" encoding="utf-8"?>
<p:tagLst xmlns:p="http://schemas.openxmlformats.org/presentationml/2006/main">
  <p:tag name="MH" val="20161022204303"/>
  <p:tag name="MH_LIBRARY" val="GRAPHIC"/>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61022204303"/>
  <p:tag name="MH_LIBRARY" val="GRAPHIC"/>
  <p:tag name="MH_ORDER" val="TextBox 11"/>
</p:tagLst>
</file>

<file path=ppt/tags/tag91.xml><?xml version="1.0" encoding="utf-8"?>
<p:tagLst xmlns:p="http://schemas.openxmlformats.org/presentationml/2006/main">
  <p:tag name="MH" val="20161022204303"/>
  <p:tag name="MH_LIBRARY" val="GRAPHIC"/>
  <p:tag name="MH_ORDER" val="文本框 13"/>
</p:tagLst>
</file>

<file path=ppt/tags/tag92.xml><?xml version="1.0" encoding="utf-8"?>
<p:tagLst xmlns:p="http://schemas.openxmlformats.org/presentationml/2006/main">
  <p:tag name="MH" val="20161022204303"/>
  <p:tag name="MH_LIBRARY" val="GRAPHIC"/>
  <p:tag name="MH_ORDER" val="文本框 14"/>
</p:tagLst>
</file>

<file path=ppt/tags/tag93.xml><?xml version="1.0" encoding="utf-8"?>
<p:tagLst xmlns:p="http://schemas.openxmlformats.org/presentationml/2006/main">
  <p:tag name="MH" val="20161022204343"/>
  <p:tag name="MH_LIBRARY" val="GRAPHIC"/>
  <p:tag name="MH_ORDER" val="标题 5"/>
</p:tagLst>
</file>

<file path=ppt/tags/tag94.xml><?xml version="1.0" encoding="utf-8"?>
<p:tagLst xmlns:p="http://schemas.openxmlformats.org/presentationml/2006/main">
  <p:tag name="MH" val="20161022204343"/>
  <p:tag name="MH_LIBRARY" val="GRAPHIC"/>
  <p:tag name="MH_ORDER" val="文本占位符 6"/>
</p:tagLst>
</file>

<file path=ppt/tags/tag95.xml><?xml version="1.0" encoding="utf-8"?>
<p:tagLst xmlns:p="http://schemas.openxmlformats.org/presentationml/2006/main">
  <p:tag name="MH" val="20161022204303"/>
  <p:tag name="MH_LIBRARY" val="GRAPHIC"/>
</p:tagLst>
</file>

<file path=ppt/tags/tag96.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heme/theme1.xml><?xml version="1.0" encoding="utf-8"?>
<a:theme xmlns:r="http://schemas.openxmlformats.org/officeDocument/2006/relationships" xmlns:a="http://schemas.openxmlformats.org/drawingml/2006/main" name="1_自定义设计方案">
  <a:themeElements>
    <a:clrScheme name="自定义 156">
      <a:dk1>
        <a:sysClr val="windowText" lastClr="000000"/>
      </a:dk1>
      <a:lt1>
        <a:sysClr val="window" lastClr="FFFFFF"/>
      </a:lt1>
      <a:dk2>
        <a:srgbClr val="44546A"/>
      </a:dk2>
      <a:lt2>
        <a:srgbClr val="E7E6E6"/>
      </a:lt2>
      <a:accent1>
        <a:srgbClr val="02602E"/>
      </a:accent1>
      <a:accent2>
        <a:srgbClr val="53B129"/>
      </a:accent2>
      <a:accent3>
        <a:srgbClr val="02602E"/>
      </a:accent3>
      <a:accent4>
        <a:srgbClr val="53B129"/>
      </a:accent4>
      <a:accent5>
        <a:srgbClr val="02602E"/>
      </a:accent5>
      <a:accent6>
        <a:srgbClr val="53B129"/>
      </a:accent6>
      <a:hlink>
        <a:srgbClr val="02602E"/>
      </a:hlink>
      <a:folHlink>
        <a:srgbClr val="53B129"/>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227</Paragraphs>
  <Slides>24</Slides>
  <Notes>24</Notes>
  <TotalTime>0</TotalTime>
  <HiddenSlides>0</HiddenSlides>
  <MMClips>1</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24</vt:i4>
      </vt:variant>
    </vt:vector>
  </HeadingPairs>
  <TitlesOfParts>
    <vt:vector baseType="lpstr" size="45">
      <vt:lpstr>Arial</vt:lpstr>
      <vt:lpstr>Calibri Light</vt:lpstr>
      <vt:lpstr>Calibri</vt:lpstr>
      <vt:lpstr>等线 Light</vt:lpstr>
      <vt:lpstr>等线</vt:lpstr>
      <vt:lpstr>宋体</vt:lpstr>
      <vt:lpstr>微软雅黑</vt:lpstr>
      <vt:lpstr>方正正准黑简体</vt:lpstr>
      <vt:lpstr>Arial Narrow</vt:lpstr>
      <vt:lpstr>STIXGeneral-Bold</vt:lpstr>
      <vt:lpstr>Open Sans</vt:lpstr>
      <vt:lpstr>STIXGeneral-Regular</vt:lpstr>
      <vt:lpstr>FontAwesome</vt:lpstr>
      <vt:lpstr>Neris Thin</vt:lpstr>
      <vt:lpstr>Impact</vt:lpstr>
      <vt:lpstr>Helvetica</vt:lpstr>
      <vt:lpstr>Roboto Light</vt:lpstr>
      <vt:lpstr>Sosa</vt:lpstr>
      <vt:lpstr>Meiryo</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cp:revision>
  <dcterms:created xsi:type="dcterms:W3CDTF">2016-10-17T14:00:00Z</dcterms:created>
  <dcterms:modified xsi:type="dcterms:W3CDTF">2023-05-08T04:12:12Z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