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xlsx" ContentType="application/vnd.openxmlformats-officedocument.spreadsheetml.sheet"/>
  <Default Extension="png" ContentType="image/png"/>
  <Default Extension="mp3" ContentType="audio/mp3"/>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3.4-->
<p:presentation xmlns:r="http://schemas.openxmlformats.org/officeDocument/2006/relationships" xmlns:a="http://schemas.openxmlformats.org/drawingml/2006/main" xmlns:p="http://schemas.openxmlformats.org/presentationml/2006/main">
  <p:sldMasterIdLst>
    <p:sldMasterId id="2147483648" r:id="rId1"/>
    <p:sldMasterId id="2147483671" r:id="rId2"/>
  </p:sldMasterIdLst>
  <p:notesMasterIdLst>
    <p:notesMasterId r:id="rId3"/>
  </p:notesMasterIdLst>
  <p:sldIdLst>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1" r:id="rId27"/>
    <p:sldId id="282" r:id="rId28"/>
    <p:sldId id="308" r:id="rId29"/>
  </p:sldIdLst>
  <p:sldSz cx="9144000" cy="5143500" type="screen16x9"/>
  <p:notesSz cx="7103745" cy="10234295"/>
  <p:custDataLst>
    <p:tags r:id="rId3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142" d="100"/>
          <a:sy n="142" d="100"/>
        </p:scale>
        <p:origin x="696" y="126"/>
      </p:cViewPr>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slideMaster" Target="slideMasters/slideMaster2.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slide" Target="slides/slide19.xml" /><Relationship Id="rId23" Type="http://schemas.openxmlformats.org/officeDocument/2006/relationships/slide" Target="slides/slide20.xml" /><Relationship Id="rId24" Type="http://schemas.openxmlformats.org/officeDocument/2006/relationships/slide" Target="slides/slide21.xml" /><Relationship Id="rId25" Type="http://schemas.openxmlformats.org/officeDocument/2006/relationships/slide" Target="slides/slide22.xml" /><Relationship Id="rId26" Type="http://schemas.openxmlformats.org/officeDocument/2006/relationships/slide" Target="slides/slide23.xml" /><Relationship Id="rId27" Type="http://schemas.openxmlformats.org/officeDocument/2006/relationships/slide" Target="slides/slide24.xml" /><Relationship Id="rId28" Type="http://schemas.openxmlformats.org/officeDocument/2006/relationships/slide" Target="slides/slide25.xml" /><Relationship Id="rId29" Type="http://schemas.openxmlformats.org/officeDocument/2006/relationships/slide" Target="slides/slide26.xml" /><Relationship Id="rId3" Type="http://schemas.openxmlformats.org/officeDocument/2006/relationships/notesMaster" Target="notesMasters/notesMaster1.xml" /><Relationship Id="rId30" Type="http://schemas.openxmlformats.org/officeDocument/2006/relationships/tags" Target="tags/tag71.xml" /><Relationship Id="rId31" Type="http://schemas.openxmlformats.org/officeDocument/2006/relationships/presProps" Target="presProps.xml" /><Relationship Id="rId32" Type="http://schemas.openxmlformats.org/officeDocument/2006/relationships/viewProps" Target="viewProps.xml" /><Relationship Id="rId33" Type="http://schemas.openxmlformats.org/officeDocument/2006/relationships/theme" Target="theme/theme1.xml" /><Relationship Id="rId34" Type="http://schemas.openxmlformats.org/officeDocument/2006/relationships/tableStyles" Target="tableStyles.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charts/_rels/chart1.xml.rels>&#65279;<?xml version="1.0" encoding="utf-8" standalone="yes"?><Relationships xmlns="http://schemas.openxmlformats.org/package/2006/relationships"><Relationship Id="rId1" Type="http://schemas.openxmlformats.org/officeDocument/2006/relationships/package" Target="../embeddings/Microsoft_Excel_Worksheet1.xlsx" /></Relationships>
</file>

<file path=ppt/charts/_rels/chart2.xml.rels>&#65279;<?xml version="1.0" encoding="utf-8" standalone="yes"?><Relationships xmlns="http://schemas.openxmlformats.org/package/2006/relationships"><Relationship Id="rId1" Type="http://schemas.openxmlformats.org/officeDocument/2006/relationships/package" Target="../embeddings/Microsoft_Excel_Worksheet2.xlsx" /></Relationships>
</file>

<file path=ppt/charts/_rels/chart3.xml.rels>&#65279;<?xml version="1.0" encoding="utf-8" standalone="yes"?><Relationships xmlns="http://schemas.openxmlformats.org/package/2006/relationships"><Relationship Id="rId1" Type="http://schemas.openxmlformats.org/officeDocument/2006/relationships/package" Target="../embeddings/Microsoft_Excel_Worksheet3.xlsx" /></Relationships>
</file>

<file path=ppt/charts/_rels/chart4.xml.rels>&#65279;<?xml version="1.0" encoding="utf-8" standalone="yes"?><Relationships xmlns="http://schemas.openxmlformats.org/package/2006/relationships"><Relationship Id="rId1" Type="http://schemas.openxmlformats.org/officeDocument/2006/relationships/package" Target="../embeddings/Microsoft_Excel_Worksheet4.xlsx" /></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p>
        </c:rich>
      </c:tx>
      <c:layout>
        <c:manualLayout>
          <c:xMode val="edge"/>
          <c:yMode val="edge"/>
          <c:x val="0.49493712186813354"/>
          <c:y val="0.019316848367452621"/>
        </c:manualLayout>
      </c:layout>
      <c:overlay val="0"/>
      <c:spPr>
        <a:noFill/>
        <a:ln w="25382">
          <a:noFill/>
        </a:ln>
      </c:spPr>
    </c:title>
    <c:autoTitleDeleted val="0"/>
    <c:plotArea>
      <c:layout>
        <c:manualLayout>
          <c:layoutTarget val="inner"/>
          <c:xMode val="edge"/>
          <c:yMode val="edge"/>
          <c:x val="0.0746835470199585"/>
          <c:y val="0.0014858840731903911"/>
          <c:w val="0.851898729801178"/>
          <c:h val="1"/>
        </c:manualLayout>
      </c:layout>
      <c:pieChart>
        <c:varyColors val="0"/>
        <c:ser>
          <c:idx val="0"/>
          <c:order val="0"/>
          <c:spPr>
            <a:noFill/>
            <a:ln w="25382">
              <a:noFill/>
            </a:ln>
          </c:spPr>
          <c:dPt>
            <c:idx val="0"/>
            <c:invertIfNegative val="1"/>
            <c:spPr>
              <a:solidFill>
                <a:schemeClr val="accent1">
                  <a:lumMod val="50000"/>
                </a:schemeClr>
              </a:solidFill>
              <a:ln w="25382">
                <a:noFill/>
              </a:ln>
            </c:spPr>
          </c:dPt>
          <c:dPt>
            <c:idx val="1"/>
            <c:invertIfNegative val="1"/>
            <c:spPr>
              <a:solidFill>
                <a:schemeClr val="accent1"/>
              </a:solidFill>
              <a:ln w="25382">
                <a:noFill/>
              </a:ln>
            </c:spPr>
          </c:dPt>
          <c:dLbls>
            <c:delete val="1"/>
            <c:extLst/>
          </c:dLbls>
          <c:val>
            <c:numRef>
              <c:f>Sheet1!$B$2:$C$2</c:f>
              <c:numCache>
                <c:formatCode>General</c:formatCode>
                <c:ptCount val="2"/>
                <c:pt idx="0">
                  <c:v>80</c:v>
                </c:pt>
                <c:pt idx="1">
                  <c:v>20</c:v>
                </c:pt>
              </c:numCache>
            </c:numRef>
          </c:val>
          <c:extLst>
            <c:ext xmlns:c15="http://schemas.microsoft.com/office/drawing/2012/chart" uri="{02D57815-91ED-43cb-92C2-25804820EDAC}">
              <c15:filteredCategoryTitle>
                <c15:cat>
                  <c:numRef>
                    <c:extLst>
                      <c:ext uri="{02D57815-91ED-43cb-92C2-25804820EDAC}">
                        <c15:formulaRef>
                          <c15:sqref>Sheet1!$B$1:$C$1</c15:sqref>
                        </c15:formulaRef>
                      </c:ext>
                    </c:extLst>
                    <c:numCache>
                      <c:formatCode>General</c:formatCode>
                      <c:ptCount val="2"/>
                      <c:pt idx="0">
                        <c:v>2013</c:v>
                      </c:pt>
                      <c:pt idx="1">
                        <c:v>2014</c:v>
                      </c:pt>
                    </c:numCache>
                  </c:numRef>
                </c15:cat>
              </c15:filteredCategoryTitle>
            </c:ext>
          </c:extLst>
        </c:ser>
        <c:dLbls>
          <c:showLegendKey val="0"/>
          <c:showVal val="0"/>
          <c:showCatName val="0"/>
          <c:showSerName val="0"/>
          <c:showPercent val="0"/>
          <c:showBubbleSize val="0"/>
          <c:showLeaderLines val="0"/>
        </c:dLbls>
        <c:firstSliceAng/>
      </c:pieChart>
      <c:spPr>
        <a:noFill/>
        <a:ln w="25382">
          <a:noFill/>
        </a:ln>
      </c:spPr>
    </c:plotArea>
    <c:plotVisOnly val="1"/>
    <c:dispBlanksAs/>
    <c:showDLblsOverMax val="0"/>
  </c:chart>
  <c:spPr>
    <a:noFill/>
    <a:ln>
      <a:noFill/>
    </a:ln>
  </c:spPr>
  <c:txPr>
    <a:bodyPr/>
    <a:p>
      <a:pPr>
        <a:defRPr lang="zh-CN" sz="3005" b="0" i="0" u="none" strike="noStrike" baseline="0" smtId="4294967295">
          <a:solidFill>
            <a:srgbClr val="000000"/>
          </a:solidFill>
          <a:latin typeface="Arial" panose="020b0604020202020204" pitchFamily="34" charset="0"/>
          <a:ea typeface="微软雅黑" panose="020b0503020204020204" charset="-122"/>
          <a:cs typeface="Gill Sans"/>
          <a:sym typeface="Arial" panose="020b0604020202020204" pitchFamily="34" charset="0"/>
        </a:defRPr>
      </a:pPr>
      <a:endParaRPr lang="zh-CN" sz="3005" b="0" i="0" u="none" strike="noStrike" baseline="0" smtId="4294967295">
        <a:solidFill>
          <a:srgbClr val="000000"/>
        </a:solidFill>
        <a:latin typeface="Arial" panose="020b0604020202020204" pitchFamily="34" charset="0"/>
        <a:ea typeface="微软雅黑" panose="020b0503020204020204" charset="-122"/>
        <a:cs typeface="Gill Sans"/>
        <a:sym typeface="Arial" panose="020b0604020202020204" pitchFamily="34" charset="0"/>
      </a:endParaRPr>
    </a:p>
  </c:txPr>
  <c:externalData r:id="rId1">
    <c:autoUpdate val="0"/>
  </c:externalData>
</c:chartSpace>
</file>

<file path=ppt/charts/chart2.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p>
        </c:rich>
      </c:tx>
      <c:layout>
        <c:manualLayout>
          <c:xMode val="edge"/>
          <c:yMode val="edge"/>
          <c:x val="0.49493703246116638"/>
          <c:y val="0.019316771999001503"/>
        </c:manualLayout>
      </c:layout>
      <c:overlay val="0"/>
      <c:spPr>
        <a:noFill/>
        <a:ln w="25414">
          <a:noFill/>
        </a:ln>
      </c:spPr>
    </c:title>
    <c:autoTitleDeleted val="0"/>
    <c:plotArea>
      <c:layout>
        <c:manualLayout>
          <c:layoutTarget val="inner"/>
          <c:xMode val="edge"/>
          <c:yMode val="edge"/>
          <c:x val="0.0746835470199585"/>
          <c:y val="0.0014858840731903911"/>
          <c:w val="0.851898729801178"/>
          <c:h val="1"/>
        </c:manualLayout>
      </c:layout>
      <c:pieChart>
        <c:varyColors val="0"/>
        <c:ser>
          <c:idx val="0"/>
          <c:order val="0"/>
          <c:spPr>
            <a:solidFill>
              <a:schemeClr val="accent2"/>
            </a:solidFill>
            <a:ln w="25414">
              <a:noFill/>
            </a:ln>
          </c:spPr>
          <c:dPt>
            <c:idx val="0"/>
            <c:invertIfNegative val="1"/>
            <c:spPr>
              <a:solidFill>
                <a:schemeClr val="accent2">
                  <a:lumMod val="50000"/>
                </a:schemeClr>
              </a:solidFill>
              <a:ln w="25414">
                <a:noFill/>
              </a:ln>
            </c:spPr>
          </c:dPt>
          <c:dLbls>
            <c:delete val="1"/>
            <c:extLst/>
          </c:dLbls>
          <c:val>
            <c:numRef>
              <c:f>Sheet1!$B$2:$C$2</c:f>
              <c:numCache>
                <c:formatCode>General</c:formatCode>
                <c:ptCount val="2"/>
                <c:pt idx="0">
                  <c:v>50</c:v>
                </c:pt>
                <c:pt idx="1">
                  <c:v>59</c:v>
                </c:pt>
              </c:numCache>
            </c:numRef>
          </c:val>
          <c:extLst>
            <c:ext xmlns:c15="http://schemas.microsoft.com/office/drawing/2012/chart" uri="{02D57815-91ED-43cb-92C2-25804820EDAC}">
              <c15:filteredCategoryTitle>
                <c15:cat>
                  <c:numRef>
                    <c:extLst>
                      <c:ext uri="{02D57815-91ED-43cb-92C2-25804820EDAC}">
                        <c15:formulaRef>
                          <c15:sqref>Sheet1!$B$1:$C$1</c15:sqref>
                        </c15:formulaRef>
                      </c:ext>
                    </c:extLst>
                    <c:numCache>
                      <c:formatCode>General</c:formatCode>
                      <c:ptCount val="2"/>
                      <c:pt idx="0">
                        <c:v>2013</c:v>
                      </c:pt>
                      <c:pt idx="1">
                        <c:v>2014</c:v>
                      </c:pt>
                    </c:numCache>
                  </c:numRef>
                </c15:cat>
              </c15:filteredCategoryTitle>
            </c:ext>
          </c:extLst>
        </c:ser>
        <c:dLbls>
          <c:showLegendKey val="0"/>
          <c:showVal val="0"/>
          <c:showCatName val="0"/>
          <c:showSerName val="0"/>
          <c:showPercent val="0"/>
          <c:showBubbleSize val="0"/>
          <c:showLeaderLines val="0"/>
        </c:dLbls>
        <c:firstSliceAng/>
      </c:pieChart>
      <c:spPr>
        <a:noFill/>
        <a:ln w="25414">
          <a:noFill/>
        </a:ln>
      </c:spPr>
    </c:plotArea>
    <c:plotVisOnly val="1"/>
    <c:dispBlanksAs/>
    <c:showDLblsOverMax val="0"/>
  </c:chart>
  <c:spPr>
    <a:noFill/>
    <a:ln>
      <a:noFill/>
    </a:ln>
  </c:spPr>
  <c:txPr>
    <a:bodyPr/>
    <a:p>
      <a:pPr>
        <a:defRPr lang="zh-CN" sz="3000" b="0" i="0" u="none" strike="noStrike" baseline="0" smtId="4294967295">
          <a:solidFill>
            <a:srgbClr val="000000"/>
          </a:solidFill>
          <a:latin typeface="Arial" panose="020b0604020202020204" pitchFamily="34" charset="0"/>
          <a:ea typeface="微软雅黑" panose="020b0503020204020204" charset="-122"/>
          <a:cs typeface="Gill Sans"/>
          <a:sym typeface="Arial" panose="020b0604020202020204" pitchFamily="34" charset="0"/>
        </a:defRPr>
      </a:pPr>
      <a:endParaRPr lang="zh-CN" sz="3000" b="0" i="0" u="none" strike="noStrike" baseline="0" smtId="4294967295">
        <a:solidFill>
          <a:srgbClr val="000000"/>
        </a:solidFill>
        <a:latin typeface="Arial" panose="020b0604020202020204" pitchFamily="34" charset="0"/>
        <a:ea typeface="微软雅黑" panose="020b0503020204020204" charset="-122"/>
        <a:cs typeface="Gill Sans"/>
        <a:sym typeface="Arial" panose="020b0604020202020204" pitchFamily="34" charset="0"/>
      </a:endParaRPr>
    </a:p>
  </c:txPr>
  <c:externalData r:id="rId1">
    <c:autoUpdate val="0"/>
  </c:externalData>
</c:chartSpace>
</file>

<file path=ppt/charts/chart3.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p>
        </c:rich>
      </c:tx>
      <c:layout>
        <c:manualLayout>
          <c:xMode val="edge"/>
          <c:yMode val="edge"/>
          <c:x val="0.49493703246116638"/>
          <c:y val="0.019316771999001503"/>
        </c:manualLayout>
      </c:layout>
      <c:overlay val="0"/>
      <c:spPr>
        <a:noFill/>
        <a:ln w="25416">
          <a:noFill/>
        </a:ln>
      </c:spPr>
    </c:title>
    <c:autoTitleDeleted val="0"/>
    <c:plotArea>
      <c:layout>
        <c:manualLayout>
          <c:layoutTarget val="inner"/>
          <c:xMode val="edge"/>
          <c:yMode val="edge"/>
          <c:x val="0.0746835470199585"/>
          <c:y val="0.0014858840731903911"/>
          <c:w val="0.851898729801178"/>
          <c:h val="1"/>
        </c:manualLayout>
      </c:layout>
      <c:pieChart>
        <c:varyColors val="0"/>
        <c:ser>
          <c:idx val="0"/>
          <c:order val="0"/>
          <c:spPr>
            <a:solidFill>
              <a:srgbClr val="2C2C2C"/>
            </a:solidFill>
            <a:ln w="25416">
              <a:noFill/>
            </a:ln>
          </c:spPr>
          <c:dPt>
            <c:idx val="0"/>
            <c:invertIfNegative val="1"/>
            <c:spPr>
              <a:solidFill>
                <a:schemeClr val="accent3">
                  <a:lumMod val="50000"/>
                </a:schemeClr>
              </a:solidFill>
              <a:ln w="25416">
                <a:noFill/>
              </a:ln>
            </c:spPr>
          </c:dPt>
          <c:dPt>
            <c:idx val="1"/>
            <c:invertIfNegative val="1"/>
            <c:spPr>
              <a:solidFill>
                <a:schemeClr val="accent3"/>
              </a:solidFill>
              <a:ln w="25416">
                <a:noFill/>
              </a:ln>
            </c:spPr>
          </c:dPt>
          <c:dLbls>
            <c:delete val="1"/>
            <c:extLst/>
          </c:dLbls>
          <c:val>
            <c:numRef>
              <c:f>Sheet1!$B$2:$C$2</c:f>
              <c:numCache>
                <c:formatCode>General</c:formatCode>
                <c:ptCount val="2"/>
                <c:pt idx="0">
                  <c:v>30</c:v>
                </c:pt>
                <c:pt idx="1">
                  <c:v>70</c:v>
                </c:pt>
              </c:numCache>
            </c:numRef>
          </c:val>
          <c:extLst>
            <c:ext xmlns:c15="http://schemas.microsoft.com/office/drawing/2012/chart" uri="{02D57815-91ED-43cb-92C2-25804820EDAC}">
              <c15:filteredCategoryTitle>
                <c15:cat>
                  <c:numRef>
                    <c:extLst>
                      <c:ext uri="{02D57815-91ED-43cb-92C2-25804820EDAC}">
                        <c15:formulaRef>
                          <c15:sqref>Sheet1!$B$1:$C$1</c15:sqref>
                        </c15:formulaRef>
                      </c:ext>
                    </c:extLst>
                    <c:numCache>
                      <c:formatCode>General</c:formatCode>
                      <c:ptCount val="2"/>
                      <c:pt idx="0">
                        <c:v>2013</c:v>
                      </c:pt>
                      <c:pt idx="1">
                        <c:v>2014</c:v>
                      </c:pt>
                    </c:numCache>
                  </c:numRef>
                </c15:cat>
              </c15:filteredCategoryTitle>
            </c:ext>
          </c:extLst>
        </c:ser>
        <c:dLbls>
          <c:showLegendKey val="0"/>
          <c:showVal val="0"/>
          <c:showCatName val="0"/>
          <c:showSerName val="0"/>
          <c:showPercent val="0"/>
          <c:showBubbleSize val="0"/>
          <c:showLeaderLines val="0"/>
        </c:dLbls>
        <c:firstSliceAng/>
      </c:pieChart>
      <c:spPr>
        <a:noFill/>
        <a:ln w="25416">
          <a:noFill/>
        </a:ln>
      </c:spPr>
    </c:plotArea>
    <c:plotVisOnly val="1"/>
    <c:dispBlanksAs/>
    <c:showDLblsOverMax val="0"/>
  </c:chart>
  <c:spPr>
    <a:noFill/>
    <a:ln>
      <a:noFill/>
    </a:ln>
  </c:spPr>
  <c:txPr>
    <a:bodyPr/>
    <a:p>
      <a:pPr>
        <a:defRPr lang="zh-CN" sz="3000" b="0" i="0" u="none" strike="noStrike" baseline="0" smtId="4294967295">
          <a:solidFill>
            <a:srgbClr val="000000"/>
          </a:solidFill>
          <a:latin typeface="Arial" panose="020b0604020202020204" pitchFamily="34" charset="0"/>
          <a:ea typeface="微软雅黑" panose="020b0503020204020204" charset="-122"/>
          <a:cs typeface="Gill Sans"/>
          <a:sym typeface="Arial" panose="020b0604020202020204" pitchFamily="34" charset="0"/>
        </a:defRPr>
      </a:pPr>
      <a:endParaRPr lang="zh-CN" sz="3000" b="0" i="0" u="none" strike="noStrike" baseline="0" smtId="4294967295">
        <a:solidFill>
          <a:srgbClr val="000000"/>
        </a:solidFill>
        <a:latin typeface="Arial" panose="020b0604020202020204" pitchFamily="34" charset="0"/>
        <a:ea typeface="微软雅黑" panose="020b0503020204020204" charset="-122"/>
        <a:cs typeface="Gill Sans"/>
        <a:sym typeface="Arial" panose="020b0604020202020204" pitchFamily="34" charset="0"/>
      </a:endParaRPr>
    </a:p>
  </c:txPr>
  <c:externalData r:id="rId1">
    <c:autoUpdate val="0"/>
  </c:externalData>
</c:chartSpace>
</file>

<file path=ppt/charts/chart4.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p>
        </c:rich>
      </c:tx>
      <c:layout>
        <c:manualLayout>
          <c:xMode val="edge"/>
          <c:yMode val="edge"/>
          <c:x val="0.49493709206581116"/>
          <c:y val="0.019316859543323517"/>
        </c:manualLayout>
      </c:layout>
      <c:overlay val="0"/>
      <c:spPr>
        <a:noFill/>
        <a:ln w="25383">
          <a:noFill/>
        </a:ln>
      </c:spPr>
    </c:title>
    <c:autoTitleDeleted val="0"/>
    <c:plotArea>
      <c:layout>
        <c:manualLayout>
          <c:layoutTarget val="inner"/>
          <c:xMode val="edge"/>
          <c:yMode val="edge"/>
          <c:x val="0.0746835470199585"/>
          <c:y val="0.0014858840731903911"/>
          <c:w val="0.851898729801178"/>
          <c:h val="1"/>
        </c:manualLayout>
      </c:layout>
      <c:pieChart>
        <c:varyColors val="0"/>
        <c:ser>
          <c:idx val="0"/>
          <c:order val="0"/>
          <c:spPr>
            <a:solidFill>
              <a:srgbClr val="2C2C2C"/>
            </a:solidFill>
            <a:ln w="25383">
              <a:noFill/>
            </a:ln>
          </c:spPr>
          <c:dPt>
            <c:idx val="0"/>
            <c:invertIfNegative val="1"/>
            <c:spPr>
              <a:solidFill>
                <a:schemeClr val="accent4">
                  <a:lumMod val="50000"/>
                </a:schemeClr>
              </a:solidFill>
              <a:ln w="25383">
                <a:noFill/>
              </a:ln>
            </c:spPr>
          </c:dPt>
          <c:dPt>
            <c:idx val="1"/>
            <c:invertIfNegative val="1"/>
            <c:spPr>
              <a:solidFill>
                <a:schemeClr val="accent4"/>
              </a:solidFill>
              <a:ln w="25383">
                <a:noFill/>
              </a:ln>
            </c:spPr>
          </c:dPt>
          <c:dLbls>
            <c:delete val="1"/>
            <c:extLst/>
          </c:dLbls>
          <c:val>
            <c:numRef>
              <c:f>Sheet1!$B$2:$C$2</c:f>
              <c:numCache>
                <c:formatCode>General</c:formatCode>
                <c:ptCount val="2"/>
                <c:pt idx="0">
                  <c:v>70</c:v>
                </c:pt>
                <c:pt idx="1">
                  <c:v>30</c:v>
                </c:pt>
              </c:numCache>
            </c:numRef>
          </c:val>
          <c:extLst>
            <c:ext xmlns:c15="http://schemas.microsoft.com/office/drawing/2012/chart" uri="{02D57815-91ED-43cb-92C2-25804820EDAC}">
              <c15:filteredCategoryTitle>
                <c15:cat>
                  <c:numRef>
                    <c:extLst>
                      <c:ext uri="{02D57815-91ED-43cb-92C2-25804820EDAC}">
                        <c15:formulaRef>
                          <c15:sqref>Sheet1!$B$1:$C$1</c15:sqref>
                        </c15:formulaRef>
                      </c:ext>
                    </c:extLst>
                    <c:numCache>
                      <c:formatCode>General</c:formatCode>
                      <c:ptCount val="2"/>
                      <c:pt idx="0">
                        <c:v>2013</c:v>
                      </c:pt>
                      <c:pt idx="1">
                        <c:v>2014</c:v>
                      </c:pt>
                    </c:numCache>
                  </c:numRef>
                </c15:cat>
              </c15:filteredCategoryTitle>
            </c:ext>
          </c:extLst>
        </c:ser>
        <c:dLbls>
          <c:showLegendKey val="0"/>
          <c:showVal val="0"/>
          <c:showCatName val="0"/>
          <c:showSerName val="0"/>
          <c:showPercent val="0"/>
          <c:showBubbleSize val="0"/>
          <c:showLeaderLines val="0"/>
        </c:dLbls>
        <c:firstSliceAng/>
      </c:pieChart>
      <c:spPr>
        <a:noFill/>
        <a:ln w="25383">
          <a:noFill/>
        </a:ln>
      </c:spPr>
    </c:plotArea>
    <c:plotVisOnly val="1"/>
    <c:dispBlanksAs/>
    <c:showDLblsOverMax val="0"/>
  </c:chart>
  <c:spPr>
    <a:noFill/>
    <a:ln>
      <a:noFill/>
    </a:ln>
  </c:spPr>
  <c:txPr>
    <a:bodyPr/>
    <a:p>
      <a:pPr>
        <a:defRPr lang="zh-CN" sz="3000" b="0" i="0" u="none" strike="noStrike" baseline="0" smtId="4294967295">
          <a:solidFill>
            <a:srgbClr val="000000"/>
          </a:solidFill>
          <a:latin typeface="Arial" panose="020b0604020202020204" pitchFamily="34" charset="0"/>
          <a:ea typeface="微软雅黑" panose="020b0503020204020204" charset="-122"/>
          <a:cs typeface="Gill Sans"/>
          <a:sym typeface="Arial" panose="020b0604020202020204" pitchFamily="34" charset="0"/>
        </a:defRPr>
      </a:pPr>
      <a:endParaRPr lang="zh-CN" sz="3000" b="0" i="0" u="none" strike="noStrike" baseline="0" smtId="4294967295">
        <a:solidFill>
          <a:srgbClr val="000000"/>
        </a:solidFill>
        <a:latin typeface="Arial" panose="020b0604020202020204" pitchFamily="34" charset="0"/>
        <a:ea typeface="微软雅黑" panose="020b0503020204020204" charset="-122"/>
        <a:cs typeface="Gill Sans"/>
        <a:sym typeface="Arial" panose="020b0604020202020204" pitchFamily="34" charset="0"/>
      </a:endParaRPr>
    </a:p>
  </c:txPr>
  <c:externalData r:id="rId1">
    <c:autoUpdate val="0"/>
  </c:externalData>
</c:chartSpace>
</file>

<file path=ppt/notesMasters/_rels/notesMaster1.xml.rels>&#65279;<?xml version="1.0" encoding="utf-8" standalone="yes"?><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
            </a:fld>
            <a:endParaRPr lang="zh-CN" altLang="en-US"/>
          </a:p>
        </p:txBody>
      </p:sp>
      <p:sp>
        <p:nvSpPr>
          <p:cNvPr id="4" name="幻灯片图像占位符 3"/>
          <p:cNvSpPr>
            <a:spLocks noGrp="1" noRot="1" noChangeAspect="1"/>
          </p:cNvSpPr>
          <p:nvPr>
            <p:ph type="sldImg" idx="2"/>
          </p:nvPr>
        </p:nvSpPr>
        <p:spPr>
          <a:xfrm>
            <a:off x="482121" y="1279287"/>
            <a:ext cx="6139502" cy="3454075"/>
          </a:xfrm>
          <a:prstGeom prst="rect">
            <a:avLst/>
          </a:prstGeom>
          <a:noFill/>
          <a:ln w="12700">
            <a:solidFill>
              <a:prstClr val="black"/>
            </a:solidFill>
          </a:ln>
        </p:spPr>
      </p:sp>
      <p:sp>
        <p:nvSpPr>
          <p:cNvPr id="5" name="备注占位符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9.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20.xml.rels>&#65279;<?xml version="1.0" encoding="utf-8" standalone="yes"?><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21.xml.rels>&#65279;<?xml version="1.0" encoding="utf-8" standalone="yes"?><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22.xml.rels>&#65279;<?xml version="1.0" encoding="utf-8" standalone="yes"?><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s>
</file>

<file path=ppt/notesSlides/_rels/notesSlide23.xml.rels>&#65279;<?xml version="1.0" encoding="utf-8" standalone="yes"?><Relationships xmlns="http://schemas.openxmlformats.org/package/2006/relationships"><Relationship Id="rId1" Type="http://schemas.openxmlformats.org/officeDocument/2006/relationships/slide" Target="../slides/slide23.xml" /><Relationship Id="rId2" Type="http://schemas.openxmlformats.org/officeDocument/2006/relationships/notesMaster" Target="../notesMasters/notesMaster1.xml" /></Relationships>
</file>

<file path=ppt/notesSlides/_rels/notesSlide24.xml.rels>&#65279;<?xml version="1.0" encoding="utf-8" standalone="yes"?><Relationships xmlns="http://schemas.openxmlformats.org/package/2006/relationships"><Relationship Id="rId1" Type="http://schemas.openxmlformats.org/officeDocument/2006/relationships/slide" Target="../slides/slide24.xml" /><Relationship Id="rId2" Type="http://schemas.openxmlformats.org/officeDocument/2006/relationships/notesMaster" Target="../notesMasters/notesMaster1.xml" /></Relationships>
</file>

<file path=ppt/notesSlides/_rels/notesSlide25.xml.rels>&#65279;<?xml version="1.0" encoding="utf-8" standalone="yes"?><Relationships xmlns="http://schemas.openxmlformats.org/package/2006/relationships"><Relationship Id="rId1" Type="http://schemas.openxmlformats.org/officeDocument/2006/relationships/slide" Target="../slides/slide25.xml" /><Relationship Id="rId2" Type="http://schemas.openxmlformats.org/officeDocument/2006/relationships/notesMaster" Target="../notesMasters/notesMaster1.xml" /></Relationships>
</file>

<file path=ppt/notesSlides/_rels/notesSlide26.xml.rels>&#65279;<?xml version="1.0" encoding="utf-8" standalone="yes"?><Relationships xmlns="http://schemas.openxmlformats.org/package/2006/relationships"><Relationship Id="rId1" Type="http://schemas.openxmlformats.org/officeDocument/2006/relationships/slide" Target="../slides/slide26.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6955A8-62FB-E247-BFB6-6D96B50CB5D7}" type="slidenum">
              <a:rPr lang="en-US" smtClean="0"/>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a:ea typeface="宋体" panose="02010600030101010101" pitchFamily="2" charset="-122"/>
              </a:rPr>
              <a:t>25</a:t>
            </a:fld>
            <a:endParaRPr lang="zh-CN" altLang="en-US" sz="1200">
              <a:solidFill>
                <a:srgbClr val="000000"/>
              </a:solidFill>
              <a:latin typeface="Calibri"/>
              <a:ea typeface="宋体" panose="02010600030101010101" pitchFamily="2" charset="-122"/>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2913460" y="6513910"/>
            <a:ext cx="2228850" cy="344090"/>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900">
                <a:solidFill>
                  <a:srgbClr val="000000"/>
                </a:solidFill>
                <a:latin typeface="Calibri"/>
                <a:ea typeface="宋体" panose="02010600030101010101" pitchFamily="2" charset="-122"/>
              </a:rPr>
              <a:t>26</a:t>
            </a:fld>
            <a:endParaRPr lang="zh-CN" altLang="en-US" sz="900">
              <a:solidFill>
                <a:srgbClr val="000000"/>
              </a:solidFill>
              <a:latin typeface="Calibri"/>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9</a:t>
            </a:fld>
            <a:endParaRPr lang="zh-CN" altLang="en-US"/>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tags" Target="../tags/tag1.xml" /><Relationship Id="rId2" Type="http://schemas.openxmlformats.org/officeDocument/2006/relationships/tags" Target="../tags/tag2.xml" /><Relationship Id="rId3" Type="http://schemas.openxmlformats.org/officeDocument/2006/relationships/tags" Target="../tags/tag3.xml" /><Relationship Id="rId4" Type="http://schemas.openxmlformats.org/officeDocument/2006/relationships/tags" Target="../tags/tag4.xml" /><Relationship Id="rId5" Type="http://schemas.openxmlformats.org/officeDocument/2006/relationships/tags" Target="../tags/tag5.xml" /><Relationship Id="rId6" Type="http://schemas.openxmlformats.org/officeDocument/2006/relationships/slideMaster" Target="../slideMasters/slideMaster2.xml" /></Relationships>
</file>

<file path=ppt/slideLayouts/_rels/slideLayout13.xml.rels>&#65279;<?xml version="1.0" encoding="utf-8" standalone="yes"?><Relationships xmlns="http://schemas.openxmlformats.org/package/2006/relationships"><Relationship Id="rId1" Type="http://schemas.openxmlformats.org/officeDocument/2006/relationships/tags" Target="../tags/tag6.xml" /><Relationship Id="rId2" Type="http://schemas.openxmlformats.org/officeDocument/2006/relationships/tags" Target="../tags/tag7.xml" /><Relationship Id="rId3" Type="http://schemas.openxmlformats.org/officeDocument/2006/relationships/tags" Target="../tags/tag8.xml" /><Relationship Id="rId4" Type="http://schemas.openxmlformats.org/officeDocument/2006/relationships/tags" Target="../tags/tag9.xml" /><Relationship Id="rId5" Type="http://schemas.openxmlformats.org/officeDocument/2006/relationships/tags" Target="../tags/tag10.xml" /><Relationship Id="rId6" Type="http://schemas.openxmlformats.org/officeDocument/2006/relationships/slideMaster" Target="../slideMasters/slideMaster2.xml" /></Relationships>
</file>

<file path=ppt/slideLayouts/_rels/slideLayout14.xml.rels>&#65279;<?xml version="1.0" encoding="utf-8" standalone="yes"?><Relationships xmlns="http://schemas.openxmlformats.org/package/2006/relationships"><Relationship Id="rId1" Type="http://schemas.openxmlformats.org/officeDocument/2006/relationships/tags" Target="../tags/tag11.xml" /><Relationship Id="rId2" Type="http://schemas.openxmlformats.org/officeDocument/2006/relationships/tags" Target="../tags/tag12.xml" /><Relationship Id="rId3" Type="http://schemas.openxmlformats.org/officeDocument/2006/relationships/tags" Target="../tags/tag13.xml" /><Relationship Id="rId4" Type="http://schemas.openxmlformats.org/officeDocument/2006/relationships/tags" Target="../tags/tag14.xml" /><Relationship Id="rId5" Type="http://schemas.openxmlformats.org/officeDocument/2006/relationships/tags" Target="../tags/tag15.xml" /><Relationship Id="rId6" Type="http://schemas.openxmlformats.org/officeDocument/2006/relationships/slideMaster" Target="../slideMasters/slideMaster2.xml" /></Relationships>
</file>

<file path=ppt/slideLayouts/_rels/slideLayout15.xml.rels>&#65279;<?xml version="1.0" encoding="utf-8" standalone="yes"?><Relationships xmlns="http://schemas.openxmlformats.org/package/2006/relationships"><Relationship Id="rId1" Type="http://schemas.openxmlformats.org/officeDocument/2006/relationships/tags" Target="../tags/tag16.xml" /><Relationship Id="rId2" Type="http://schemas.openxmlformats.org/officeDocument/2006/relationships/tags" Target="../tags/tag17.xml" /><Relationship Id="rId3" Type="http://schemas.openxmlformats.org/officeDocument/2006/relationships/tags" Target="../tags/tag18.xml" /><Relationship Id="rId4" Type="http://schemas.openxmlformats.org/officeDocument/2006/relationships/tags" Target="../tags/tag19.xml" /><Relationship Id="rId5" Type="http://schemas.openxmlformats.org/officeDocument/2006/relationships/tags" Target="../tags/tag20.xml" /><Relationship Id="rId6" Type="http://schemas.openxmlformats.org/officeDocument/2006/relationships/tags" Target="../tags/tag21.xml" /><Relationship Id="rId7" Type="http://schemas.openxmlformats.org/officeDocument/2006/relationships/slideMaster" Target="../slideMasters/slideMaster2.xml" /></Relationships>
</file>

<file path=ppt/slideLayouts/_rels/slideLayout16.xml.rels>&#65279;<?xml version="1.0" encoding="utf-8" standalone="yes"?><Relationships xmlns="http://schemas.openxmlformats.org/package/2006/relationships"><Relationship Id="rId1" Type="http://schemas.openxmlformats.org/officeDocument/2006/relationships/tags" Target="../tags/tag22.xml" /><Relationship Id="rId2" Type="http://schemas.openxmlformats.org/officeDocument/2006/relationships/tags" Target="../tags/tag23.xml" /><Relationship Id="rId3" Type="http://schemas.openxmlformats.org/officeDocument/2006/relationships/tags" Target="../tags/tag24.xml" /><Relationship Id="rId4" Type="http://schemas.openxmlformats.org/officeDocument/2006/relationships/tags" Target="../tags/tag25.xml" /><Relationship Id="rId5" Type="http://schemas.openxmlformats.org/officeDocument/2006/relationships/tags" Target="../tags/tag26.xml" /><Relationship Id="rId6" Type="http://schemas.openxmlformats.org/officeDocument/2006/relationships/tags" Target="../tags/tag27.xml" /><Relationship Id="rId7" Type="http://schemas.openxmlformats.org/officeDocument/2006/relationships/tags" Target="../tags/tag28.xml" /><Relationship Id="rId8" Type="http://schemas.openxmlformats.org/officeDocument/2006/relationships/tags" Target="../tags/tag29.xml" /><Relationship Id="rId9" Type="http://schemas.openxmlformats.org/officeDocument/2006/relationships/slideMaster" Target="../slideMasters/slideMaster2.xml" /></Relationships>
</file>

<file path=ppt/slideLayouts/_rels/slideLayout17.xml.rels>&#65279;<?xml version="1.0" encoding="utf-8" standalone="yes"?><Relationships xmlns="http://schemas.openxmlformats.org/package/2006/relationships"><Relationship Id="rId1" Type="http://schemas.openxmlformats.org/officeDocument/2006/relationships/tags" Target="../tags/tag30.xml" /><Relationship Id="rId2" Type="http://schemas.openxmlformats.org/officeDocument/2006/relationships/tags" Target="../tags/tag31.xml" /><Relationship Id="rId3" Type="http://schemas.openxmlformats.org/officeDocument/2006/relationships/tags" Target="../tags/tag32.xml" /><Relationship Id="rId4" Type="http://schemas.openxmlformats.org/officeDocument/2006/relationships/tags" Target="../tags/tag33.xml" /><Relationship Id="rId5" Type="http://schemas.openxmlformats.org/officeDocument/2006/relationships/slideMaster" Target="../slideMasters/slideMaster2.xml" /></Relationships>
</file>

<file path=ppt/slideLayouts/_rels/slideLayout18.xml.rels>&#65279;<?xml version="1.0" encoding="utf-8" standalone="yes"?><Relationships xmlns="http://schemas.openxmlformats.org/package/2006/relationships"><Relationship Id="rId1" Type="http://schemas.openxmlformats.org/officeDocument/2006/relationships/tags" Target="../tags/tag34.xml" /><Relationship Id="rId2" Type="http://schemas.openxmlformats.org/officeDocument/2006/relationships/tags" Target="../tags/tag35.xml" /><Relationship Id="rId3" Type="http://schemas.openxmlformats.org/officeDocument/2006/relationships/tags" Target="../tags/tag36.xml" /><Relationship Id="rId4" Type="http://schemas.openxmlformats.org/officeDocument/2006/relationships/slideMaster" Target="../slideMasters/slideMaster2.xml" /></Relationships>
</file>

<file path=ppt/slideLayouts/_rels/slideLayout19.xml.rels>&#65279;<?xml version="1.0" encoding="utf-8" standalone="yes"?><Relationships xmlns="http://schemas.openxmlformats.org/package/2006/relationships"><Relationship Id="rId1" Type="http://schemas.openxmlformats.org/officeDocument/2006/relationships/tags" Target="../tags/tag37.xml" /><Relationship Id="rId2" Type="http://schemas.openxmlformats.org/officeDocument/2006/relationships/tags" Target="../tags/tag38.xml" /><Relationship Id="rId3" Type="http://schemas.openxmlformats.org/officeDocument/2006/relationships/tags" Target="../tags/tag39.xml" /><Relationship Id="rId4" Type="http://schemas.openxmlformats.org/officeDocument/2006/relationships/tags" Target="../tags/tag40.xml" /><Relationship Id="rId5" Type="http://schemas.openxmlformats.org/officeDocument/2006/relationships/tags" Target="../tags/tag41.xml" /><Relationship Id="rId6" Type="http://schemas.openxmlformats.org/officeDocument/2006/relationships/tags" Target="../tags/tag42.xml" /><Relationship Id="rId7" Type="http://schemas.openxmlformats.org/officeDocument/2006/relationships/slideMaster" Target="../slideMasters/slideMaster2.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tags" Target="../tags/tag43.xml" /><Relationship Id="rId2" Type="http://schemas.openxmlformats.org/officeDocument/2006/relationships/tags" Target="../tags/tag44.xml" /><Relationship Id="rId3" Type="http://schemas.openxmlformats.org/officeDocument/2006/relationships/tags" Target="../tags/tag45.xml" /><Relationship Id="rId4" Type="http://schemas.openxmlformats.org/officeDocument/2006/relationships/tags" Target="../tags/tag46.xml" /><Relationship Id="rId5" Type="http://schemas.openxmlformats.org/officeDocument/2006/relationships/tags" Target="../tags/tag47.xml" /><Relationship Id="rId6" Type="http://schemas.openxmlformats.org/officeDocument/2006/relationships/slideMaster" Target="../slideMasters/slideMaster2.xml" /></Relationships>
</file>

<file path=ppt/slideLayouts/_rels/slideLayout21.xml.rels>&#65279;<?xml version="1.0" encoding="utf-8" standalone="yes"?><Relationships xmlns="http://schemas.openxmlformats.org/package/2006/relationships"><Relationship Id="rId1" Type="http://schemas.openxmlformats.org/officeDocument/2006/relationships/tags" Target="../tags/tag48.xml" /><Relationship Id="rId2" Type="http://schemas.openxmlformats.org/officeDocument/2006/relationships/tags" Target="../tags/tag49.xml" /><Relationship Id="rId3" Type="http://schemas.openxmlformats.org/officeDocument/2006/relationships/tags" Target="../tags/tag50.xml" /><Relationship Id="rId4" Type="http://schemas.openxmlformats.org/officeDocument/2006/relationships/tags" Target="../tags/tag51.xml" /><Relationship Id="rId5" Type="http://schemas.openxmlformats.org/officeDocument/2006/relationships/slideMaster" Target="../slideMasters/slideMaster2.xml" /></Relationships>
</file>

<file path=ppt/slideLayouts/_rels/slideLayout22.xml.rels>&#65279;<?xml version="1.0" encoding="utf-8" standalone="yes"?><Relationships xmlns="http://schemas.openxmlformats.org/package/2006/relationships"><Relationship Id="rId1" Type="http://schemas.openxmlformats.org/officeDocument/2006/relationships/tags" Target="../tags/tag52.xml" /><Relationship Id="rId2" Type="http://schemas.openxmlformats.org/officeDocument/2006/relationships/tags" Target="../tags/tag53.xml" /><Relationship Id="rId3" Type="http://schemas.openxmlformats.org/officeDocument/2006/relationships/tags" Target="../tags/tag54.xml" /><Relationship Id="rId4" Type="http://schemas.openxmlformats.org/officeDocument/2006/relationships/tags" Target="../tags/tag55.xml" /><Relationship Id="rId5" Type="http://schemas.openxmlformats.org/officeDocument/2006/relationships/tags" Target="../tags/tag56.xml" /><Relationship Id="rId6" Type="http://schemas.openxmlformats.org/officeDocument/2006/relationships/slideMaster" Target="../slideMasters/slideMaster2.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143000" y="841920"/>
            <a:ext cx="6858000" cy="1791013"/>
          </a:xfrm>
        </p:spPr>
        <p:txBody>
          <a:bodyPr anchor="b"/>
          <a:lstStyle>
            <a:lvl1pPr algn="ctr">
              <a:defRPr sz="45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143000" y="2702001"/>
            <a:ext cx="6858000" cy="1242039"/>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8035" indent="0" algn="ctr">
              <a:buNone/>
              <a:defRPr sz="1200"/>
            </a:lvl7pPr>
            <a:lvl8pPr marL="2400935" indent="0" algn="ctr">
              <a:buNone/>
              <a:defRPr sz="1200"/>
            </a:lvl8pPr>
            <a:lvl9pPr marL="2743835" indent="0" algn="ctr">
              <a:buNone/>
              <a:defRPr sz="12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
            </a:fld>
            <a:endParaRPr lang="zh-CN" alt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Only" preserve="1">
  <p:cSld name="内容">
    <p:spTree>
      <p:nvGrpSpPr>
        <p:cNvPr id="1" name=""/>
        <p:cNvGrpSpPr/>
        <p:nvPr/>
      </p:nvGrpSpPr>
      <p:grpSpPr>
        <a:xfrm>
          <a:off x="0" y="0"/>
          <a:ext cx="0" cy="0"/>
        </a:xfrm>
      </p:grpSpPr>
      <p:sp>
        <p:nvSpPr>
          <p:cNvPr id="2" name="内容占位符 1"/>
          <p:cNvSpPr>
            <a:spLocks noGrp="1"/>
          </p:cNvSpPr>
          <p:nvPr>
            <p:ph/>
          </p:nvPr>
        </p:nvSpPr>
        <p:spPr>
          <a:xfrm>
            <a:off x="628650" y="273892"/>
            <a:ext cx="7886700" cy="4359642"/>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
            </a:fld>
            <a:endParaRPr lang="zh-CN" alt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First Slide">
    <p:spTree>
      <p:nvGrpSpPr>
        <p:cNvPr id="1" name=""/>
        <p:cNvGrpSpPr/>
        <p:nvPr/>
      </p:nvGrpSpPr>
      <p:grpSpPr>
        <a:xfrm>
          <a:off x="0" y="0"/>
          <a:ext cx="0" cy="0"/>
        </a:xfrm>
      </p:grpSpPr>
      <p:sp>
        <p:nvSpPr>
          <p:cNvPr id="15" name="Picture Placeholder 2"/>
          <p:cNvSpPr>
            <a:spLocks noGrp="1"/>
          </p:cNvSpPr>
          <p:nvPr>
            <p:ph type="pic" sz="quarter" idx="17"/>
          </p:nvPr>
        </p:nvSpPr>
        <p:spPr>
          <a:xfrm>
            <a:off x="3048000" y="331528"/>
            <a:ext cx="3276600" cy="2313078"/>
          </a:xfrm>
          <a:custGeom>
            <a:rect l="l" t="t" r="r" b="b"/>
            <a:pathLst>
              <a:path w="3276600" h="3124200">
                <a:moveTo>
                  <a:pt x="3028950" y="0"/>
                </a:moveTo>
                <a:cubicBezTo>
                  <a:pt x="3165723" y="0"/>
                  <a:pt x="3276600" y="110877"/>
                  <a:pt x="3276600" y="247650"/>
                </a:cubicBezTo>
                <a:lnTo>
                  <a:pt x="3276600" y="2876550"/>
                </a:lnTo>
                <a:cubicBezTo>
                  <a:pt x="3276600" y="3013323"/>
                  <a:pt x="3165723" y="3124200"/>
                  <a:pt x="3028950" y="3124200"/>
                </a:cubicBezTo>
                <a:cubicBezTo>
                  <a:pt x="2892177" y="3124200"/>
                  <a:pt x="2781300" y="3013323"/>
                  <a:pt x="2781300" y="2876550"/>
                </a:cubicBezTo>
                <a:lnTo>
                  <a:pt x="2781300" y="247650"/>
                </a:lnTo>
                <a:cubicBezTo>
                  <a:pt x="2781300" y="110877"/>
                  <a:pt x="2892177" y="0"/>
                  <a:pt x="3028950" y="0"/>
                </a:cubicBezTo>
                <a:close/>
                <a:moveTo>
                  <a:pt x="2317750" y="0"/>
                </a:moveTo>
                <a:cubicBezTo>
                  <a:pt x="2454523" y="0"/>
                  <a:pt x="2565400" y="110877"/>
                  <a:pt x="2565400" y="247650"/>
                </a:cubicBezTo>
                <a:lnTo>
                  <a:pt x="2565400" y="2876550"/>
                </a:lnTo>
                <a:cubicBezTo>
                  <a:pt x="2565400" y="3013323"/>
                  <a:pt x="2454523" y="3124200"/>
                  <a:pt x="2317750" y="3124200"/>
                </a:cubicBezTo>
                <a:cubicBezTo>
                  <a:pt x="2180977" y="3124200"/>
                  <a:pt x="2070100" y="3013323"/>
                  <a:pt x="2070100" y="2876550"/>
                </a:cubicBezTo>
                <a:lnTo>
                  <a:pt x="2070100" y="247650"/>
                </a:lnTo>
                <a:cubicBezTo>
                  <a:pt x="2070100" y="110877"/>
                  <a:pt x="2180977" y="0"/>
                  <a:pt x="2317750" y="0"/>
                </a:cubicBezTo>
                <a:close/>
                <a:moveTo>
                  <a:pt x="1606550" y="0"/>
                </a:moveTo>
                <a:cubicBezTo>
                  <a:pt x="1743323" y="0"/>
                  <a:pt x="1854200" y="110877"/>
                  <a:pt x="1854200" y="247650"/>
                </a:cubicBezTo>
                <a:lnTo>
                  <a:pt x="1854200" y="2876550"/>
                </a:lnTo>
                <a:cubicBezTo>
                  <a:pt x="1854200" y="3013323"/>
                  <a:pt x="1743323" y="3124200"/>
                  <a:pt x="1606550" y="3124200"/>
                </a:cubicBezTo>
                <a:cubicBezTo>
                  <a:pt x="1469777" y="3124200"/>
                  <a:pt x="1358900" y="3013323"/>
                  <a:pt x="1358900" y="2876550"/>
                </a:cubicBezTo>
                <a:lnTo>
                  <a:pt x="1358900" y="247650"/>
                </a:lnTo>
                <a:cubicBezTo>
                  <a:pt x="1358900" y="110877"/>
                  <a:pt x="1469777" y="0"/>
                  <a:pt x="1606550" y="0"/>
                </a:cubicBezTo>
                <a:close/>
                <a:moveTo>
                  <a:pt x="958850" y="0"/>
                </a:moveTo>
                <a:cubicBezTo>
                  <a:pt x="1095623" y="0"/>
                  <a:pt x="1206500" y="110877"/>
                  <a:pt x="1206500" y="247650"/>
                </a:cubicBezTo>
                <a:lnTo>
                  <a:pt x="1206500" y="2876550"/>
                </a:lnTo>
                <a:cubicBezTo>
                  <a:pt x="1206500" y="3013323"/>
                  <a:pt x="1095623" y="3124200"/>
                  <a:pt x="958850" y="3124200"/>
                </a:cubicBezTo>
                <a:cubicBezTo>
                  <a:pt x="822077" y="3124200"/>
                  <a:pt x="711200" y="3013323"/>
                  <a:pt x="711200" y="2876550"/>
                </a:cubicBezTo>
                <a:lnTo>
                  <a:pt x="711200" y="247650"/>
                </a:lnTo>
                <a:cubicBezTo>
                  <a:pt x="711200" y="110877"/>
                  <a:pt x="822077" y="0"/>
                  <a:pt x="958850" y="0"/>
                </a:cubicBezTo>
                <a:close/>
                <a:moveTo>
                  <a:pt x="247650" y="0"/>
                </a:moveTo>
                <a:cubicBezTo>
                  <a:pt x="384423" y="0"/>
                  <a:pt x="495300" y="110877"/>
                  <a:pt x="495300" y="247650"/>
                </a:cubicBezTo>
                <a:lnTo>
                  <a:pt x="495300" y="2876550"/>
                </a:lnTo>
                <a:cubicBezTo>
                  <a:pt x="495300" y="3013323"/>
                  <a:pt x="384423" y="3124200"/>
                  <a:pt x="247650" y="3124200"/>
                </a:cubicBezTo>
                <a:cubicBezTo>
                  <a:pt x="110877" y="3124200"/>
                  <a:pt x="0" y="3013323"/>
                  <a:pt x="0" y="2876550"/>
                </a:cubicBezTo>
                <a:lnTo>
                  <a:pt x="0" y="247650"/>
                </a:lnTo>
                <a:cubicBezTo>
                  <a:pt x="0" y="110877"/>
                  <a:pt x="110877" y="0"/>
                  <a:pt x="247650" y="0"/>
                </a:cubicBezTo>
                <a:close/>
              </a:path>
            </a:pathLst>
          </a:custGeom>
          <a:effectLst/>
        </p:spPr>
        <p:txBody>
          <a:bodyPr vert="horz" lIns="95057" tIns="47529" rIns="95057" bIns="47529"/>
          <a:lstStyle>
            <a:lvl1pPr marL="0" indent="0" algn="ctr">
              <a:buNone/>
              <a:defRPr sz="810">
                <a:solidFill>
                  <a:srgbClr val="7F7F7F"/>
                </a:solidFill>
                <a:latin typeface="Lato Regular"/>
                <a:cs typeface="Lato Regular"/>
              </a:defRPr>
            </a:lvl1pPr>
          </a:lstStyle>
          <a:p>
            <a:endParaRPr lang="en-US"/>
          </a:p>
        </p:txBody>
      </p:sp>
      <p:sp>
        <p:nvSpPr>
          <p:cNvPr id="8" name="Text Placeholder 7"/>
          <p:cNvSpPr>
            <a:spLocks noGrp="1"/>
          </p:cNvSpPr>
          <p:nvPr>
            <p:ph type="body" sz="quarter" idx="10" hasCustomPrompt="1"/>
          </p:nvPr>
        </p:nvSpPr>
        <p:spPr>
          <a:xfrm>
            <a:off x="2966029" y="2851588"/>
            <a:ext cx="3383973" cy="323892"/>
          </a:xfrm>
          <a:prstGeom prst="rect">
            <a:avLst/>
          </a:prstGeom>
        </p:spPr>
        <p:txBody>
          <a:bodyPr vert="horz" lIns="0" tIns="40504" rIns="0" bIns="40504" anchor="ctr"/>
          <a:lstStyle>
            <a:lvl1pPr marL="0" indent="0" algn="ctr">
              <a:lnSpc>
                <a:spcPct val="100000"/>
              </a:lnSpc>
              <a:spcBef>
                <a:spcPct val="0"/>
              </a:spcBef>
              <a:buNone/>
              <a:defRPr sz="3150" b="1">
                <a:solidFill>
                  <a:schemeClr val="bg1"/>
                </a:solidFill>
                <a:latin typeface="Lato Hairline"/>
                <a:cs typeface="Lato Hairline"/>
              </a:defRPr>
            </a:lvl1pPr>
          </a:lstStyle>
          <a:p>
            <a:pPr lvl="0"/>
            <a:r>
              <a:rPr lang="es-ES_tradnl"/>
              <a:t>TITLE HERE</a:t>
            </a:r>
            <a:endParaRPr lang="es-ES_tradnl"/>
          </a:p>
        </p:txBody>
      </p:sp>
      <p:sp>
        <p:nvSpPr>
          <p:cNvPr id="9" name="Text Placeholder 7"/>
          <p:cNvSpPr>
            <a:spLocks noGrp="1"/>
          </p:cNvSpPr>
          <p:nvPr>
            <p:ph type="body" sz="quarter" idx="11" hasCustomPrompt="1"/>
          </p:nvPr>
        </p:nvSpPr>
        <p:spPr>
          <a:xfrm>
            <a:off x="2966029" y="3289513"/>
            <a:ext cx="3383973" cy="171368"/>
          </a:xfrm>
          <a:prstGeom prst="rect">
            <a:avLst/>
          </a:prstGeom>
        </p:spPr>
        <p:txBody>
          <a:bodyPr vert="horz" lIns="0" tIns="40504" rIns="0" bIns="40504" anchor="ctr"/>
          <a:lstStyle>
            <a:lvl1pPr marL="0" indent="0" algn="ctr">
              <a:lnSpc>
                <a:spcPct val="100000"/>
              </a:lnSpc>
              <a:spcBef>
                <a:spcPct val="0"/>
              </a:spcBef>
              <a:spcAft>
                <a:spcPct val="0"/>
              </a:spcAft>
              <a:buNone/>
              <a:defRPr sz="1350" b="0">
                <a:solidFill>
                  <a:schemeClr val="accent3"/>
                </a:solidFill>
                <a:latin typeface="Lato Light"/>
                <a:cs typeface="Lato Light"/>
              </a:defRPr>
            </a:lvl1pPr>
          </a:lstStyle>
          <a:p>
            <a:pPr lvl="0"/>
            <a:r>
              <a:rPr lang="es-ES_tradnl" err="1"/>
              <a:t>Ultimate Powerpoint Template</a:t>
            </a:r>
            <a:endParaRPr lang="es-ES_tradnl"/>
          </a:p>
        </p:txBody>
      </p:sp>
      <p:sp>
        <p:nvSpPr>
          <p:cNvPr id="10" name="Text Placeholder 2"/>
          <p:cNvSpPr>
            <a:spLocks noGrp="1"/>
          </p:cNvSpPr>
          <p:nvPr>
            <p:ph type="body" sz="quarter" idx="16" hasCustomPrompt="1"/>
          </p:nvPr>
        </p:nvSpPr>
        <p:spPr>
          <a:xfrm>
            <a:off x="2981375" y="3614001"/>
            <a:ext cx="3366029" cy="1152852"/>
          </a:xfrm>
          <a:prstGeom prst="rect">
            <a:avLst/>
          </a:prstGeom>
        </p:spPr>
        <p:txBody>
          <a:bodyPr vert="horz" lIns="0" tIns="0" rIns="0" bIns="0"/>
          <a:lstStyle>
            <a:lvl1pPr marL="0" indent="0" algn="ctr">
              <a:lnSpc>
                <a:spcPct val="130000"/>
              </a:lnSpc>
              <a:buNone/>
              <a:defRPr sz="1080">
                <a:solidFill>
                  <a:schemeClr val="tx1">
                    <a:lumMod val="50000"/>
                    <a:lumOff val="50000"/>
                  </a:schemeClr>
                </a:solidFill>
                <a:latin typeface="Lato Regular"/>
                <a:cs typeface="Lato Regular"/>
              </a:defRPr>
            </a:lvl1pPr>
          </a:lstStyle>
          <a:p>
            <a:pPr lvl="0"/>
            <a:r>
              <a:rPr lang="en-US" err="1"/>
              <a:t>Lorem ipsum dolor sit amet, consectetur adipiscing elit. Fusce diam tortor, mattis quis dapibus vitae, euismod non purus. Maecenas ut lacus nec mauris feugiat tristique.</a:t>
            </a:r>
            <a:endParaRPr lang="en-US"/>
          </a:p>
        </p:txBody>
      </p:sp>
    </p:spTree>
  </p:cSld>
  <p:clrMapOvr>
    <a:masterClrMapping/>
  </p:clrMapOvr>
  <mc:AlternateContent>
    <mc:Choice xmlns:p14="http://schemas.microsoft.com/office/powerpoint/2010/main" Requires="p14">
      <p:transition spd="med" advTm="2000" p14:dur="700">
        <p:fade/>
      </p:transition>
    </mc:Choice>
    <mc:Fallback>
      <p:transition spd="med" advTm="2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400"/>
                                        <p:tgtEl>
                                          <p:spTgt spid="15"/>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anim calcmode="lin" valueType="num">
                                      <p:cBhvr>
                                        <p:cTn id="16"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9">
                                            <p:txEl>
                                              <p:pRg st="0" end="0"/>
                                            </p:txEl>
                                          </p:spTgt>
                                        </p:tgtEl>
                                        <p:attrNameLst>
                                          <p:attrName>ppt_y</p:attrName>
                                        </p:attrNameLst>
                                      </p:cBhvr>
                                      <p:tavLst>
                                        <p:tav tm="0">
                                          <p:val>
                                            <p:strVal val="#ppt_y+.1"/>
                                          </p:val>
                                        </p:tav>
                                        <p:tav tm="100000">
                                          <p:val>
                                            <p:strVal val="#ppt_y"/>
                                          </p:val>
                                        </p:tav>
                                      </p:tavLst>
                                    </p:anim>
                                  </p:childTnLst>
                                </p:cTn>
                              </p:par>
                              <p:par>
                                <p:cTn id="18" presetID="10" presetClass="entr" presetSubtype="0" fill="hold" grpId="0" nodeType="withEffect">
                                  <p:stCondLst>
                                    <p:cond delay="800"/>
                                  </p:stCondLst>
                                  <p:childTnLst>
                                    <p:set>
                                      <p:cBhvr>
                                        <p:cTn id="19" dur="1" fill="hold">
                                          <p:stCondLst>
                                            <p:cond delay="0"/>
                                          </p:stCondLst>
                                        </p:cTn>
                                        <p:tgtEl>
                                          <p:spTgt spid="10">
                                            <p:txEl>
                                              <p:pRg st="0" end="0"/>
                                            </p:txEl>
                                          </p:spTgt>
                                        </p:tgtEl>
                                        <p:attrNameLst>
                                          <p:attrName>style.visibility</p:attrName>
                                        </p:attrNameLst>
                                      </p:cBhvr>
                                      <p:to>
                                        <p:strVal val="visible"/>
                                      </p:to>
                                    </p:set>
                                    <p:animEffect transition="in" filter="fade">
                                      <p:cBhvr>
                                        <p:cTn id="20"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10" grpId="0" build="p">
        <p:tmplLst>
          <p:tmpl lvl="1">
            <p:tnLst>
              <p:par>
                <p:cTn presetID="10" presetClass="entr" presetSubtype="0" fill="hold" nodeType="withEffect">
                  <p:stCondLst>
                    <p:cond delay="80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custDataLst>
              <p:tags r:id="rId1"/>
            </p:custDataLst>
          </p:nvPr>
        </p:nvSpPr>
        <p:spPr>
          <a:xfrm>
            <a:off x="899100" y="685800"/>
            <a:ext cx="7349400" cy="1927800"/>
          </a:xfrm>
        </p:spPr>
        <p:txBody>
          <a:bodyPr lIns="90000" tIns="46800" rIns="90000" bIns="46800" anchor="b" anchorCtr="0">
            <a:normAutofit/>
          </a:bodyPr>
          <a:lstStyle>
            <a:lvl1pPr algn="ctr">
              <a:defRPr sz="4500"/>
            </a:lvl1pPr>
          </a:lstStyle>
          <a:p>
            <a:r>
              <a:rPr lang="zh-CN" altLang="en-US"/>
              <a:t>单击此处编辑母版标题样式</a:t>
            </a:r>
            <a:endParaRPr lang="zh-CN" altLang="en-US"/>
          </a:p>
        </p:txBody>
      </p:sp>
      <p:sp>
        <p:nvSpPr>
          <p:cNvPr id="3" name="副标题 2"/>
          <p:cNvSpPr>
            <a:spLocks noGrp="1"/>
          </p:cNvSpPr>
          <p:nvPr>
            <p:ph type="subTitle" idx="1"/>
            <p:custDataLst>
              <p:tags r:id="rId2"/>
            </p:custDataLst>
          </p:nvPr>
        </p:nvSpPr>
        <p:spPr>
          <a:xfrm>
            <a:off x="899100" y="2670300"/>
            <a:ext cx="7349400" cy="1104300"/>
          </a:xfrm>
        </p:spPr>
        <p:txBody>
          <a:bodyPr lIns="90000" tIns="46800" rIns="90000" bIns="46800">
            <a:normAutofit/>
          </a:bodyPr>
          <a:lstStyle>
            <a:lvl1pPr marL="0" indent="0" algn="ctr">
              <a:lnSpc>
                <a:spcPct val="110000"/>
              </a:lnSpc>
              <a:buNone/>
              <a:defRPr sz="1800" spc="15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zh-CN" altLang="en-US"/>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456300" y="456300"/>
            <a:ext cx="8226900" cy="5292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2"/>
            </p:custDataLst>
          </p:nvPr>
        </p:nvSpPr>
        <p:spPr>
          <a:xfrm>
            <a:off x="456300" y="1117800"/>
            <a:ext cx="8226900" cy="3569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hasCustomPrompt="1"/>
            <p:custDataLst>
              <p:tags r:id="rId1"/>
            </p:custDataLst>
          </p:nvPr>
        </p:nvSpPr>
        <p:spPr>
          <a:xfrm>
            <a:off x="1493100" y="2886300"/>
            <a:ext cx="5826600" cy="575100"/>
          </a:xfrm>
        </p:spPr>
        <p:txBody>
          <a:bodyPr lIns="90000" tIns="46800" rIns="90000" bIns="46800" anchor="b" anchorCtr="0">
            <a:normAutofit/>
          </a:bodyPr>
          <a:lstStyle>
            <a:lvl1pPr>
              <a:defRPr sz="3300"/>
            </a:lvl1pPr>
          </a:lstStyle>
          <a:p>
            <a:r>
              <a:rPr lang="zh-CN" altLang="en-US"/>
              <a:t>单击此处编辑标题</a:t>
            </a:r>
            <a:endParaRPr lang="zh-CN" altLang="en-US"/>
          </a:p>
        </p:txBody>
      </p:sp>
      <p:sp>
        <p:nvSpPr>
          <p:cNvPr id="3" name="文本占位符 2"/>
          <p:cNvSpPr>
            <a:spLocks noGrp="1"/>
          </p:cNvSpPr>
          <p:nvPr>
            <p:ph type="body" idx="1" hasCustomPrompt="1"/>
            <p:custDataLst>
              <p:tags r:id="rId2"/>
            </p:custDataLst>
          </p:nvPr>
        </p:nvSpPr>
        <p:spPr>
          <a:xfrm>
            <a:off x="1493100" y="3461400"/>
            <a:ext cx="5826600" cy="650700"/>
          </a:xfrm>
        </p:spPr>
        <p:txBody>
          <a:bodyPr lIns="90000" tIns="46800" rIns="90000" bIns="46800">
            <a:normAutofit/>
          </a:bodyPr>
          <a:lstStyle>
            <a:lvl1pPr marL="0" indent="0">
              <a:buNone/>
              <a:defRPr sz="1350">
                <a:solidFill>
                  <a:schemeClr val="tx1">
                    <a:lumMod val="65000"/>
                    <a:lumOff val="35000"/>
                  </a:schemeClr>
                </a:solidFill>
              </a:defRPr>
            </a:lvl1pPr>
            <a:lvl2pPr marL="342900" indent="0">
              <a:buNone/>
              <a:defRPr sz="1200">
                <a:solidFill>
                  <a:schemeClr val="tx1">
                    <a:tint val="75000"/>
                  </a:schemeClr>
                </a:solidFill>
              </a:defRPr>
            </a:lvl2pPr>
            <a:lvl3pPr marL="685800" indent="0">
              <a:buNone/>
              <a:defRPr sz="12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单击此处编辑文本</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456300" y="456300"/>
            <a:ext cx="8226900" cy="5292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2"/>
            </p:custDataLst>
          </p:nvPr>
        </p:nvSpPr>
        <p:spPr>
          <a:xfrm>
            <a:off x="456300" y="1125900"/>
            <a:ext cx="3882600" cy="35613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3"/>
            </p:custDataLst>
          </p:nvPr>
        </p:nvSpPr>
        <p:spPr>
          <a:xfrm>
            <a:off x="4808700" y="1125900"/>
            <a:ext cx="3882600" cy="3561300"/>
          </a:xfrm>
        </p:spPr>
        <p:txBody>
          <a:bodyPr lIns="90000" tIns="46800" rIns="90000" bIns="4680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456300" y="456300"/>
            <a:ext cx="8226900" cy="5292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2"/>
            </p:custDataLst>
          </p:nvPr>
        </p:nvSpPr>
        <p:spPr>
          <a:xfrm>
            <a:off x="456300" y="1071900"/>
            <a:ext cx="4006800" cy="286200"/>
          </a:xfrm>
        </p:spPr>
        <p:txBody>
          <a:bodyPr lIns="101600" tIns="38100" rIns="76200" bIns="38100" anchor="t" anchorCtr="0">
            <a:normAutofit/>
          </a:bodyPr>
          <a:lstStyle>
            <a:lvl1pPr marL="0" indent="0">
              <a:lnSpc>
                <a:spcPct val="100000"/>
              </a:lnSpc>
              <a:buNone/>
              <a:defRPr sz="1500" b="1" spc="150">
                <a:solidFill>
                  <a:schemeClr val="tx1">
                    <a:lumMod val="75000"/>
                    <a:lumOff val="2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单击此处编辑文本</a:t>
            </a:r>
            <a:endParaRPr lang="zh-CN" altLang="en-US"/>
          </a:p>
        </p:txBody>
      </p:sp>
      <p:sp>
        <p:nvSpPr>
          <p:cNvPr id="4" name="内容占位符 3"/>
          <p:cNvSpPr>
            <a:spLocks noGrp="1"/>
          </p:cNvSpPr>
          <p:nvPr>
            <p:ph sz="half" idx="2"/>
            <p:custDataLst>
              <p:tags r:id="rId3"/>
            </p:custDataLst>
          </p:nvPr>
        </p:nvSpPr>
        <p:spPr>
          <a:xfrm>
            <a:off x="456300" y="1390500"/>
            <a:ext cx="4006800" cy="32967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4"/>
            </p:custDataLst>
          </p:nvPr>
        </p:nvSpPr>
        <p:spPr>
          <a:xfrm>
            <a:off x="4676813" y="1066297"/>
            <a:ext cx="4006800" cy="286200"/>
          </a:xfrm>
        </p:spPr>
        <p:txBody>
          <a:bodyPr vert="horz" lIns="101600" tIns="38100" rIns="76200" bIns="38100" rtlCol="0" anchor="t" anchorCtr="0">
            <a:normAutofit/>
          </a:bodyPr>
          <a:lstStyle>
            <a:lvl1pPr marL="0" indent="0">
              <a:lnSpc>
                <a:spcPct val="100000"/>
              </a:lnSpc>
              <a:buNone/>
              <a:defRPr sz="1500" b="1" spc="150">
                <a:solidFill>
                  <a:schemeClr val="tx1">
                    <a:lumMod val="75000"/>
                    <a:lumOff val="2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5"/>
            </p:custDataLst>
          </p:nvPr>
        </p:nvSpPr>
        <p:spPr>
          <a:xfrm>
            <a:off x="4676813" y="1390500"/>
            <a:ext cx="4006800" cy="32967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456300" y="456300"/>
            <a:ext cx="8226900" cy="5292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图片与标题">
    <p:spTree>
      <p:nvGrpSpPr>
        <p:cNvPr id="1" name=""/>
        <p:cNvGrpSpPr/>
        <p:nvPr/>
      </p:nvGrpSpPr>
      <p:grpSpPr>
        <a:xfrm>
          <a:off x="0" y="0"/>
          <a:ext cx="0" cy="0"/>
        </a:xfrm>
      </p:grpSpPr>
      <p:sp>
        <p:nvSpPr>
          <p:cNvPr id="3" name="图片占位符 2"/>
          <p:cNvSpPr>
            <a:spLocks noGrp="1"/>
          </p:cNvSpPr>
          <p:nvPr>
            <p:ph type="pic" idx="1"/>
            <p:custDataLst>
              <p:tags r:id="rId1"/>
            </p:custDataLst>
          </p:nvPr>
        </p:nvSpPr>
        <p:spPr>
          <a:xfrm>
            <a:off x="456300" y="1166400"/>
            <a:ext cx="3924808" cy="3456000"/>
          </a:xfrm>
        </p:spPr>
        <p:txBody>
          <a:bodyPr vert="horz" lIns="90000" tIns="46800" rIns="90000" bIns="46800" rtlCol="0">
            <a:normAutofit/>
          </a:bodyPr>
          <a:lstStyle>
            <a:lvl1pPr>
              <a:buNone/>
              <a:defRPr sz="1200"/>
            </a:lvl1pPr>
          </a:lstStyle>
          <a:p>
            <a:pPr lvl="0"/>
            <a:endParaRPr lang="zh-CN" altLang="en-US"/>
          </a:p>
        </p:txBody>
      </p:sp>
      <p:sp>
        <p:nvSpPr>
          <p:cNvPr id="4" name="文本占位符 3"/>
          <p:cNvSpPr>
            <a:spLocks noGrp="1"/>
          </p:cNvSpPr>
          <p:nvPr>
            <p:ph type="body" sz="half" idx="2"/>
            <p:custDataLst>
              <p:tags r:id="rId2"/>
            </p:custDataLst>
          </p:nvPr>
        </p:nvSpPr>
        <p:spPr>
          <a:xfrm>
            <a:off x="4762800" y="1166400"/>
            <a:ext cx="3920400" cy="3456000"/>
          </a:xfrm>
        </p:spPr>
        <p:txBody>
          <a:bodyPr vert="horz" lIns="90000" tIns="46800" rIns="90000" bIns="46800" rtlCol="0">
            <a:normAutofit/>
          </a:bodyPr>
          <a:lstStyle>
            <a:lvl1pPr>
              <a:buNone/>
              <a:defRPr sz="12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
            </a:fld>
            <a:endParaRPr lang="zh-CN" altLang="en-US"/>
          </a:p>
        </p:txBody>
      </p:sp>
      <p:sp>
        <p:nvSpPr>
          <p:cNvPr id="6" name="页脚占位符 5"/>
          <p:cNvSpPr>
            <a:spLocks noGrp="1"/>
          </p:cNvSpPr>
          <p:nvPr>
            <p:ph type="ftr" sz="quarter" idx="11"/>
            <p:custDataLst>
              <p:tags r:id="rId4"/>
            </p:custDataLst>
          </p:nvPr>
        </p:nvSpPr>
        <p:spPr/>
        <p:txBody>
          <a:bodyPr/>
          <a:lstStyle/>
          <a:p>
            <a:endParaRPr lang="zh-CN" altLang="en-US"/>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
            </a:fld>
            <a:endParaRPr lang="zh-CN" altLang="en-US"/>
          </a:p>
        </p:txBody>
      </p:sp>
      <p:sp>
        <p:nvSpPr>
          <p:cNvPr id="9" name="标题 8"/>
          <p:cNvSpPr>
            <a:spLocks noGrp="1"/>
          </p:cNvSpPr>
          <p:nvPr>
            <p:ph type="title"/>
            <p:custDataLst>
              <p:tags r:id="rId6"/>
            </p:custDataLst>
          </p:nvPr>
        </p:nvSpPr>
        <p:spPr>
          <a:xfrm>
            <a:off x="456300" y="456300"/>
            <a:ext cx="8226900" cy="529200"/>
          </a:xfrm>
        </p:spPr>
        <p:txBody>
          <a:bodyPr/>
          <a:lstStyle/>
          <a:p>
            <a:r>
              <a:rPr lang="zh-CN" altLang="en-US"/>
              <a:t>单击此处编辑母版标题样式</a:t>
            </a:r>
            <a:endParaRPr lang="zh-CN" alt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
            </a:fld>
            <a:endParaRPr lang="zh-CN" altLang="en-US"/>
          </a:p>
        </p:txBody>
      </p:sp>
    </p:spTree>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hasCustomPrompt="1"/>
            <p:custDataLst>
              <p:tags r:id="rId1"/>
            </p:custDataLst>
          </p:nvPr>
        </p:nvSpPr>
        <p:spPr>
          <a:xfrm>
            <a:off x="7676100" y="685800"/>
            <a:ext cx="783000" cy="3771900"/>
          </a:xfrm>
        </p:spPr>
        <p:txBody>
          <a:bodyPr vert="eaVert" lIns="90000" tIns="46800" rIns="90000" bIns="46800" rtlCol="0" anchor="ctr" anchorCtr="0">
            <a:normAutofit/>
          </a:bodyPr>
          <a:lstStyle>
            <a:lvl1pPr>
              <a:buNone/>
              <a:defRPr sz="21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2"/>
            </p:custDataLst>
          </p:nvPr>
        </p:nvSpPr>
        <p:spPr>
          <a:xfrm>
            <a:off x="685800" y="685800"/>
            <a:ext cx="6876900" cy="3771900"/>
          </a:xfrm>
        </p:spPr>
        <p:txBody>
          <a:bodyPr vert="eaVert" lIns="46800" tIns="46800" rIns="46800" bIns="46800"/>
          <a:lstStyle>
            <a:lvl1pPr marL="171450" indent="-171450">
              <a:spcAft>
                <a:spcPts val="750"/>
              </a:spcAft>
              <a:defRPr spc="225"/>
            </a:lvl1pPr>
            <a:lvl2pPr marL="514350" indent="-171450">
              <a:defRPr spc="225"/>
            </a:lvl2pPr>
            <a:lvl3pPr marL="857250" indent="-171450">
              <a:defRPr spc="225"/>
            </a:lvl3pPr>
            <a:lvl4pPr marL="1200150" indent="-171450">
              <a:defRPr spc="225"/>
            </a:lvl4pPr>
            <a:lvl5pPr marL="1543050" indent="-171450">
              <a:defRPr spc="225"/>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7" name="内容占位符 6"/>
          <p:cNvSpPr>
            <a:spLocks noGrp="1"/>
          </p:cNvSpPr>
          <p:nvPr>
            <p:ph sz="quarter" idx="13"/>
            <p:custDataLst>
              <p:tags r:id="rId4"/>
            </p:custDataLst>
          </p:nvPr>
        </p:nvSpPr>
        <p:spPr>
          <a:xfrm>
            <a:off x="456300" y="580500"/>
            <a:ext cx="8229600" cy="411210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末尾幻灯片">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2" name="标题 1"/>
          <p:cNvSpPr>
            <a:spLocks noGrp="1"/>
          </p:cNvSpPr>
          <p:nvPr>
            <p:ph type="title" hasCustomPrompt="1"/>
            <p:custDataLst>
              <p:tags r:id="rId4"/>
            </p:custDataLst>
          </p:nvPr>
        </p:nvSpPr>
        <p:spPr>
          <a:xfrm>
            <a:off x="899100" y="1863000"/>
            <a:ext cx="7349400" cy="764100"/>
          </a:xfrm>
        </p:spPr>
        <p:txBody>
          <a:bodyPr vert="horz" lIns="90000" tIns="46800" rIns="90000" bIns="46800" rtlCol="0" anchor="t" anchorCtr="0">
            <a:normAutofit/>
          </a:bodyPr>
          <a:lstStyle>
            <a:lvl1pPr algn="ctr">
              <a:defRPr sz="45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5"/>
            </p:custDataLst>
          </p:nvPr>
        </p:nvSpPr>
        <p:spPr>
          <a:xfrm>
            <a:off x="899100" y="2670300"/>
            <a:ext cx="7349400" cy="353700"/>
          </a:xfrm>
        </p:spPr>
        <p:txBody>
          <a:bodyPr lIns="90000" tIns="46800" rIns="90000" bIns="46800">
            <a:normAutofit/>
          </a:bodyPr>
          <a:lstStyle>
            <a:lvl1pPr algn="ctr">
              <a:lnSpc>
                <a:spcPct val="110000"/>
              </a:lnSpc>
              <a:buNone/>
              <a:defRPr sz="1800" spc="150"/>
            </a:lvl1pPr>
          </a:lstStyle>
          <a:p>
            <a:pPr lvl="0"/>
            <a:r>
              <a:rPr lang="zh-CN" altLang="en-US"/>
              <a:t>单击此处编辑母版文本样式</a:t>
            </a:r>
            <a:endParaRPr lang="zh-CN" alt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623888" y="1282528"/>
            <a:ext cx="7886700" cy="2139927"/>
          </a:xfrm>
        </p:spPr>
        <p:txBody>
          <a:bodyPr anchor="b"/>
          <a:lstStyle>
            <a:lvl1pPr>
              <a:defRPr sz="45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23888" y="3442700"/>
            <a:ext cx="7886700" cy="112533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8035" indent="0">
              <a:buNone/>
              <a:defRPr sz="1200">
                <a:solidFill>
                  <a:schemeClr val="tx1">
                    <a:tint val="75000"/>
                  </a:schemeClr>
                </a:solidFill>
              </a:defRPr>
            </a:lvl7pPr>
            <a:lvl8pPr marL="2400935" indent="0">
              <a:buNone/>
              <a:defRPr sz="1200">
                <a:solidFill>
                  <a:schemeClr val="tx1">
                    <a:tint val="75000"/>
                  </a:schemeClr>
                </a:solidFill>
              </a:defRPr>
            </a:lvl8pPr>
            <a:lvl9pPr marL="2743835" indent="0">
              <a:buNone/>
              <a:defRPr sz="12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
            </a:fld>
            <a:endParaRPr lang="zh-CN" alt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628650" y="1369458"/>
            <a:ext cx="3886200" cy="3264075"/>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29150" y="1369458"/>
            <a:ext cx="3886200" cy="3264075"/>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82F288E0-7875-42C4-84C8-98DBBD3BF4D2}"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
            </a:fld>
            <a:endParaRPr lang="zh-CN" alt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629841" y="273892"/>
            <a:ext cx="7886700" cy="994346"/>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90081" y="1334062"/>
            <a:ext cx="3655181" cy="61804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8035" indent="0">
              <a:buNone/>
              <a:defRPr sz="1350"/>
            </a:lvl7pPr>
            <a:lvl8pPr marL="2400935" indent="0">
              <a:buNone/>
              <a:defRPr sz="1350"/>
            </a:lvl8pPr>
            <a:lvl9pPr marL="2743835" indent="0">
              <a:buNone/>
              <a:defRPr sz="1350"/>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90081" y="1999384"/>
            <a:ext cx="3655181" cy="2643676"/>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92704" y="1334062"/>
            <a:ext cx="3673182" cy="61804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8035" indent="0">
              <a:buNone/>
              <a:defRPr sz="1350"/>
            </a:lvl7pPr>
            <a:lvl8pPr marL="2400935" indent="0">
              <a:buNone/>
              <a:defRPr sz="1350"/>
            </a:lvl8pPr>
            <a:lvl9pPr marL="2743835" indent="0">
              <a:buNone/>
              <a:defRPr sz="1350"/>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92704" y="1999384"/>
            <a:ext cx="3673182" cy="2643676"/>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82F288E0-7875-42C4-84C8-98DBBD3BF4D2}" type="datetimeFigureOut">
              <a:rPr lang="zh-CN" altLang="en-US" smtClean="0"/>
              <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
            </a:fld>
            <a:endParaRPr lang="zh-CN" alt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
            </a:fld>
            <a:endParaRPr lang="zh-CN" alt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
            </a:fld>
            <a:endParaRPr lang="zh-CN" alt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629841" y="342960"/>
            <a:ext cx="3124012" cy="1200360"/>
          </a:xfrm>
        </p:spPr>
        <p:txBody>
          <a:bodyPr anchor="b"/>
          <a:lstStyle>
            <a:lvl1pPr>
              <a:defRPr sz="24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3887391" y="342961"/>
            <a:ext cx="4629150" cy="4053597"/>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8035" indent="0">
              <a:buNone/>
              <a:defRPr sz="1500"/>
            </a:lvl7pPr>
            <a:lvl8pPr marL="2400935" indent="0">
              <a:buNone/>
              <a:defRPr sz="1500"/>
            </a:lvl8pPr>
            <a:lvl9pPr marL="2743835" indent="0">
              <a:buNone/>
              <a:defRPr sz="1500"/>
            </a:lvl9pPr>
          </a:lstStyle>
          <a:p>
            <a:endParaRPr lang="zh-CN" altLang="en-US"/>
          </a:p>
        </p:txBody>
      </p:sp>
      <p:sp>
        <p:nvSpPr>
          <p:cNvPr id="4" name="文本占位符 3"/>
          <p:cNvSpPr>
            <a:spLocks noGrp="1"/>
          </p:cNvSpPr>
          <p:nvPr>
            <p:ph type="body" sz="half" idx="2"/>
          </p:nvPr>
        </p:nvSpPr>
        <p:spPr>
          <a:xfrm>
            <a:off x="629841" y="1543320"/>
            <a:ext cx="3124012" cy="2859191"/>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8035" indent="0">
              <a:buNone/>
              <a:defRPr sz="1050"/>
            </a:lvl7pPr>
            <a:lvl8pPr marL="2400935" indent="0">
              <a:buNone/>
              <a:defRPr sz="1050"/>
            </a:lvl8pPr>
            <a:lvl9pPr marL="2743835" indent="0">
              <a:buNone/>
              <a:defRPr sz="105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82F288E0-7875-42C4-84C8-98DBBD3BF4D2}"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
            </a:fld>
            <a:endParaRPr lang="zh-CN" alt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版">
    <p:spTree>
      <p:nvGrpSpPr>
        <p:cNvPr id="1" name=""/>
        <p:cNvGrpSpPr/>
        <p:nvPr/>
      </p:nvGrpSpPr>
      <p:grpSpPr>
        <a:xfrm>
          <a:off x="0" y="0"/>
          <a:ext cx="0" cy="0"/>
        </a:xfrm>
      </p:grpSpPr>
      <p:sp>
        <p:nvSpPr>
          <p:cNvPr id="2" name="竖排标题 1"/>
          <p:cNvSpPr>
            <a:spLocks noGrp="1"/>
          </p:cNvSpPr>
          <p:nvPr>
            <p:ph type="title" orient="vert"/>
          </p:nvPr>
        </p:nvSpPr>
        <p:spPr>
          <a:xfrm>
            <a:off x="6543675" y="273892"/>
            <a:ext cx="1971675" cy="4359642"/>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28650" y="273892"/>
            <a:ext cx="5800725" cy="4359642"/>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
            </a:fld>
            <a:endParaRPr lang="zh-CN" altLang="en-US"/>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image" Target="../media/image1.png" /><Relationship Id="rId13"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12.xml" /><Relationship Id="rId10" Type="http://schemas.openxmlformats.org/officeDocument/2006/relationships/slideLayout" Target="../slideLayouts/slideLayout21.xml" /><Relationship Id="rId11" Type="http://schemas.openxmlformats.org/officeDocument/2006/relationships/slideLayout" Target="../slideLayouts/slideLayout22.xml" /><Relationship Id="rId12" Type="http://schemas.openxmlformats.org/officeDocument/2006/relationships/tags" Target="../tags/tag57.xml" /><Relationship Id="rId13" Type="http://schemas.openxmlformats.org/officeDocument/2006/relationships/tags" Target="../tags/tag58.xml" /><Relationship Id="rId14" Type="http://schemas.openxmlformats.org/officeDocument/2006/relationships/tags" Target="../tags/tag59.xml" /><Relationship Id="rId15" Type="http://schemas.openxmlformats.org/officeDocument/2006/relationships/tags" Target="../tags/tag60.xml" /><Relationship Id="rId16" Type="http://schemas.openxmlformats.org/officeDocument/2006/relationships/theme" Target="../theme/theme2.xml" /><Relationship Id="rId2" Type="http://schemas.openxmlformats.org/officeDocument/2006/relationships/slideLayout" Target="../slideLayouts/slideLayout13.xml" /><Relationship Id="rId3" Type="http://schemas.openxmlformats.org/officeDocument/2006/relationships/slideLayout" Target="../slideLayouts/slideLayout14.xml" /><Relationship Id="rId4" Type="http://schemas.openxmlformats.org/officeDocument/2006/relationships/slideLayout" Target="../slideLayouts/slideLayout15.xml" /><Relationship Id="rId5" Type="http://schemas.openxmlformats.org/officeDocument/2006/relationships/slideLayout" Target="../slideLayouts/slideLayout16.xml" /><Relationship Id="rId6" Type="http://schemas.openxmlformats.org/officeDocument/2006/relationships/slideLayout" Target="../slideLayouts/slideLayout17.xml" /><Relationship Id="rId7" Type="http://schemas.openxmlformats.org/officeDocument/2006/relationships/slideLayout" Target="../slideLayouts/slideLayout18.xml" /><Relationship Id="rId8" Type="http://schemas.openxmlformats.org/officeDocument/2006/relationships/slideLayout" Target="../slideLayouts/slideLayout19.xml" /><Relationship Id="rId9" Type="http://schemas.openxmlformats.org/officeDocument/2006/relationships/slideLayout" Target="../slideLayouts/slideLayout20.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rotWithShape="0">
          <a:blip r:embed="rId12"/>
          <a:stretch>
            <a:fillRect/>
          </a:stretch>
        </a:blipFill>
        <a:effectLst/>
      </p:bgPr>
    </p:bg>
    <p:spTree>
      <p:nvGrpSpPr>
        <p:cNvPr id="1" name=""/>
        <p:cNvGrpSpPr/>
        <p:nvPr/>
      </p:nvGrpSpPr>
      <p:grpSpPr>
        <a:xfrm>
          <a:off x="0" y="0"/>
          <a:ext cx="0" cy="0"/>
        </a:xfrm>
      </p:grpSpPr>
      <p:sp>
        <p:nvSpPr>
          <p:cNvPr id="2" name="标题占位符 1"/>
          <p:cNvSpPr>
            <a:spLocks noGrp="1"/>
          </p:cNvSpPr>
          <p:nvPr>
            <p:ph type="title"/>
          </p:nvPr>
        </p:nvSpPr>
        <p:spPr>
          <a:xfrm>
            <a:off x="628650" y="273892"/>
            <a:ext cx="7886700" cy="994346"/>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628650" y="1369458"/>
            <a:ext cx="7886700" cy="3264075"/>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628650" y="4768097"/>
            <a:ext cx="2057400" cy="273892"/>
          </a:xfrm>
          <a:prstGeom prst="rect">
            <a:avLst/>
          </a:prstGeom>
        </p:spPr>
        <p:txBody>
          <a:bodyPr vert="horz" lIns="91440" tIns="45720" rIns="91440" bIns="45720" rtlCol="0" anchor="ctr"/>
          <a:lstStyle>
            <a:lvl1pPr algn="l">
              <a:defRPr sz="900">
                <a:solidFill>
                  <a:schemeClr val="tx1">
                    <a:tint val="75000"/>
                  </a:schemeClr>
                </a:solidFill>
              </a:defRPr>
            </a:lvl1pPr>
          </a:lstStyle>
          <a:p>
            <a:fld id="{82F288E0-7875-42C4-84C8-98DBBD3BF4D2}" type="datetimeFigureOut">
              <a:rPr lang="zh-CN" altLang="en-US" smtClean="0"/>
              <a:t/>
            </a:fld>
            <a:endParaRPr lang="zh-CN" altLang="en-US"/>
          </a:p>
        </p:txBody>
      </p:sp>
      <p:sp>
        <p:nvSpPr>
          <p:cNvPr id="5" name="页脚占位符 4"/>
          <p:cNvSpPr>
            <a:spLocks noGrp="1"/>
          </p:cNvSpPr>
          <p:nvPr>
            <p:ph type="ftr" sz="quarter" idx="3"/>
          </p:nvPr>
        </p:nvSpPr>
        <p:spPr>
          <a:xfrm>
            <a:off x="3028950" y="4768097"/>
            <a:ext cx="3086100" cy="273892"/>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4768097"/>
            <a:ext cx="2057400" cy="273892"/>
          </a:xfrm>
          <a:prstGeom prst="rect">
            <a:avLst/>
          </a:prstGeom>
        </p:spPr>
        <p:txBody>
          <a:bodyPr vert="horz" lIns="91440" tIns="45720" rIns="91440" bIns="45720" rtlCol="0" anchor="ctr"/>
          <a:lstStyle>
            <a:lvl1pPr algn="r">
              <a:defRPr sz="900">
                <a:solidFill>
                  <a:schemeClr val="tx1">
                    <a:tint val="75000"/>
                  </a:schemeClr>
                </a:solidFill>
              </a:defRPr>
            </a:lvl1pPr>
          </a:lstStyle>
          <a:p>
            <a:fld id="{7D9BB5D0-35E4-459D-AEF3-FE4D7C45CC19}" type="slidenum">
              <a:rPr lang="zh-CN" altLang="en-US" smtClean="0"/>
              <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65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94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23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52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8035" algn="l" defTabSz="685800" rtl="0" eaLnBrk="1" latinLnBrk="0" hangingPunct="1">
        <a:defRPr sz="1350" kern="1200">
          <a:solidFill>
            <a:schemeClr val="tx1"/>
          </a:solidFill>
          <a:latin typeface="+mn-lt"/>
          <a:ea typeface="+mn-ea"/>
          <a:cs typeface="+mn-cs"/>
        </a:defRPr>
      </a:lvl7pPr>
      <a:lvl8pPr marL="2400935" algn="l" defTabSz="685800" rtl="0" eaLnBrk="1" latinLnBrk="0" hangingPunct="1">
        <a:defRPr sz="1350" kern="1200">
          <a:solidFill>
            <a:schemeClr val="tx1"/>
          </a:solidFill>
          <a:latin typeface="+mn-lt"/>
          <a:ea typeface="+mn-ea"/>
          <a:cs typeface="+mn-cs"/>
        </a:defRPr>
      </a:lvl8pPr>
      <a:lvl9pPr marL="2743835"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2"/>
        </a:solidFill>
        <a:effectLst/>
      </p:bgPr>
    </p:bg>
    <p:spTree>
      <p:nvGrpSpPr>
        <p:cNvPr id="1" name=""/>
        <p:cNvGrpSpPr/>
        <p:nvPr/>
      </p:nvGrpSpPr>
      <p:grpSpPr>
        <a:xfrm>
          <a:off x="0" y="0"/>
          <a:ext cx="0" cy="0"/>
        </a:xfrm>
      </p:grpSpPr>
      <p:sp>
        <p:nvSpPr>
          <p:cNvPr id="4" name="日期占位符 3"/>
          <p:cNvSpPr>
            <a:spLocks noGrp="1"/>
          </p:cNvSpPr>
          <p:nvPr>
            <p:ph type="dt" sz="half" idx="2"/>
            <p:custDataLst>
              <p:tags r:id="rId12"/>
            </p:custDataLst>
          </p:nvPr>
        </p:nvSpPr>
        <p:spPr>
          <a:xfrm>
            <a:off x="459000" y="4735800"/>
            <a:ext cx="2025000" cy="237600"/>
          </a:xfrm>
          <a:prstGeom prst="rect">
            <a:avLst/>
          </a:prstGeom>
        </p:spPr>
        <p:txBody>
          <a:bodyPr vert="horz" lIns="91440" tIns="45720" rIns="91440" bIns="45720" rtlCol="0" anchor="ctr">
            <a:normAutofit/>
          </a:bodyPr>
          <a:lstStyle>
            <a:defPPr>
              <a:defRPr lang="zh-CN"/>
            </a:defPPr>
            <a:lvl1pPr marL="0" algn="l" defTabSz="685800" rtl="0" eaLnBrk="1" latinLnBrk="0" hangingPunct="1">
              <a:defRPr sz="750" kern="1200" baseline="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3"/>
            <p:custDataLst>
              <p:tags r:id="rId13"/>
            </p:custDataLst>
          </p:nvPr>
        </p:nvSpPr>
        <p:spPr>
          <a:xfrm>
            <a:off x="3087000" y="4735800"/>
            <a:ext cx="2970000" cy="237600"/>
          </a:xfrm>
          <a:prstGeom prst="rect">
            <a:avLst/>
          </a:prstGeom>
        </p:spPr>
        <p:txBody>
          <a:bodyPr vert="horz" lIns="91440" tIns="45720" rIns="91440" bIns="45720" rtlCol="0" anchor="ctr">
            <a:normAutofit/>
          </a:bodyPr>
          <a:lstStyle>
            <a:defPPr>
              <a:defRPr lang="zh-CN"/>
            </a:defPPr>
            <a:lvl1pPr marL="0" algn="ctr" defTabSz="685800" rtl="0" eaLnBrk="1" latinLnBrk="0" hangingPunct="1">
              <a:defRPr sz="750" kern="1200" baseline="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zh-CN" altLang="en-US"/>
          </a:p>
        </p:txBody>
      </p:sp>
      <p:sp>
        <p:nvSpPr>
          <p:cNvPr id="6" name="灯片编号占位符 5"/>
          <p:cNvSpPr>
            <a:spLocks noGrp="1"/>
          </p:cNvSpPr>
          <p:nvPr>
            <p:ph type="sldNum" sz="quarter" idx="4"/>
            <p:custDataLst>
              <p:tags r:id="rId14"/>
            </p:custDataLst>
          </p:nvPr>
        </p:nvSpPr>
        <p:spPr>
          <a:xfrm>
            <a:off x="6658200" y="4735800"/>
            <a:ext cx="2025000" cy="237600"/>
          </a:xfrm>
          <a:prstGeom prst="rect">
            <a:avLst/>
          </a:prstGeom>
        </p:spPr>
        <p:txBody>
          <a:bodyPr vert="horz" lIns="91440" tIns="45720" rIns="91440" bIns="45720" rtlCol="0" anchor="ctr">
            <a:normAutofit/>
          </a:bodyPr>
          <a:lstStyle>
            <a:defPPr>
              <a:defRPr lang="zh-CN"/>
            </a:defPPr>
            <a:lvl1pPr marL="0" algn="r" defTabSz="685800" rtl="0" eaLnBrk="1" latinLnBrk="0" hangingPunct="1">
              <a:defRPr sz="750" kern="1200" baseline="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49AE70B2-8BF9-45C0-BB95-33D1B9D3A854}" type="slidenum">
              <a:rPr lang="zh-CN" altLang="en-US" smtClean="0"/>
              <a:t>0</a:t>
            </a:fld>
            <a:endParaRPr lang="zh-CN" altLang="en-US"/>
          </a:p>
        </p:txBody>
      </p:sp>
      <p:sp>
        <p:nvSpPr>
          <p:cNvPr id="7" name="矩形 6"/>
          <p:cNvSpPr/>
          <p:nvPr userDrawn="1"/>
        </p:nvSpPr>
        <p:spPr>
          <a:xfrm>
            <a:off x="0" y="476"/>
            <a:ext cx="9144952" cy="51425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zh-CN" altLang="en-US"/>
          </a:p>
        </p:txBody>
      </p:sp>
    </p:spTree>
    <p:custDataLst>
      <p:tags r:id="rId15"/>
    </p:custData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ransition/>
  <p:timing/>
  <p:txStyles>
    <p:titleStyle>
      <a:lvl1pPr algn="l" defTabSz="685800" rtl="0" eaLnBrk="1" fontAlgn="auto" latinLnBrk="0" hangingPunct="1">
        <a:lnSpc>
          <a:spcPct val="100000"/>
        </a:lnSpc>
        <a:spcBef>
          <a:spcPct val="0"/>
        </a:spcBef>
        <a:buNone/>
        <a:defRPr sz="2700" b="1" u="none" strike="noStrike" kern="1200" cap="none" spc="225" normalizeH="0" baseline="0">
          <a:solidFill>
            <a:schemeClr val="tx1">
              <a:lumMod val="85000"/>
              <a:lumOff val="15000"/>
            </a:schemeClr>
          </a:solidFill>
          <a:uFillTx/>
          <a:latin typeface="+mj-lt"/>
          <a:ea typeface="+mj-ea"/>
          <a:cs typeface="+mj-cs"/>
        </a:defRPr>
      </a:lvl1pPr>
    </p:titleStyle>
    <p:bodyStyle>
      <a:lvl1pPr marL="171450" indent="-171450" algn="l" defTabSz="685800" rtl="0" eaLnBrk="1" fontAlgn="auto" latinLnBrk="0" hangingPunct="1">
        <a:lnSpc>
          <a:spcPct val="130000"/>
        </a:lnSpc>
        <a:spcBef>
          <a:spcPct val="0"/>
        </a:spcBef>
        <a:spcAft>
          <a:spcPts val="750"/>
        </a:spcAft>
        <a:buFont typeface="Arial" panose="020b0604020202020204" pitchFamily="34" charset="0"/>
        <a:buChar char="●"/>
        <a:defRPr sz="1350" u="none" strike="noStrike" kern="1200" cap="none" spc="112" normalizeH="0" baseline="0">
          <a:solidFill>
            <a:schemeClr val="tx1">
              <a:lumMod val="65000"/>
              <a:lumOff val="35000"/>
            </a:schemeClr>
          </a:solidFill>
          <a:uFillTx/>
          <a:latin typeface="+mn-lt"/>
          <a:ea typeface="+mn-ea"/>
          <a:cs typeface="+mn-cs"/>
        </a:defRPr>
      </a:lvl1pPr>
      <a:lvl2pPr marL="514350" indent="-171450" algn="l" defTabSz="685800" rtl="0" eaLnBrk="1" fontAlgn="auto" latinLnBrk="0" hangingPunct="1">
        <a:lnSpc>
          <a:spcPct val="120000"/>
        </a:lnSpc>
        <a:spcBef>
          <a:spcPct val="0"/>
        </a:spcBef>
        <a:spcAft>
          <a:spcPts val="450"/>
        </a:spcAft>
        <a:buFont typeface="Arial" panose="020b0604020202020204" pitchFamily="34" charset="0"/>
        <a:buChar char="●"/>
        <a:tabLst>
          <a:tab pos="1207294"/>
        </a:tabLst>
        <a:defRPr sz="1200" u="none" strike="noStrike" kern="1200" cap="none" spc="112" normalizeH="0" baseline="0">
          <a:solidFill>
            <a:schemeClr val="tx1">
              <a:lumMod val="65000"/>
              <a:lumOff val="35000"/>
            </a:schemeClr>
          </a:solidFill>
          <a:uFillTx/>
          <a:latin typeface="+mn-lt"/>
          <a:ea typeface="+mn-ea"/>
          <a:cs typeface="+mn-cs"/>
        </a:defRPr>
      </a:lvl2pPr>
      <a:lvl3pPr marL="857250" indent="-171450" algn="l" defTabSz="685800" rtl="0" eaLnBrk="1" fontAlgn="auto" latinLnBrk="0" hangingPunct="1">
        <a:lnSpc>
          <a:spcPct val="120000"/>
        </a:lnSpc>
        <a:spcBef>
          <a:spcPct val="0"/>
        </a:spcBef>
        <a:spcAft>
          <a:spcPts val="450"/>
        </a:spcAft>
        <a:buFont typeface="Arial" panose="020b0604020202020204" pitchFamily="34" charset="0"/>
        <a:buChar char="●"/>
        <a:defRPr sz="1200" u="none" strike="noStrike" kern="1200" cap="none" spc="112" normalizeH="0" baseline="0">
          <a:solidFill>
            <a:schemeClr val="tx1">
              <a:lumMod val="65000"/>
              <a:lumOff val="35000"/>
            </a:schemeClr>
          </a:solidFill>
          <a:uFillTx/>
          <a:latin typeface="+mn-lt"/>
          <a:ea typeface="+mn-ea"/>
          <a:cs typeface="+mn-cs"/>
        </a:defRPr>
      </a:lvl3pPr>
      <a:lvl4pPr marL="1200150" indent="-171450" algn="l" defTabSz="685800" rtl="0" eaLnBrk="1" fontAlgn="auto" latinLnBrk="0" hangingPunct="1">
        <a:lnSpc>
          <a:spcPct val="120000"/>
        </a:lnSpc>
        <a:spcBef>
          <a:spcPct val="0"/>
        </a:spcBef>
        <a:spcAft>
          <a:spcPts val="225"/>
        </a:spcAft>
        <a:buFont typeface="Wingdings" panose="05000000000000000000" charset="0"/>
        <a:buChar char=""/>
        <a:defRPr sz="1050" u="none" strike="noStrike" kern="1200" cap="none" spc="112" normalizeH="0" baseline="0">
          <a:solidFill>
            <a:schemeClr val="tx1">
              <a:lumMod val="65000"/>
              <a:lumOff val="35000"/>
            </a:schemeClr>
          </a:solidFill>
          <a:uFillTx/>
          <a:latin typeface="+mn-lt"/>
          <a:ea typeface="+mn-ea"/>
          <a:cs typeface="+mn-cs"/>
        </a:defRPr>
      </a:lvl4pPr>
      <a:lvl5pPr marL="1543050" indent="-171450" algn="l" defTabSz="685800" rtl="0" eaLnBrk="1" fontAlgn="auto" latinLnBrk="0" hangingPunct="1">
        <a:lnSpc>
          <a:spcPct val="120000"/>
        </a:lnSpc>
        <a:spcBef>
          <a:spcPct val="0"/>
        </a:spcBef>
        <a:spcAft>
          <a:spcPts val="225"/>
        </a:spcAft>
        <a:buFont typeface="Arial" panose="020b0604020202020204" pitchFamily="34" charset="0"/>
        <a:buChar char="•"/>
        <a:defRPr sz="1050" u="none" strike="noStrike" kern="1200" cap="none" spc="112" normalizeH="0" baseline="0">
          <a:solidFill>
            <a:schemeClr val="tx1">
              <a:lumMod val="65000"/>
              <a:lumOff val="35000"/>
            </a:schemeClr>
          </a:solidFill>
          <a:uFillTx/>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image" Target="../media/image2.jpeg" /><Relationship Id="rId4" Type="http://schemas.openxmlformats.org/officeDocument/2006/relationships/image" Target="../media/image3.png" /><Relationship Id="rId5" Type="http://schemas.microsoft.com/office/2007/relationships/media" Target="../media/media1.mp3" /><Relationship Id="rId6" Type="http://schemas.microsoft.com/office/2007/relationships/media" Target="../media/media1.mp3" TargetMode="Interna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0.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1.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2.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3.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4.xml" /><Relationship Id="rId3" Type="http://schemas.openxmlformats.org/officeDocument/2006/relationships/image" Target="../media/image2.jpe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5.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6.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7.x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8.x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9.xml" /><Relationship Id="rId3"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tags" Target="../tags/tag67.xml" /><Relationship Id="rId11" Type="http://schemas.openxmlformats.org/officeDocument/2006/relationships/tags" Target="../tags/tag68.xml" /><Relationship Id="rId12" Type="http://schemas.openxmlformats.org/officeDocument/2006/relationships/tags" Target="../tags/tag69.xml" /><Relationship Id="rId13" Type="http://schemas.openxmlformats.org/officeDocument/2006/relationships/tags" Target="../tags/tag70.xml" /><Relationship Id="rId2" Type="http://schemas.openxmlformats.org/officeDocument/2006/relationships/notesSlide" Target="../notesSlides/notesSlide2.xml" /><Relationship Id="rId3" Type="http://schemas.openxmlformats.org/officeDocument/2006/relationships/image" Target="../media/image2.jpeg" /><Relationship Id="rId4" Type="http://schemas.openxmlformats.org/officeDocument/2006/relationships/tags" Target="../tags/tag61.xml" /><Relationship Id="rId5" Type="http://schemas.openxmlformats.org/officeDocument/2006/relationships/tags" Target="../tags/tag62.xml" /><Relationship Id="rId6" Type="http://schemas.openxmlformats.org/officeDocument/2006/relationships/tags" Target="../tags/tag63.xml" /><Relationship Id="rId7" Type="http://schemas.openxmlformats.org/officeDocument/2006/relationships/tags" Target="../tags/tag64.xml" /><Relationship Id="rId8" Type="http://schemas.openxmlformats.org/officeDocument/2006/relationships/tags" Target="../tags/tag65.xml" /><Relationship Id="rId9" Type="http://schemas.openxmlformats.org/officeDocument/2006/relationships/tags" Target="../tags/tag66.xml"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0.xm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1.xml"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2.xml"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3.xml"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11.xml" /><Relationship Id="rId2" Type="http://schemas.openxmlformats.org/officeDocument/2006/relationships/notesSlide" Target="../notesSlides/notesSlide24.xml" /><Relationship Id="rId3" Type="http://schemas.openxmlformats.org/officeDocument/2006/relationships/image" Target="../media/image4.png"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25.xml" /><Relationship Id="rId3" Type="http://schemas.openxmlformats.org/officeDocument/2006/relationships/hyperlink" Target="https://www.ppthui.com/jingpin/" TargetMode="External" /><Relationship Id="rId4" Type="http://schemas.openxmlformats.org/officeDocument/2006/relationships/hyperlink" Target="https://www.ppthui.com/hangye/" TargetMode="External" /><Relationship Id="rId5" Type="http://schemas.openxmlformats.org/officeDocument/2006/relationships/hyperlink" Target="https://www.ppthui.com/gongzuo/" TargetMode="External" /><Relationship Id="rId6" Type="http://schemas.openxmlformats.org/officeDocument/2006/relationships/hyperlink" Target="https://www.ppthui.com/jieri/" TargetMode="External" /><Relationship Id="rId7" Type="http://schemas.openxmlformats.org/officeDocument/2006/relationships/hyperlink" Target="https://www.ppthui.com/beijing/" TargetMode="External" /><Relationship Id="rId8" Type="http://schemas.openxmlformats.org/officeDocument/2006/relationships/hyperlink" Target="https://www.ppthui.com/kejian/" TargetMode="External" /><Relationship Id="rId9" Type="http://schemas.openxmlformats.org/officeDocument/2006/relationships/image" Target="../media/image5.png"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18.xml" /><Relationship Id="rId10" Type="http://schemas.openxmlformats.org/officeDocument/2006/relationships/image" Target="../media/image5.png" /><Relationship Id="rId11" Type="http://schemas.openxmlformats.org/officeDocument/2006/relationships/hyperlink" Target="https://www.ppthui.com/jianjie/" TargetMode="External" /><Relationship Id="rId12" Type="http://schemas.openxmlformats.org/officeDocument/2006/relationships/hyperlink" Target="https://www.ppthui.com/shangwu/" TargetMode="External" /><Relationship Id="rId13" Type="http://schemas.openxmlformats.org/officeDocument/2006/relationships/hyperlink" Target="https://www.ppthui.com/fengjing/" TargetMode="External" /><Relationship Id="rId14" Type="http://schemas.openxmlformats.org/officeDocument/2006/relationships/hyperlink" Target="https://www.ppthui.com/shishang/" TargetMode="External" /><Relationship Id="rId15" Type="http://schemas.openxmlformats.org/officeDocument/2006/relationships/hyperlink" Target="https://www.ppthui.com/gudian/" TargetMode="External" /><Relationship Id="rId16" Type="http://schemas.openxmlformats.org/officeDocument/2006/relationships/hyperlink" Target="https://www.ppthui.com/aiqing/" TargetMode="External" /><Relationship Id="rId17" Type="http://schemas.openxmlformats.org/officeDocument/2006/relationships/hyperlink" Target="https://www.ppthui.com/dongman/" TargetMode="External" /><Relationship Id="rId18" Type="http://schemas.openxmlformats.org/officeDocument/2006/relationships/hyperlink" Target="https://www.ppthui.com/sheji/" TargetMode="External" /><Relationship Id="rId19" Type="http://schemas.openxmlformats.org/officeDocument/2006/relationships/hyperlink" Target="https://www.ppthui.com/search/&#20027;&#39064;&#29677;&#20250;.html" TargetMode="External" /><Relationship Id="rId2" Type="http://schemas.openxmlformats.org/officeDocument/2006/relationships/notesSlide" Target="../notesSlides/notesSlide26.xml" /><Relationship Id="rId20" Type="http://schemas.openxmlformats.org/officeDocument/2006/relationships/hyperlink" Target="https://www.ppthui.com/search/&#32972;&#26223;&#22270;&#29255;.html" TargetMode="External" /><Relationship Id="rId21" Type="http://schemas.openxmlformats.org/officeDocument/2006/relationships/hyperlink" Target="https://www.ppthui.com/dangzheng/" TargetMode="External" /><Relationship Id="rId22" Type="http://schemas.openxmlformats.org/officeDocument/2006/relationships/hyperlink" Target="https://www.ppthui.com/keji/" TargetMode="External" /><Relationship Id="rId23" Type="http://schemas.openxmlformats.org/officeDocument/2006/relationships/hyperlink" Target="https://www.ppthui.com/gongye/" TargetMode="External" /><Relationship Id="rId24" Type="http://schemas.openxmlformats.org/officeDocument/2006/relationships/hyperlink" Target="https://www.ppthui.com/yixue/" TargetMode="External" /><Relationship Id="rId25" Type="http://schemas.openxmlformats.org/officeDocument/2006/relationships/hyperlink" Target="https://www.ppthui.com/lvyou/" TargetMode="External" /><Relationship Id="rId26" Type="http://schemas.openxmlformats.org/officeDocument/2006/relationships/hyperlink" Target="https://www.ppthui.com/jinrong/" TargetMode="External" /><Relationship Id="rId27" Type="http://schemas.openxmlformats.org/officeDocument/2006/relationships/hyperlink" Target="https://www.ppthui.com/canyin/" TargetMode="External" /><Relationship Id="rId28" Type="http://schemas.openxmlformats.org/officeDocument/2006/relationships/hyperlink" Target="https://www.ppthui.com/jiaoyu/" TargetMode="External" /><Relationship Id="rId29" Type="http://schemas.openxmlformats.org/officeDocument/2006/relationships/hyperlink" Target="https://www.ppthui.com/search/&#25945;&#23398;&#35828;&#35838;.html" TargetMode="External" /><Relationship Id="rId3" Type="http://schemas.openxmlformats.org/officeDocument/2006/relationships/hyperlink" Target="https://www.ppthui.com" TargetMode="External" /><Relationship Id="rId30" Type="http://schemas.openxmlformats.org/officeDocument/2006/relationships/hyperlink" Target="https://www.ppthui.com/search/&#38144;&#21806;.html" TargetMode="External" /><Relationship Id="rId31" Type="http://schemas.openxmlformats.org/officeDocument/2006/relationships/hyperlink" Target="https://www.ppthui.com/huibao/" TargetMode="External" /><Relationship Id="rId32" Type="http://schemas.openxmlformats.org/officeDocument/2006/relationships/hyperlink" Target="https://www.ppthui.com/biye/" TargetMode="External" /><Relationship Id="rId33" Type="http://schemas.openxmlformats.org/officeDocument/2006/relationships/hyperlink" Target="https://www.ppthui.com/peixun/" TargetMode="External" /><Relationship Id="rId34" Type="http://schemas.openxmlformats.org/officeDocument/2006/relationships/hyperlink" Target="https://www.ppthui.com/shuzhi/" TargetMode="External" /><Relationship Id="rId35" Type="http://schemas.openxmlformats.org/officeDocument/2006/relationships/hyperlink" Target="https://www.ppthui.com/fenxi/" TargetMode="External" /><Relationship Id="rId36" Type="http://schemas.openxmlformats.org/officeDocument/2006/relationships/hyperlink" Target="https://www.ppthui.com/jianli/" TargetMode="External" /><Relationship Id="rId37" Type="http://schemas.openxmlformats.org/officeDocument/2006/relationships/hyperlink" Target="https://www.ppthui.com/gongsi/" TargetMode="External" /><Relationship Id="rId38" Type="http://schemas.openxmlformats.org/officeDocument/2006/relationships/hyperlink" Target="https://www.ppthui.com/search/&#24037;&#20316;&#24635;&#32467;.html" TargetMode="External" /><Relationship Id="rId39" Type="http://schemas.openxmlformats.org/officeDocument/2006/relationships/hyperlink" Target="https://www.ppthui.com/search/&#22242;&#38431;.html" TargetMode="External" /><Relationship Id="rId4" Type="http://schemas.openxmlformats.org/officeDocument/2006/relationships/hyperlink" Target="https://www.ppthui.com/jingpin/" TargetMode="External" /><Relationship Id="rId5" Type="http://schemas.openxmlformats.org/officeDocument/2006/relationships/hyperlink" Target="https://www.ppthui.com/hangye/" TargetMode="External" /><Relationship Id="rId6" Type="http://schemas.openxmlformats.org/officeDocument/2006/relationships/hyperlink" Target="https://www.ppthui.com/gongzuo/" TargetMode="External" /><Relationship Id="rId7" Type="http://schemas.openxmlformats.org/officeDocument/2006/relationships/hyperlink" Target="https://www.ppthui.com/jieri/" TargetMode="External" /><Relationship Id="rId8" Type="http://schemas.openxmlformats.org/officeDocument/2006/relationships/hyperlink" Target="http://www.ppthui.com/dangzheng/" TargetMode="External" /><Relationship Id="rId9" Type="http://schemas.openxmlformats.org/officeDocument/2006/relationships/hyperlink" Target="http://www.ppthui.com/jiaoyu/" TargetMode="Externa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image" Target="../media/image2.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chart" Target="../charts/chart1.xml" /><Relationship Id="rId4" Type="http://schemas.openxmlformats.org/officeDocument/2006/relationships/chart" Target="../charts/chart2.xml" /><Relationship Id="rId5" Type="http://schemas.openxmlformats.org/officeDocument/2006/relationships/chart" Target="../charts/chart3.xml" /><Relationship Id="rId6" Type="http://schemas.openxmlformats.org/officeDocument/2006/relationships/chart" Target="../charts/chart4.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image" Target="../media/image2.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9" y="794"/>
            <a:ext cx="9143342" cy="5143130"/>
          </a:xfrm>
          <a:prstGeom prst="rect">
            <a:avLst/>
          </a:prstGeom>
        </p:spPr>
      </p:pic>
      <p:sp>
        <p:nvSpPr>
          <p:cNvPr id="11" name="文本框 10"/>
          <p:cNvSpPr txBox="1"/>
          <p:nvPr/>
        </p:nvSpPr>
        <p:spPr>
          <a:xfrm>
            <a:off x="-213677" y="1057910"/>
            <a:ext cx="6247130" cy="1391920"/>
          </a:xfrm>
          <a:prstGeom prst="rect">
            <a:avLst/>
          </a:prstGeom>
          <a:noFill/>
        </p:spPr>
        <p:txBody>
          <a:bodyPr wrap="square" rtlCol="0">
            <a:spAutoFit/>
          </a:bodyPr>
          <a:lstStyle/>
          <a:p>
            <a:pPr algn="ctr">
              <a:lnSpc>
                <a:spcPct val="90000"/>
              </a:lnSpc>
            </a:pPr>
            <a:r>
              <a:rPr lang="en-US" altLang="zh-CN" sz="5600">
                <a:solidFill>
                  <a:schemeClr val="accent1"/>
                </a:solidFill>
                <a:latin typeface="微软雅黑" panose="020b0503020204020204" charset="-122"/>
                <a:ea typeface="微软雅黑" panose="020b0503020204020204" charset="-122"/>
              </a:rPr>
              <a:t>202X</a:t>
            </a:r>
            <a:endParaRPr lang="en-US" altLang="zh-CN" sz="5600">
              <a:solidFill>
                <a:schemeClr val="accent1"/>
              </a:solidFill>
              <a:latin typeface="微软雅黑" panose="020b0503020204020204" charset="-122"/>
              <a:ea typeface="微软雅黑" panose="020b0503020204020204" charset="-122"/>
            </a:endParaRPr>
          </a:p>
          <a:p>
            <a:pPr algn="ctr">
              <a:lnSpc>
                <a:spcPct val="90000"/>
              </a:lnSpc>
            </a:pPr>
            <a:r>
              <a:rPr lang="zh-CN" altLang="en-US" sz="3800">
                <a:solidFill>
                  <a:schemeClr val="accent1"/>
                </a:solidFill>
                <a:latin typeface="微软雅黑" panose="020b0503020204020204" charset="-122"/>
                <a:ea typeface="微软雅黑" panose="020b0503020204020204" charset="-122"/>
              </a:rPr>
              <a:t>城市规划建设宣传PPT</a:t>
            </a:r>
            <a:endParaRPr lang="zh-CN" altLang="en-US" sz="3800">
              <a:solidFill>
                <a:schemeClr val="accent1"/>
              </a:solidFill>
              <a:latin typeface="微软雅黑" panose="020b0503020204020204" charset="-122"/>
              <a:ea typeface="微软雅黑" panose="020b0503020204020204" charset="-122"/>
            </a:endParaRPr>
          </a:p>
        </p:txBody>
      </p:sp>
      <p:sp>
        <p:nvSpPr>
          <p:cNvPr id="12" name="矩形 11"/>
          <p:cNvSpPr/>
          <p:nvPr/>
        </p:nvSpPr>
        <p:spPr>
          <a:xfrm>
            <a:off x="585153" y="2449830"/>
            <a:ext cx="4649470" cy="553085"/>
          </a:xfrm>
          <a:prstGeom prst="rect">
            <a:avLst/>
          </a:prstGeom>
        </p:spPr>
        <p:txBody>
          <a:bodyPr wrap="square">
            <a:spAutoFit/>
          </a:bodyPr>
          <a:lstStyle/>
          <a:p>
            <a:pPr algn="ctr"/>
            <a:r>
              <a:rPr lang="zh-CN" altLang="en-US" sz="1000">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rPr>
              <a:t>Professional custom all kinds of industry ppt template, this work belongs to fly impression design original, do not download after the network communication.</a:t>
            </a:r>
            <a:endParaRPr lang="zh-CN" altLang="en-US" sz="1000">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endParaRPr>
          </a:p>
        </p:txBody>
      </p:sp>
      <p:sp>
        <p:nvSpPr>
          <p:cNvPr id="13" name="文本框 12"/>
          <p:cNvSpPr txBox="1"/>
          <p:nvPr/>
        </p:nvSpPr>
        <p:spPr>
          <a:xfrm>
            <a:off x="2160270" y="2925445"/>
            <a:ext cx="1722755" cy="299085"/>
          </a:xfrm>
          <a:prstGeom prst="rect">
            <a:avLst/>
          </a:prstGeom>
          <a:noFill/>
        </p:spPr>
        <p:txBody>
          <a:bodyPr wrap="square" rtlCol="0">
            <a:spAutoFit/>
          </a:bodyPr>
          <a:lstStyle/>
          <a:p>
            <a:r>
              <a:rPr lang="zh-CN" altLang="en-US" sz="1350">
                <a:solidFill>
                  <a:schemeClr val="tx1">
                    <a:lumMod val="75000"/>
                    <a:lumOff val="25000"/>
                  </a:schemeClr>
                </a:solidFill>
                <a:latin typeface="微软雅黑" panose="020b0503020204020204" charset="-122"/>
                <a:ea typeface="微软雅黑" panose="020b0503020204020204" charset="-122"/>
              </a:rPr>
              <a:t>汇报人：</a:t>
            </a:r>
            <a:r>
              <a:rPr lang="en-US" altLang="zh-CN" sz="1350">
                <a:solidFill>
                  <a:schemeClr val="tx1">
                    <a:lumMod val="75000"/>
                    <a:lumOff val="25000"/>
                  </a:schemeClr>
                </a:solidFill>
                <a:latin typeface="微软雅黑" panose="020b0503020204020204" charset="-122"/>
                <a:ea typeface="微软雅黑" panose="020b0503020204020204" charset="-122"/>
              </a:rPr>
              <a:t>PPT</a:t>
            </a:r>
            <a:r>
              <a:rPr lang="zh-CN" altLang="en-US" sz="1350">
                <a:solidFill>
                  <a:schemeClr val="tx1">
                    <a:lumMod val="75000"/>
                    <a:lumOff val="25000"/>
                  </a:schemeClr>
                </a:solidFill>
                <a:latin typeface="微软雅黑" panose="020b0503020204020204" charset="-122"/>
                <a:ea typeface="微软雅黑" panose="020b0503020204020204" charset="-122"/>
              </a:rPr>
              <a:t>汇</a:t>
            </a:r>
            <a:endParaRPr lang="zh-CN" altLang="en-US" sz="1350">
              <a:solidFill>
                <a:schemeClr val="tx1">
                  <a:lumMod val="75000"/>
                  <a:lumOff val="25000"/>
                </a:schemeClr>
              </a:solidFill>
              <a:latin typeface="微软雅黑" panose="020b0503020204020204" charset="-122"/>
              <a:ea typeface="微软雅黑" panose="020b0503020204020204" charset="-122"/>
            </a:endParaRPr>
          </a:p>
        </p:txBody>
      </p:sp>
      <p:cxnSp>
        <p:nvCxnSpPr>
          <p:cNvPr id="14" name="直接连接符 13"/>
          <p:cNvCxnSpPr/>
          <p:nvPr/>
        </p:nvCxnSpPr>
        <p:spPr>
          <a:xfrm>
            <a:off x="1590570" y="3063798"/>
            <a:ext cx="548640" cy="0"/>
          </a:xfrm>
          <a:prstGeom prst="line">
            <a:avLst/>
          </a:prstGeom>
          <a:ln>
            <a:solidFill>
              <a:schemeClr val="accent6">
                <a:lumMod val="60000"/>
                <a:lumOff val="40000"/>
              </a:schemeClr>
            </a:solidFill>
          </a:ln>
        </p:spPr>
        <p:style>
          <a:lnRef idx="1">
            <a:schemeClr val="dk1"/>
          </a:lnRef>
          <a:fillRef idx="0">
            <a:schemeClr val="dk1"/>
          </a:fillRef>
          <a:effectRef idx="0">
            <a:schemeClr val="dk1"/>
          </a:effectRef>
          <a:fontRef idx="minor">
            <a:schemeClr val="tx1"/>
          </a:fontRef>
        </p:style>
      </p:cxnSp>
      <p:cxnSp>
        <p:nvCxnSpPr>
          <p:cNvPr id="15" name="直接连接符 14"/>
          <p:cNvCxnSpPr/>
          <p:nvPr/>
        </p:nvCxnSpPr>
        <p:spPr>
          <a:xfrm>
            <a:off x="3490987" y="3059523"/>
            <a:ext cx="548640" cy="0"/>
          </a:xfrm>
          <a:prstGeom prst="line">
            <a:avLst/>
          </a:prstGeom>
          <a:ln>
            <a:solidFill>
              <a:schemeClr val="accent6">
                <a:lumMod val="60000"/>
                <a:lumOff val="40000"/>
              </a:schemeClr>
            </a:solidFill>
          </a:ln>
        </p:spPr>
        <p:style>
          <a:lnRef idx="1">
            <a:schemeClr val="dk1"/>
          </a:lnRef>
          <a:fillRef idx="0">
            <a:schemeClr val="dk1"/>
          </a:fillRef>
          <a:effectRef idx="0">
            <a:schemeClr val="dk1"/>
          </a:effectRef>
          <a:fontRef idx="minor">
            <a:schemeClr val="tx1"/>
          </a:fontRef>
        </p:style>
      </p:cxnSp>
      <p:pic>
        <p:nvPicPr>
          <p:cNvPr id="2" name="Dustin O'Halloran - We Move Lightly">
            <a:hlinkClick action="ppaction://media"/>
          </p:cNvPr>
          <p:cNvPicPr>
            <a:picLocks noChangeAspect="1"/>
          </p:cNvPicPr>
          <p:nvPr>
            <a:audioFile r:link="rId5"/>
            <p:extLst>
              <p:ext uri="{DAA4B4D4-6D71-4841-9C94-3DE7FCFB9230}">
                <p14:media xmlns:p14="http://schemas.microsoft.com/office/powerpoint/2010/main" r:embed="rId6"/>
              </p:ext>
            </p:extLst>
          </p:nvPr>
        </p:nvPicPr>
        <p:blipFill>
          <a:blip r:embed="rId4"/>
          <a:stretch>
            <a:fillRect/>
          </a:stretch>
        </p:blipFill>
        <p:spPr>
          <a:xfrm>
            <a:off x="-609600" y="101266"/>
            <a:ext cx="609600" cy="609600"/>
          </a:xfrm>
          <a:prstGeom prst="rect">
            <a:avLst/>
          </a:prstGeom>
        </p:spPr>
      </p:pic>
    </p:spTree>
  </p:cSld>
  <p:clrMapOvr>
    <a:masterClrMapping/>
  </p:clrMapOvr>
  <mc:AlternateContent>
    <mc:Choice xmlns:p14="http://schemas.microsoft.com/office/powerpoint/2010/main" Requires="p14">
      <p:transition advTm="5008" p14:dur="9">
        <p:dissolve/>
      </p:transition>
    </mc:Choice>
    <mc:Fallback>
      <p:transition advTm="5008">
        <p:dissolv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
                                        </p:tgtEl>
                                      </p:cBhvr>
                                    </p:cmd>
                                  </p:childTnLst>
                                </p:cTn>
                              </p:par>
                            </p:childTnLst>
                          </p:cTn>
                        </p:par>
                        <p:par>
                          <p:cTn id="8" fill="hold" nodeType="afterGroup">
                            <p:stCondLst>
                              <p:cond delay="1"/>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11"/>
                                        </p:tgtEl>
                                        <p:attrNameLst>
                                          <p:attrName>ppt_y</p:attrName>
                                        </p:attrNameLst>
                                      </p:cBhvr>
                                      <p:tavLst>
                                        <p:tav tm="0">
                                          <p:val>
                                            <p:strVal val="#ppt_y"/>
                                          </p:val>
                                        </p:tav>
                                        <p:tav tm="100000">
                                          <p:val>
                                            <p:strVal val="#ppt_y"/>
                                          </p:val>
                                        </p:tav>
                                      </p:tavLst>
                                    </p:anim>
                                    <p:anim calcmode="lin" valueType="num">
                                      <p:cBhvr>
                                        <p:cTn id="13"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11"/>
                                        </p:tgtEl>
                                      </p:cBhvr>
                                    </p:animEffect>
                                  </p:childTnLst>
                                </p:cTn>
                              </p:par>
                            </p:childTnLst>
                          </p:cTn>
                        </p:par>
                        <p:par>
                          <p:cTn id="16" fill="hold" nodeType="afterGroup">
                            <p:stCondLst>
                              <p:cond delay="501"/>
                            </p:stCondLst>
                            <p:childTnLst>
                              <p:par>
                                <p:cTn id="17" presetID="47"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nodeType="afterGroup">
                            <p:stCondLst>
                              <p:cond delay="1501"/>
                            </p:stCondLst>
                            <p:childTnLst>
                              <p:par>
                                <p:cTn id="23" presetID="42" presetClass="entr" presetSubtype="0"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1000"/>
                                        <p:tgtEl>
                                          <p:spTgt spid="13"/>
                                        </p:tgtEl>
                                      </p:cBhvr>
                                    </p:animEffect>
                                    <p:anim calcmode="lin" valueType="num">
                                      <p:cBhvr>
                                        <p:cTn id="26" dur="1000" fill="hold"/>
                                        <p:tgtEl>
                                          <p:spTgt spid="13"/>
                                        </p:tgtEl>
                                        <p:attrNameLst>
                                          <p:attrName>ppt_x</p:attrName>
                                        </p:attrNameLst>
                                      </p:cBhvr>
                                      <p:tavLst>
                                        <p:tav tm="0">
                                          <p:val>
                                            <p:strVal val="#ppt_x"/>
                                          </p:val>
                                        </p:tav>
                                        <p:tav tm="100000">
                                          <p:val>
                                            <p:strVal val="#ppt_x"/>
                                          </p:val>
                                        </p:tav>
                                      </p:tavLst>
                                    </p:anim>
                                    <p:anim calcmode="lin" valueType="num">
                                      <p:cBhvr>
                                        <p:cTn id="27" dur="1000" fill="hold"/>
                                        <p:tgtEl>
                                          <p:spTgt spid="13"/>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1000"/>
                                        <p:tgtEl>
                                          <p:spTgt spid="14"/>
                                        </p:tgtEl>
                                      </p:cBhvr>
                                    </p:animEffect>
                                    <p:anim calcmode="lin" valueType="num">
                                      <p:cBhvr>
                                        <p:cTn id="31" dur="1000" fill="hold"/>
                                        <p:tgtEl>
                                          <p:spTgt spid="14"/>
                                        </p:tgtEl>
                                        <p:attrNameLst>
                                          <p:attrName>ppt_x</p:attrName>
                                        </p:attrNameLst>
                                      </p:cBhvr>
                                      <p:tavLst>
                                        <p:tav tm="0">
                                          <p:val>
                                            <p:strVal val="#ppt_x"/>
                                          </p:val>
                                        </p:tav>
                                        <p:tav tm="100000">
                                          <p:val>
                                            <p:strVal val="#ppt_x"/>
                                          </p:val>
                                        </p:tav>
                                      </p:tavLst>
                                    </p:anim>
                                    <p:anim calcmode="lin" valueType="num">
                                      <p:cBhvr>
                                        <p:cTn id="32" dur="1000" fill="hold"/>
                                        <p:tgtEl>
                                          <p:spTgt spid="14"/>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1000" fill="hold"/>
                                        <p:tgtEl>
                                          <p:spTgt spid="15"/>
                                        </p:tgtEl>
                                        <p:attrNameLst>
                                          <p:attrName>ppt_y</p:attrName>
                                        </p:attrNameLst>
                                      </p:cBhvr>
                                      <p:tavLst>
                                        <p:tav tm="0">
                                          <p:val>
                                            <p:strVal val="#ppt_y+.1"/>
                                          </p:val>
                                        </p:tav>
                                        <p:tav tm="100000">
                                          <p:val>
                                            <p:strVal val="#ppt_y"/>
                                          </p:val>
                                        </p:tav>
                                      </p:tavLst>
                                    </p:anim>
                                  </p:childTnLst>
                                </p:cTn>
                              </p:par>
                              <p:par>
                                <p:cTn id="38" presetID="50" presetClass="entr" presetSubtype="0" decel="100000" fill="hold" nodeType="withEffect">
                                  <p:stCondLst>
                                    <p:cond delay="0"/>
                                  </p:stCondLst>
                                  <p:childTnLst>
                                    <p:set>
                                      <p:cBhvr>
                                        <p:cTn id="39" dur="1" fill="hold">
                                          <p:stCondLst>
                                            <p:cond delay="0"/>
                                          </p:stCondLst>
                                        </p:cTn>
                                        <p:tgtEl>
                                          <p:spTgt spid="3"/>
                                        </p:tgtEl>
                                        <p:attrNameLst>
                                          <p:attrName>style.visibility</p:attrName>
                                        </p:attrNameLst>
                                      </p:cBhvr>
                                      <p:to>
                                        <p:strVal val="visible"/>
                                      </p:to>
                                    </p:set>
                                    <p:anim calcmode="lin" valueType="num">
                                      <p:cBhvr>
                                        <p:cTn id="40" dur="1000" fill="hold"/>
                                        <p:tgtEl>
                                          <p:spTgt spid="3"/>
                                        </p:tgtEl>
                                        <p:attrNameLst>
                                          <p:attrName>ppt_w</p:attrName>
                                        </p:attrNameLst>
                                      </p:cBhvr>
                                      <p:tavLst>
                                        <p:tav tm="0">
                                          <p:val>
                                            <p:strVal val="#ppt_w+.3"/>
                                          </p:val>
                                        </p:tav>
                                        <p:tav tm="100000">
                                          <p:val>
                                            <p:strVal val="#ppt_w"/>
                                          </p:val>
                                        </p:tav>
                                      </p:tavLst>
                                    </p:anim>
                                    <p:anim calcmode="lin" valueType="num">
                                      <p:cBhvr>
                                        <p:cTn id="41" dur="1000" fill="hold"/>
                                        <p:tgtEl>
                                          <p:spTgt spid="3"/>
                                        </p:tgtEl>
                                        <p:attrNameLst>
                                          <p:attrName>ppt_h</p:attrName>
                                        </p:attrNameLst>
                                      </p:cBhvr>
                                      <p:tavLst>
                                        <p:tav tm="0">
                                          <p:val>
                                            <p:strVal val="#ppt_h"/>
                                          </p:val>
                                        </p:tav>
                                        <p:tav tm="100000">
                                          <p:val>
                                            <p:strVal val="#ppt_h"/>
                                          </p:val>
                                        </p:tav>
                                      </p:tavLst>
                                    </p:anim>
                                    <p:animEffect transition="in" filter="fade">
                                      <p:cBhvr>
                                        <p:cTn id="4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hold" display="0">
                  <p:stCondLst>
                    <p:cond delay="indefinite"/>
                  </p:stCondLst>
                  <p:endCondLst>
                    <p:cond evt="onStopAudio" delay="0">
                      <p:tgtEl>
                        <p:sldTgt/>
                      </p:tgtEl>
                    </p:cond>
                  </p:endCondLst>
                </p:cTn>
                <p:tgtEl>
                  <p:spTgt spid="2"/>
                </p:tgtEl>
              </p:cMediaNode>
            </p:audio>
          </p:childTnLst>
        </p:cTn>
      </p:par>
    </p:tnLst>
    <p:bldLst>
      <p:bldP spid="11" grpId="0"/>
      <p:bldP spid="12" grpId="0"/>
      <p:bldP spid="13" grpId="0"/>
    </p:bldLst>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59" name="Group 58"/>
          <p:cNvGrpSpPr/>
          <p:nvPr/>
        </p:nvGrpSpPr>
        <p:grpSpPr>
          <a:xfrm>
            <a:off x="4807787" y="1469225"/>
            <a:ext cx="2993195" cy="3147605"/>
            <a:chOff x="6232318" y="1631840"/>
            <a:chExt cx="4969784" cy="5226160"/>
          </a:xfrm>
        </p:grpSpPr>
        <p:sp>
          <p:nvSpPr>
            <p:cNvPr id="4" name="Freeform 5"/>
            <p:cNvSpPr>
              <a:spLocks noEditPoints="1"/>
            </p:cNvSpPr>
            <p:nvPr/>
          </p:nvSpPr>
          <p:spPr bwMode="auto">
            <a:xfrm>
              <a:off x="7783740" y="4766317"/>
              <a:ext cx="1781183" cy="2091683"/>
            </a:xfrm>
            <a:custGeom>
              <a:gdLst>
                <a:gd name="T0" fmla="*/ 27 w 764"/>
                <a:gd name="T1" fmla="*/ 536 h 897"/>
                <a:gd name="T2" fmla="*/ 37 w 764"/>
                <a:gd name="T3" fmla="*/ 614 h 897"/>
                <a:gd name="T4" fmla="*/ 23 w 764"/>
                <a:gd name="T5" fmla="*/ 649 h 897"/>
                <a:gd name="T6" fmla="*/ 171 w 764"/>
                <a:gd name="T7" fmla="*/ 735 h 897"/>
                <a:gd name="T8" fmla="*/ 170 w 764"/>
                <a:gd name="T9" fmla="*/ 764 h 897"/>
                <a:gd name="T10" fmla="*/ 197 w 764"/>
                <a:gd name="T11" fmla="*/ 887 h 897"/>
                <a:gd name="T12" fmla="*/ 589 w 764"/>
                <a:gd name="T13" fmla="*/ 897 h 897"/>
                <a:gd name="T14" fmla="*/ 522 w 764"/>
                <a:gd name="T15" fmla="*/ 818 h 897"/>
                <a:gd name="T16" fmla="*/ 524 w 764"/>
                <a:gd name="T17" fmla="*/ 670 h 897"/>
                <a:gd name="T18" fmla="*/ 585 w 764"/>
                <a:gd name="T19" fmla="*/ 615 h 897"/>
                <a:gd name="T20" fmla="*/ 640 w 764"/>
                <a:gd name="T21" fmla="*/ 537 h 897"/>
                <a:gd name="T22" fmla="*/ 640 w 764"/>
                <a:gd name="T23" fmla="*/ 558 h 897"/>
                <a:gd name="T24" fmla="*/ 686 w 764"/>
                <a:gd name="T25" fmla="*/ 508 h 897"/>
                <a:gd name="T26" fmla="*/ 695 w 764"/>
                <a:gd name="T27" fmla="*/ 493 h 897"/>
                <a:gd name="T28" fmla="*/ 764 w 764"/>
                <a:gd name="T29" fmla="*/ 446 h 897"/>
                <a:gd name="T30" fmla="*/ 751 w 764"/>
                <a:gd name="T31" fmla="*/ 442 h 897"/>
                <a:gd name="T32" fmla="*/ 700 w 764"/>
                <a:gd name="T33" fmla="*/ 349 h 897"/>
                <a:gd name="T34" fmla="*/ 702 w 764"/>
                <a:gd name="T35" fmla="*/ 332 h 897"/>
                <a:gd name="T36" fmla="*/ 715 w 764"/>
                <a:gd name="T37" fmla="*/ 345 h 897"/>
                <a:gd name="T38" fmla="*/ 694 w 764"/>
                <a:gd name="T39" fmla="*/ 268 h 897"/>
                <a:gd name="T40" fmla="*/ 694 w 764"/>
                <a:gd name="T41" fmla="*/ 264 h 897"/>
                <a:gd name="T42" fmla="*/ 639 w 764"/>
                <a:gd name="T43" fmla="*/ 208 h 897"/>
                <a:gd name="T44" fmla="*/ 654 w 764"/>
                <a:gd name="T45" fmla="*/ 216 h 897"/>
                <a:gd name="T46" fmla="*/ 692 w 764"/>
                <a:gd name="T47" fmla="*/ 255 h 897"/>
                <a:gd name="T48" fmla="*/ 651 w 764"/>
                <a:gd name="T49" fmla="*/ 178 h 897"/>
                <a:gd name="T50" fmla="*/ 646 w 764"/>
                <a:gd name="T51" fmla="*/ 173 h 897"/>
                <a:gd name="T52" fmla="*/ 620 w 764"/>
                <a:gd name="T53" fmla="*/ 109 h 897"/>
                <a:gd name="T54" fmla="*/ 516 w 764"/>
                <a:gd name="T55" fmla="*/ 139 h 897"/>
                <a:gd name="T56" fmla="*/ 408 w 764"/>
                <a:gd name="T57" fmla="*/ 62 h 897"/>
                <a:gd name="T58" fmla="*/ 381 w 764"/>
                <a:gd name="T59" fmla="*/ 92 h 897"/>
                <a:gd name="T60" fmla="*/ 383 w 764"/>
                <a:gd name="T61" fmla="*/ 73 h 897"/>
                <a:gd name="T62" fmla="*/ 367 w 764"/>
                <a:gd name="T63" fmla="*/ 96 h 897"/>
                <a:gd name="T64" fmla="*/ 348 w 764"/>
                <a:gd name="T65" fmla="*/ 68 h 897"/>
                <a:gd name="T66" fmla="*/ 290 w 764"/>
                <a:gd name="T67" fmla="*/ 59 h 897"/>
                <a:gd name="T68" fmla="*/ 281 w 764"/>
                <a:gd name="T69" fmla="*/ 59 h 897"/>
                <a:gd name="T70" fmla="*/ 291 w 764"/>
                <a:gd name="T71" fmla="*/ 41 h 897"/>
                <a:gd name="T72" fmla="*/ 269 w 764"/>
                <a:gd name="T73" fmla="*/ 62 h 897"/>
                <a:gd name="T74" fmla="*/ 201 w 764"/>
                <a:gd name="T75" fmla="*/ 86 h 897"/>
                <a:gd name="T76" fmla="*/ 161 w 764"/>
                <a:gd name="T77" fmla="*/ 93 h 897"/>
                <a:gd name="T78" fmla="*/ 156 w 764"/>
                <a:gd name="T79" fmla="*/ 96 h 897"/>
                <a:gd name="T80" fmla="*/ 133 w 764"/>
                <a:gd name="T81" fmla="*/ 81 h 897"/>
                <a:gd name="T82" fmla="*/ 73 w 764"/>
                <a:gd name="T83" fmla="*/ 164 h 897"/>
                <a:gd name="T84" fmla="*/ 71 w 764"/>
                <a:gd name="T85" fmla="*/ 166 h 897"/>
                <a:gd name="T86" fmla="*/ 54 w 764"/>
                <a:gd name="T87" fmla="*/ 180 h 897"/>
                <a:gd name="T88" fmla="*/ 91 w 764"/>
                <a:gd name="T89" fmla="*/ 189 h 897"/>
                <a:gd name="T90" fmla="*/ 131 w 764"/>
                <a:gd name="T91" fmla="*/ 251 h 897"/>
                <a:gd name="T92" fmla="*/ 125 w 764"/>
                <a:gd name="T93" fmla="*/ 285 h 897"/>
                <a:gd name="T94" fmla="*/ 93 w 764"/>
                <a:gd name="T95" fmla="*/ 339 h 897"/>
                <a:gd name="T96" fmla="*/ 81 w 764"/>
                <a:gd name="T97" fmla="*/ 389 h 897"/>
                <a:gd name="T98" fmla="*/ 17 w 764"/>
                <a:gd name="T99" fmla="*/ 446 h 897"/>
                <a:gd name="T100" fmla="*/ 35 w 764"/>
                <a:gd name="T101" fmla="*/ 506 h 897"/>
                <a:gd name="T102" fmla="*/ 637 w 764"/>
                <a:gd name="T103" fmla="*/ 203 h 897"/>
                <a:gd name="T104" fmla="*/ 629 w 764"/>
                <a:gd name="T105" fmla="*/ 187 h 897"/>
                <a:gd name="T106" fmla="*/ 656 w 764"/>
                <a:gd name="T107" fmla="*/ 204 h 897"/>
                <a:gd name="T108" fmla="*/ 616 w 764"/>
                <a:gd name="T109" fmla="*/ 178 h 897"/>
                <a:gd name="T110" fmla="*/ 642 w 764"/>
                <a:gd name="T111" fmla="*/ 175 h 8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64" h="897">
                  <a:moveTo>
                    <a:pt x="35" y="506"/>
                  </a:moveTo>
                  <a:cubicBezTo>
                    <a:pt x="52" y="520"/>
                    <a:pt x="27" y="536"/>
                    <a:pt x="27" y="536"/>
                  </a:cubicBezTo>
                  <a:cubicBezTo>
                    <a:pt x="17" y="554"/>
                    <a:pt x="43" y="573"/>
                    <a:pt x="43" y="573"/>
                  </a:cubicBezTo>
                  <a:cubicBezTo>
                    <a:pt x="17" y="597"/>
                    <a:pt x="37" y="614"/>
                    <a:pt x="37" y="614"/>
                  </a:cubicBezTo>
                  <a:cubicBezTo>
                    <a:pt x="44" y="619"/>
                    <a:pt x="36" y="627"/>
                    <a:pt x="36" y="627"/>
                  </a:cubicBezTo>
                  <a:cubicBezTo>
                    <a:pt x="29" y="632"/>
                    <a:pt x="23" y="649"/>
                    <a:pt x="23" y="649"/>
                  </a:cubicBezTo>
                  <a:cubicBezTo>
                    <a:pt x="4" y="715"/>
                    <a:pt x="60" y="730"/>
                    <a:pt x="60" y="730"/>
                  </a:cubicBezTo>
                  <a:cubicBezTo>
                    <a:pt x="83" y="739"/>
                    <a:pt x="171" y="735"/>
                    <a:pt x="171" y="735"/>
                  </a:cubicBezTo>
                  <a:cubicBezTo>
                    <a:pt x="171" y="736"/>
                    <a:pt x="171" y="736"/>
                    <a:pt x="171" y="736"/>
                  </a:cubicBezTo>
                  <a:cubicBezTo>
                    <a:pt x="171" y="736"/>
                    <a:pt x="174" y="748"/>
                    <a:pt x="170" y="764"/>
                  </a:cubicBezTo>
                  <a:cubicBezTo>
                    <a:pt x="166" y="781"/>
                    <a:pt x="176" y="813"/>
                    <a:pt x="179" y="823"/>
                  </a:cubicBezTo>
                  <a:cubicBezTo>
                    <a:pt x="182" y="834"/>
                    <a:pt x="189" y="881"/>
                    <a:pt x="197" y="887"/>
                  </a:cubicBezTo>
                  <a:cubicBezTo>
                    <a:pt x="200" y="889"/>
                    <a:pt x="202" y="893"/>
                    <a:pt x="203" y="897"/>
                  </a:cubicBezTo>
                  <a:cubicBezTo>
                    <a:pt x="589" y="897"/>
                    <a:pt x="589" y="897"/>
                    <a:pt x="589" y="897"/>
                  </a:cubicBezTo>
                  <a:cubicBezTo>
                    <a:pt x="580" y="887"/>
                    <a:pt x="572" y="878"/>
                    <a:pt x="565" y="871"/>
                  </a:cubicBezTo>
                  <a:cubicBezTo>
                    <a:pt x="539" y="845"/>
                    <a:pt x="538" y="838"/>
                    <a:pt x="522" y="818"/>
                  </a:cubicBezTo>
                  <a:cubicBezTo>
                    <a:pt x="506" y="797"/>
                    <a:pt x="504" y="766"/>
                    <a:pt x="503" y="738"/>
                  </a:cubicBezTo>
                  <a:cubicBezTo>
                    <a:pt x="502" y="711"/>
                    <a:pt x="518" y="680"/>
                    <a:pt x="524" y="670"/>
                  </a:cubicBezTo>
                  <a:cubicBezTo>
                    <a:pt x="530" y="659"/>
                    <a:pt x="535" y="658"/>
                    <a:pt x="547" y="646"/>
                  </a:cubicBezTo>
                  <a:cubicBezTo>
                    <a:pt x="559" y="634"/>
                    <a:pt x="567" y="632"/>
                    <a:pt x="585" y="615"/>
                  </a:cubicBezTo>
                  <a:cubicBezTo>
                    <a:pt x="604" y="599"/>
                    <a:pt x="613" y="577"/>
                    <a:pt x="621" y="564"/>
                  </a:cubicBezTo>
                  <a:cubicBezTo>
                    <a:pt x="629" y="550"/>
                    <a:pt x="640" y="537"/>
                    <a:pt x="640" y="537"/>
                  </a:cubicBezTo>
                  <a:cubicBezTo>
                    <a:pt x="635" y="545"/>
                    <a:pt x="643" y="577"/>
                    <a:pt x="640" y="559"/>
                  </a:cubicBezTo>
                  <a:cubicBezTo>
                    <a:pt x="640" y="559"/>
                    <a:pt x="640" y="558"/>
                    <a:pt x="640" y="558"/>
                  </a:cubicBezTo>
                  <a:cubicBezTo>
                    <a:pt x="640" y="539"/>
                    <a:pt x="674" y="496"/>
                    <a:pt x="674" y="496"/>
                  </a:cubicBezTo>
                  <a:cubicBezTo>
                    <a:pt x="673" y="500"/>
                    <a:pt x="686" y="508"/>
                    <a:pt x="686" y="508"/>
                  </a:cubicBezTo>
                  <a:cubicBezTo>
                    <a:pt x="676" y="501"/>
                    <a:pt x="683" y="478"/>
                    <a:pt x="683" y="478"/>
                  </a:cubicBezTo>
                  <a:cubicBezTo>
                    <a:pt x="692" y="470"/>
                    <a:pt x="695" y="493"/>
                    <a:pt x="695" y="493"/>
                  </a:cubicBezTo>
                  <a:cubicBezTo>
                    <a:pt x="712" y="482"/>
                    <a:pt x="701" y="457"/>
                    <a:pt x="701" y="457"/>
                  </a:cubicBezTo>
                  <a:cubicBezTo>
                    <a:pt x="753" y="468"/>
                    <a:pt x="764" y="446"/>
                    <a:pt x="764" y="446"/>
                  </a:cubicBezTo>
                  <a:cubicBezTo>
                    <a:pt x="755" y="456"/>
                    <a:pt x="736" y="450"/>
                    <a:pt x="736" y="450"/>
                  </a:cubicBezTo>
                  <a:cubicBezTo>
                    <a:pt x="749" y="444"/>
                    <a:pt x="751" y="442"/>
                    <a:pt x="751" y="442"/>
                  </a:cubicBezTo>
                  <a:cubicBezTo>
                    <a:pt x="670" y="475"/>
                    <a:pt x="689" y="396"/>
                    <a:pt x="689" y="396"/>
                  </a:cubicBezTo>
                  <a:cubicBezTo>
                    <a:pt x="711" y="374"/>
                    <a:pt x="700" y="349"/>
                    <a:pt x="700" y="349"/>
                  </a:cubicBezTo>
                  <a:cubicBezTo>
                    <a:pt x="715" y="365"/>
                    <a:pt x="701" y="394"/>
                    <a:pt x="701" y="394"/>
                  </a:cubicBezTo>
                  <a:cubicBezTo>
                    <a:pt x="718" y="373"/>
                    <a:pt x="705" y="338"/>
                    <a:pt x="702" y="332"/>
                  </a:cubicBezTo>
                  <a:cubicBezTo>
                    <a:pt x="700" y="326"/>
                    <a:pt x="700" y="318"/>
                    <a:pt x="700" y="318"/>
                  </a:cubicBezTo>
                  <a:cubicBezTo>
                    <a:pt x="714" y="329"/>
                    <a:pt x="715" y="345"/>
                    <a:pt x="715" y="345"/>
                  </a:cubicBezTo>
                  <a:cubicBezTo>
                    <a:pt x="719" y="334"/>
                    <a:pt x="698" y="303"/>
                    <a:pt x="698" y="303"/>
                  </a:cubicBezTo>
                  <a:cubicBezTo>
                    <a:pt x="702" y="294"/>
                    <a:pt x="694" y="268"/>
                    <a:pt x="694" y="268"/>
                  </a:cubicBezTo>
                  <a:cubicBezTo>
                    <a:pt x="702" y="263"/>
                    <a:pt x="715" y="275"/>
                    <a:pt x="715" y="275"/>
                  </a:cubicBezTo>
                  <a:cubicBezTo>
                    <a:pt x="712" y="265"/>
                    <a:pt x="694" y="264"/>
                    <a:pt x="694" y="264"/>
                  </a:cubicBezTo>
                  <a:cubicBezTo>
                    <a:pt x="694" y="259"/>
                    <a:pt x="678" y="249"/>
                    <a:pt x="678" y="249"/>
                  </a:cubicBezTo>
                  <a:cubicBezTo>
                    <a:pt x="671" y="224"/>
                    <a:pt x="639" y="208"/>
                    <a:pt x="639" y="208"/>
                  </a:cubicBezTo>
                  <a:cubicBezTo>
                    <a:pt x="645" y="207"/>
                    <a:pt x="651" y="207"/>
                    <a:pt x="655" y="208"/>
                  </a:cubicBezTo>
                  <a:cubicBezTo>
                    <a:pt x="655" y="213"/>
                    <a:pt x="654" y="216"/>
                    <a:pt x="654" y="216"/>
                  </a:cubicBezTo>
                  <a:cubicBezTo>
                    <a:pt x="655" y="213"/>
                    <a:pt x="656" y="211"/>
                    <a:pt x="656" y="208"/>
                  </a:cubicBezTo>
                  <a:cubicBezTo>
                    <a:pt x="687" y="215"/>
                    <a:pt x="692" y="255"/>
                    <a:pt x="692" y="255"/>
                  </a:cubicBezTo>
                  <a:cubicBezTo>
                    <a:pt x="689" y="221"/>
                    <a:pt x="672" y="209"/>
                    <a:pt x="657" y="205"/>
                  </a:cubicBezTo>
                  <a:cubicBezTo>
                    <a:pt x="660" y="193"/>
                    <a:pt x="657" y="184"/>
                    <a:pt x="651" y="178"/>
                  </a:cubicBezTo>
                  <a:cubicBezTo>
                    <a:pt x="662" y="168"/>
                    <a:pt x="658" y="154"/>
                    <a:pt x="658" y="154"/>
                  </a:cubicBezTo>
                  <a:cubicBezTo>
                    <a:pt x="656" y="164"/>
                    <a:pt x="652" y="169"/>
                    <a:pt x="646" y="173"/>
                  </a:cubicBezTo>
                  <a:cubicBezTo>
                    <a:pt x="626" y="156"/>
                    <a:pt x="588" y="154"/>
                    <a:pt x="588" y="154"/>
                  </a:cubicBezTo>
                  <a:cubicBezTo>
                    <a:pt x="622" y="139"/>
                    <a:pt x="620" y="109"/>
                    <a:pt x="620" y="109"/>
                  </a:cubicBezTo>
                  <a:cubicBezTo>
                    <a:pt x="613" y="149"/>
                    <a:pt x="576" y="150"/>
                    <a:pt x="566" y="145"/>
                  </a:cubicBezTo>
                  <a:cubicBezTo>
                    <a:pt x="556" y="140"/>
                    <a:pt x="531" y="143"/>
                    <a:pt x="516" y="139"/>
                  </a:cubicBezTo>
                  <a:cubicBezTo>
                    <a:pt x="501" y="136"/>
                    <a:pt x="482" y="114"/>
                    <a:pt x="482" y="114"/>
                  </a:cubicBezTo>
                  <a:cubicBezTo>
                    <a:pt x="483" y="50"/>
                    <a:pt x="408" y="62"/>
                    <a:pt x="408" y="62"/>
                  </a:cubicBezTo>
                  <a:cubicBezTo>
                    <a:pt x="398" y="36"/>
                    <a:pt x="368" y="45"/>
                    <a:pt x="368" y="45"/>
                  </a:cubicBezTo>
                  <a:cubicBezTo>
                    <a:pt x="439" y="56"/>
                    <a:pt x="381" y="92"/>
                    <a:pt x="381" y="92"/>
                  </a:cubicBezTo>
                  <a:cubicBezTo>
                    <a:pt x="381" y="92"/>
                    <a:pt x="387" y="95"/>
                    <a:pt x="379" y="92"/>
                  </a:cubicBezTo>
                  <a:cubicBezTo>
                    <a:pt x="371" y="88"/>
                    <a:pt x="383" y="73"/>
                    <a:pt x="383" y="73"/>
                  </a:cubicBezTo>
                  <a:cubicBezTo>
                    <a:pt x="368" y="84"/>
                    <a:pt x="379" y="97"/>
                    <a:pt x="379" y="97"/>
                  </a:cubicBezTo>
                  <a:cubicBezTo>
                    <a:pt x="388" y="105"/>
                    <a:pt x="377" y="99"/>
                    <a:pt x="367" y="96"/>
                  </a:cubicBezTo>
                  <a:cubicBezTo>
                    <a:pt x="358" y="93"/>
                    <a:pt x="348" y="90"/>
                    <a:pt x="348" y="90"/>
                  </a:cubicBezTo>
                  <a:cubicBezTo>
                    <a:pt x="334" y="81"/>
                    <a:pt x="348" y="68"/>
                    <a:pt x="348" y="68"/>
                  </a:cubicBezTo>
                  <a:cubicBezTo>
                    <a:pt x="359" y="59"/>
                    <a:pt x="366" y="87"/>
                    <a:pt x="366" y="87"/>
                  </a:cubicBezTo>
                  <a:cubicBezTo>
                    <a:pt x="360" y="36"/>
                    <a:pt x="290" y="59"/>
                    <a:pt x="290" y="59"/>
                  </a:cubicBezTo>
                  <a:cubicBezTo>
                    <a:pt x="326" y="20"/>
                    <a:pt x="354" y="36"/>
                    <a:pt x="354" y="36"/>
                  </a:cubicBezTo>
                  <a:cubicBezTo>
                    <a:pt x="328" y="16"/>
                    <a:pt x="281" y="59"/>
                    <a:pt x="281" y="59"/>
                  </a:cubicBezTo>
                  <a:cubicBezTo>
                    <a:pt x="285" y="47"/>
                    <a:pt x="308" y="35"/>
                    <a:pt x="308" y="35"/>
                  </a:cubicBezTo>
                  <a:cubicBezTo>
                    <a:pt x="301" y="34"/>
                    <a:pt x="291" y="41"/>
                    <a:pt x="291" y="41"/>
                  </a:cubicBezTo>
                  <a:cubicBezTo>
                    <a:pt x="307" y="18"/>
                    <a:pt x="317" y="32"/>
                    <a:pt x="317" y="32"/>
                  </a:cubicBezTo>
                  <a:cubicBezTo>
                    <a:pt x="307" y="0"/>
                    <a:pt x="269" y="62"/>
                    <a:pt x="269" y="62"/>
                  </a:cubicBezTo>
                  <a:cubicBezTo>
                    <a:pt x="253" y="51"/>
                    <a:pt x="240" y="69"/>
                    <a:pt x="240" y="69"/>
                  </a:cubicBezTo>
                  <a:cubicBezTo>
                    <a:pt x="218" y="50"/>
                    <a:pt x="201" y="86"/>
                    <a:pt x="201" y="86"/>
                  </a:cubicBezTo>
                  <a:cubicBezTo>
                    <a:pt x="196" y="87"/>
                    <a:pt x="191" y="93"/>
                    <a:pt x="191" y="93"/>
                  </a:cubicBezTo>
                  <a:cubicBezTo>
                    <a:pt x="180" y="85"/>
                    <a:pt x="161" y="93"/>
                    <a:pt x="161" y="93"/>
                  </a:cubicBezTo>
                  <a:cubicBezTo>
                    <a:pt x="164" y="68"/>
                    <a:pt x="185" y="65"/>
                    <a:pt x="192" y="65"/>
                  </a:cubicBezTo>
                  <a:cubicBezTo>
                    <a:pt x="158" y="65"/>
                    <a:pt x="156" y="96"/>
                    <a:pt x="156" y="96"/>
                  </a:cubicBezTo>
                  <a:cubicBezTo>
                    <a:pt x="141" y="85"/>
                    <a:pt x="99" y="105"/>
                    <a:pt x="99" y="105"/>
                  </a:cubicBezTo>
                  <a:cubicBezTo>
                    <a:pt x="105" y="71"/>
                    <a:pt x="133" y="81"/>
                    <a:pt x="133" y="81"/>
                  </a:cubicBezTo>
                  <a:cubicBezTo>
                    <a:pt x="101" y="65"/>
                    <a:pt x="91" y="115"/>
                    <a:pt x="91" y="115"/>
                  </a:cubicBezTo>
                  <a:cubicBezTo>
                    <a:pt x="71" y="123"/>
                    <a:pt x="73" y="164"/>
                    <a:pt x="73" y="164"/>
                  </a:cubicBezTo>
                  <a:cubicBezTo>
                    <a:pt x="63" y="160"/>
                    <a:pt x="65" y="147"/>
                    <a:pt x="65" y="147"/>
                  </a:cubicBezTo>
                  <a:cubicBezTo>
                    <a:pt x="60" y="158"/>
                    <a:pt x="71" y="166"/>
                    <a:pt x="71" y="166"/>
                  </a:cubicBezTo>
                  <a:cubicBezTo>
                    <a:pt x="68" y="174"/>
                    <a:pt x="74" y="185"/>
                    <a:pt x="74" y="185"/>
                  </a:cubicBezTo>
                  <a:cubicBezTo>
                    <a:pt x="64" y="187"/>
                    <a:pt x="54" y="180"/>
                    <a:pt x="54" y="180"/>
                  </a:cubicBezTo>
                  <a:cubicBezTo>
                    <a:pt x="61" y="191"/>
                    <a:pt x="91" y="188"/>
                    <a:pt x="91" y="188"/>
                  </a:cubicBezTo>
                  <a:cubicBezTo>
                    <a:pt x="91" y="188"/>
                    <a:pt x="102" y="171"/>
                    <a:pt x="91" y="189"/>
                  </a:cubicBezTo>
                  <a:cubicBezTo>
                    <a:pt x="81" y="207"/>
                    <a:pt x="129" y="230"/>
                    <a:pt x="129" y="230"/>
                  </a:cubicBezTo>
                  <a:cubicBezTo>
                    <a:pt x="115" y="237"/>
                    <a:pt x="131" y="251"/>
                    <a:pt x="131" y="251"/>
                  </a:cubicBezTo>
                  <a:cubicBezTo>
                    <a:pt x="118" y="231"/>
                    <a:pt x="146" y="232"/>
                    <a:pt x="146" y="232"/>
                  </a:cubicBezTo>
                  <a:cubicBezTo>
                    <a:pt x="144" y="235"/>
                    <a:pt x="129" y="277"/>
                    <a:pt x="125" y="285"/>
                  </a:cubicBezTo>
                  <a:cubicBezTo>
                    <a:pt x="122" y="293"/>
                    <a:pt x="119" y="297"/>
                    <a:pt x="109" y="310"/>
                  </a:cubicBezTo>
                  <a:cubicBezTo>
                    <a:pt x="99" y="324"/>
                    <a:pt x="93" y="339"/>
                    <a:pt x="93" y="339"/>
                  </a:cubicBezTo>
                  <a:cubicBezTo>
                    <a:pt x="81" y="351"/>
                    <a:pt x="98" y="365"/>
                    <a:pt x="98" y="365"/>
                  </a:cubicBezTo>
                  <a:cubicBezTo>
                    <a:pt x="103" y="370"/>
                    <a:pt x="98" y="382"/>
                    <a:pt x="81" y="389"/>
                  </a:cubicBezTo>
                  <a:cubicBezTo>
                    <a:pt x="65" y="396"/>
                    <a:pt x="57" y="408"/>
                    <a:pt x="51" y="414"/>
                  </a:cubicBezTo>
                  <a:cubicBezTo>
                    <a:pt x="45" y="419"/>
                    <a:pt x="35" y="428"/>
                    <a:pt x="17" y="446"/>
                  </a:cubicBezTo>
                  <a:cubicBezTo>
                    <a:pt x="0" y="463"/>
                    <a:pt x="6" y="475"/>
                    <a:pt x="6" y="475"/>
                  </a:cubicBezTo>
                  <a:cubicBezTo>
                    <a:pt x="9" y="496"/>
                    <a:pt x="35" y="506"/>
                    <a:pt x="35" y="506"/>
                  </a:cubicBezTo>
                  <a:close/>
                  <a:moveTo>
                    <a:pt x="656" y="204"/>
                  </a:moveTo>
                  <a:cubicBezTo>
                    <a:pt x="645" y="202"/>
                    <a:pt x="637" y="203"/>
                    <a:pt x="637" y="203"/>
                  </a:cubicBezTo>
                  <a:cubicBezTo>
                    <a:pt x="638" y="198"/>
                    <a:pt x="628" y="193"/>
                    <a:pt x="628" y="193"/>
                  </a:cubicBezTo>
                  <a:cubicBezTo>
                    <a:pt x="629" y="190"/>
                    <a:pt x="629" y="187"/>
                    <a:pt x="629" y="187"/>
                  </a:cubicBezTo>
                  <a:cubicBezTo>
                    <a:pt x="637" y="185"/>
                    <a:pt x="643" y="183"/>
                    <a:pt x="648" y="180"/>
                  </a:cubicBezTo>
                  <a:cubicBezTo>
                    <a:pt x="655" y="188"/>
                    <a:pt x="657" y="197"/>
                    <a:pt x="656" y="204"/>
                  </a:cubicBezTo>
                  <a:close/>
                  <a:moveTo>
                    <a:pt x="642" y="175"/>
                  </a:moveTo>
                  <a:cubicBezTo>
                    <a:pt x="630" y="181"/>
                    <a:pt x="616" y="178"/>
                    <a:pt x="616" y="178"/>
                  </a:cubicBezTo>
                  <a:cubicBezTo>
                    <a:pt x="618" y="173"/>
                    <a:pt x="605" y="168"/>
                    <a:pt x="605" y="168"/>
                  </a:cubicBezTo>
                  <a:cubicBezTo>
                    <a:pt x="623" y="168"/>
                    <a:pt x="634" y="171"/>
                    <a:pt x="642" y="175"/>
                  </a:cubicBezTo>
                  <a:close/>
                </a:path>
              </a:pathLst>
            </a:custGeom>
            <a:solidFill>
              <a:schemeClr val="tx2">
                <a:lumMod val="60000"/>
                <a:lumOff val="40000"/>
              </a:schemeClr>
            </a:solidFill>
            <a:ln>
              <a:noFill/>
            </a:ln>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grpSp>
          <p:nvGrpSpPr>
            <p:cNvPr id="5" name="Group 4"/>
            <p:cNvGrpSpPr/>
            <p:nvPr/>
          </p:nvGrpSpPr>
          <p:grpSpPr>
            <a:xfrm>
              <a:off x="6911115" y="4116699"/>
              <a:ext cx="934635" cy="960622"/>
              <a:chOff x="6746504" y="3812399"/>
              <a:chExt cx="1130908" cy="1162352"/>
            </a:xfrm>
          </p:grpSpPr>
          <p:sp>
            <p:nvSpPr>
              <p:cNvPr id="6" name="Freeform 6"/>
              <p:cNvSpPr/>
              <p:nvPr/>
            </p:nvSpPr>
            <p:spPr bwMode="auto">
              <a:xfrm>
                <a:off x="6746504" y="3812399"/>
                <a:ext cx="1130908" cy="1162352"/>
              </a:xfrm>
              <a:custGeom>
                <a:gdLst>
                  <a:gd name="T0" fmla="*/ 419 w 441"/>
                  <a:gd name="T1" fmla="*/ 163 h 453"/>
                  <a:gd name="T2" fmla="*/ 166 w 441"/>
                  <a:gd name="T3" fmla="*/ 34 h 453"/>
                  <a:gd name="T4" fmla="*/ 33 w 441"/>
                  <a:gd name="T5" fmla="*/ 285 h 453"/>
                  <a:gd name="T6" fmla="*/ 286 w 441"/>
                  <a:gd name="T7" fmla="*/ 415 h 453"/>
                  <a:gd name="T8" fmla="*/ 299 w 441"/>
                  <a:gd name="T9" fmla="*/ 410 h 453"/>
                  <a:gd name="T10" fmla="*/ 391 w 441"/>
                  <a:gd name="T11" fmla="*/ 453 h 453"/>
                  <a:gd name="T12" fmla="*/ 373 w 441"/>
                  <a:gd name="T13" fmla="*/ 361 h 453"/>
                  <a:gd name="T14" fmla="*/ 419 w 441"/>
                  <a:gd name="T15" fmla="*/ 163 h 453"/>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1" h="452">
                    <a:moveTo>
                      <a:pt x="419" y="163"/>
                    </a:moveTo>
                    <a:cubicBezTo>
                      <a:pt x="386" y="58"/>
                      <a:pt x="272" y="0"/>
                      <a:pt x="166" y="34"/>
                    </a:cubicBezTo>
                    <a:cubicBezTo>
                      <a:pt x="59" y="67"/>
                      <a:pt x="0" y="180"/>
                      <a:pt x="33" y="285"/>
                    </a:cubicBezTo>
                    <a:cubicBezTo>
                      <a:pt x="66" y="390"/>
                      <a:pt x="180" y="448"/>
                      <a:pt x="286" y="415"/>
                    </a:cubicBezTo>
                    <a:cubicBezTo>
                      <a:pt x="290" y="413"/>
                      <a:pt x="295" y="412"/>
                      <a:pt x="299" y="410"/>
                    </a:cubicBezTo>
                    <a:cubicBezTo>
                      <a:pt x="391" y="453"/>
                      <a:pt x="391" y="453"/>
                      <a:pt x="391" y="453"/>
                    </a:cubicBezTo>
                    <a:cubicBezTo>
                      <a:pt x="373" y="361"/>
                      <a:pt x="373" y="361"/>
                      <a:pt x="373" y="361"/>
                    </a:cubicBezTo>
                    <a:cubicBezTo>
                      <a:pt x="421" y="310"/>
                      <a:pt x="441" y="235"/>
                      <a:pt x="419" y="163"/>
                    </a:cubicBezTo>
                    <a:close/>
                  </a:path>
                </a:pathLst>
              </a:custGeom>
              <a:solidFill>
                <a:schemeClr val="accent1"/>
              </a:solidFill>
              <a:ln>
                <a:noFill/>
              </a:ln>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7" name="Freeform 22"/>
              <p:cNvSpPr>
                <a:spLocks noEditPoints="1"/>
              </p:cNvSpPr>
              <p:nvPr/>
            </p:nvSpPr>
            <p:spPr bwMode="auto">
              <a:xfrm>
                <a:off x="6928664" y="4178887"/>
                <a:ext cx="548648" cy="549732"/>
              </a:xfrm>
              <a:custGeom>
                <a:gdLst>
                  <a:gd name="T0" fmla="*/ 206 w 214"/>
                  <a:gd name="T1" fmla="*/ 84 h 214"/>
                  <a:gd name="T2" fmla="*/ 194 w 214"/>
                  <a:gd name="T3" fmla="*/ 84 h 214"/>
                  <a:gd name="T4" fmla="*/ 185 w 214"/>
                  <a:gd name="T5" fmla="*/ 60 h 214"/>
                  <a:gd name="T6" fmla="*/ 193 w 214"/>
                  <a:gd name="T7" fmla="*/ 52 h 214"/>
                  <a:gd name="T8" fmla="*/ 193 w 214"/>
                  <a:gd name="T9" fmla="*/ 41 h 214"/>
                  <a:gd name="T10" fmla="*/ 170 w 214"/>
                  <a:gd name="T11" fmla="*/ 19 h 214"/>
                  <a:gd name="T12" fmla="*/ 159 w 214"/>
                  <a:gd name="T13" fmla="*/ 19 h 214"/>
                  <a:gd name="T14" fmla="*/ 152 w 214"/>
                  <a:gd name="T15" fmla="*/ 26 h 214"/>
                  <a:gd name="T16" fmla="*/ 130 w 214"/>
                  <a:gd name="T17" fmla="*/ 16 h 214"/>
                  <a:gd name="T18" fmla="*/ 130 w 214"/>
                  <a:gd name="T19" fmla="*/ 8 h 214"/>
                  <a:gd name="T20" fmla="*/ 123 w 214"/>
                  <a:gd name="T21" fmla="*/ 0 h 214"/>
                  <a:gd name="T22" fmla="*/ 91 w 214"/>
                  <a:gd name="T23" fmla="*/ 0 h 214"/>
                  <a:gd name="T24" fmla="*/ 84 w 214"/>
                  <a:gd name="T25" fmla="*/ 8 h 214"/>
                  <a:gd name="T26" fmla="*/ 84 w 214"/>
                  <a:gd name="T27" fmla="*/ 14 h 214"/>
                  <a:gd name="T28" fmla="*/ 56 w 214"/>
                  <a:gd name="T29" fmla="*/ 25 h 214"/>
                  <a:gd name="T30" fmla="*/ 52 w 214"/>
                  <a:gd name="T31" fmla="*/ 21 h 214"/>
                  <a:gd name="T32" fmla="*/ 41 w 214"/>
                  <a:gd name="T33" fmla="*/ 22 h 214"/>
                  <a:gd name="T34" fmla="*/ 19 w 214"/>
                  <a:gd name="T35" fmla="*/ 44 h 214"/>
                  <a:gd name="T36" fmla="*/ 19 w 214"/>
                  <a:gd name="T37" fmla="*/ 55 h 214"/>
                  <a:gd name="T38" fmla="*/ 23 w 214"/>
                  <a:gd name="T39" fmla="*/ 58 h 214"/>
                  <a:gd name="T40" fmla="*/ 13 w 214"/>
                  <a:gd name="T41" fmla="*/ 84 h 214"/>
                  <a:gd name="T42" fmla="*/ 8 w 214"/>
                  <a:gd name="T43" fmla="*/ 84 h 214"/>
                  <a:gd name="T44" fmla="*/ 0 w 214"/>
                  <a:gd name="T45" fmla="*/ 91 h 214"/>
                  <a:gd name="T46" fmla="*/ 0 w 214"/>
                  <a:gd name="T47" fmla="*/ 123 h 214"/>
                  <a:gd name="T48" fmla="*/ 8 w 214"/>
                  <a:gd name="T49" fmla="*/ 131 h 214"/>
                  <a:gd name="T50" fmla="*/ 13 w 214"/>
                  <a:gd name="T51" fmla="*/ 131 h 214"/>
                  <a:gd name="T52" fmla="*/ 26 w 214"/>
                  <a:gd name="T53" fmla="*/ 157 h 214"/>
                  <a:gd name="T54" fmla="*/ 21 w 214"/>
                  <a:gd name="T55" fmla="*/ 162 h 214"/>
                  <a:gd name="T56" fmla="*/ 21 w 214"/>
                  <a:gd name="T57" fmla="*/ 173 h 214"/>
                  <a:gd name="T58" fmla="*/ 44 w 214"/>
                  <a:gd name="T59" fmla="*/ 195 h 214"/>
                  <a:gd name="T60" fmla="*/ 55 w 214"/>
                  <a:gd name="T61" fmla="*/ 195 h 214"/>
                  <a:gd name="T62" fmla="*/ 61 w 214"/>
                  <a:gd name="T63" fmla="*/ 189 h 214"/>
                  <a:gd name="T64" fmla="*/ 84 w 214"/>
                  <a:gd name="T65" fmla="*/ 197 h 214"/>
                  <a:gd name="T66" fmla="*/ 84 w 214"/>
                  <a:gd name="T67" fmla="*/ 206 h 214"/>
                  <a:gd name="T68" fmla="*/ 91 w 214"/>
                  <a:gd name="T69" fmla="*/ 214 h 214"/>
                  <a:gd name="T70" fmla="*/ 123 w 214"/>
                  <a:gd name="T71" fmla="*/ 214 h 214"/>
                  <a:gd name="T72" fmla="*/ 130 w 214"/>
                  <a:gd name="T73" fmla="*/ 206 h 214"/>
                  <a:gd name="T74" fmla="*/ 130 w 214"/>
                  <a:gd name="T75" fmla="*/ 195 h 214"/>
                  <a:gd name="T76" fmla="*/ 153 w 214"/>
                  <a:gd name="T77" fmla="*/ 184 h 214"/>
                  <a:gd name="T78" fmla="*/ 162 w 214"/>
                  <a:gd name="T79" fmla="*/ 193 h 214"/>
                  <a:gd name="T80" fmla="*/ 173 w 214"/>
                  <a:gd name="T81" fmla="*/ 193 h 214"/>
                  <a:gd name="T82" fmla="*/ 195 w 214"/>
                  <a:gd name="T83" fmla="*/ 170 h 214"/>
                  <a:gd name="T84" fmla="*/ 195 w 214"/>
                  <a:gd name="T85" fmla="*/ 159 h 214"/>
                  <a:gd name="T86" fmla="*/ 185 w 214"/>
                  <a:gd name="T87" fmla="*/ 150 h 214"/>
                  <a:gd name="T88" fmla="*/ 193 w 214"/>
                  <a:gd name="T89" fmla="*/ 131 h 214"/>
                  <a:gd name="T90" fmla="*/ 206 w 214"/>
                  <a:gd name="T91" fmla="*/ 131 h 214"/>
                  <a:gd name="T92" fmla="*/ 214 w 214"/>
                  <a:gd name="T93" fmla="*/ 123 h 214"/>
                  <a:gd name="T94" fmla="*/ 214 w 214"/>
                  <a:gd name="T95" fmla="*/ 91 h 214"/>
                  <a:gd name="T96" fmla="*/ 206 w 214"/>
                  <a:gd name="T97" fmla="*/ 84 h 214"/>
                  <a:gd name="T98" fmla="*/ 103 w 214"/>
                  <a:gd name="T99" fmla="*/ 156 h 214"/>
                  <a:gd name="T100" fmla="*/ 53 w 214"/>
                  <a:gd name="T101" fmla="*/ 106 h 214"/>
                  <a:gd name="T102" fmla="*/ 103 w 214"/>
                  <a:gd name="T103" fmla="*/ 55 h 214"/>
                  <a:gd name="T104" fmla="*/ 153 w 214"/>
                  <a:gd name="T105" fmla="*/ 106 h 214"/>
                  <a:gd name="T106" fmla="*/ 103 w 214"/>
                  <a:gd name="T107" fmla="*/ 156 h 21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4" h="214">
                    <a:moveTo>
                      <a:pt x="206" y="84"/>
                    </a:moveTo>
                    <a:cubicBezTo>
                      <a:pt x="194" y="84"/>
                      <a:pt x="194" y="84"/>
                      <a:pt x="194" y="84"/>
                    </a:cubicBezTo>
                    <a:cubicBezTo>
                      <a:pt x="192" y="75"/>
                      <a:pt x="189" y="68"/>
                      <a:pt x="185" y="60"/>
                    </a:cubicBezTo>
                    <a:cubicBezTo>
                      <a:pt x="193" y="52"/>
                      <a:pt x="193" y="52"/>
                      <a:pt x="193" y="52"/>
                    </a:cubicBezTo>
                    <a:cubicBezTo>
                      <a:pt x="196" y="49"/>
                      <a:pt x="196" y="44"/>
                      <a:pt x="193" y="41"/>
                    </a:cubicBezTo>
                    <a:cubicBezTo>
                      <a:pt x="170" y="19"/>
                      <a:pt x="170" y="19"/>
                      <a:pt x="170" y="19"/>
                    </a:cubicBezTo>
                    <a:cubicBezTo>
                      <a:pt x="167" y="16"/>
                      <a:pt x="162" y="16"/>
                      <a:pt x="159" y="19"/>
                    </a:cubicBezTo>
                    <a:cubicBezTo>
                      <a:pt x="152" y="26"/>
                      <a:pt x="152" y="26"/>
                      <a:pt x="152" y="26"/>
                    </a:cubicBezTo>
                    <a:cubicBezTo>
                      <a:pt x="146" y="22"/>
                      <a:pt x="138" y="19"/>
                      <a:pt x="130" y="16"/>
                    </a:cubicBezTo>
                    <a:cubicBezTo>
                      <a:pt x="130" y="8"/>
                      <a:pt x="130" y="8"/>
                      <a:pt x="130" y="8"/>
                    </a:cubicBezTo>
                    <a:cubicBezTo>
                      <a:pt x="130" y="4"/>
                      <a:pt x="127" y="0"/>
                      <a:pt x="123" y="0"/>
                    </a:cubicBezTo>
                    <a:cubicBezTo>
                      <a:pt x="91" y="0"/>
                      <a:pt x="91" y="0"/>
                      <a:pt x="91" y="0"/>
                    </a:cubicBezTo>
                    <a:cubicBezTo>
                      <a:pt x="87" y="0"/>
                      <a:pt x="84" y="4"/>
                      <a:pt x="84" y="8"/>
                    </a:cubicBezTo>
                    <a:cubicBezTo>
                      <a:pt x="84" y="14"/>
                      <a:pt x="84" y="14"/>
                      <a:pt x="84" y="14"/>
                    </a:cubicBezTo>
                    <a:cubicBezTo>
                      <a:pt x="74" y="17"/>
                      <a:pt x="64" y="20"/>
                      <a:pt x="56" y="25"/>
                    </a:cubicBezTo>
                    <a:cubicBezTo>
                      <a:pt x="52" y="21"/>
                      <a:pt x="52" y="21"/>
                      <a:pt x="52" y="21"/>
                    </a:cubicBezTo>
                    <a:cubicBezTo>
                      <a:pt x="49" y="18"/>
                      <a:pt x="44" y="19"/>
                      <a:pt x="41" y="22"/>
                    </a:cubicBezTo>
                    <a:cubicBezTo>
                      <a:pt x="19" y="44"/>
                      <a:pt x="19" y="44"/>
                      <a:pt x="19" y="44"/>
                    </a:cubicBezTo>
                    <a:cubicBezTo>
                      <a:pt x="16" y="47"/>
                      <a:pt x="16" y="52"/>
                      <a:pt x="19" y="55"/>
                    </a:cubicBezTo>
                    <a:cubicBezTo>
                      <a:pt x="23" y="58"/>
                      <a:pt x="23" y="58"/>
                      <a:pt x="23" y="58"/>
                    </a:cubicBezTo>
                    <a:cubicBezTo>
                      <a:pt x="18" y="66"/>
                      <a:pt x="15" y="75"/>
                      <a:pt x="13" y="84"/>
                    </a:cubicBezTo>
                    <a:cubicBezTo>
                      <a:pt x="8" y="84"/>
                      <a:pt x="8" y="84"/>
                      <a:pt x="8" y="84"/>
                    </a:cubicBezTo>
                    <a:cubicBezTo>
                      <a:pt x="4" y="84"/>
                      <a:pt x="0" y="87"/>
                      <a:pt x="0" y="91"/>
                    </a:cubicBezTo>
                    <a:cubicBezTo>
                      <a:pt x="0" y="123"/>
                      <a:pt x="0" y="123"/>
                      <a:pt x="0" y="123"/>
                    </a:cubicBezTo>
                    <a:cubicBezTo>
                      <a:pt x="0" y="127"/>
                      <a:pt x="4" y="131"/>
                      <a:pt x="8" y="131"/>
                    </a:cubicBezTo>
                    <a:cubicBezTo>
                      <a:pt x="13" y="131"/>
                      <a:pt x="13" y="131"/>
                      <a:pt x="13" y="131"/>
                    </a:cubicBezTo>
                    <a:cubicBezTo>
                      <a:pt x="16" y="140"/>
                      <a:pt x="20" y="149"/>
                      <a:pt x="26" y="157"/>
                    </a:cubicBezTo>
                    <a:cubicBezTo>
                      <a:pt x="21" y="162"/>
                      <a:pt x="21" y="162"/>
                      <a:pt x="21" y="162"/>
                    </a:cubicBezTo>
                    <a:cubicBezTo>
                      <a:pt x="18" y="165"/>
                      <a:pt x="18" y="170"/>
                      <a:pt x="21" y="173"/>
                    </a:cubicBezTo>
                    <a:cubicBezTo>
                      <a:pt x="44" y="195"/>
                      <a:pt x="44" y="195"/>
                      <a:pt x="44" y="195"/>
                    </a:cubicBezTo>
                    <a:cubicBezTo>
                      <a:pt x="47" y="198"/>
                      <a:pt x="52" y="198"/>
                      <a:pt x="55" y="195"/>
                    </a:cubicBezTo>
                    <a:cubicBezTo>
                      <a:pt x="61" y="189"/>
                      <a:pt x="61" y="189"/>
                      <a:pt x="61" y="189"/>
                    </a:cubicBezTo>
                    <a:cubicBezTo>
                      <a:pt x="68" y="192"/>
                      <a:pt x="76" y="195"/>
                      <a:pt x="84" y="197"/>
                    </a:cubicBezTo>
                    <a:cubicBezTo>
                      <a:pt x="84" y="206"/>
                      <a:pt x="84" y="206"/>
                      <a:pt x="84" y="206"/>
                    </a:cubicBezTo>
                    <a:cubicBezTo>
                      <a:pt x="84" y="211"/>
                      <a:pt x="87" y="214"/>
                      <a:pt x="91" y="214"/>
                    </a:cubicBezTo>
                    <a:cubicBezTo>
                      <a:pt x="123" y="214"/>
                      <a:pt x="123" y="214"/>
                      <a:pt x="123" y="214"/>
                    </a:cubicBezTo>
                    <a:cubicBezTo>
                      <a:pt x="127" y="214"/>
                      <a:pt x="130" y="211"/>
                      <a:pt x="130" y="206"/>
                    </a:cubicBezTo>
                    <a:cubicBezTo>
                      <a:pt x="130" y="195"/>
                      <a:pt x="130" y="195"/>
                      <a:pt x="130" y="195"/>
                    </a:cubicBezTo>
                    <a:cubicBezTo>
                      <a:pt x="139" y="192"/>
                      <a:pt x="146" y="189"/>
                      <a:pt x="153" y="184"/>
                    </a:cubicBezTo>
                    <a:cubicBezTo>
                      <a:pt x="162" y="193"/>
                      <a:pt x="162" y="193"/>
                      <a:pt x="162" y="193"/>
                    </a:cubicBezTo>
                    <a:cubicBezTo>
                      <a:pt x="165" y="196"/>
                      <a:pt x="170" y="196"/>
                      <a:pt x="173" y="193"/>
                    </a:cubicBezTo>
                    <a:cubicBezTo>
                      <a:pt x="195" y="170"/>
                      <a:pt x="195" y="170"/>
                      <a:pt x="195" y="170"/>
                    </a:cubicBezTo>
                    <a:cubicBezTo>
                      <a:pt x="198" y="167"/>
                      <a:pt x="198" y="162"/>
                      <a:pt x="195" y="159"/>
                    </a:cubicBezTo>
                    <a:cubicBezTo>
                      <a:pt x="185" y="150"/>
                      <a:pt x="185" y="150"/>
                      <a:pt x="185" y="150"/>
                    </a:cubicBezTo>
                    <a:cubicBezTo>
                      <a:pt x="188" y="144"/>
                      <a:pt x="191" y="137"/>
                      <a:pt x="193" y="131"/>
                    </a:cubicBezTo>
                    <a:cubicBezTo>
                      <a:pt x="206" y="131"/>
                      <a:pt x="206" y="131"/>
                      <a:pt x="206" y="131"/>
                    </a:cubicBezTo>
                    <a:cubicBezTo>
                      <a:pt x="210" y="131"/>
                      <a:pt x="214" y="127"/>
                      <a:pt x="214" y="123"/>
                    </a:cubicBezTo>
                    <a:cubicBezTo>
                      <a:pt x="214" y="91"/>
                      <a:pt x="214" y="91"/>
                      <a:pt x="214" y="91"/>
                    </a:cubicBezTo>
                    <a:cubicBezTo>
                      <a:pt x="214" y="87"/>
                      <a:pt x="210" y="84"/>
                      <a:pt x="206" y="84"/>
                    </a:cubicBezTo>
                    <a:close/>
                    <a:moveTo>
                      <a:pt x="103" y="156"/>
                    </a:moveTo>
                    <a:cubicBezTo>
                      <a:pt x="76" y="156"/>
                      <a:pt x="53" y="133"/>
                      <a:pt x="53" y="106"/>
                    </a:cubicBezTo>
                    <a:cubicBezTo>
                      <a:pt x="53" y="78"/>
                      <a:pt x="76" y="55"/>
                      <a:pt x="103" y="55"/>
                    </a:cubicBezTo>
                    <a:cubicBezTo>
                      <a:pt x="131" y="55"/>
                      <a:pt x="153" y="78"/>
                      <a:pt x="153" y="106"/>
                    </a:cubicBezTo>
                    <a:cubicBezTo>
                      <a:pt x="153" y="133"/>
                      <a:pt x="131" y="156"/>
                      <a:pt x="103" y="15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8" name="Freeform 23"/>
              <p:cNvSpPr>
                <a:spLocks noEditPoints="1"/>
              </p:cNvSpPr>
              <p:nvPr/>
            </p:nvSpPr>
            <p:spPr bwMode="auto">
              <a:xfrm>
                <a:off x="7433940" y="4159370"/>
                <a:ext cx="292757" cy="291672"/>
              </a:xfrm>
              <a:custGeom>
                <a:gdLst>
                  <a:gd name="T0" fmla="*/ 103 w 114"/>
                  <a:gd name="T1" fmla="*/ 30 h 114"/>
                  <a:gd name="T2" fmla="*/ 97 w 114"/>
                  <a:gd name="T3" fmla="*/ 31 h 114"/>
                  <a:gd name="T4" fmla="*/ 89 w 114"/>
                  <a:gd name="T5" fmla="*/ 21 h 114"/>
                  <a:gd name="T6" fmla="*/ 92 w 114"/>
                  <a:gd name="T7" fmla="*/ 16 h 114"/>
                  <a:gd name="T8" fmla="*/ 90 w 114"/>
                  <a:gd name="T9" fmla="*/ 10 h 114"/>
                  <a:gd name="T10" fmla="*/ 75 w 114"/>
                  <a:gd name="T11" fmla="*/ 3 h 114"/>
                  <a:gd name="T12" fmla="*/ 69 w 114"/>
                  <a:gd name="T13" fmla="*/ 5 h 114"/>
                  <a:gd name="T14" fmla="*/ 67 w 114"/>
                  <a:gd name="T15" fmla="*/ 9 h 114"/>
                  <a:gd name="T16" fmla="*/ 54 w 114"/>
                  <a:gd name="T17" fmla="*/ 8 h 114"/>
                  <a:gd name="T18" fmla="*/ 53 w 114"/>
                  <a:gd name="T19" fmla="*/ 3 h 114"/>
                  <a:gd name="T20" fmla="*/ 48 w 114"/>
                  <a:gd name="T21" fmla="*/ 1 h 114"/>
                  <a:gd name="T22" fmla="*/ 32 w 114"/>
                  <a:gd name="T23" fmla="*/ 6 h 114"/>
                  <a:gd name="T24" fmla="*/ 29 w 114"/>
                  <a:gd name="T25" fmla="*/ 11 h 114"/>
                  <a:gd name="T26" fmla="*/ 31 w 114"/>
                  <a:gd name="T27" fmla="*/ 14 h 114"/>
                  <a:gd name="T28" fmla="*/ 18 w 114"/>
                  <a:gd name="T29" fmla="*/ 24 h 114"/>
                  <a:gd name="T30" fmla="*/ 16 w 114"/>
                  <a:gd name="T31" fmla="*/ 23 h 114"/>
                  <a:gd name="T32" fmla="*/ 10 w 114"/>
                  <a:gd name="T33" fmla="*/ 24 h 114"/>
                  <a:gd name="T34" fmla="*/ 3 w 114"/>
                  <a:gd name="T35" fmla="*/ 39 h 114"/>
                  <a:gd name="T36" fmla="*/ 5 w 114"/>
                  <a:gd name="T37" fmla="*/ 45 h 114"/>
                  <a:gd name="T38" fmla="*/ 7 w 114"/>
                  <a:gd name="T39" fmla="*/ 46 h 114"/>
                  <a:gd name="T40" fmla="*/ 6 w 114"/>
                  <a:gd name="T41" fmla="*/ 60 h 114"/>
                  <a:gd name="T42" fmla="*/ 3 w 114"/>
                  <a:gd name="T43" fmla="*/ 61 h 114"/>
                  <a:gd name="T44" fmla="*/ 1 w 114"/>
                  <a:gd name="T45" fmla="*/ 66 h 114"/>
                  <a:gd name="T46" fmla="*/ 6 w 114"/>
                  <a:gd name="T47" fmla="*/ 82 h 114"/>
                  <a:gd name="T48" fmla="*/ 11 w 114"/>
                  <a:gd name="T49" fmla="*/ 85 h 114"/>
                  <a:gd name="T50" fmla="*/ 14 w 114"/>
                  <a:gd name="T51" fmla="*/ 84 h 114"/>
                  <a:gd name="T52" fmla="*/ 24 w 114"/>
                  <a:gd name="T53" fmla="*/ 95 h 114"/>
                  <a:gd name="T54" fmla="*/ 23 w 114"/>
                  <a:gd name="T55" fmla="*/ 98 h 114"/>
                  <a:gd name="T56" fmla="*/ 24 w 114"/>
                  <a:gd name="T57" fmla="*/ 104 h 114"/>
                  <a:gd name="T58" fmla="*/ 39 w 114"/>
                  <a:gd name="T59" fmla="*/ 111 h 114"/>
                  <a:gd name="T60" fmla="*/ 45 w 114"/>
                  <a:gd name="T61" fmla="*/ 109 h 114"/>
                  <a:gd name="T62" fmla="*/ 47 w 114"/>
                  <a:gd name="T63" fmla="*/ 105 h 114"/>
                  <a:gd name="T64" fmla="*/ 59 w 114"/>
                  <a:gd name="T65" fmla="*/ 106 h 114"/>
                  <a:gd name="T66" fmla="*/ 61 w 114"/>
                  <a:gd name="T67" fmla="*/ 111 h 114"/>
                  <a:gd name="T68" fmla="*/ 66 w 114"/>
                  <a:gd name="T69" fmla="*/ 113 h 114"/>
                  <a:gd name="T70" fmla="*/ 82 w 114"/>
                  <a:gd name="T71" fmla="*/ 108 h 114"/>
                  <a:gd name="T72" fmla="*/ 85 w 114"/>
                  <a:gd name="T73" fmla="*/ 103 h 114"/>
                  <a:gd name="T74" fmla="*/ 83 w 114"/>
                  <a:gd name="T75" fmla="*/ 97 h 114"/>
                  <a:gd name="T76" fmla="*/ 93 w 114"/>
                  <a:gd name="T77" fmla="*/ 89 h 114"/>
                  <a:gd name="T78" fmla="*/ 98 w 114"/>
                  <a:gd name="T79" fmla="*/ 92 h 114"/>
                  <a:gd name="T80" fmla="*/ 104 w 114"/>
                  <a:gd name="T81" fmla="*/ 90 h 114"/>
                  <a:gd name="T82" fmla="*/ 111 w 114"/>
                  <a:gd name="T83" fmla="*/ 75 h 114"/>
                  <a:gd name="T84" fmla="*/ 109 w 114"/>
                  <a:gd name="T85" fmla="*/ 69 h 114"/>
                  <a:gd name="T86" fmla="*/ 103 w 114"/>
                  <a:gd name="T87" fmla="*/ 66 h 114"/>
                  <a:gd name="T88" fmla="*/ 104 w 114"/>
                  <a:gd name="T89" fmla="*/ 55 h 114"/>
                  <a:gd name="T90" fmla="*/ 111 w 114"/>
                  <a:gd name="T91" fmla="*/ 53 h 114"/>
                  <a:gd name="T92" fmla="*/ 113 w 114"/>
                  <a:gd name="T93" fmla="*/ 48 h 114"/>
                  <a:gd name="T94" fmla="*/ 108 w 114"/>
                  <a:gd name="T95" fmla="*/ 32 h 114"/>
                  <a:gd name="T96" fmla="*/ 103 w 114"/>
                  <a:gd name="T97" fmla="*/ 30 h 114"/>
                  <a:gd name="T98" fmla="*/ 63 w 114"/>
                  <a:gd name="T99" fmla="*/ 82 h 114"/>
                  <a:gd name="T100" fmla="*/ 30 w 114"/>
                  <a:gd name="T101" fmla="*/ 65 h 114"/>
                  <a:gd name="T102" fmla="*/ 47 w 114"/>
                  <a:gd name="T103" fmla="*/ 32 h 114"/>
                  <a:gd name="T104" fmla="*/ 80 w 114"/>
                  <a:gd name="T105" fmla="*/ 49 h 114"/>
                  <a:gd name="T106" fmla="*/ 63 w 114"/>
                  <a:gd name="T107" fmla="*/ 82 h 11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4" h="114">
                    <a:moveTo>
                      <a:pt x="103" y="30"/>
                    </a:moveTo>
                    <a:cubicBezTo>
                      <a:pt x="97" y="31"/>
                      <a:pt x="97" y="31"/>
                      <a:pt x="97" y="31"/>
                    </a:cubicBezTo>
                    <a:cubicBezTo>
                      <a:pt x="95" y="28"/>
                      <a:pt x="92" y="24"/>
                      <a:pt x="89" y="21"/>
                    </a:cubicBezTo>
                    <a:cubicBezTo>
                      <a:pt x="92" y="16"/>
                      <a:pt x="92" y="16"/>
                      <a:pt x="92" y="16"/>
                    </a:cubicBezTo>
                    <a:cubicBezTo>
                      <a:pt x="92" y="14"/>
                      <a:pt x="92" y="11"/>
                      <a:pt x="90" y="10"/>
                    </a:cubicBezTo>
                    <a:cubicBezTo>
                      <a:pt x="75" y="3"/>
                      <a:pt x="75" y="3"/>
                      <a:pt x="75" y="3"/>
                    </a:cubicBezTo>
                    <a:cubicBezTo>
                      <a:pt x="73" y="2"/>
                      <a:pt x="70" y="3"/>
                      <a:pt x="69" y="5"/>
                    </a:cubicBezTo>
                    <a:cubicBezTo>
                      <a:pt x="67" y="9"/>
                      <a:pt x="67" y="9"/>
                      <a:pt x="67" y="9"/>
                    </a:cubicBezTo>
                    <a:cubicBezTo>
                      <a:pt x="63" y="8"/>
                      <a:pt x="59" y="8"/>
                      <a:pt x="54" y="8"/>
                    </a:cubicBezTo>
                    <a:cubicBezTo>
                      <a:pt x="53" y="3"/>
                      <a:pt x="53" y="3"/>
                      <a:pt x="53" y="3"/>
                    </a:cubicBezTo>
                    <a:cubicBezTo>
                      <a:pt x="52" y="1"/>
                      <a:pt x="50" y="0"/>
                      <a:pt x="48" y="1"/>
                    </a:cubicBezTo>
                    <a:cubicBezTo>
                      <a:pt x="32" y="6"/>
                      <a:pt x="32" y="6"/>
                      <a:pt x="32" y="6"/>
                    </a:cubicBezTo>
                    <a:cubicBezTo>
                      <a:pt x="30" y="7"/>
                      <a:pt x="29" y="9"/>
                      <a:pt x="29" y="11"/>
                    </a:cubicBezTo>
                    <a:cubicBezTo>
                      <a:pt x="31" y="14"/>
                      <a:pt x="31" y="14"/>
                      <a:pt x="31" y="14"/>
                    </a:cubicBezTo>
                    <a:cubicBezTo>
                      <a:pt x="26" y="17"/>
                      <a:pt x="22" y="20"/>
                      <a:pt x="18" y="24"/>
                    </a:cubicBezTo>
                    <a:cubicBezTo>
                      <a:pt x="16" y="23"/>
                      <a:pt x="16" y="23"/>
                      <a:pt x="16" y="23"/>
                    </a:cubicBezTo>
                    <a:cubicBezTo>
                      <a:pt x="14" y="22"/>
                      <a:pt x="11" y="22"/>
                      <a:pt x="10" y="24"/>
                    </a:cubicBezTo>
                    <a:cubicBezTo>
                      <a:pt x="3" y="39"/>
                      <a:pt x="3" y="39"/>
                      <a:pt x="3" y="39"/>
                    </a:cubicBezTo>
                    <a:cubicBezTo>
                      <a:pt x="2" y="41"/>
                      <a:pt x="3" y="44"/>
                      <a:pt x="5" y="45"/>
                    </a:cubicBezTo>
                    <a:cubicBezTo>
                      <a:pt x="7" y="46"/>
                      <a:pt x="7" y="46"/>
                      <a:pt x="7" y="46"/>
                    </a:cubicBezTo>
                    <a:cubicBezTo>
                      <a:pt x="6" y="51"/>
                      <a:pt x="5" y="55"/>
                      <a:pt x="6" y="60"/>
                    </a:cubicBezTo>
                    <a:cubicBezTo>
                      <a:pt x="3" y="61"/>
                      <a:pt x="3" y="61"/>
                      <a:pt x="3" y="61"/>
                    </a:cubicBezTo>
                    <a:cubicBezTo>
                      <a:pt x="1" y="62"/>
                      <a:pt x="0" y="64"/>
                      <a:pt x="1" y="66"/>
                    </a:cubicBezTo>
                    <a:cubicBezTo>
                      <a:pt x="6" y="82"/>
                      <a:pt x="6" y="82"/>
                      <a:pt x="6" y="82"/>
                    </a:cubicBezTo>
                    <a:cubicBezTo>
                      <a:pt x="7" y="84"/>
                      <a:pt x="9" y="85"/>
                      <a:pt x="11" y="85"/>
                    </a:cubicBezTo>
                    <a:cubicBezTo>
                      <a:pt x="14" y="84"/>
                      <a:pt x="14" y="84"/>
                      <a:pt x="14" y="84"/>
                    </a:cubicBezTo>
                    <a:cubicBezTo>
                      <a:pt x="17" y="88"/>
                      <a:pt x="20" y="92"/>
                      <a:pt x="24" y="95"/>
                    </a:cubicBezTo>
                    <a:cubicBezTo>
                      <a:pt x="23" y="98"/>
                      <a:pt x="23" y="98"/>
                      <a:pt x="23" y="98"/>
                    </a:cubicBezTo>
                    <a:cubicBezTo>
                      <a:pt x="22" y="100"/>
                      <a:pt x="22" y="103"/>
                      <a:pt x="24" y="104"/>
                    </a:cubicBezTo>
                    <a:cubicBezTo>
                      <a:pt x="39" y="111"/>
                      <a:pt x="39" y="111"/>
                      <a:pt x="39" y="111"/>
                    </a:cubicBezTo>
                    <a:cubicBezTo>
                      <a:pt x="41" y="112"/>
                      <a:pt x="44" y="111"/>
                      <a:pt x="45" y="109"/>
                    </a:cubicBezTo>
                    <a:cubicBezTo>
                      <a:pt x="47" y="105"/>
                      <a:pt x="47" y="105"/>
                      <a:pt x="47" y="105"/>
                    </a:cubicBezTo>
                    <a:cubicBezTo>
                      <a:pt x="51" y="106"/>
                      <a:pt x="55" y="106"/>
                      <a:pt x="59" y="106"/>
                    </a:cubicBezTo>
                    <a:cubicBezTo>
                      <a:pt x="61" y="111"/>
                      <a:pt x="61" y="111"/>
                      <a:pt x="61" y="111"/>
                    </a:cubicBezTo>
                    <a:cubicBezTo>
                      <a:pt x="62" y="113"/>
                      <a:pt x="64" y="114"/>
                      <a:pt x="66" y="113"/>
                    </a:cubicBezTo>
                    <a:cubicBezTo>
                      <a:pt x="82" y="108"/>
                      <a:pt x="82" y="108"/>
                      <a:pt x="82" y="108"/>
                    </a:cubicBezTo>
                    <a:cubicBezTo>
                      <a:pt x="84" y="108"/>
                      <a:pt x="85" y="105"/>
                      <a:pt x="85" y="103"/>
                    </a:cubicBezTo>
                    <a:cubicBezTo>
                      <a:pt x="83" y="97"/>
                      <a:pt x="83" y="97"/>
                      <a:pt x="83" y="97"/>
                    </a:cubicBezTo>
                    <a:cubicBezTo>
                      <a:pt x="86" y="95"/>
                      <a:pt x="90" y="92"/>
                      <a:pt x="93" y="89"/>
                    </a:cubicBezTo>
                    <a:cubicBezTo>
                      <a:pt x="98" y="92"/>
                      <a:pt x="98" y="92"/>
                      <a:pt x="98" y="92"/>
                    </a:cubicBezTo>
                    <a:cubicBezTo>
                      <a:pt x="100" y="92"/>
                      <a:pt x="103" y="92"/>
                      <a:pt x="104" y="90"/>
                    </a:cubicBezTo>
                    <a:cubicBezTo>
                      <a:pt x="111" y="75"/>
                      <a:pt x="111" y="75"/>
                      <a:pt x="111" y="75"/>
                    </a:cubicBezTo>
                    <a:cubicBezTo>
                      <a:pt x="112" y="73"/>
                      <a:pt x="111" y="70"/>
                      <a:pt x="109" y="69"/>
                    </a:cubicBezTo>
                    <a:cubicBezTo>
                      <a:pt x="103" y="66"/>
                      <a:pt x="103" y="66"/>
                      <a:pt x="103" y="66"/>
                    </a:cubicBezTo>
                    <a:cubicBezTo>
                      <a:pt x="104" y="63"/>
                      <a:pt x="104" y="59"/>
                      <a:pt x="104" y="55"/>
                    </a:cubicBezTo>
                    <a:cubicBezTo>
                      <a:pt x="111" y="53"/>
                      <a:pt x="111" y="53"/>
                      <a:pt x="111" y="53"/>
                    </a:cubicBezTo>
                    <a:cubicBezTo>
                      <a:pt x="113" y="52"/>
                      <a:pt x="114" y="50"/>
                      <a:pt x="113" y="48"/>
                    </a:cubicBezTo>
                    <a:cubicBezTo>
                      <a:pt x="108" y="32"/>
                      <a:pt x="108" y="32"/>
                      <a:pt x="108" y="32"/>
                    </a:cubicBezTo>
                    <a:cubicBezTo>
                      <a:pt x="108" y="30"/>
                      <a:pt x="105" y="29"/>
                      <a:pt x="103" y="30"/>
                    </a:cubicBezTo>
                    <a:close/>
                    <a:moveTo>
                      <a:pt x="63" y="82"/>
                    </a:moveTo>
                    <a:cubicBezTo>
                      <a:pt x="49" y="86"/>
                      <a:pt x="34" y="79"/>
                      <a:pt x="30" y="65"/>
                    </a:cubicBezTo>
                    <a:cubicBezTo>
                      <a:pt x="25" y="51"/>
                      <a:pt x="33" y="36"/>
                      <a:pt x="47" y="32"/>
                    </a:cubicBezTo>
                    <a:cubicBezTo>
                      <a:pt x="61" y="27"/>
                      <a:pt x="76" y="35"/>
                      <a:pt x="80" y="49"/>
                    </a:cubicBezTo>
                    <a:cubicBezTo>
                      <a:pt x="85" y="63"/>
                      <a:pt x="77" y="78"/>
                      <a:pt x="63" y="8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grpSp>
        <p:grpSp>
          <p:nvGrpSpPr>
            <p:cNvPr id="9" name="Group 8"/>
            <p:cNvGrpSpPr/>
            <p:nvPr/>
          </p:nvGrpSpPr>
          <p:grpSpPr>
            <a:xfrm>
              <a:off x="8820262" y="4009693"/>
              <a:ext cx="724050" cy="741973"/>
              <a:chOff x="8990972" y="3802641"/>
              <a:chExt cx="876101" cy="897787"/>
            </a:xfrm>
          </p:grpSpPr>
          <p:sp>
            <p:nvSpPr>
              <p:cNvPr id="10" name="Freeform 8"/>
              <p:cNvSpPr/>
              <p:nvPr/>
            </p:nvSpPr>
            <p:spPr bwMode="auto">
              <a:xfrm>
                <a:off x="8990972" y="3802641"/>
                <a:ext cx="876101" cy="897787"/>
              </a:xfrm>
              <a:custGeom>
                <a:gdLst>
                  <a:gd name="T0" fmla="*/ 266 w 342"/>
                  <a:gd name="T1" fmla="*/ 292 h 350"/>
                  <a:gd name="T2" fmla="*/ 290 w 342"/>
                  <a:gd name="T3" fmla="*/ 78 h 350"/>
                  <a:gd name="T4" fmla="*/ 76 w 342"/>
                  <a:gd name="T5" fmla="*/ 52 h 350"/>
                  <a:gd name="T6" fmla="*/ 53 w 342"/>
                  <a:gd name="T7" fmla="*/ 265 h 350"/>
                  <a:gd name="T8" fmla="*/ 59 w 342"/>
                  <a:gd name="T9" fmla="*/ 273 h 350"/>
                  <a:gd name="T10" fmla="*/ 54 w 342"/>
                  <a:gd name="T11" fmla="*/ 350 h 350"/>
                  <a:gd name="T12" fmla="*/ 114 w 342"/>
                  <a:gd name="T13" fmla="*/ 312 h 350"/>
                  <a:gd name="T14" fmla="*/ 266 w 342"/>
                  <a:gd name="T15" fmla="*/ 292 h 350"/>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2" h="350">
                    <a:moveTo>
                      <a:pt x="266" y="292"/>
                    </a:moveTo>
                    <a:cubicBezTo>
                      <a:pt x="331" y="240"/>
                      <a:pt x="342" y="144"/>
                      <a:pt x="290" y="78"/>
                    </a:cubicBezTo>
                    <a:cubicBezTo>
                      <a:pt x="237" y="12"/>
                      <a:pt x="142" y="0"/>
                      <a:pt x="76" y="52"/>
                    </a:cubicBezTo>
                    <a:cubicBezTo>
                      <a:pt x="11" y="104"/>
                      <a:pt x="0" y="199"/>
                      <a:pt x="53" y="265"/>
                    </a:cubicBezTo>
                    <a:cubicBezTo>
                      <a:pt x="55" y="268"/>
                      <a:pt x="57" y="271"/>
                      <a:pt x="59" y="273"/>
                    </a:cubicBezTo>
                    <a:cubicBezTo>
                      <a:pt x="54" y="350"/>
                      <a:pt x="54" y="350"/>
                      <a:pt x="54" y="350"/>
                    </a:cubicBezTo>
                    <a:cubicBezTo>
                      <a:pt x="114" y="312"/>
                      <a:pt x="114" y="312"/>
                      <a:pt x="114" y="312"/>
                    </a:cubicBezTo>
                    <a:cubicBezTo>
                      <a:pt x="163" y="333"/>
                      <a:pt x="221" y="327"/>
                      <a:pt x="266" y="292"/>
                    </a:cubicBezTo>
                    <a:close/>
                  </a:path>
                </a:pathLst>
              </a:custGeom>
              <a:solidFill>
                <a:schemeClr val="accent1"/>
              </a:solidFill>
              <a:ln>
                <a:noFill/>
              </a:ln>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11" name="Freeform 24"/>
              <p:cNvSpPr/>
              <p:nvPr/>
            </p:nvSpPr>
            <p:spPr bwMode="auto">
              <a:xfrm>
                <a:off x="9139518" y="4086723"/>
                <a:ext cx="535636" cy="285167"/>
              </a:xfrm>
              <a:custGeom>
                <a:gdLst>
                  <a:gd name="T0" fmla="*/ 190 w 209"/>
                  <a:gd name="T1" fmla="*/ 21 h 111"/>
                  <a:gd name="T2" fmla="*/ 48 w 209"/>
                  <a:gd name="T3" fmla="*/ 21 h 111"/>
                  <a:gd name="T4" fmla="*/ 46 w 209"/>
                  <a:gd name="T5" fmla="*/ 21 h 111"/>
                  <a:gd name="T6" fmla="*/ 30 w 209"/>
                  <a:gd name="T7" fmla="*/ 3 h 111"/>
                  <a:gd name="T8" fmla="*/ 23 w 209"/>
                  <a:gd name="T9" fmla="*/ 0 h 111"/>
                  <a:gd name="T10" fmla="*/ 14 w 209"/>
                  <a:gd name="T11" fmla="*/ 0 h 111"/>
                  <a:gd name="T12" fmla="*/ 10 w 209"/>
                  <a:gd name="T13" fmla="*/ 0 h 111"/>
                  <a:gd name="T14" fmla="*/ 0 w 209"/>
                  <a:gd name="T15" fmla="*/ 10 h 111"/>
                  <a:gd name="T16" fmla="*/ 10 w 209"/>
                  <a:gd name="T17" fmla="*/ 20 h 111"/>
                  <a:gd name="T18" fmla="*/ 18 w 209"/>
                  <a:gd name="T19" fmla="*/ 15 h 111"/>
                  <a:gd name="T20" fmla="*/ 23 w 209"/>
                  <a:gd name="T21" fmla="*/ 15 h 111"/>
                  <a:gd name="T22" fmla="*/ 31 w 209"/>
                  <a:gd name="T23" fmla="*/ 19 h 111"/>
                  <a:gd name="T24" fmla="*/ 36 w 209"/>
                  <a:gd name="T25" fmla="*/ 26 h 111"/>
                  <a:gd name="T26" fmla="*/ 36 w 209"/>
                  <a:gd name="T27" fmla="*/ 32 h 111"/>
                  <a:gd name="T28" fmla="*/ 75 w 209"/>
                  <a:gd name="T29" fmla="*/ 107 h 111"/>
                  <a:gd name="T30" fmla="*/ 76 w 209"/>
                  <a:gd name="T31" fmla="*/ 108 h 111"/>
                  <a:gd name="T32" fmla="*/ 78 w 209"/>
                  <a:gd name="T33" fmla="*/ 110 h 111"/>
                  <a:gd name="T34" fmla="*/ 80 w 209"/>
                  <a:gd name="T35" fmla="*/ 111 h 111"/>
                  <a:gd name="T36" fmla="*/ 83 w 209"/>
                  <a:gd name="T37" fmla="*/ 111 h 111"/>
                  <a:gd name="T38" fmla="*/ 145 w 209"/>
                  <a:gd name="T39" fmla="*/ 111 h 111"/>
                  <a:gd name="T40" fmla="*/ 160 w 209"/>
                  <a:gd name="T41" fmla="*/ 104 h 111"/>
                  <a:gd name="T42" fmla="*/ 160 w 209"/>
                  <a:gd name="T43" fmla="*/ 103 h 111"/>
                  <a:gd name="T44" fmla="*/ 160 w 209"/>
                  <a:gd name="T45" fmla="*/ 102 h 111"/>
                  <a:gd name="T46" fmla="*/ 160 w 209"/>
                  <a:gd name="T47" fmla="*/ 101 h 111"/>
                  <a:gd name="T48" fmla="*/ 159 w 209"/>
                  <a:gd name="T49" fmla="*/ 100 h 111"/>
                  <a:gd name="T50" fmla="*/ 159 w 209"/>
                  <a:gd name="T51" fmla="*/ 99 h 111"/>
                  <a:gd name="T52" fmla="*/ 157 w 209"/>
                  <a:gd name="T53" fmla="*/ 99 h 111"/>
                  <a:gd name="T54" fmla="*/ 155 w 209"/>
                  <a:gd name="T55" fmla="*/ 98 h 111"/>
                  <a:gd name="T56" fmla="*/ 88 w 209"/>
                  <a:gd name="T57" fmla="*/ 98 h 111"/>
                  <a:gd name="T58" fmla="*/ 83 w 209"/>
                  <a:gd name="T59" fmla="*/ 95 h 111"/>
                  <a:gd name="T60" fmla="*/ 79 w 209"/>
                  <a:gd name="T61" fmla="*/ 85 h 111"/>
                  <a:gd name="T62" fmla="*/ 88 w 209"/>
                  <a:gd name="T63" fmla="*/ 83 h 111"/>
                  <a:gd name="T64" fmla="*/ 167 w 209"/>
                  <a:gd name="T65" fmla="*/ 83 h 111"/>
                  <a:gd name="T66" fmla="*/ 169 w 209"/>
                  <a:gd name="T67" fmla="*/ 83 h 111"/>
                  <a:gd name="T68" fmla="*/ 170 w 209"/>
                  <a:gd name="T69" fmla="*/ 83 h 111"/>
                  <a:gd name="T70" fmla="*/ 171 w 209"/>
                  <a:gd name="T71" fmla="*/ 83 h 111"/>
                  <a:gd name="T72" fmla="*/ 172 w 209"/>
                  <a:gd name="T73" fmla="*/ 82 h 111"/>
                  <a:gd name="T74" fmla="*/ 173 w 209"/>
                  <a:gd name="T75" fmla="*/ 81 h 111"/>
                  <a:gd name="T76" fmla="*/ 174 w 209"/>
                  <a:gd name="T77" fmla="*/ 81 h 111"/>
                  <a:gd name="T78" fmla="*/ 174 w 209"/>
                  <a:gd name="T79" fmla="*/ 80 h 111"/>
                  <a:gd name="T80" fmla="*/ 175 w 209"/>
                  <a:gd name="T81" fmla="*/ 79 h 111"/>
                  <a:gd name="T82" fmla="*/ 202 w 209"/>
                  <a:gd name="T83" fmla="*/ 32 h 111"/>
                  <a:gd name="T84" fmla="*/ 190 w 209"/>
                  <a:gd name="T85" fmla="*/ 21 h 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09" h="110">
                    <a:moveTo>
                      <a:pt x="190" y="21"/>
                    </a:moveTo>
                    <a:cubicBezTo>
                      <a:pt x="48" y="21"/>
                      <a:pt x="48" y="21"/>
                      <a:pt x="48" y="21"/>
                    </a:cubicBezTo>
                    <a:cubicBezTo>
                      <a:pt x="48" y="21"/>
                      <a:pt x="47" y="21"/>
                      <a:pt x="46" y="21"/>
                    </a:cubicBezTo>
                    <a:cubicBezTo>
                      <a:pt x="30" y="3"/>
                      <a:pt x="30" y="3"/>
                      <a:pt x="30" y="3"/>
                    </a:cubicBezTo>
                    <a:cubicBezTo>
                      <a:pt x="30" y="3"/>
                      <a:pt x="28" y="0"/>
                      <a:pt x="23" y="0"/>
                    </a:cubicBezTo>
                    <a:cubicBezTo>
                      <a:pt x="19" y="1"/>
                      <a:pt x="16" y="0"/>
                      <a:pt x="14" y="0"/>
                    </a:cubicBezTo>
                    <a:cubicBezTo>
                      <a:pt x="12" y="0"/>
                      <a:pt x="11" y="0"/>
                      <a:pt x="10" y="0"/>
                    </a:cubicBezTo>
                    <a:cubicBezTo>
                      <a:pt x="4" y="0"/>
                      <a:pt x="0" y="4"/>
                      <a:pt x="0" y="10"/>
                    </a:cubicBezTo>
                    <a:cubicBezTo>
                      <a:pt x="0" y="15"/>
                      <a:pt x="4" y="20"/>
                      <a:pt x="10" y="20"/>
                    </a:cubicBezTo>
                    <a:cubicBezTo>
                      <a:pt x="13" y="20"/>
                      <a:pt x="16" y="18"/>
                      <a:pt x="18" y="15"/>
                    </a:cubicBezTo>
                    <a:cubicBezTo>
                      <a:pt x="23" y="15"/>
                      <a:pt x="23" y="15"/>
                      <a:pt x="23" y="15"/>
                    </a:cubicBezTo>
                    <a:cubicBezTo>
                      <a:pt x="23" y="15"/>
                      <a:pt x="27" y="14"/>
                      <a:pt x="31" y="19"/>
                    </a:cubicBezTo>
                    <a:cubicBezTo>
                      <a:pt x="32" y="20"/>
                      <a:pt x="33" y="23"/>
                      <a:pt x="36" y="26"/>
                    </a:cubicBezTo>
                    <a:cubicBezTo>
                      <a:pt x="35" y="27"/>
                      <a:pt x="36" y="29"/>
                      <a:pt x="36" y="32"/>
                    </a:cubicBezTo>
                    <a:cubicBezTo>
                      <a:pt x="75" y="107"/>
                      <a:pt x="75" y="107"/>
                      <a:pt x="75" y="107"/>
                    </a:cubicBezTo>
                    <a:cubicBezTo>
                      <a:pt x="76" y="108"/>
                      <a:pt x="76" y="108"/>
                      <a:pt x="76" y="108"/>
                    </a:cubicBezTo>
                    <a:cubicBezTo>
                      <a:pt x="78" y="110"/>
                      <a:pt x="78" y="110"/>
                      <a:pt x="78" y="110"/>
                    </a:cubicBezTo>
                    <a:cubicBezTo>
                      <a:pt x="80" y="111"/>
                      <a:pt x="80" y="111"/>
                      <a:pt x="80" y="111"/>
                    </a:cubicBezTo>
                    <a:cubicBezTo>
                      <a:pt x="83" y="111"/>
                      <a:pt x="83" y="111"/>
                      <a:pt x="83" y="111"/>
                    </a:cubicBezTo>
                    <a:cubicBezTo>
                      <a:pt x="145" y="111"/>
                      <a:pt x="145" y="111"/>
                      <a:pt x="145" y="111"/>
                    </a:cubicBezTo>
                    <a:cubicBezTo>
                      <a:pt x="156" y="111"/>
                      <a:pt x="160" y="107"/>
                      <a:pt x="160" y="104"/>
                    </a:cubicBezTo>
                    <a:cubicBezTo>
                      <a:pt x="160" y="103"/>
                      <a:pt x="160" y="103"/>
                      <a:pt x="160" y="103"/>
                    </a:cubicBezTo>
                    <a:cubicBezTo>
                      <a:pt x="160" y="102"/>
                      <a:pt x="160" y="102"/>
                      <a:pt x="160" y="102"/>
                    </a:cubicBezTo>
                    <a:cubicBezTo>
                      <a:pt x="160" y="101"/>
                      <a:pt x="160" y="101"/>
                      <a:pt x="160" y="101"/>
                    </a:cubicBezTo>
                    <a:cubicBezTo>
                      <a:pt x="159" y="100"/>
                      <a:pt x="159" y="100"/>
                      <a:pt x="159" y="100"/>
                    </a:cubicBezTo>
                    <a:cubicBezTo>
                      <a:pt x="159" y="99"/>
                      <a:pt x="159" y="99"/>
                      <a:pt x="159" y="99"/>
                    </a:cubicBezTo>
                    <a:cubicBezTo>
                      <a:pt x="157" y="99"/>
                      <a:pt x="157" y="99"/>
                      <a:pt x="157" y="99"/>
                    </a:cubicBezTo>
                    <a:cubicBezTo>
                      <a:pt x="155" y="98"/>
                      <a:pt x="155" y="98"/>
                      <a:pt x="155" y="98"/>
                    </a:cubicBezTo>
                    <a:cubicBezTo>
                      <a:pt x="88" y="98"/>
                      <a:pt x="88" y="98"/>
                      <a:pt x="88" y="98"/>
                    </a:cubicBezTo>
                    <a:cubicBezTo>
                      <a:pt x="88" y="98"/>
                      <a:pt x="85" y="99"/>
                      <a:pt x="83" y="95"/>
                    </a:cubicBezTo>
                    <a:cubicBezTo>
                      <a:pt x="79" y="85"/>
                      <a:pt x="79" y="85"/>
                      <a:pt x="79" y="85"/>
                    </a:cubicBezTo>
                    <a:cubicBezTo>
                      <a:pt x="79" y="83"/>
                      <a:pt x="86" y="83"/>
                      <a:pt x="88" y="83"/>
                    </a:cubicBezTo>
                    <a:cubicBezTo>
                      <a:pt x="167" y="83"/>
                      <a:pt x="167" y="83"/>
                      <a:pt x="167" y="83"/>
                    </a:cubicBezTo>
                    <a:cubicBezTo>
                      <a:pt x="169" y="83"/>
                      <a:pt x="169" y="83"/>
                      <a:pt x="169" y="83"/>
                    </a:cubicBezTo>
                    <a:cubicBezTo>
                      <a:pt x="170" y="83"/>
                      <a:pt x="170" y="83"/>
                      <a:pt x="170" y="83"/>
                    </a:cubicBezTo>
                    <a:cubicBezTo>
                      <a:pt x="171" y="83"/>
                      <a:pt x="171" y="83"/>
                      <a:pt x="171" y="83"/>
                    </a:cubicBezTo>
                    <a:cubicBezTo>
                      <a:pt x="172" y="82"/>
                      <a:pt x="172" y="82"/>
                      <a:pt x="172" y="82"/>
                    </a:cubicBezTo>
                    <a:cubicBezTo>
                      <a:pt x="173" y="81"/>
                      <a:pt x="173" y="81"/>
                      <a:pt x="173" y="81"/>
                    </a:cubicBezTo>
                    <a:cubicBezTo>
                      <a:pt x="174" y="81"/>
                      <a:pt x="174" y="81"/>
                      <a:pt x="174" y="81"/>
                    </a:cubicBezTo>
                    <a:cubicBezTo>
                      <a:pt x="174" y="80"/>
                      <a:pt x="174" y="80"/>
                      <a:pt x="174" y="80"/>
                    </a:cubicBezTo>
                    <a:cubicBezTo>
                      <a:pt x="175" y="79"/>
                      <a:pt x="175" y="79"/>
                      <a:pt x="175" y="79"/>
                    </a:cubicBezTo>
                    <a:cubicBezTo>
                      <a:pt x="202" y="32"/>
                      <a:pt x="202" y="32"/>
                      <a:pt x="202" y="32"/>
                    </a:cubicBezTo>
                    <a:cubicBezTo>
                      <a:pt x="209" y="21"/>
                      <a:pt x="203" y="21"/>
                      <a:pt x="190" y="2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12" name="Oval 25"/>
              <p:cNvSpPr>
                <a:spLocks noChangeArrowheads="1"/>
              </p:cNvSpPr>
              <p:nvPr/>
            </p:nvSpPr>
            <p:spPr bwMode="auto">
              <a:xfrm>
                <a:off x="9344448" y="4400081"/>
                <a:ext cx="66141" cy="69394"/>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13" name="Oval 26"/>
              <p:cNvSpPr>
                <a:spLocks noChangeArrowheads="1"/>
              </p:cNvSpPr>
              <p:nvPr/>
            </p:nvSpPr>
            <p:spPr bwMode="auto">
              <a:xfrm>
                <a:off x="9477815" y="4400081"/>
                <a:ext cx="66141" cy="69394"/>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grpSp>
        <p:grpSp>
          <p:nvGrpSpPr>
            <p:cNvPr id="14" name="Group 13"/>
            <p:cNvGrpSpPr/>
            <p:nvPr/>
          </p:nvGrpSpPr>
          <p:grpSpPr>
            <a:xfrm>
              <a:off x="9750416" y="2212111"/>
              <a:ext cx="1059194" cy="1174790"/>
              <a:chOff x="10116458" y="1627567"/>
              <a:chExt cx="1281624" cy="1421496"/>
            </a:xfrm>
          </p:grpSpPr>
          <p:sp>
            <p:nvSpPr>
              <p:cNvPr id="15" name="Freeform 11"/>
              <p:cNvSpPr/>
              <p:nvPr/>
            </p:nvSpPr>
            <p:spPr bwMode="auto">
              <a:xfrm>
                <a:off x="10116458" y="1627567"/>
                <a:ext cx="1281624" cy="1421496"/>
              </a:xfrm>
              <a:custGeom>
                <a:gdLst>
                  <a:gd name="T0" fmla="*/ 448 w 500"/>
                  <a:gd name="T1" fmla="*/ 345 h 554"/>
                  <a:gd name="T2" fmla="*/ 345 w 500"/>
                  <a:gd name="T3" fmla="*/ 53 h 554"/>
                  <a:gd name="T4" fmla="*/ 52 w 500"/>
                  <a:gd name="T5" fmla="*/ 153 h 554"/>
                  <a:gd name="T6" fmla="*/ 155 w 500"/>
                  <a:gd name="T7" fmla="*/ 445 h 554"/>
                  <a:gd name="T8" fmla="*/ 169 w 500"/>
                  <a:gd name="T9" fmla="*/ 451 h 554"/>
                  <a:gd name="T10" fmla="*/ 210 w 500"/>
                  <a:gd name="T11" fmla="*/ 554 h 554"/>
                  <a:gd name="T12" fmla="*/ 264 w 500"/>
                  <a:gd name="T13" fmla="*/ 467 h 554"/>
                  <a:gd name="T14" fmla="*/ 448 w 500"/>
                  <a:gd name="T15" fmla="*/ 345 h 55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0" h="554">
                    <a:moveTo>
                      <a:pt x="448" y="345"/>
                    </a:moveTo>
                    <a:cubicBezTo>
                      <a:pt x="500" y="237"/>
                      <a:pt x="454" y="106"/>
                      <a:pt x="345" y="53"/>
                    </a:cubicBezTo>
                    <a:cubicBezTo>
                      <a:pt x="235" y="0"/>
                      <a:pt x="104" y="45"/>
                      <a:pt x="52" y="153"/>
                    </a:cubicBezTo>
                    <a:cubicBezTo>
                      <a:pt x="0" y="261"/>
                      <a:pt x="46" y="392"/>
                      <a:pt x="155" y="445"/>
                    </a:cubicBezTo>
                    <a:cubicBezTo>
                      <a:pt x="160" y="447"/>
                      <a:pt x="164" y="449"/>
                      <a:pt x="169" y="451"/>
                    </a:cubicBezTo>
                    <a:cubicBezTo>
                      <a:pt x="210" y="554"/>
                      <a:pt x="210" y="554"/>
                      <a:pt x="210" y="554"/>
                    </a:cubicBezTo>
                    <a:cubicBezTo>
                      <a:pt x="264" y="467"/>
                      <a:pt x="264" y="467"/>
                      <a:pt x="264" y="467"/>
                    </a:cubicBezTo>
                    <a:cubicBezTo>
                      <a:pt x="341" y="463"/>
                      <a:pt x="413" y="418"/>
                      <a:pt x="448" y="345"/>
                    </a:cubicBezTo>
                    <a:close/>
                  </a:path>
                </a:pathLst>
              </a:custGeom>
              <a:solidFill>
                <a:schemeClr val="accent2"/>
              </a:solidFill>
              <a:ln>
                <a:noFill/>
              </a:ln>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16" name="Freeform 27"/>
              <p:cNvSpPr/>
              <p:nvPr/>
            </p:nvSpPr>
            <p:spPr bwMode="auto">
              <a:xfrm>
                <a:off x="10379939" y="2194647"/>
                <a:ext cx="251554" cy="330707"/>
              </a:xfrm>
              <a:custGeom>
                <a:gdLst>
                  <a:gd name="T0" fmla="*/ 78 w 98"/>
                  <a:gd name="T1" fmla="*/ 44 h 129"/>
                  <a:gd name="T2" fmla="*/ 98 w 98"/>
                  <a:gd name="T3" fmla="*/ 55 h 129"/>
                  <a:gd name="T4" fmla="*/ 67 w 98"/>
                  <a:gd name="T5" fmla="*/ 0 h 129"/>
                  <a:gd name="T6" fmla="*/ 3 w 98"/>
                  <a:gd name="T7" fmla="*/ 0 h 129"/>
                  <a:gd name="T8" fmla="*/ 21 w 98"/>
                  <a:gd name="T9" fmla="*/ 11 h 129"/>
                  <a:gd name="T10" fmla="*/ 7 w 98"/>
                  <a:gd name="T11" fmla="*/ 38 h 129"/>
                  <a:gd name="T12" fmla="*/ 7 w 98"/>
                  <a:gd name="T13" fmla="*/ 64 h 129"/>
                  <a:gd name="T14" fmla="*/ 44 w 98"/>
                  <a:gd name="T15" fmla="*/ 129 h 129"/>
                  <a:gd name="T16" fmla="*/ 47 w 98"/>
                  <a:gd name="T17" fmla="*/ 97 h 129"/>
                  <a:gd name="T18" fmla="*/ 78 w 98"/>
                  <a:gd name="T19" fmla="*/ 44 h 1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129">
                    <a:moveTo>
                      <a:pt x="78" y="44"/>
                    </a:moveTo>
                    <a:cubicBezTo>
                      <a:pt x="98" y="55"/>
                      <a:pt x="98" y="55"/>
                      <a:pt x="98" y="55"/>
                    </a:cubicBezTo>
                    <a:cubicBezTo>
                      <a:pt x="67" y="0"/>
                      <a:pt x="67" y="0"/>
                      <a:pt x="67" y="0"/>
                    </a:cubicBezTo>
                    <a:cubicBezTo>
                      <a:pt x="3" y="0"/>
                      <a:pt x="3" y="0"/>
                      <a:pt x="3" y="0"/>
                    </a:cubicBezTo>
                    <a:cubicBezTo>
                      <a:pt x="21" y="11"/>
                      <a:pt x="21" y="11"/>
                      <a:pt x="21" y="11"/>
                    </a:cubicBezTo>
                    <a:cubicBezTo>
                      <a:pt x="7" y="38"/>
                      <a:pt x="7" y="38"/>
                      <a:pt x="7" y="38"/>
                    </a:cubicBezTo>
                    <a:cubicBezTo>
                      <a:pt x="0" y="50"/>
                      <a:pt x="7" y="64"/>
                      <a:pt x="7" y="64"/>
                    </a:cubicBezTo>
                    <a:cubicBezTo>
                      <a:pt x="44" y="129"/>
                      <a:pt x="44" y="129"/>
                      <a:pt x="44" y="129"/>
                    </a:cubicBezTo>
                    <a:cubicBezTo>
                      <a:pt x="38" y="117"/>
                      <a:pt x="47" y="97"/>
                      <a:pt x="47" y="97"/>
                    </a:cubicBezTo>
                    <a:lnTo>
                      <a:pt x="78" y="4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17" name="Freeform 28"/>
              <p:cNvSpPr/>
              <p:nvPr/>
            </p:nvSpPr>
            <p:spPr bwMode="auto">
              <a:xfrm>
                <a:off x="10460176" y="2435358"/>
                <a:ext cx="274324" cy="166980"/>
              </a:xfrm>
              <a:custGeom>
                <a:gdLst>
                  <a:gd name="T0" fmla="*/ 62 w 107"/>
                  <a:gd name="T1" fmla="*/ 65 h 65"/>
                  <a:gd name="T2" fmla="*/ 107 w 107"/>
                  <a:gd name="T3" fmla="*/ 64 h 65"/>
                  <a:gd name="T4" fmla="*/ 107 w 107"/>
                  <a:gd name="T5" fmla="*/ 0 h 65"/>
                  <a:gd name="T6" fmla="*/ 30 w 107"/>
                  <a:gd name="T7" fmla="*/ 0 h 65"/>
                  <a:gd name="T8" fmla="*/ 62 w 107"/>
                  <a:gd name="T9" fmla="*/ 65 h 65"/>
                </a:gdLst>
                <a:cxnLst>
                  <a:cxn ang="0">
                    <a:pos x="T0" y="T1"/>
                  </a:cxn>
                  <a:cxn ang="0">
                    <a:pos x="T2" y="T3"/>
                  </a:cxn>
                  <a:cxn ang="0">
                    <a:pos x="T4" y="T5"/>
                  </a:cxn>
                  <a:cxn ang="0">
                    <a:pos x="T6" y="T7"/>
                  </a:cxn>
                  <a:cxn ang="0">
                    <a:pos x="T8" y="T9"/>
                  </a:cxn>
                </a:cxnLst>
                <a:rect l="0" t="0" r="r" b="b"/>
                <a:pathLst>
                  <a:path w="107" h="65">
                    <a:moveTo>
                      <a:pt x="62" y="65"/>
                    </a:moveTo>
                    <a:cubicBezTo>
                      <a:pt x="107" y="64"/>
                      <a:pt x="107" y="64"/>
                      <a:pt x="107" y="64"/>
                    </a:cubicBezTo>
                    <a:cubicBezTo>
                      <a:pt x="107" y="0"/>
                      <a:pt x="107" y="0"/>
                      <a:pt x="107" y="0"/>
                    </a:cubicBezTo>
                    <a:cubicBezTo>
                      <a:pt x="30" y="0"/>
                      <a:pt x="30" y="0"/>
                      <a:pt x="30" y="0"/>
                    </a:cubicBezTo>
                    <a:cubicBezTo>
                      <a:pt x="30" y="0"/>
                      <a:pt x="0" y="58"/>
                      <a:pt x="62" y="6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18" name="Freeform 29"/>
              <p:cNvSpPr/>
              <p:nvPr/>
            </p:nvSpPr>
            <p:spPr bwMode="auto">
              <a:xfrm>
                <a:off x="10678117" y="1925745"/>
                <a:ext cx="338297" cy="214688"/>
              </a:xfrm>
              <a:custGeom>
                <a:gdLst>
                  <a:gd name="T0" fmla="*/ 101 w 132"/>
                  <a:gd name="T1" fmla="*/ 83 h 84"/>
                  <a:gd name="T2" fmla="*/ 132 w 132"/>
                  <a:gd name="T3" fmla="*/ 28 h 84"/>
                  <a:gd name="T4" fmla="*/ 113 w 132"/>
                  <a:gd name="T5" fmla="*/ 38 h 84"/>
                  <a:gd name="T6" fmla="*/ 97 w 132"/>
                  <a:gd name="T7" fmla="*/ 12 h 84"/>
                  <a:gd name="T8" fmla="*/ 74 w 132"/>
                  <a:gd name="T9" fmla="*/ 0 h 84"/>
                  <a:gd name="T10" fmla="*/ 0 w 132"/>
                  <a:gd name="T11" fmla="*/ 0 h 84"/>
                  <a:gd name="T12" fmla="*/ 26 w 132"/>
                  <a:gd name="T13" fmla="*/ 19 h 84"/>
                  <a:gd name="T14" fmla="*/ 57 w 132"/>
                  <a:gd name="T15" fmla="*/ 71 h 84"/>
                  <a:gd name="T16" fmla="*/ 38 w 132"/>
                  <a:gd name="T17" fmla="*/ 84 h 84"/>
                  <a:gd name="T18" fmla="*/ 101 w 132"/>
                  <a:gd name="T19" fmla="*/ 83 h 8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 h="84">
                    <a:moveTo>
                      <a:pt x="101" y="83"/>
                    </a:moveTo>
                    <a:cubicBezTo>
                      <a:pt x="132" y="28"/>
                      <a:pt x="132" y="28"/>
                      <a:pt x="132" y="28"/>
                    </a:cubicBezTo>
                    <a:cubicBezTo>
                      <a:pt x="113" y="38"/>
                      <a:pt x="113" y="38"/>
                      <a:pt x="113" y="38"/>
                    </a:cubicBezTo>
                    <a:cubicBezTo>
                      <a:pt x="97" y="12"/>
                      <a:pt x="97" y="12"/>
                      <a:pt x="97" y="12"/>
                    </a:cubicBezTo>
                    <a:cubicBezTo>
                      <a:pt x="90" y="1"/>
                      <a:pt x="74" y="0"/>
                      <a:pt x="74" y="0"/>
                    </a:cubicBezTo>
                    <a:cubicBezTo>
                      <a:pt x="0" y="0"/>
                      <a:pt x="0" y="0"/>
                      <a:pt x="0" y="0"/>
                    </a:cubicBezTo>
                    <a:cubicBezTo>
                      <a:pt x="13" y="1"/>
                      <a:pt x="26" y="19"/>
                      <a:pt x="26" y="19"/>
                    </a:cubicBezTo>
                    <a:cubicBezTo>
                      <a:pt x="57" y="71"/>
                      <a:pt x="57" y="71"/>
                      <a:pt x="57" y="71"/>
                    </a:cubicBezTo>
                    <a:cubicBezTo>
                      <a:pt x="38" y="84"/>
                      <a:pt x="38" y="84"/>
                      <a:pt x="38" y="84"/>
                    </a:cubicBezTo>
                    <a:lnTo>
                      <a:pt x="101" y="8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19" name="Freeform 30"/>
              <p:cNvSpPr/>
              <p:nvPr/>
            </p:nvSpPr>
            <p:spPr bwMode="auto">
              <a:xfrm>
                <a:off x="10492705" y="1869362"/>
                <a:ext cx="238542" cy="312274"/>
              </a:xfrm>
              <a:custGeom>
                <a:gdLst>
                  <a:gd name="T0" fmla="*/ 93 w 93"/>
                  <a:gd name="T1" fmla="*/ 55 h 122"/>
                  <a:gd name="T2" fmla="*/ 21 w 93"/>
                  <a:gd name="T3" fmla="*/ 51 h 122"/>
                  <a:gd name="T4" fmla="*/ 0 w 93"/>
                  <a:gd name="T5" fmla="*/ 91 h 122"/>
                  <a:gd name="T6" fmla="*/ 56 w 93"/>
                  <a:gd name="T7" fmla="*/ 122 h 122"/>
                  <a:gd name="T8" fmla="*/ 93 w 93"/>
                  <a:gd name="T9" fmla="*/ 55 h 122"/>
                </a:gdLst>
                <a:cxnLst>
                  <a:cxn ang="0">
                    <a:pos x="T0" y="T1"/>
                  </a:cxn>
                  <a:cxn ang="0">
                    <a:pos x="T2" y="T3"/>
                  </a:cxn>
                  <a:cxn ang="0">
                    <a:pos x="T4" y="T5"/>
                  </a:cxn>
                  <a:cxn ang="0">
                    <a:pos x="T6" y="T7"/>
                  </a:cxn>
                  <a:cxn ang="0">
                    <a:pos x="T8" y="T9"/>
                  </a:cxn>
                </a:cxnLst>
                <a:rect l="0" t="0" r="r" b="b"/>
                <a:pathLst>
                  <a:path w="93" h="122">
                    <a:moveTo>
                      <a:pt x="93" y="55"/>
                    </a:moveTo>
                    <a:cubicBezTo>
                      <a:pt x="93" y="55"/>
                      <a:pt x="57" y="0"/>
                      <a:pt x="21" y="51"/>
                    </a:cubicBezTo>
                    <a:cubicBezTo>
                      <a:pt x="0" y="91"/>
                      <a:pt x="0" y="91"/>
                      <a:pt x="0" y="91"/>
                    </a:cubicBezTo>
                    <a:cubicBezTo>
                      <a:pt x="56" y="122"/>
                      <a:pt x="56" y="122"/>
                      <a:pt x="56" y="122"/>
                    </a:cubicBezTo>
                    <a:lnTo>
                      <a:pt x="93" y="5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20" name="Freeform 31"/>
              <p:cNvSpPr/>
              <p:nvPr/>
            </p:nvSpPr>
            <p:spPr bwMode="auto">
              <a:xfrm>
                <a:off x="10787630" y="2374639"/>
                <a:ext cx="313358" cy="278661"/>
              </a:xfrm>
              <a:custGeom>
                <a:gdLst>
                  <a:gd name="T0" fmla="*/ 93 w 122"/>
                  <a:gd name="T1" fmla="*/ 19 h 109"/>
                  <a:gd name="T2" fmla="*/ 32 w 122"/>
                  <a:gd name="T3" fmla="*/ 22 h 109"/>
                  <a:gd name="T4" fmla="*/ 30 w 122"/>
                  <a:gd name="T5" fmla="*/ 0 h 109"/>
                  <a:gd name="T6" fmla="*/ 0 w 122"/>
                  <a:gd name="T7" fmla="*/ 55 h 109"/>
                  <a:gd name="T8" fmla="*/ 35 w 122"/>
                  <a:gd name="T9" fmla="*/ 109 h 109"/>
                  <a:gd name="T10" fmla="*/ 35 w 122"/>
                  <a:gd name="T11" fmla="*/ 87 h 109"/>
                  <a:gd name="T12" fmla="*/ 65 w 122"/>
                  <a:gd name="T13" fmla="*/ 85 h 109"/>
                  <a:gd name="T14" fmla="*/ 87 w 122"/>
                  <a:gd name="T15" fmla="*/ 71 h 109"/>
                  <a:gd name="T16" fmla="*/ 122 w 122"/>
                  <a:gd name="T17" fmla="*/ 5 h 109"/>
                  <a:gd name="T18" fmla="*/ 93 w 122"/>
                  <a:gd name="T19" fmla="*/ 19 h 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 h="109">
                    <a:moveTo>
                      <a:pt x="93" y="19"/>
                    </a:moveTo>
                    <a:cubicBezTo>
                      <a:pt x="32" y="22"/>
                      <a:pt x="32" y="22"/>
                      <a:pt x="32" y="22"/>
                    </a:cubicBezTo>
                    <a:cubicBezTo>
                      <a:pt x="30" y="0"/>
                      <a:pt x="30" y="0"/>
                      <a:pt x="30" y="0"/>
                    </a:cubicBezTo>
                    <a:cubicBezTo>
                      <a:pt x="0" y="55"/>
                      <a:pt x="0" y="55"/>
                      <a:pt x="0" y="55"/>
                    </a:cubicBezTo>
                    <a:cubicBezTo>
                      <a:pt x="35" y="109"/>
                      <a:pt x="35" y="109"/>
                      <a:pt x="35" y="109"/>
                    </a:cubicBezTo>
                    <a:cubicBezTo>
                      <a:pt x="35" y="87"/>
                      <a:pt x="35" y="87"/>
                      <a:pt x="35" y="87"/>
                    </a:cubicBezTo>
                    <a:cubicBezTo>
                      <a:pt x="65" y="85"/>
                      <a:pt x="65" y="85"/>
                      <a:pt x="65" y="85"/>
                    </a:cubicBezTo>
                    <a:cubicBezTo>
                      <a:pt x="78" y="84"/>
                      <a:pt x="87" y="71"/>
                      <a:pt x="87" y="71"/>
                    </a:cubicBezTo>
                    <a:cubicBezTo>
                      <a:pt x="122" y="5"/>
                      <a:pt x="122" y="5"/>
                      <a:pt x="122" y="5"/>
                    </a:cubicBezTo>
                    <a:cubicBezTo>
                      <a:pt x="115" y="17"/>
                      <a:pt x="93" y="19"/>
                      <a:pt x="93" y="1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21" name="Freeform 32"/>
              <p:cNvSpPr/>
              <p:nvPr/>
            </p:nvSpPr>
            <p:spPr bwMode="auto">
              <a:xfrm>
                <a:off x="10896058" y="2143686"/>
                <a:ext cx="271071" cy="253722"/>
              </a:xfrm>
              <a:custGeom>
                <a:gdLst>
                  <a:gd name="T0" fmla="*/ 41 w 106"/>
                  <a:gd name="T1" fmla="*/ 99 h 99"/>
                  <a:gd name="T2" fmla="*/ 79 w 106"/>
                  <a:gd name="T3" fmla="*/ 38 h 99"/>
                  <a:gd name="T4" fmla="*/ 53 w 106"/>
                  <a:gd name="T5" fmla="*/ 0 h 99"/>
                  <a:gd name="T6" fmla="*/ 0 w 106"/>
                  <a:gd name="T7" fmla="*/ 34 h 99"/>
                  <a:gd name="T8" fmla="*/ 41 w 106"/>
                  <a:gd name="T9" fmla="*/ 99 h 99"/>
                </a:gdLst>
                <a:cxnLst>
                  <a:cxn ang="0">
                    <a:pos x="T0" y="T1"/>
                  </a:cxn>
                  <a:cxn ang="0">
                    <a:pos x="T2" y="T3"/>
                  </a:cxn>
                  <a:cxn ang="0">
                    <a:pos x="T4" y="T5"/>
                  </a:cxn>
                  <a:cxn ang="0">
                    <a:pos x="T6" y="T7"/>
                  </a:cxn>
                  <a:cxn ang="0">
                    <a:pos x="T8" y="T9"/>
                  </a:cxn>
                </a:cxnLst>
                <a:rect l="0" t="0" r="r" b="b"/>
                <a:pathLst>
                  <a:path w="105" h="99">
                    <a:moveTo>
                      <a:pt x="41" y="99"/>
                    </a:moveTo>
                    <a:cubicBezTo>
                      <a:pt x="41" y="99"/>
                      <a:pt x="106" y="93"/>
                      <a:pt x="79" y="38"/>
                    </a:cubicBezTo>
                    <a:cubicBezTo>
                      <a:pt x="53" y="0"/>
                      <a:pt x="53" y="0"/>
                      <a:pt x="53" y="0"/>
                    </a:cubicBezTo>
                    <a:cubicBezTo>
                      <a:pt x="0" y="34"/>
                      <a:pt x="0" y="34"/>
                      <a:pt x="0" y="34"/>
                    </a:cubicBezTo>
                    <a:lnTo>
                      <a:pt x="41" y="9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grpSp>
        <p:grpSp>
          <p:nvGrpSpPr>
            <p:cNvPr id="22" name="Group 21"/>
            <p:cNvGrpSpPr/>
            <p:nvPr/>
          </p:nvGrpSpPr>
          <p:grpSpPr>
            <a:xfrm>
              <a:off x="7224304" y="2008696"/>
              <a:ext cx="802907" cy="909544"/>
              <a:chOff x="7059862" y="1381434"/>
              <a:chExt cx="971518" cy="1100548"/>
            </a:xfrm>
          </p:grpSpPr>
          <p:sp>
            <p:nvSpPr>
              <p:cNvPr id="23" name="Freeform 17"/>
              <p:cNvSpPr/>
              <p:nvPr/>
            </p:nvSpPr>
            <p:spPr bwMode="auto">
              <a:xfrm>
                <a:off x="7059862" y="1381434"/>
                <a:ext cx="971518" cy="1100548"/>
              </a:xfrm>
              <a:custGeom>
                <a:gdLst>
                  <a:gd name="T0" fmla="*/ 359 w 379"/>
                  <a:gd name="T1" fmla="*/ 224 h 429"/>
                  <a:gd name="T2" fmla="*/ 226 w 379"/>
                  <a:gd name="T3" fmla="*/ 20 h 429"/>
                  <a:gd name="T4" fmla="*/ 20 w 379"/>
                  <a:gd name="T5" fmla="*/ 151 h 429"/>
                  <a:gd name="T6" fmla="*/ 153 w 379"/>
                  <a:gd name="T7" fmla="*/ 355 h 429"/>
                  <a:gd name="T8" fmla="*/ 165 w 379"/>
                  <a:gd name="T9" fmla="*/ 357 h 429"/>
                  <a:gd name="T10" fmla="*/ 215 w 379"/>
                  <a:gd name="T11" fmla="*/ 429 h 429"/>
                  <a:gd name="T12" fmla="*/ 241 w 379"/>
                  <a:gd name="T13" fmla="*/ 352 h 429"/>
                  <a:gd name="T14" fmla="*/ 359 w 379"/>
                  <a:gd name="T15" fmla="*/ 224 h 429"/>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9" h="429">
                    <a:moveTo>
                      <a:pt x="359" y="224"/>
                    </a:moveTo>
                    <a:cubicBezTo>
                      <a:pt x="379" y="132"/>
                      <a:pt x="319" y="40"/>
                      <a:pt x="226" y="20"/>
                    </a:cubicBezTo>
                    <a:cubicBezTo>
                      <a:pt x="132" y="0"/>
                      <a:pt x="40" y="58"/>
                      <a:pt x="20" y="151"/>
                    </a:cubicBezTo>
                    <a:cubicBezTo>
                      <a:pt x="0" y="244"/>
                      <a:pt x="60" y="335"/>
                      <a:pt x="153" y="355"/>
                    </a:cubicBezTo>
                    <a:cubicBezTo>
                      <a:pt x="157" y="356"/>
                      <a:pt x="161" y="357"/>
                      <a:pt x="165" y="357"/>
                    </a:cubicBezTo>
                    <a:cubicBezTo>
                      <a:pt x="215" y="429"/>
                      <a:pt x="215" y="429"/>
                      <a:pt x="215" y="429"/>
                    </a:cubicBezTo>
                    <a:cubicBezTo>
                      <a:pt x="241" y="352"/>
                      <a:pt x="241" y="352"/>
                      <a:pt x="241" y="352"/>
                    </a:cubicBezTo>
                    <a:cubicBezTo>
                      <a:pt x="299" y="334"/>
                      <a:pt x="346" y="287"/>
                      <a:pt x="359" y="224"/>
                    </a:cubicBezTo>
                    <a:close/>
                  </a:path>
                </a:pathLst>
              </a:custGeom>
              <a:solidFill>
                <a:schemeClr val="accent3"/>
              </a:solidFill>
              <a:ln>
                <a:noFill/>
              </a:ln>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24" name="Freeform 33"/>
              <p:cNvSpPr>
                <a:spLocks noEditPoints="1"/>
              </p:cNvSpPr>
              <p:nvPr/>
            </p:nvSpPr>
            <p:spPr bwMode="auto">
              <a:xfrm>
                <a:off x="7400327" y="1646000"/>
                <a:ext cx="272155" cy="451062"/>
              </a:xfrm>
              <a:custGeom>
                <a:gdLst>
                  <a:gd name="T0" fmla="*/ 65 w 106"/>
                  <a:gd name="T1" fmla="*/ 81 h 176"/>
                  <a:gd name="T2" fmla="*/ 106 w 106"/>
                  <a:gd name="T3" fmla="*/ 28 h 176"/>
                  <a:gd name="T4" fmla="*/ 106 w 106"/>
                  <a:gd name="T5" fmla="*/ 0 h 176"/>
                  <a:gd name="T6" fmla="*/ 98 w 106"/>
                  <a:gd name="T7" fmla="*/ 0 h 176"/>
                  <a:gd name="T8" fmla="*/ 8 w 106"/>
                  <a:gd name="T9" fmla="*/ 0 h 176"/>
                  <a:gd name="T10" fmla="*/ 0 w 106"/>
                  <a:gd name="T11" fmla="*/ 0 h 176"/>
                  <a:gd name="T12" fmla="*/ 0 w 106"/>
                  <a:gd name="T13" fmla="*/ 28 h 176"/>
                  <a:gd name="T14" fmla="*/ 0 w 106"/>
                  <a:gd name="T15" fmla="*/ 28 h 176"/>
                  <a:gd name="T16" fmla="*/ 42 w 106"/>
                  <a:gd name="T17" fmla="*/ 81 h 176"/>
                  <a:gd name="T18" fmla="*/ 48 w 106"/>
                  <a:gd name="T19" fmla="*/ 89 h 176"/>
                  <a:gd name="T20" fmla="*/ 45 w 106"/>
                  <a:gd name="T21" fmla="*/ 94 h 176"/>
                  <a:gd name="T22" fmla="*/ 0 w 106"/>
                  <a:gd name="T23" fmla="*/ 147 h 176"/>
                  <a:gd name="T24" fmla="*/ 0 w 106"/>
                  <a:gd name="T25" fmla="*/ 147 h 176"/>
                  <a:gd name="T26" fmla="*/ 0 w 106"/>
                  <a:gd name="T27" fmla="*/ 176 h 176"/>
                  <a:gd name="T28" fmla="*/ 8 w 106"/>
                  <a:gd name="T29" fmla="*/ 176 h 176"/>
                  <a:gd name="T30" fmla="*/ 98 w 106"/>
                  <a:gd name="T31" fmla="*/ 176 h 176"/>
                  <a:gd name="T32" fmla="*/ 106 w 106"/>
                  <a:gd name="T33" fmla="*/ 176 h 176"/>
                  <a:gd name="T34" fmla="*/ 106 w 106"/>
                  <a:gd name="T35" fmla="*/ 147 h 176"/>
                  <a:gd name="T36" fmla="*/ 62 w 106"/>
                  <a:gd name="T37" fmla="*/ 94 h 176"/>
                  <a:gd name="T38" fmla="*/ 59 w 106"/>
                  <a:gd name="T39" fmla="*/ 89 h 176"/>
                  <a:gd name="T40" fmla="*/ 65 w 106"/>
                  <a:gd name="T41" fmla="*/ 81 h 176"/>
                  <a:gd name="T42" fmla="*/ 16 w 106"/>
                  <a:gd name="T43" fmla="*/ 147 h 176"/>
                  <a:gd name="T44" fmla="*/ 16 w 106"/>
                  <a:gd name="T45" fmla="*/ 143 h 176"/>
                  <a:gd name="T46" fmla="*/ 16 w 106"/>
                  <a:gd name="T47" fmla="*/ 143 h 176"/>
                  <a:gd name="T48" fmla="*/ 47 w 106"/>
                  <a:gd name="T49" fmla="*/ 106 h 176"/>
                  <a:gd name="T50" fmla="*/ 16 w 106"/>
                  <a:gd name="T51" fmla="*/ 147 h 176"/>
                  <a:gd name="T52" fmla="*/ 90 w 106"/>
                  <a:gd name="T53" fmla="*/ 143 h 176"/>
                  <a:gd name="T54" fmla="*/ 90 w 106"/>
                  <a:gd name="T55" fmla="*/ 145 h 176"/>
                  <a:gd name="T56" fmla="*/ 58 w 106"/>
                  <a:gd name="T57" fmla="*/ 106 h 176"/>
                  <a:gd name="T58" fmla="*/ 90 w 106"/>
                  <a:gd name="T59" fmla="*/ 143 h 176"/>
                  <a:gd name="T60" fmla="*/ 47 w 106"/>
                  <a:gd name="T61" fmla="*/ 47 h 176"/>
                  <a:gd name="T62" fmla="*/ 21 w 106"/>
                  <a:gd name="T63" fmla="*/ 51 h 176"/>
                  <a:gd name="T64" fmla="*/ 16 w 106"/>
                  <a:gd name="T65" fmla="*/ 32 h 176"/>
                  <a:gd name="T66" fmla="*/ 16 w 106"/>
                  <a:gd name="T67" fmla="*/ 32 h 176"/>
                  <a:gd name="T68" fmla="*/ 16 w 106"/>
                  <a:gd name="T69" fmla="*/ 12 h 176"/>
                  <a:gd name="T70" fmla="*/ 22 w 106"/>
                  <a:gd name="T71" fmla="*/ 12 h 176"/>
                  <a:gd name="T72" fmla="*/ 85 w 106"/>
                  <a:gd name="T73" fmla="*/ 12 h 176"/>
                  <a:gd name="T74" fmla="*/ 90 w 106"/>
                  <a:gd name="T75" fmla="*/ 12 h 176"/>
                  <a:gd name="T76" fmla="*/ 90 w 106"/>
                  <a:gd name="T77" fmla="*/ 32 h 176"/>
                  <a:gd name="T78" fmla="*/ 89 w 106"/>
                  <a:gd name="T79" fmla="*/ 42 h 176"/>
                  <a:gd name="T80" fmla="*/ 68 w 106"/>
                  <a:gd name="T81" fmla="*/ 49 h 176"/>
                  <a:gd name="T82" fmla="*/ 47 w 106"/>
                  <a:gd name="T83" fmla="*/ 47 h 17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5" h="176">
                    <a:moveTo>
                      <a:pt x="65" y="81"/>
                    </a:moveTo>
                    <a:cubicBezTo>
                      <a:pt x="89" y="75"/>
                      <a:pt x="106" y="54"/>
                      <a:pt x="106" y="28"/>
                    </a:cubicBezTo>
                    <a:cubicBezTo>
                      <a:pt x="106" y="0"/>
                      <a:pt x="106" y="0"/>
                      <a:pt x="106" y="0"/>
                    </a:cubicBezTo>
                    <a:cubicBezTo>
                      <a:pt x="98" y="0"/>
                      <a:pt x="98" y="0"/>
                      <a:pt x="98" y="0"/>
                    </a:cubicBezTo>
                    <a:cubicBezTo>
                      <a:pt x="8" y="0"/>
                      <a:pt x="8" y="0"/>
                      <a:pt x="8" y="0"/>
                    </a:cubicBezTo>
                    <a:cubicBezTo>
                      <a:pt x="0" y="0"/>
                      <a:pt x="0" y="0"/>
                      <a:pt x="0" y="0"/>
                    </a:cubicBezTo>
                    <a:cubicBezTo>
                      <a:pt x="0" y="28"/>
                      <a:pt x="0" y="28"/>
                      <a:pt x="0" y="28"/>
                    </a:cubicBezTo>
                    <a:cubicBezTo>
                      <a:pt x="0" y="28"/>
                      <a:pt x="0" y="28"/>
                      <a:pt x="0" y="28"/>
                    </a:cubicBezTo>
                    <a:cubicBezTo>
                      <a:pt x="0" y="54"/>
                      <a:pt x="18" y="76"/>
                      <a:pt x="42" y="81"/>
                    </a:cubicBezTo>
                    <a:cubicBezTo>
                      <a:pt x="45" y="83"/>
                      <a:pt x="47" y="86"/>
                      <a:pt x="48" y="89"/>
                    </a:cubicBezTo>
                    <a:cubicBezTo>
                      <a:pt x="47" y="91"/>
                      <a:pt x="46" y="92"/>
                      <a:pt x="45" y="94"/>
                    </a:cubicBezTo>
                    <a:cubicBezTo>
                      <a:pt x="20" y="98"/>
                      <a:pt x="0" y="120"/>
                      <a:pt x="0" y="147"/>
                    </a:cubicBezTo>
                    <a:cubicBezTo>
                      <a:pt x="0" y="147"/>
                      <a:pt x="0" y="147"/>
                      <a:pt x="0" y="147"/>
                    </a:cubicBezTo>
                    <a:cubicBezTo>
                      <a:pt x="0" y="176"/>
                      <a:pt x="0" y="176"/>
                      <a:pt x="0" y="176"/>
                    </a:cubicBezTo>
                    <a:cubicBezTo>
                      <a:pt x="8" y="176"/>
                      <a:pt x="8" y="176"/>
                      <a:pt x="8" y="176"/>
                    </a:cubicBezTo>
                    <a:cubicBezTo>
                      <a:pt x="98" y="176"/>
                      <a:pt x="98" y="176"/>
                      <a:pt x="98" y="176"/>
                    </a:cubicBezTo>
                    <a:cubicBezTo>
                      <a:pt x="106" y="176"/>
                      <a:pt x="106" y="176"/>
                      <a:pt x="106" y="176"/>
                    </a:cubicBezTo>
                    <a:cubicBezTo>
                      <a:pt x="106" y="147"/>
                      <a:pt x="106" y="147"/>
                      <a:pt x="106" y="147"/>
                    </a:cubicBezTo>
                    <a:cubicBezTo>
                      <a:pt x="106" y="120"/>
                      <a:pt x="87" y="98"/>
                      <a:pt x="62" y="94"/>
                    </a:cubicBezTo>
                    <a:cubicBezTo>
                      <a:pt x="61" y="92"/>
                      <a:pt x="60" y="91"/>
                      <a:pt x="59" y="89"/>
                    </a:cubicBezTo>
                    <a:cubicBezTo>
                      <a:pt x="60" y="86"/>
                      <a:pt x="62" y="83"/>
                      <a:pt x="65" y="81"/>
                    </a:cubicBezTo>
                    <a:close/>
                    <a:moveTo>
                      <a:pt x="16" y="147"/>
                    </a:moveTo>
                    <a:cubicBezTo>
                      <a:pt x="16" y="143"/>
                      <a:pt x="16" y="143"/>
                      <a:pt x="16" y="143"/>
                    </a:cubicBezTo>
                    <a:cubicBezTo>
                      <a:pt x="16" y="143"/>
                      <a:pt x="16" y="143"/>
                      <a:pt x="16" y="143"/>
                    </a:cubicBezTo>
                    <a:cubicBezTo>
                      <a:pt x="16" y="124"/>
                      <a:pt x="29" y="109"/>
                      <a:pt x="47" y="106"/>
                    </a:cubicBezTo>
                    <a:cubicBezTo>
                      <a:pt x="47" y="113"/>
                      <a:pt x="43" y="131"/>
                      <a:pt x="16" y="147"/>
                    </a:cubicBezTo>
                    <a:close/>
                    <a:moveTo>
                      <a:pt x="90" y="143"/>
                    </a:moveTo>
                    <a:cubicBezTo>
                      <a:pt x="90" y="145"/>
                      <a:pt x="90" y="145"/>
                      <a:pt x="90" y="145"/>
                    </a:cubicBezTo>
                    <a:cubicBezTo>
                      <a:pt x="79" y="138"/>
                      <a:pt x="57" y="122"/>
                      <a:pt x="58" y="106"/>
                    </a:cubicBezTo>
                    <a:cubicBezTo>
                      <a:pt x="76" y="109"/>
                      <a:pt x="90" y="124"/>
                      <a:pt x="90" y="143"/>
                    </a:cubicBezTo>
                    <a:close/>
                    <a:moveTo>
                      <a:pt x="47" y="47"/>
                    </a:moveTo>
                    <a:cubicBezTo>
                      <a:pt x="36" y="42"/>
                      <a:pt x="26" y="48"/>
                      <a:pt x="21" y="51"/>
                    </a:cubicBezTo>
                    <a:cubicBezTo>
                      <a:pt x="18" y="46"/>
                      <a:pt x="16" y="39"/>
                      <a:pt x="16" y="32"/>
                    </a:cubicBezTo>
                    <a:cubicBezTo>
                      <a:pt x="16" y="32"/>
                      <a:pt x="16" y="32"/>
                      <a:pt x="16" y="32"/>
                    </a:cubicBezTo>
                    <a:cubicBezTo>
                      <a:pt x="16" y="12"/>
                      <a:pt x="16" y="12"/>
                      <a:pt x="16" y="12"/>
                    </a:cubicBezTo>
                    <a:cubicBezTo>
                      <a:pt x="22" y="12"/>
                      <a:pt x="22" y="12"/>
                      <a:pt x="22" y="12"/>
                    </a:cubicBezTo>
                    <a:cubicBezTo>
                      <a:pt x="85" y="12"/>
                      <a:pt x="85" y="12"/>
                      <a:pt x="85" y="12"/>
                    </a:cubicBezTo>
                    <a:cubicBezTo>
                      <a:pt x="90" y="12"/>
                      <a:pt x="90" y="12"/>
                      <a:pt x="90" y="12"/>
                    </a:cubicBezTo>
                    <a:cubicBezTo>
                      <a:pt x="90" y="32"/>
                      <a:pt x="90" y="32"/>
                      <a:pt x="90" y="32"/>
                    </a:cubicBezTo>
                    <a:cubicBezTo>
                      <a:pt x="90" y="36"/>
                      <a:pt x="90" y="39"/>
                      <a:pt x="89" y="42"/>
                    </a:cubicBezTo>
                    <a:cubicBezTo>
                      <a:pt x="83" y="42"/>
                      <a:pt x="72" y="47"/>
                      <a:pt x="68" y="49"/>
                    </a:cubicBezTo>
                    <a:cubicBezTo>
                      <a:pt x="63" y="52"/>
                      <a:pt x="63" y="53"/>
                      <a:pt x="47"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25" name="Freeform 34"/>
              <p:cNvSpPr/>
              <p:nvPr/>
            </p:nvSpPr>
            <p:spPr bwMode="auto">
              <a:xfrm>
                <a:off x="7375389" y="2115495"/>
                <a:ext cx="319864" cy="56383"/>
              </a:xfrm>
              <a:custGeom>
                <a:gdLst>
                  <a:gd name="T0" fmla="*/ 117 w 125"/>
                  <a:gd name="T1" fmla="*/ 0 h 22"/>
                  <a:gd name="T2" fmla="*/ 8 w 125"/>
                  <a:gd name="T3" fmla="*/ 0 h 22"/>
                  <a:gd name="T4" fmla="*/ 0 w 125"/>
                  <a:gd name="T5" fmla="*/ 11 h 22"/>
                  <a:gd name="T6" fmla="*/ 8 w 125"/>
                  <a:gd name="T7" fmla="*/ 22 h 22"/>
                  <a:gd name="T8" fmla="*/ 117 w 125"/>
                  <a:gd name="T9" fmla="*/ 22 h 22"/>
                  <a:gd name="T10" fmla="*/ 125 w 125"/>
                  <a:gd name="T11" fmla="*/ 11 h 22"/>
                  <a:gd name="T12" fmla="*/ 117 w 125"/>
                  <a:gd name="T13" fmla="*/ 0 h 22"/>
                </a:gdLst>
                <a:cxnLst>
                  <a:cxn ang="0">
                    <a:pos x="T0" y="T1"/>
                  </a:cxn>
                  <a:cxn ang="0">
                    <a:pos x="T2" y="T3"/>
                  </a:cxn>
                  <a:cxn ang="0">
                    <a:pos x="T4" y="T5"/>
                  </a:cxn>
                  <a:cxn ang="0">
                    <a:pos x="T6" y="T7"/>
                  </a:cxn>
                  <a:cxn ang="0">
                    <a:pos x="T8" y="T9"/>
                  </a:cxn>
                  <a:cxn ang="0">
                    <a:pos x="T10" y="T11"/>
                  </a:cxn>
                  <a:cxn ang="0">
                    <a:pos x="T12" y="T13"/>
                  </a:cxn>
                </a:cxnLst>
                <a:rect l="0" t="0" r="r" b="b"/>
                <a:pathLst>
                  <a:path w="125" h="22">
                    <a:moveTo>
                      <a:pt x="117" y="0"/>
                    </a:moveTo>
                    <a:cubicBezTo>
                      <a:pt x="8" y="0"/>
                      <a:pt x="8" y="0"/>
                      <a:pt x="8" y="0"/>
                    </a:cubicBezTo>
                    <a:cubicBezTo>
                      <a:pt x="3" y="0"/>
                      <a:pt x="0" y="5"/>
                      <a:pt x="0" y="11"/>
                    </a:cubicBezTo>
                    <a:cubicBezTo>
                      <a:pt x="0" y="17"/>
                      <a:pt x="3" y="22"/>
                      <a:pt x="8" y="22"/>
                    </a:cubicBezTo>
                    <a:cubicBezTo>
                      <a:pt x="117" y="22"/>
                      <a:pt x="117" y="22"/>
                      <a:pt x="117" y="22"/>
                    </a:cubicBezTo>
                    <a:cubicBezTo>
                      <a:pt x="121" y="22"/>
                      <a:pt x="125" y="17"/>
                      <a:pt x="125" y="11"/>
                    </a:cubicBezTo>
                    <a:cubicBezTo>
                      <a:pt x="125" y="5"/>
                      <a:pt x="121" y="0"/>
                      <a:pt x="117"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26" name="Freeform 35"/>
              <p:cNvSpPr/>
              <p:nvPr/>
            </p:nvSpPr>
            <p:spPr bwMode="auto">
              <a:xfrm>
                <a:off x="7375389" y="1569016"/>
                <a:ext cx="319864" cy="58551"/>
              </a:xfrm>
              <a:custGeom>
                <a:gdLst>
                  <a:gd name="T0" fmla="*/ 8 w 125"/>
                  <a:gd name="T1" fmla="*/ 23 h 23"/>
                  <a:gd name="T2" fmla="*/ 117 w 125"/>
                  <a:gd name="T3" fmla="*/ 23 h 23"/>
                  <a:gd name="T4" fmla="*/ 125 w 125"/>
                  <a:gd name="T5" fmla="*/ 11 h 23"/>
                  <a:gd name="T6" fmla="*/ 117 w 125"/>
                  <a:gd name="T7" fmla="*/ 0 h 23"/>
                  <a:gd name="T8" fmla="*/ 8 w 125"/>
                  <a:gd name="T9" fmla="*/ 0 h 23"/>
                  <a:gd name="T10" fmla="*/ 0 w 125"/>
                  <a:gd name="T11" fmla="*/ 11 h 23"/>
                  <a:gd name="T12" fmla="*/ 8 w 125"/>
                  <a:gd name="T13" fmla="*/ 23 h 23"/>
                </a:gdLst>
                <a:cxnLst>
                  <a:cxn ang="0">
                    <a:pos x="T0" y="T1"/>
                  </a:cxn>
                  <a:cxn ang="0">
                    <a:pos x="T2" y="T3"/>
                  </a:cxn>
                  <a:cxn ang="0">
                    <a:pos x="T4" y="T5"/>
                  </a:cxn>
                  <a:cxn ang="0">
                    <a:pos x="T6" y="T7"/>
                  </a:cxn>
                  <a:cxn ang="0">
                    <a:pos x="T8" y="T9"/>
                  </a:cxn>
                  <a:cxn ang="0">
                    <a:pos x="T10" y="T11"/>
                  </a:cxn>
                  <a:cxn ang="0">
                    <a:pos x="T12" y="T13"/>
                  </a:cxn>
                </a:cxnLst>
                <a:rect l="0" t="0" r="r" b="b"/>
                <a:pathLst>
                  <a:path w="125" h="23">
                    <a:moveTo>
                      <a:pt x="8" y="23"/>
                    </a:moveTo>
                    <a:cubicBezTo>
                      <a:pt x="117" y="23"/>
                      <a:pt x="117" y="23"/>
                      <a:pt x="117" y="23"/>
                    </a:cubicBezTo>
                    <a:cubicBezTo>
                      <a:pt x="121" y="23"/>
                      <a:pt x="125" y="17"/>
                      <a:pt x="125" y="11"/>
                    </a:cubicBezTo>
                    <a:cubicBezTo>
                      <a:pt x="125" y="5"/>
                      <a:pt x="121" y="0"/>
                      <a:pt x="117" y="0"/>
                    </a:cubicBezTo>
                    <a:cubicBezTo>
                      <a:pt x="8" y="0"/>
                      <a:pt x="8" y="0"/>
                      <a:pt x="8" y="0"/>
                    </a:cubicBezTo>
                    <a:cubicBezTo>
                      <a:pt x="3" y="0"/>
                      <a:pt x="0" y="5"/>
                      <a:pt x="0" y="11"/>
                    </a:cubicBezTo>
                    <a:cubicBezTo>
                      <a:pt x="0" y="17"/>
                      <a:pt x="3" y="23"/>
                      <a:pt x="8" y="2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grpSp>
        <p:grpSp>
          <p:nvGrpSpPr>
            <p:cNvPr id="27" name="Group 26"/>
            <p:cNvGrpSpPr/>
            <p:nvPr/>
          </p:nvGrpSpPr>
          <p:grpSpPr>
            <a:xfrm>
              <a:off x="8309484" y="3068785"/>
              <a:ext cx="1059194" cy="1156869"/>
              <a:chOff x="8372930" y="2664142"/>
              <a:chExt cx="1281624" cy="1399811"/>
            </a:xfrm>
          </p:grpSpPr>
          <p:sp>
            <p:nvSpPr>
              <p:cNvPr id="28" name="Freeform 18"/>
              <p:cNvSpPr/>
              <p:nvPr/>
            </p:nvSpPr>
            <p:spPr bwMode="auto">
              <a:xfrm>
                <a:off x="8372930" y="2664142"/>
                <a:ext cx="1281624" cy="1399811"/>
              </a:xfrm>
              <a:custGeom>
                <a:gdLst>
                  <a:gd name="T0" fmla="*/ 435 w 500"/>
                  <a:gd name="T1" fmla="*/ 369 h 546"/>
                  <a:gd name="T2" fmla="*/ 369 w 500"/>
                  <a:gd name="T3" fmla="*/ 66 h 546"/>
                  <a:gd name="T4" fmla="*/ 66 w 500"/>
                  <a:gd name="T5" fmla="*/ 129 h 546"/>
                  <a:gd name="T6" fmla="*/ 132 w 500"/>
                  <a:gd name="T7" fmla="*/ 431 h 546"/>
                  <a:gd name="T8" fmla="*/ 144 w 500"/>
                  <a:gd name="T9" fmla="*/ 439 h 546"/>
                  <a:gd name="T10" fmla="*/ 172 w 500"/>
                  <a:gd name="T11" fmla="*/ 546 h 546"/>
                  <a:gd name="T12" fmla="*/ 237 w 500"/>
                  <a:gd name="T13" fmla="*/ 466 h 546"/>
                  <a:gd name="T14" fmla="*/ 435 w 500"/>
                  <a:gd name="T15" fmla="*/ 369 h 546"/>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0" h="546">
                    <a:moveTo>
                      <a:pt x="435" y="369"/>
                    </a:moveTo>
                    <a:cubicBezTo>
                      <a:pt x="500" y="268"/>
                      <a:pt x="471" y="133"/>
                      <a:pt x="369" y="66"/>
                    </a:cubicBezTo>
                    <a:cubicBezTo>
                      <a:pt x="267" y="0"/>
                      <a:pt x="131" y="28"/>
                      <a:pt x="66" y="129"/>
                    </a:cubicBezTo>
                    <a:cubicBezTo>
                      <a:pt x="0" y="229"/>
                      <a:pt x="30" y="365"/>
                      <a:pt x="132" y="431"/>
                    </a:cubicBezTo>
                    <a:cubicBezTo>
                      <a:pt x="136" y="434"/>
                      <a:pt x="140" y="436"/>
                      <a:pt x="144" y="439"/>
                    </a:cubicBezTo>
                    <a:cubicBezTo>
                      <a:pt x="172" y="546"/>
                      <a:pt x="172" y="546"/>
                      <a:pt x="172" y="546"/>
                    </a:cubicBezTo>
                    <a:cubicBezTo>
                      <a:pt x="237" y="466"/>
                      <a:pt x="237" y="466"/>
                      <a:pt x="237" y="466"/>
                    </a:cubicBezTo>
                    <a:cubicBezTo>
                      <a:pt x="313" y="472"/>
                      <a:pt x="390" y="437"/>
                      <a:pt x="435" y="369"/>
                    </a:cubicBezTo>
                    <a:close/>
                  </a:path>
                </a:pathLst>
              </a:custGeom>
              <a:solidFill>
                <a:schemeClr val="accent3"/>
              </a:solidFill>
              <a:ln>
                <a:noFill/>
              </a:ln>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29" name="Freeform 36"/>
              <p:cNvSpPr>
                <a:spLocks noEditPoints="1"/>
              </p:cNvSpPr>
              <p:nvPr/>
            </p:nvSpPr>
            <p:spPr bwMode="auto">
              <a:xfrm>
                <a:off x="8767609" y="2946056"/>
                <a:ext cx="479253" cy="715627"/>
              </a:xfrm>
              <a:custGeom>
                <a:gdLst>
                  <a:gd name="T0" fmla="*/ 93 w 187"/>
                  <a:gd name="T1" fmla="*/ 1 h 279"/>
                  <a:gd name="T2" fmla="*/ 18 w 187"/>
                  <a:gd name="T3" fmla="*/ 38 h 279"/>
                  <a:gd name="T4" fmla="*/ 2 w 187"/>
                  <a:gd name="T5" fmla="*/ 103 h 279"/>
                  <a:gd name="T6" fmla="*/ 27 w 187"/>
                  <a:gd name="T7" fmla="*/ 158 h 279"/>
                  <a:gd name="T8" fmla="*/ 27 w 187"/>
                  <a:gd name="T9" fmla="*/ 158 h 279"/>
                  <a:gd name="T10" fmla="*/ 42 w 187"/>
                  <a:gd name="T11" fmla="*/ 204 h 279"/>
                  <a:gd name="T12" fmla="*/ 51 w 187"/>
                  <a:gd name="T13" fmla="*/ 269 h 279"/>
                  <a:gd name="T14" fmla="*/ 55 w 187"/>
                  <a:gd name="T15" fmla="*/ 273 h 279"/>
                  <a:gd name="T16" fmla="*/ 91 w 187"/>
                  <a:gd name="T17" fmla="*/ 279 h 279"/>
                  <a:gd name="T18" fmla="*/ 134 w 187"/>
                  <a:gd name="T19" fmla="*/ 271 h 279"/>
                  <a:gd name="T20" fmla="*/ 144 w 187"/>
                  <a:gd name="T21" fmla="*/ 246 h 279"/>
                  <a:gd name="T22" fmla="*/ 149 w 187"/>
                  <a:gd name="T23" fmla="*/ 184 h 279"/>
                  <a:gd name="T24" fmla="*/ 160 w 187"/>
                  <a:gd name="T25" fmla="*/ 156 h 279"/>
                  <a:gd name="T26" fmla="*/ 176 w 187"/>
                  <a:gd name="T27" fmla="*/ 127 h 279"/>
                  <a:gd name="T28" fmla="*/ 185 w 187"/>
                  <a:gd name="T29" fmla="*/ 70 h 279"/>
                  <a:gd name="T30" fmla="*/ 94 w 187"/>
                  <a:gd name="T31" fmla="*/ 1 h 279"/>
                  <a:gd name="T32" fmla="*/ 164 w 187"/>
                  <a:gd name="T33" fmla="*/ 74 h 279"/>
                  <a:gd name="T34" fmla="*/ 130 w 187"/>
                  <a:gd name="T35" fmla="*/ 169 h 279"/>
                  <a:gd name="T36" fmla="*/ 127 w 187"/>
                  <a:gd name="T37" fmla="*/ 184 h 279"/>
                  <a:gd name="T38" fmla="*/ 125 w 187"/>
                  <a:gd name="T39" fmla="*/ 193 h 279"/>
                  <a:gd name="T40" fmla="*/ 103 w 187"/>
                  <a:gd name="T41" fmla="*/ 199 h 279"/>
                  <a:gd name="T42" fmla="*/ 101 w 187"/>
                  <a:gd name="T43" fmla="*/ 148 h 279"/>
                  <a:gd name="T44" fmla="*/ 125 w 187"/>
                  <a:gd name="T45" fmla="*/ 71 h 279"/>
                  <a:gd name="T46" fmla="*/ 112 w 187"/>
                  <a:gd name="T47" fmla="*/ 65 h 279"/>
                  <a:gd name="T48" fmla="*/ 99 w 187"/>
                  <a:gd name="T49" fmla="*/ 66 h 279"/>
                  <a:gd name="T50" fmla="*/ 75 w 187"/>
                  <a:gd name="T51" fmla="*/ 68 h 279"/>
                  <a:gd name="T52" fmla="*/ 66 w 187"/>
                  <a:gd name="T53" fmla="*/ 69 h 279"/>
                  <a:gd name="T54" fmla="*/ 52 w 187"/>
                  <a:gd name="T55" fmla="*/ 77 h 279"/>
                  <a:gd name="T56" fmla="*/ 83 w 187"/>
                  <a:gd name="T57" fmla="*/ 153 h 279"/>
                  <a:gd name="T58" fmla="*/ 65 w 187"/>
                  <a:gd name="T59" fmla="*/ 198 h 279"/>
                  <a:gd name="T60" fmla="*/ 62 w 187"/>
                  <a:gd name="T61" fmla="*/ 194 h 279"/>
                  <a:gd name="T62" fmla="*/ 60 w 187"/>
                  <a:gd name="T63" fmla="*/ 185 h 279"/>
                  <a:gd name="T64" fmla="*/ 57 w 187"/>
                  <a:gd name="T65" fmla="*/ 170 h 279"/>
                  <a:gd name="T66" fmla="*/ 31 w 187"/>
                  <a:gd name="T67" fmla="*/ 122 h 279"/>
                  <a:gd name="T68" fmla="*/ 23 w 187"/>
                  <a:gd name="T69" fmla="*/ 76 h 279"/>
                  <a:gd name="T70" fmla="*/ 36 w 187"/>
                  <a:gd name="T71" fmla="*/ 47 h 279"/>
                  <a:gd name="T72" fmla="*/ 93 w 187"/>
                  <a:gd name="T73" fmla="*/ 20 h 279"/>
                  <a:gd name="T74" fmla="*/ 93 w 187"/>
                  <a:gd name="T75" fmla="*/ 19 h 279"/>
                  <a:gd name="T76" fmla="*/ 150 w 187"/>
                  <a:gd name="T77" fmla="*/ 45 h 279"/>
                  <a:gd name="T78" fmla="*/ 72 w 187"/>
                  <a:gd name="T79" fmla="*/ 71 h 279"/>
                  <a:gd name="T80" fmla="*/ 80 w 187"/>
                  <a:gd name="T81" fmla="*/ 76 h 279"/>
                  <a:gd name="T82" fmla="*/ 83 w 187"/>
                  <a:gd name="T83" fmla="*/ 69 h 279"/>
                  <a:gd name="T84" fmla="*/ 91 w 187"/>
                  <a:gd name="T85" fmla="*/ 69 h 279"/>
                  <a:gd name="T86" fmla="*/ 95 w 187"/>
                  <a:gd name="T87" fmla="*/ 69 h 279"/>
                  <a:gd name="T88" fmla="*/ 98 w 187"/>
                  <a:gd name="T89" fmla="*/ 79 h 279"/>
                  <a:gd name="T90" fmla="*/ 103 w 187"/>
                  <a:gd name="T91" fmla="*/ 77 h 279"/>
                  <a:gd name="T92" fmla="*/ 116 w 187"/>
                  <a:gd name="T93" fmla="*/ 78 h 279"/>
                  <a:gd name="T94" fmla="*/ 63 w 187"/>
                  <a:gd name="T95" fmla="*/ 80 h 279"/>
                  <a:gd name="T96" fmla="*/ 72 w 187"/>
                  <a:gd name="T97" fmla="*/ 71 h 279"/>
                  <a:gd name="T98" fmla="*/ 114 w 187"/>
                  <a:gd name="T99" fmla="*/ 71 h 279"/>
                  <a:gd name="T100" fmla="*/ 115 w 187"/>
                  <a:gd name="T101" fmla="*/ 69 h 279"/>
                  <a:gd name="T102" fmla="*/ 107 w 187"/>
                  <a:gd name="T103" fmla="*/ 68 h 279"/>
                  <a:gd name="T104" fmla="*/ 103 w 187"/>
                  <a:gd name="T105" fmla="*/ 69 h 279"/>
                  <a:gd name="T106" fmla="*/ 62 w 187"/>
                  <a:gd name="T107" fmla="*/ 77 h 279"/>
                  <a:gd name="T108" fmla="*/ 62 w 187"/>
                  <a:gd name="T109" fmla="*/ 77 h 2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7" h="279">
                    <a:moveTo>
                      <a:pt x="94" y="1"/>
                    </a:moveTo>
                    <a:cubicBezTo>
                      <a:pt x="93" y="1"/>
                      <a:pt x="93" y="1"/>
                      <a:pt x="93" y="1"/>
                    </a:cubicBezTo>
                    <a:cubicBezTo>
                      <a:pt x="93" y="1"/>
                      <a:pt x="93" y="1"/>
                      <a:pt x="92" y="1"/>
                    </a:cubicBezTo>
                    <a:cubicBezTo>
                      <a:pt x="53" y="2"/>
                      <a:pt x="30" y="21"/>
                      <a:pt x="18" y="38"/>
                    </a:cubicBezTo>
                    <a:cubicBezTo>
                      <a:pt x="6" y="54"/>
                      <a:pt x="2" y="71"/>
                      <a:pt x="2" y="73"/>
                    </a:cubicBezTo>
                    <a:cubicBezTo>
                      <a:pt x="0" y="82"/>
                      <a:pt x="0" y="92"/>
                      <a:pt x="2" y="103"/>
                    </a:cubicBezTo>
                    <a:cubicBezTo>
                      <a:pt x="4" y="112"/>
                      <a:pt x="7" y="121"/>
                      <a:pt x="11" y="130"/>
                    </a:cubicBezTo>
                    <a:cubicBezTo>
                      <a:pt x="18" y="146"/>
                      <a:pt x="26" y="157"/>
                      <a:pt x="27" y="158"/>
                    </a:cubicBezTo>
                    <a:cubicBezTo>
                      <a:pt x="27" y="158"/>
                      <a:pt x="27" y="158"/>
                      <a:pt x="27" y="158"/>
                    </a:cubicBezTo>
                    <a:cubicBezTo>
                      <a:pt x="27" y="158"/>
                      <a:pt x="27" y="158"/>
                      <a:pt x="27" y="158"/>
                    </a:cubicBezTo>
                    <a:cubicBezTo>
                      <a:pt x="34" y="166"/>
                      <a:pt x="37" y="180"/>
                      <a:pt x="37" y="185"/>
                    </a:cubicBezTo>
                    <a:cubicBezTo>
                      <a:pt x="37" y="193"/>
                      <a:pt x="40" y="200"/>
                      <a:pt x="42" y="204"/>
                    </a:cubicBezTo>
                    <a:cubicBezTo>
                      <a:pt x="41" y="222"/>
                      <a:pt x="41" y="236"/>
                      <a:pt x="43" y="248"/>
                    </a:cubicBezTo>
                    <a:cubicBezTo>
                      <a:pt x="45" y="257"/>
                      <a:pt x="47" y="265"/>
                      <a:pt x="51" y="269"/>
                    </a:cubicBezTo>
                    <a:cubicBezTo>
                      <a:pt x="52" y="272"/>
                      <a:pt x="52" y="272"/>
                      <a:pt x="52" y="272"/>
                    </a:cubicBezTo>
                    <a:cubicBezTo>
                      <a:pt x="55" y="273"/>
                      <a:pt x="55" y="273"/>
                      <a:pt x="55" y="273"/>
                    </a:cubicBezTo>
                    <a:cubicBezTo>
                      <a:pt x="61" y="275"/>
                      <a:pt x="73" y="279"/>
                      <a:pt x="91" y="279"/>
                    </a:cubicBezTo>
                    <a:cubicBezTo>
                      <a:pt x="91" y="279"/>
                      <a:pt x="91" y="279"/>
                      <a:pt x="91" y="279"/>
                    </a:cubicBezTo>
                    <a:cubicBezTo>
                      <a:pt x="104" y="278"/>
                      <a:pt x="117" y="276"/>
                      <a:pt x="131" y="272"/>
                    </a:cubicBezTo>
                    <a:cubicBezTo>
                      <a:pt x="134" y="271"/>
                      <a:pt x="134" y="271"/>
                      <a:pt x="134" y="271"/>
                    </a:cubicBezTo>
                    <a:cubicBezTo>
                      <a:pt x="137" y="268"/>
                      <a:pt x="137" y="268"/>
                      <a:pt x="137" y="268"/>
                    </a:cubicBezTo>
                    <a:cubicBezTo>
                      <a:pt x="140" y="263"/>
                      <a:pt x="142" y="256"/>
                      <a:pt x="144" y="246"/>
                    </a:cubicBezTo>
                    <a:cubicBezTo>
                      <a:pt x="146" y="234"/>
                      <a:pt x="146" y="220"/>
                      <a:pt x="145" y="202"/>
                    </a:cubicBezTo>
                    <a:cubicBezTo>
                      <a:pt x="147" y="198"/>
                      <a:pt x="150" y="192"/>
                      <a:pt x="149" y="184"/>
                    </a:cubicBezTo>
                    <a:cubicBezTo>
                      <a:pt x="150" y="178"/>
                      <a:pt x="152" y="164"/>
                      <a:pt x="159" y="156"/>
                    </a:cubicBezTo>
                    <a:cubicBezTo>
                      <a:pt x="160" y="156"/>
                      <a:pt x="160" y="156"/>
                      <a:pt x="160" y="156"/>
                    </a:cubicBezTo>
                    <a:cubicBezTo>
                      <a:pt x="160" y="155"/>
                      <a:pt x="160" y="155"/>
                      <a:pt x="160" y="155"/>
                    </a:cubicBezTo>
                    <a:cubicBezTo>
                      <a:pt x="160" y="155"/>
                      <a:pt x="169" y="143"/>
                      <a:pt x="176" y="127"/>
                    </a:cubicBezTo>
                    <a:cubicBezTo>
                      <a:pt x="180" y="118"/>
                      <a:pt x="183" y="108"/>
                      <a:pt x="185" y="100"/>
                    </a:cubicBezTo>
                    <a:cubicBezTo>
                      <a:pt x="187" y="89"/>
                      <a:pt x="187" y="79"/>
                      <a:pt x="185" y="70"/>
                    </a:cubicBezTo>
                    <a:cubicBezTo>
                      <a:pt x="184" y="67"/>
                      <a:pt x="180" y="51"/>
                      <a:pt x="168" y="35"/>
                    </a:cubicBezTo>
                    <a:cubicBezTo>
                      <a:pt x="156" y="19"/>
                      <a:pt x="133" y="0"/>
                      <a:pt x="94" y="1"/>
                    </a:cubicBezTo>
                    <a:close/>
                    <a:moveTo>
                      <a:pt x="164" y="73"/>
                    </a:moveTo>
                    <a:cubicBezTo>
                      <a:pt x="164" y="74"/>
                      <a:pt x="164" y="74"/>
                      <a:pt x="164" y="74"/>
                    </a:cubicBezTo>
                    <a:cubicBezTo>
                      <a:pt x="171" y="102"/>
                      <a:pt x="144" y="140"/>
                      <a:pt x="142" y="144"/>
                    </a:cubicBezTo>
                    <a:cubicBezTo>
                      <a:pt x="136" y="150"/>
                      <a:pt x="132" y="159"/>
                      <a:pt x="130" y="169"/>
                    </a:cubicBezTo>
                    <a:cubicBezTo>
                      <a:pt x="128" y="176"/>
                      <a:pt x="127" y="182"/>
                      <a:pt x="127" y="183"/>
                    </a:cubicBezTo>
                    <a:cubicBezTo>
                      <a:pt x="127" y="184"/>
                      <a:pt x="127" y="184"/>
                      <a:pt x="127" y="184"/>
                    </a:cubicBezTo>
                    <a:cubicBezTo>
                      <a:pt x="127" y="184"/>
                      <a:pt x="127" y="184"/>
                      <a:pt x="127" y="184"/>
                    </a:cubicBezTo>
                    <a:cubicBezTo>
                      <a:pt x="127" y="189"/>
                      <a:pt x="125" y="192"/>
                      <a:pt x="125" y="193"/>
                    </a:cubicBezTo>
                    <a:cubicBezTo>
                      <a:pt x="122" y="195"/>
                      <a:pt x="122" y="195"/>
                      <a:pt x="122" y="195"/>
                    </a:cubicBezTo>
                    <a:cubicBezTo>
                      <a:pt x="115" y="197"/>
                      <a:pt x="109" y="199"/>
                      <a:pt x="103" y="199"/>
                    </a:cubicBezTo>
                    <a:cubicBezTo>
                      <a:pt x="102" y="152"/>
                      <a:pt x="102" y="152"/>
                      <a:pt x="102" y="152"/>
                    </a:cubicBezTo>
                    <a:cubicBezTo>
                      <a:pt x="102" y="151"/>
                      <a:pt x="102" y="149"/>
                      <a:pt x="101" y="148"/>
                    </a:cubicBezTo>
                    <a:cubicBezTo>
                      <a:pt x="128" y="72"/>
                      <a:pt x="128" y="72"/>
                      <a:pt x="128" y="72"/>
                    </a:cubicBezTo>
                    <a:cubicBezTo>
                      <a:pt x="125" y="71"/>
                      <a:pt x="125" y="71"/>
                      <a:pt x="125" y="71"/>
                    </a:cubicBezTo>
                    <a:cubicBezTo>
                      <a:pt x="125" y="70"/>
                      <a:pt x="125" y="69"/>
                      <a:pt x="124" y="69"/>
                    </a:cubicBezTo>
                    <a:cubicBezTo>
                      <a:pt x="122" y="64"/>
                      <a:pt x="117" y="64"/>
                      <a:pt x="112" y="65"/>
                    </a:cubicBezTo>
                    <a:cubicBezTo>
                      <a:pt x="112" y="65"/>
                      <a:pt x="111" y="64"/>
                      <a:pt x="110" y="63"/>
                    </a:cubicBezTo>
                    <a:cubicBezTo>
                      <a:pt x="106" y="62"/>
                      <a:pt x="102" y="63"/>
                      <a:pt x="99" y="66"/>
                    </a:cubicBezTo>
                    <a:cubicBezTo>
                      <a:pt x="96" y="65"/>
                      <a:pt x="92" y="65"/>
                      <a:pt x="89" y="66"/>
                    </a:cubicBezTo>
                    <a:cubicBezTo>
                      <a:pt x="85" y="64"/>
                      <a:pt x="79" y="65"/>
                      <a:pt x="75" y="68"/>
                    </a:cubicBezTo>
                    <a:cubicBezTo>
                      <a:pt x="74" y="67"/>
                      <a:pt x="72" y="66"/>
                      <a:pt x="70" y="67"/>
                    </a:cubicBezTo>
                    <a:cubicBezTo>
                      <a:pt x="69" y="67"/>
                      <a:pt x="67" y="68"/>
                      <a:pt x="66" y="69"/>
                    </a:cubicBezTo>
                    <a:cubicBezTo>
                      <a:pt x="61" y="65"/>
                      <a:pt x="56" y="70"/>
                      <a:pt x="55" y="76"/>
                    </a:cubicBezTo>
                    <a:cubicBezTo>
                      <a:pt x="52" y="77"/>
                      <a:pt x="52" y="77"/>
                      <a:pt x="52" y="77"/>
                    </a:cubicBezTo>
                    <a:cubicBezTo>
                      <a:pt x="85" y="149"/>
                      <a:pt x="85" y="149"/>
                      <a:pt x="85" y="149"/>
                    </a:cubicBezTo>
                    <a:cubicBezTo>
                      <a:pt x="84" y="150"/>
                      <a:pt x="83" y="151"/>
                      <a:pt x="83" y="153"/>
                    </a:cubicBezTo>
                    <a:cubicBezTo>
                      <a:pt x="84" y="201"/>
                      <a:pt x="84" y="201"/>
                      <a:pt x="84" y="201"/>
                    </a:cubicBezTo>
                    <a:cubicBezTo>
                      <a:pt x="76" y="200"/>
                      <a:pt x="69" y="199"/>
                      <a:pt x="65" y="198"/>
                    </a:cubicBezTo>
                    <a:cubicBezTo>
                      <a:pt x="65" y="197"/>
                      <a:pt x="65" y="197"/>
                      <a:pt x="65" y="197"/>
                    </a:cubicBezTo>
                    <a:cubicBezTo>
                      <a:pt x="62" y="194"/>
                      <a:pt x="62" y="194"/>
                      <a:pt x="62" y="194"/>
                    </a:cubicBezTo>
                    <a:cubicBezTo>
                      <a:pt x="62" y="194"/>
                      <a:pt x="59" y="190"/>
                      <a:pt x="60" y="186"/>
                    </a:cubicBezTo>
                    <a:cubicBezTo>
                      <a:pt x="60" y="185"/>
                      <a:pt x="60" y="185"/>
                      <a:pt x="60" y="185"/>
                    </a:cubicBezTo>
                    <a:cubicBezTo>
                      <a:pt x="60" y="184"/>
                      <a:pt x="60" y="184"/>
                      <a:pt x="60" y="184"/>
                    </a:cubicBezTo>
                    <a:cubicBezTo>
                      <a:pt x="59" y="183"/>
                      <a:pt x="59" y="178"/>
                      <a:pt x="57" y="170"/>
                    </a:cubicBezTo>
                    <a:cubicBezTo>
                      <a:pt x="54" y="160"/>
                      <a:pt x="50" y="152"/>
                      <a:pt x="45" y="145"/>
                    </a:cubicBezTo>
                    <a:cubicBezTo>
                      <a:pt x="44" y="144"/>
                      <a:pt x="37" y="134"/>
                      <a:pt x="31" y="122"/>
                    </a:cubicBezTo>
                    <a:cubicBezTo>
                      <a:pt x="25" y="109"/>
                      <a:pt x="19" y="92"/>
                      <a:pt x="23" y="76"/>
                    </a:cubicBezTo>
                    <a:cubicBezTo>
                      <a:pt x="23" y="76"/>
                      <a:pt x="23" y="76"/>
                      <a:pt x="23" y="76"/>
                    </a:cubicBezTo>
                    <a:cubicBezTo>
                      <a:pt x="23" y="76"/>
                      <a:pt x="23" y="76"/>
                      <a:pt x="23" y="76"/>
                    </a:cubicBezTo>
                    <a:cubicBezTo>
                      <a:pt x="23" y="76"/>
                      <a:pt x="26" y="61"/>
                      <a:pt x="36" y="47"/>
                    </a:cubicBezTo>
                    <a:cubicBezTo>
                      <a:pt x="49" y="29"/>
                      <a:pt x="68" y="20"/>
                      <a:pt x="92" y="20"/>
                    </a:cubicBezTo>
                    <a:cubicBezTo>
                      <a:pt x="93" y="20"/>
                      <a:pt x="93" y="20"/>
                      <a:pt x="93" y="20"/>
                    </a:cubicBezTo>
                    <a:cubicBezTo>
                      <a:pt x="93" y="20"/>
                      <a:pt x="93" y="20"/>
                      <a:pt x="93" y="20"/>
                    </a:cubicBezTo>
                    <a:cubicBezTo>
                      <a:pt x="93" y="19"/>
                      <a:pt x="93" y="19"/>
                      <a:pt x="93" y="19"/>
                    </a:cubicBezTo>
                    <a:cubicBezTo>
                      <a:pt x="93" y="20"/>
                      <a:pt x="93" y="19"/>
                      <a:pt x="94" y="19"/>
                    </a:cubicBezTo>
                    <a:cubicBezTo>
                      <a:pt x="118" y="19"/>
                      <a:pt x="137" y="27"/>
                      <a:pt x="150" y="45"/>
                    </a:cubicBezTo>
                    <a:cubicBezTo>
                      <a:pt x="160" y="58"/>
                      <a:pt x="164" y="73"/>
                      <a:pt x="164" y="73"/>
                    </a:cubicBezTo>
                    <a:close/>
                    <a:moveTo>
                      <a:pt x="72" y="71"/>
                    </a:moveTo>
                    <a:cubicBezTo>
                      <a:pt x="71" y="72"/>
                      <a:pt x="70" y="75"/>
                      <a:pt x="71" y="77"/>
                    </a:cubicBezTo>
                    <a:cubicBezTo>
                      <a:pt x="73" y="80"/>
                      <a:pt x="78" y="79"/>
                      <a:pt x="80" y="76"/>
                    </a:cubicBezTo>
                    <a:cubicBezTo>
                      <a:pt x="80" y="74"/>
                      <a:pt x="80" y="72"/>
                      <a:pt x="79" y="70"/>
                    </a:cubicBezTo>
                    <a:cubicBezTo>
                      <a:pt x="80" y="69"/>
                      <a:pt x="81" y="69"/>
                      <a:pt x="83" y="69"/>
                    </a:cubicBezTo>
                    <a:cubicBezTo>
                      <a:pt x="76" y="75"/>
                      <a:pt x="89" y="83"/>
                      <a:pt x="91" y="73"/>
                    </a:cubicBezTo>
                    <a:cubicBezTo>
                      <a:pt x="92" y="71"/>
                      <a:pt x="91" y="70"/>
                      <a:pt x="91" y="69"/>
                    </a:cubicBezTo>
                    <a:cubicBezTo>
                      <a:pt x="91" y="69"/>
                      <a:pt x="92" y="69"/>
                      <a:pt x="92" y="69"/>
                    </a:cubicBezTo>
                    <a:cubicBezTo>
                      <a:pt x="93" y="69"/>
                      <a:pt x="94" y="69"/>
                      <a:pt x="95" y="69"/>
                    </a:cubicBezTo>
                    <a:cubicBezTo>
                      <a:pt x="95" y="69"/>
                      <a:pt x="95" y="69"/>
                      <a:pt x="95" y="69"/>
                    </a:cubicBezTo>
                    <a:cubicBezTo>
                      <a:pt x="92" y="72"/>
                      <a:pt x="93" y="80"/>
                      <a:pt x="98" y="79"/>
                    </a:cubicBezTo>
                    <a:cubicBezTo>
                      <a:pt x="100" y="78"/>
                      <a:pt x="101" y="78"/>
                      <a:pt x="102" y="76"/>
                    </a:cubicBezTo>
                    <a:cubicBezTo>
                      <a:pt x="103" y="77"/>
                      <a:pt x="103" y="77"/>
                      <a:pt x="103" y="77"/>
                    </a:cubicBezTo>
                    <a:cubicBezTo>
                      <a:pt x="108" y="79"/>
                      <a:pt x="111" y="77"/>
                      <a:pt x="113" y="74"/>
                    </a:cubicBezTo>
                    <a:cubicBezTo>
                      <a:pt x="113" y="76"/>
                      <a:pt x="114" y="77"/>
                      <a:pt x="116" y="78"/>
                    </a:cubicBezTo>
                    <a:cubicBezTo>
                      <a:pt x="92" y="144"/>
                      <a:pt x="92" y="144"/>
                      <a:pt x="92" y="144"/>
                    </a:cubicBezTo>
                    <a:cubicBezTo>
                      <a:pt x="63" y="80"/>
                      <a:pt x="63" y="80"/>
                      <a:pt x="63" y="80"/>
                    </a:cubicBezTo>
                    <a:cubicBezTo>
                      <a:pt x="69" y="82"/>
                      <a:pt x="70" y="76"/>
                      <a:pt x="68" y="72"/>
                    </a:cubicBezTo>
                    <a:cubicBezTo>
                      <a:pt x="69" y="71"/>
                      <a:pt x="70" y="71"/>
                      <a:pt x="72" y="71"/>
                    </a:cubicBezTo>
                    <a:close/>
                    <a:moveTo>
                      <a:pt x="115" y="69"/>
                    </a:moveTo>
                    <a:cubicBezTo>
                      <a:pt x="115" y="70"/>
                      <a:pt x="114" y="70"/>
                      <a:pt x="114" y="71"/>
                    </a:cubicBezTo>
                    <a:cubicBezTo>
                      <a:pt x="114" y="70"/>
                      <a:pt x="114" y="69"/>
                      <a:pt x="114" y="69"/>
                    </a:cubicBezTo>
                    <a:cubicBezTo>
                      <a:pt x="114" y="69"/>
                      <a:pt x="115" y="69"/>
                      <a:pt x="115" y="69"/>
                    </a:cubicBezTo>
                    <a:close/>
                    <a:moveTo>
                      <a:pt x="102" y="67"/>
                    </a:moveTo>
                    <a:cubicBezTo>
                      <a:pt x="104" y="67"/>
                      <a:pt x="105" y="67"/>
                      <a:pt x="107" y="68"/>
                    </a:cubicBezTo>
                    <a:cubicBezTo>
                      <a:pt x="106" y="69"/>
                      <a:pt x="105" y="70"/>
                      <a:pt x="104" y="71"/>
                    </a:cubicBezTo>
                    <a:cubicBezTo>
                      <a:pt x="103" y="70"/>
                      <a:pt x="103" y="69"/>
                      <a:pt x="103" y="69"/>
                    </a:cubicBezTo>
                    <a:cubicBezTo>
                      <a:pt x="103" y="68"/>
                      <a:pt x="102" y="68"/>
                      <a:pt x="102" y="67"/>
                    </a:cubicBezTo>
                    <a:close/>
                    <a:moveTo>
                      <a:pt x="62" y="77"/>
                    </a:moveTo>
                    <a:cubicBezTo>
                      <a:pt x="62" y="77"/>
                      <a:pt x="62" y="77"/>
                      <a:pt x="62" y="77"/>
                    </a:cubicBezTo>
                    <a:cubicBezTo>
                      <a:pt x="62" y="77"/>
                      <a:pt x="62" y="77"/>
                      <a:pt x="62" y="77"/>
                    </a:cubicBezTo>
                    <a:cubicBezTo>
                      <a:pt x="62" y="77"/>
                      <a:pt x="62" y="77"/>
                      <a:pt x="62" y="7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grpSp>
        <p:grpSp>
          <p:nvGrpSpPr>
            <p:cNvPr id="30" name="Group 29"/>
            <p:cNvGrpSpPr/>
            <p:nvPr/>
          </p:nvGrpSpPr>
          <p:grpSpPr>
            <a:xfrm>
              <a:off x="8423929" y="1631840"/>
              <a:ext cx="1046648" cy="1170310"/>
              <a:chOff x="8375098" y="1043138"/>
              <a:chExt cx="1266444" cy="1416075"/>
            </a:xfrm>
          </p:grpSpPr>
          <p:sp>
            <p:nvSpPr>
              <p:cNvPr id="31" name="Freeform 19"/>
              <p:cNvSpPr/>
              <p:nvPr/>
            </p:nvSpPr>
            <p:spPr bwMode="auto">
              <a:xfrm>
                <a:off x="8375098" y="1043138"/>
                <a:ext cx="1266444" cy="1416075"/>
              </a:xfrm>
              <a:custGeom>
                <a:gdLst>
                  <a:gd name="T0" fmla="*/ 455 w 494"/>
                  <a:gd name="T1" fmla="*/ 317 h 552"/>
                  <a:gd name="T2" fmla="*/ 317 w 494"/>
                  <a:gd name="T3" fmla="*/ 39 h 552"/>
                  <a:gd name="T4" fmla="*/ 39 w 494"/>
                  <a:gd name="T5" fmla="*/ 174 h 552"/>
                  <a:gd name="T6" fmla="*/ 176 w 494"/>
                  <a:gd name="T7" fmla="*/ 451 h 552"/>
                  <a:gd name="T8" fmla="*/ 190 w 494"/>
                  <a:gd name="T9" fmla="*/ 455 h 552"/>
                  <a:gd name="T10" fmla="*/ 243 w 494"/>
                  <a:gd name="T11" fmla="*/ 552 h 552"/>
                  <a:gd name="T12" fmla="*/ 287 w 494"/>
                  <a:gd name="T13" fmla="*/ 460 h 552"/>
                  <a:gd name="T14" fmla="*/ 455 w 494"/>
                  <a:gd name="T15" fmla="*/ 317 h 55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3" h="552">
                    <a:moveTo>
                      <a:pt x="455" y="317"/>
                    </a:moveTo>
                    <a:cubicBezTo>
                      <a:pt x="494" y="203"/>
                      <a:pt x="432" y="79"/>
                      <a:pt x="317" y="39"/>
                    </a:cubicBezTo>
                    <a:cubicBezTo>
                      <a:pt x="202" y="0"/>
                      <a:pt x="78" y="60"/>
                      <a:pt x="39" y="174"/>
                    </a:cubicBezTo>
                    <a:cubicBezTo>
                      <a:pt x="0" y="287"/>
                      <a:pt x="61" y="412"/>
                      <a:pt x="176" y="451"/>
                    </a:cubicBezTo>
                    <a:cubicBezTo>
                      <a:pt x="181" y="453"/>
                      <a:pt x="186" y="454"/>
                      <a:pt x="190" y="455"/>
                    </a:cubicBezTo>
                    <a:cubicBezTo>
                      <a:pt x="243" y="552"/>
                      <a:pt x="243" y="552"/>
                      <a:pt x="243" y="552"/>
                    </a:cubicBezTo>
                    <a:cubicBezTo>
                      <a:pt x="287" y="460"/>
                      <a:pt x="287" y="460"/>
                      <a:pt x="287" y="460"/>
                    </a:cubicBezTo>
                    <a:cubicBezTo>
                      <a:pt x="362" y="446"/>
                      <a:pt x="428" y="394"/>
                      <a:pt x="455" y="317"/>
                    </a:cubicBezTo>
                    <a:close/>
                  </a:path>
                </a:pathLst>
              </a:custGeom>
              <a:solidFill>
                <a:schemeClr val="accent4"/>
              </a:solidFill>
              <a:ln>
                <a:noFill/>
              </a:ln>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32" name="Freeform 38"/>
              <p:cNvSpPr>
                <a:spLocks noEditPoints="1"/>
              </p:cNvSpPr>
              <p:nvPr/>
            </p:nvSpPr>
            <p:spPr bwMode="auto">
              <a:xfrm>
                <a:off x="8608219" y="1396614"/>
                <a:ext cx="813213" cy="564912"/>
              </a:xfrm>
              <a:custGeom>
                <a:gdLst>
                  <a:gd name="T0" fmla="*/ 314 w 317"/>
                  <a:gd name="T1" fmla="*/ 82 h 220"/>
                  <a:gd name="T2" fmla="*/ 309 w 317"/>
                  <a:gd name="T3" fmla="*/ 75 h 220"/>
                  <a:gd name="T4" fmla="*/ 303 w 317"/>
                  <a:gd name="T5" fmla="*/ 71 h 220"/>
                  <a:gd name="T6" fmla="*/ 302 w 317"/>
                  <a:gd name="T7" fmla="*/ 72 h 220"/>
                  <a:gd name="T8" fmla="*/ 306 w 317"/>
                  <a:gd name="T9" fmla="*/ 83 h 220"/>
                  <a:gd name="T10" fmla="*/ 307 w 317"/>
                  <a:gd name="T11" fmla="*/ 87 h 220"/>
                  <a:gd name="T12" fmla="*/ 305 w 317"/>
                  <a:gd name="T13" fmla="*/ 92 h 220"/>
                  <a:gd name="T14" fmla="*/ 303 w 317"/>
                  <a:gd name="T15" fmla="*/ 94 h 220"/>
                  <a:gd name="T16" fmla="*/ 302 w 317"/>
                  <a:gd name="T17" fmla="*/ 94 h 220"/>
                  <a:gd name="T18" fmla="*/ 303 w 317"/>
                  <a:gd name="T19" fmla="*/ 94 h 220"/>
                  <a:gd name="T20" fmla="*/ 303 w 317"/>
                  <a:gd name="T21" fmla="*/ 94 h 220"/>
                  <a:gd name="T22" fmla="*/ 301 w 317"/>
                  <a:gd name="T23" fmla="*/ 95 h 220"/>
                  <a:gd name="T24" fmla="*/ 298 w 317"/>
                  <a:gd name="T25" fmla="*/ 96 h 220"/>
                  <a:gd name="T26" fmla="*/ 159 w 317"/>
                  <a:gd name="T27" fmla="*/ 0 h 220"/>
                  <a:gd name="T28" fmla="*/ 17 w 317"/>
                  <a:gd name="T29" fmla="*/ 11 h 220"/>
                  <a:gd name="T30" fmla="*/ 20 w 317"/>
                  <a:gd name="T31" fmla="*/ 99 h 220"/>
                  <a:gd name="T32" fmla="*/ 9 w 317"/>
                  <a:gd name="T33" fmla="*/ 99 h 220"/>
                  <a:gd name="T34" fmla="*/ 9 w 317"/>
                  <a:gd name="T35" fmla="*/ 146 h 220"/>
                  <a:gd name="T36" fmla="*/ 91 w 317"/>
                  <a:gd name="T37" fmla="*/ 185 h 220"/>
                  <a:gd name="T38" fmla="*/ 113 w 317"/>
                  <a:gd name="T39" fmla="*/ 220 h 220"/>
                  <a:gd name="T40" fmla="*/ 135 w 317"/>
                  <a:gd name="T41" fmla="*/ 196 h 220"/>
                  <a:gd name="T42" fmla="*/ 177 w 317"/>
                  <a:gd name="T43" fmla="*/ 197 h 220"/>
                  <a:gd name="T44" fmla="*/ 196 w 317"/>
                  <a:gd name="T45" fmla="*/ 220 h 220"/>
                  <a:gd name="T46" fmla="*/ 220 w 317"/>
                  <a:gd name="T47" fmla="*/ 187 h 220"/>
                  <a:gd name="T48" fmla="*/ 303 w 317"/>
                  <a:gd name="T49" fmla="*/ 110 h 220"/>
                  <a:gd name="T50" fmla="*/ 309 w 317"/>
                  <a:gd name="T51" fmla="*/ 106 h 220"/>
                  <a:gd name="T52" fmla="*/ 311 w 317"/>
                  <a:gd name="T53" fmla="*/ 104 h 220"/>
                  <a:gd name="T54" fmla="*/ 312 w 317"/>
                  <a:gd name="T55" fmla="*/ 104 h 220"/>
                  <a:gd name="T56" fmla="*/ 312 w 317"/>
                  <a:gd name="T57" fmla="*/ 103 h 220"/>
                  <a:gd name="T58" fmla="*/ 312 w 317"/>
                  <a:gd name="T59" fmla="*/ 103 h 220"/>
                  <a:gd name="T60" fmla="*/ 316 w 317"/>
                  <a:gd name="T61" fmla="*/ 96 h 220"/>
                  <a:gd name="T62" fmla="*/ 316 w 317"/>
                  <a:gd name="T63" fmla="*/ 85 h 220"/>
                  <a:gd name="T64" fmla="*/ 52 w 317"/>
                  <a:gd name="T65" fmla="*/ 99 h 220"/>
                  <a:gd name="T66" fmla="*/ 76 w 317"/>
                  <a:gd name="T67" fmla="*/ 99 h 220"/>
                  <a:gd name="T68" fmla="*/ 201 w 317"/>
                  <a:gd name="T69" fmla="*/ 24 h 220"/>
                  <a:gd name="T70" fmla="*/ 158 w 317"/>
                  <a:gd name="T71" fmla="*/ 31 h 220"/>
                  <a:gd name="T72" fmla="*/ 119 w 317"/>
                  <a:gd name="T73" fmla="*/ 37 h 220"/>
                  <a:gd name="T74" fmla="*/ 113 w 317"/>
                  <a:gd name="T75" fmla="*/ 25 h 220"/>
                  <a:gd name="T76" fmla="*/ 158 w 317"/>
                  <a:gd name="T77" fmla="*/ 12 h 220"/>
                  <a:gd name="T78" fmla="*/ 201 w 317"/>
                  <a:gd name="T79" fmla="*/ 24 h 22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17" h="220">
                    <a:moveTo>
                      <a:pt x="316" y="85"/>
                    </a:moveTo>
                    <a:cubicBezTo>
                      <a:pt x="315" y="84"/>
                      <a:pt x="315" y="83"/>
                      <a:pt x="314" y="82"/>
                    </a:cubicBezTo>
                    <a:cubicBezTo>
                      <a:pt x="314" y="81"/>
                      <a:pt x="313" y="80"/>
                      <a:pt x="313" y="79"/>
                    </a:cubicBezTo>
                    <a:cubicBezTo>
                      <a:pt x="311" y="78"/>
                      <a:pt x="310" y="77"/>
                      <a:pt x="309" y="75"/>
                    </a:cubicBezTo>
                    <a:cubicBezTo>
                      <a:pt x="308" y="74"/>
                      <a:pt x="307" y="74"/>
                      <a:pt x="306" y="73"/>
                    </a:cubicBezTo>
                    <a:cubicBezTo>
                      <a:pt x="305" y="72"/>
                      <a:pt x="304" y="71"/>
                      <a:pt x="303" y="71"/>
                    </a:cubicBezTo>
                    <a:cubicBezTo>
                      <a:pt x="302" y="70"/>
                      <a:pt x="301" y="70"/>
                      <a:pt x="301" y="70"/>
                    </a:cubicBezTo>
                    <a:cubicBezTo>
                      <a:pt x="301" y="70"/>
                      <a:pt x="301" y="71"/>
                      <a:pt x="302" y="72"/>
                    </a:cubicBezTo>
                    <a:cubicBezTo>
                      <a:pt x="303" y="74"/>
                      <a:pt x="304" y="76"/>
                      <a:pt x="305" y="78"/>
                    </a:cubicBezTo>
                    <a:cubicBezTo>
                      <a:pt x="305" y="80"/>
                      <a:pt x="306" y="81"/>
                      <a:pt x="306" y="83"/>
                    </a:cubicBezTo>
                    <a:cubicBezTo>
                      <a:pt x="306" y="83"/>
                      <a:pt x="306" y="84"/>
                      <a:pt x="306" y="85"/>
                    </a:cubicBezTo>
                    <a:cubicBezTo>
                      <a:pt x="307" y="85"/>
                      <a:pt x="307" y="86"/>
                      <a:pt x="307" y="87"/>
                    </a:cubicBezTo>
                    <a:cubicBezTo>
                      <a:pt x="307" y="88"/>
                      <a:pt x="306" y="89"/>
                      <a:pt x="306" y="90"/>
                    </a:cubicBezTo>
                    <a:cubicBezTo>
                      <a:pt x="306" y="91"/>
                      <a:pt x="305" y="91"/>
                      <a:pt x="305" y="92"/>
                    </a:cubicBezTo>
                    <a:cubicBezTo>
                      <a:pt x="305" y="92"/>
                      <a:pt x="305" y="92"/>
                      <a:pt x="305" y="92"/>
                    </a:cubicBezTo>
                    <a:cubicBezTo>
                      <a:pt x="303" y="94"/>
                      <a:pt x="303" y="94"/>
                      <a:pt x="303" y="94"/>
                    </a:cubicBezTo>
                    <a:cubicBezTo>
                      <a:pt x="302" y="94"/>
                      <a:pt x="302" y="94"/>
                      <a:pt x="302" y="94"/>
                    </a:cubicBezTo>
                    <a:cubicBezTo>
                      <a:pt x="302" y="94"/>
                      <a:pt x="302" y="94"/>
                      <a:pt x="302" y="94"/>
                    </a:cubicBezTo>
                    <a:cubicBezTo>
                      <a:pt x="302" y="94"/>
                      <a:pt x="303" y="94"/>
                      <a:pt x="303" y="94"/>
                    </a:cubicBezTo>
                    <a:cubicBezTo>
                      <a:pt x="303" y="94"/>
                      <a:pt x="303" y="94"/>
                      <a:pt x="303" y="94"/>
                    </a:cubicBezTo>
                    <a:cubicBezTo>
                      <a:pt x="303" y="94"/>
                      <a:pt x="303" y="94"/>
                      <a:pt x="303" y="94"/>
                    </a:cubicBezTo>
                    <a:cubicBezTo>
                      <a:pt x="303" y="94"/>
                      <a:pt x="303" y="94"/>
                      <a:pt x="303" y="94"/>
                    </a:cubicBezTo>
                    <a:cubicBezTo>
                      <a:pt x="302" y="94"/>
                      <a:pt x="302" y="94"/>
                      <a:pt x="302" y="94"/>
                    </a:cubicBezTo>
                    <a:cubicBezTo>
                      <a:pt x="301" y="95"/>
                      <a:pt x="301" y="95"/>
                      <a:pt x="301" y="95"/>
                    </a:cubicBezTo>
                    <a:cubicBezTo>
                      <a:pt x="301" y="95"/>
                      <a:pt x="300" y="95"/>
                      <a:pt x="300" y="96"/>
                    </a:cubicBezTo>
                    <a:cubicBezTo>
                      <a:pt x="299" y="96"/>
                      <a:pt x="299" y="96"/>
                      <a:pt x="298" y="96"/>
                    </a:cubicBezTo>
                    <a:cubicBezTo>
                      <a:pt x="298" y="96"/>
                      <a:pt x="297" y="96"/>
                      <a:pt x="297" y="96"/>
                    </a:cubicBezTo>
                    <a:cubicBezTo>
                      <a:pt x="295" y="43"/>
                      <a:pt x="234" y="0"/>
                      <a:pt x="159" y="0"/>
                    </a:cubicBezTo>
                    <a:cubicBezTo>
                      <a:pt x="123" y="0"/>
                      <a:pt x="90" y="10"/>
                      <a:pt x="66" y="26"/>
                    </a:cubicBezTo>
                    <a:cubicBezTo>
                      <a:pt x="56" y="19"/>
                      <a:pt x="39" y="11"/>
                      <a:pt x="17" y="11"/>
                    </a:cubicBezTo>
                    <a:cubicBezTo>
                      <a:pt x="17" y="11"/>
                      <a:pt x="32" y="33"/>
                      <a:pt x="40" y="48"/>
                    </a:cubicBezTo>
                    <a:cubicBezTo>
                      <a:pt x="28" y="63"/>
                      <a:pt x="20" y="80"/>
                      <a:pt x="20" y="99"/>
                    </a:cubicBezTo>
                    <a:cubicBezTo>
                      <a:pt x="20" y="99"/>
                      <a:pt x="20" y="99"/>
                      <a:pt x="20" y="99"/>
                    </a:cubicBezTo>
                    <a:cubicBezTo>
                      <a:pt x="9" y="99"/>
                      <a:pt x="9" y="99"/>
                      <a:pt x="9" y="99"/>
                    </a:cubicBezTo>
                    <a:cubicBezTo>
                      <a:pt x="9" y="99"/>
                      <a:pt x="0" y="108"/>
                      <a:pt x="0" y="123"/>
                    </a:cubicBezTo>
                    <a:cubicBezTo>
                      <a:pt x="0" y="138"/>
                      <a:pt x="9" y="146"/>
                      <a:pt x="9" y="146"/>
                    </a:cubicBezTo>
                    <a:cubicBezTo>
                      <a:pt x="45" y="155"/>
                      <a:pt x="45" y="155"/>
                      <a:pt x="45" y="155"/>
                    </a:cubicBezTo>
                    <a:cubicBezTo>
                      <a:pt x="57" y="167"/>
                      <a:pt x="72" y="177"/>
                      <a:pt x="91" y="185"/>
                    </a:cubicBezTo>
                    <a:cubicBezTo>
                      <a:pt x="99" y="216"/>
                      <a:pt x="99" y="216"/>
                      <a:pt x="99" y="216"/>
                    </a:cubicBezTo>
                    <a:cubicBezTo>
                      <a:pt x="99" y="216"/>
                      <a:pt x="101" y="220"/>
                      <a:pt x="113" y="220"/>
                    </a:cubicBezTo>
                    <a:cubicBezTo>
                      <a:pt x="126" y="220"/>
                      <a:pt x="130" y="216"/>
                      <a:pt x="130" y="216"/>
                    </a:cubicBezTo>
                    <a:cubicBezTo>
                      <a:pt x="135" y="196"/>
                      <a:pt x="135" y="196"/>
                      <a:pt x="135" y="196"/>
                    </a:cubicBezTo>
                    <a:cubicBezTo>
                      <a:pt x="143" y="197"/>
                      <a:pt x="151" y="197"/>
                      <a:pt x="159" y="197"/>
                    </a:cubicBezTo>
                    <a:cubicBezTo>
                      <a:pt x="165" y="197"/>
                      <a:pt x="171" y="197"/>
                      <a:pt x="177" y="197"/>
                    </a:cubicBezTo>
                    <a:cubicBezTo>
                      <a:pt x="182" y="216"/>
                      <a:pt x="182" y="216"/>
                      <a:pt x="182" y="216"/>
                    </a:cubicBezTo>
                    <a:cubicBezTo>
                      <a:pt x="182" y="216"/>
                      <a:pt x="184" y="220"/>
                      <a:pt x="196" y="220"/>
                    </a:cubicBezTo>
                    <a:cubicBezTo>
                      <a:pt x="208" y="220"/>
                      <a:pt x="213" y="216"/>
                      <a:pt x="213" y="216"/>
                    </a:cubicBezTo>
                    <a:cubicBezTo>
                      <a:pt x="220" y="187"/>
                      <a:pt x="220" y="187"/>
                      <a:pt x="220" y="187"/>
                    </a:cubicBezTo>
                    <a:cubicBezTo>
                      <a:pt x="260" y="173"/>
                      <a:pt x="290" y="145"/>
                      <a:pt x="296" y="111"/>
                    </a:cubicBezTo>
                    <a:cubicBezTo>
                      <a:pt x="298" y="111"/>
                      <a:pt x="300" y="111"/>
                      <a:pt x="303" y="110"/>
                    </a:cubicBezTo>
                    <a:cubicBezTo>
                      <a:pt x="304" y="109"/>
                      <a:pt x="305" y="109"/>
                      <a:pt x="306" y="108"/>
                    </a:cubicBezTo>
                    <a:cubicBezTo>
                      <a:pt x="307" y="108"/>
                      <a:pt x="308" y="107"/>
                      <a:pt x="309" y="106"/>
                    </a:cubicBezTo>
                    <a:cubicBezTo>
                      <a:pt x="311" y="105"/>
                      <a:pt x="311" y="105"/>
                      <a:pt x="311" y="105"/>
                    </a:cubicBezTo>
                    <a:cubicBezTo>
                      <a:pt x="311" y="104"/>
                      <a:pt x="311" y="104"/>
                      <a:pt x="311" y="104"/>
                    </a:cubicBezTo>
                    <a:cubicBezTo>
                      <a:pt x="312" y="104"/>
                      <a:pt x="312" y="104"/>
                      <a:pt x="312" y="104"/>
                    </a:cubicBezTo>
                    <a:cubicBezTo>
                      <a:pt x="312" y="104"/>
                      <a:pt x="312" y="104"/>
                      <a:pt x="312" y="104"/>
                    </a:cubicBezTo>
                    <a:cubicBezTo>
                      <a:pt x="312" y="104"/>
                      <a:pt x="312" y="104"/>
                      <a:pt x="312" y="104"/>
                    </a:cubicBezTo>
                    <a:cubicBezTo>
                      <a:pt x="312" y="103"/>
                      <a:pt x="312" y="103"/>
                      <a:pt x="312" y="103"/>
                    </a:cubicBezTo>
                    <a:cubicBezTo>
                      <a:pt x="312" y="103"/>
                      <a:pt x="312" y="103"/>
                      <a:pt x="312" y="103"/>
                    </a:cubicBezTo>
                    <a:cubicBezTo>
                      <a:pt x="312" y="103"/>
                      <a:pt x="312" y="103"/>
                      <a:pt x="312" y="103"/>
                    </a:cubicBezTo>
                    <a:cubicBezTo>
                      <a:pt x="314" y="101"/>
                      <a:pt x="314" y="101"/>
                      <a:pt x="314" y="101"/>
                    </a:cubicBezTo>
                    <a:cubicBezTo>
                      <a:pt x="315" y="99"/>
                      <a:pt x="316" y="98"/>
                      <a:pt x="316" y="96"/>
                    </a:cubicBezTo>
                    <a:cubicBezTo>
                      <a:pt x="317" y="95"/>
                      <a:pt x="317" y="93"/>
                      <a:pt x="317" y="92"/>
                    </a:cubicBezTo>
                    <a:cubicBezTo>
                      <a:pt x="317" y="89"/>
                      <a:pt x="317" y="87"/>
                      <a:pt x="316" y="85"/>
                    </a:cubicBezTo>
                    <a:close/>
                    <a:moveTo>
                      <a:pt x="64" y="111"/>
                    </a:moveTo>
                    <a:cubicBezTo>
                      <a:pt x="57" y="111"/>
                      <a:pt x="52" y="106"/>
                      <a:pt x="52" y="99"/>
                    </a:cubicBezTo>
                    <a:cubicBezTo>
                      <a:pt x="52" y="93"/>
                      <a:pt x="57" y="87"/>
                      <a:pt x="64" y="87"/>
                    </a:cubicBezTo>
                    <a:cubicBezTo>
                      <a:pt x="70" y="87"/>
                      <a:pt x="76" y="93"/>
                      <a:pt x="76" y="99"/>
                    </a:cubicBezTo>
                    <a:cubicBezTo>
                      <a:pt x="76" y="106"/>
                      <a:pt x="70" y="111"/>
                      <a:pt x="64" y="111"/>
                    </a:cubicBezTo>
                    <a:close/>
                    <a:moveTo>
                      <a:pt x="201" y="24"/>
                    </a:moveTo>
                    <a:cubicBezTo>
                      <a:pt x="200" y="27"/>
                      <a:pt x="197" y="37"/>
                      <a:pt x="195" y="36"/>
                    </a:cubicBezTo>
                    <a:cubicBezTo>
                      <a:pt x="183" y="33"/>
                      <a:pt x="171" y="31"/>
                      <a:pt x="158" y="31"/>
                    </a:cubicBezTo>
                    <a:cubicBezTo>
                      <a:pt x="145" y="31"/>
                      <a:pt x="132" y="33"/>
                      <a:pt x="119" y="37"/>
                    </a:cubicBezTo>
                    <a:cubicBezTo>
                      <a:pt x="119" y="37"/>
                      <a:pt x="119" y="37"/>
                      <a:pt x="119" y="37"/>
                    </a:cubicBezTo>
                    <a:cubicBezTo>
                      <a:pt x="119" y="37"/>
                      <a:pt x="119" y="37"/>
                      <a:pt x="119" y="37"/>
                    </a:cubicBezTo>
                    <a:cubicBezTo>
                      <a:pt x="116" y="36"/>
                      <a:pt x="114" y="27"/>
                      <a:pt x="113" y="25"/>
                    </a:cubicBezTo>
                    <a:cubicBezTo>
                      <a:pt x="112" y="23"/>
                      <a:pt x="114" y="20"/>
                      <a:pt x="116" y="19"/>
                    </a:cubicBezTo>
                    <a:cubicBezTo>
                      <a:pt x="130" y="15"/>
                      <a:pt x="144" y="12"/>
                      <a:pt x="158" y="12"/>
                    </a:cubicBezTo>
                    <a:cubicBezTo>
                      <a:pt x="172" y="12"/>
                      <a:pt x="185" y="14"/>
                      <a:pt x="198" y="18"/>
                    </a:cubicBezTo>
                    <a:cubicBezTo>
                      <a:pt x="200" y="19"/>
                      <a:pt x="202" y="22"/>
                      <a:pt x="201" y="2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grpSp>
        <p:grpSp>
          <p:nvGrpSpPr>
            <p:cNvPr id="33" name="Group 32"/>
            <p:cNvGrpSpPr/>
            <p:nvPr/>
          </p:nvGrpSpPr>
          <p:grpSpPr>
            <a:xfrm>
              <a:off x="9332833" y="3121655"/>
              <a:ext cx="847714" cy="902375"/>
              <a:chOff x="9611182" y="2728115"/>
              <a:chExt cx="1025733" cy="1091874"/>
            </a:xfrm>
          </p:grpSpPr>
          <p:sp>
            <p:nvSpPr>
              <p:cNvPr id="34" name="Freeform 7"/>
              <p:cNvSpPr/>
              <p:nvPr/>
            </p:nvSpPr>
            <p:spPr bwMode="auto">
              <a:xfrm>
                <a:off x="9611182" y="2728115"/>
                <a:ext cx="1025733" cy="1091874"/>
              </a:xfrm>
              <a:custGeom>
                <a:gdLst>
                  <a:gd name="T0" fmla="*/ 327 w 400"/>
                  <a:gd name="T1" fmla="*/ 332 h 426"/>
                  <a:gd name="T2" fmla="*/ 330 w 400"/>
                  <a:gd name="T3" fmla="*/ 75 h 426"/>
                  <a:gd name="T4" fmla="*/ 74 w 400"/>
                  <a:gd name="T5" fmla="*/ 69 h 426"/>
                  <a:gd name="T6" fmla="*/ 70 w 400"/>
                  <a:gd name="T7" fmla="*/ 326 h 426"/>
                  <a:gd name="T8" fmla="*/ 79 w 400"/>
                  <a:gd name="T9" fmla="*/ 334 h 426"/>
                  <a:gd name="T10" fmla="*/ 82 w 400"/>
                  <a:gd name="T11" fmla="*/ 426 h 426"/>
                  <a:gd name="T12" fmla="*/ 149 w 400"/>
                  <a:gd name="T13" fmla="*/ 374 h 426"/>
                  <a:gd name="T14" fmla="*/ 327 w 400"/>
                  <a:gd name="T15" fmla="*/ 332 h 426"/>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0" h="426">
                    <a:moveTo>
                      <a:pt x="327" y="332"/>
                    </a:moveTo>
                    <a:cubicBezTo>
                      <a:pt x="399" y="263"/>
                      <a:pt x="400" y="148"/>
                      <a:pt x="330" y="75"/>
                    </a:cubicBezTo>
                    <a:cubicBezTo>
                      <a:pt x="260" y="3"/>
                      <a:pt x="146" y="0"/>
                      <a:pt x="74" y="69"/>
                    </a:cubicBezTo>
                    <a:cubicBezTo>
                      <a:pt x="2" y="138"/>
                      <a:pt x="0" y="253"/>
                      <a:pt x="70" y="326"/>
                    </a:cubicBezTo>
                    <a:cubicBezTo>
                      <a:pt x="73" y="329"/>
                      <a:pt x="76" y="331"/>
                      <a:pt x="79" y="334"/>
                    </a:cubicBezTo>
                    <a:cubicBezTo>
                      <a:pt x="82" y="426"/>
                      <a:pt x="82" y="426"/>
                      <a:pt x="82" y="426"/>
                    </a:cubicBezTo>
                    <a:cubicBezTo>
                      <a:pt x="149" y="374"/>
                      <a:pt x="149" y="374"/>
                      <a:pt x="149" y="374"/>
                    </a:cubicBezTo>
                    <a:cubicBezTo>
                      <a:pt x="210" y="393"/>
                      <a:pt x="278" y="379"/>
                      <a:pt x="327" y="332"/>
                    </a:cubicBezTo>
                    <a:close/>
                  </a:path>
                </a:pathLst>
              </a:custGeom>
              <a:solidFill>
                <a:schemeClr val="accent4"/>
              </a:solidFill>
              <a:ln>
                <a:noFill/>
              </a:ln>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35" name="Freeform 39"/>
              <p:cNvSpPr/>
              <p:nvPr/>
            </p:nvSpPr>
            <p:spPr bwMode="auto">
              <a:xfrm>
                <a:off x="9787920" y="3010029"/>
                <a:ext cx="499855" cy="325285"/>
              </a:xfrm>
              <a:custGeom>
                <a:gdLst>
                  <a:gd name="T0" fmla="*/ 95 w 195"/>
                  <a:gd name="T1" fmla="*/ 122 h 127"/>
                  <a:gd name="T2" fmla="*/ 180 w 195"/>
                  <a:gd name="T3" fmla="*/ 65 h 127"/>
                  <a:gd name="T4" fmla="*/ 195 w 195"/>
                  <a:gd name="T5" fmla="*/ 66 h 127"/>
                  <a:gd name="T6" fmla="*/ 195 w 195"/>
                  <a:gd name="T7" fmla="*/ 63 h 127"/>
                  <a:gd name="T8" fmla="*/ 100 w 195"/>
                  <a:gd name="T9" fmla="*/ 0 h 127"/>
                  <a:gd name="T10" fmla="*/ 5 w 195"/>
                  <a:gd name="T11" fmla="*/ 63 h 127"/>
                  <a:gd name="T12" fmla="*/ 28 w 195"/>
                  <a:gd name="T13" fmla="*/ 105 h 127"/>
                  <a:gd name="T14" fmla="*/ 0 w 195"/>
                  <a:gd name="T15" fmla="*/ 125 h 127"/>
                  <a:gd name="T16" fmla="*/ 13 w 195"/>
                  <a:gd name="T17" fmla="*/ 127 h 127"/>
                  <a:gd name="T18" fmla="*/ 44 w 195"/>
                  <a:gd name="T19" fmla="*/ 115 h 127"/>
                  <a:gd name="T20" fmla="*/ 94 w 195"/>
                  <a:gd name="T21" fmla="*/ 126 h 127"/>
                  <a:gd name="T22" fmla="*/ 95 w 195"/>
                  <a:gd name="T23" fmla="*/ 122 h 1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5" h="127">
                    <a:moveTo>
                      <a:pt x="95" y="122"/>
                    </a:moveTo>
                    <a:cubicBezTo>
                      <a:pt x="102" y="89"/>
                      <a:pt x="134" y="65"/>
                      <a:pt x="180" y="65"/>
                    </a:cubicBezTo>
                    <a:cubicBezTo>
                      <a:pt x="185" y="65"/>
                      <a:pt x="190" y="65"/>
                      <a:pt x="195" y="66"/>
                    </a:cubicBezTo>
                    <a:cubicBezTo>
                      <a:pt x="195" y="65"/>
                      <a:pt x="195" y="64"/>
                      <a:pt x="195" y="63"/>
                    </a:cubicBezTo>
                    <a:cubicBezTo>
                      <a:pt x="195" y="28"/>
                      <a:pt x="152" y="0"/>
                      <a:pt x="100" y="0"/>
                    </a:cubicBezTo>
                    <a:cubicBezTo>
                      <a:pt x="47" y="0"/>
                      <a:pt x="5" y="28"/>
                      <a:pt x="5" y="63"/>
                    </a:cubicBezTo>
                    <a:cubicBezTo>
                      <a:pt x="5" y="79"/>
                      <a:pt x="14" y="94"/>
                      <a:pt x="28" y="105"/>
                    </a:cubicBezTo>
                    <a:cubicBezTo>
                      <a:pt x="21" y="114"/>
                      <a:pt x="11" y="121"/>
                      <a:pt x="0" y="125"/>
                    </a:cubicBezTo>
                    <a:cubicBezTo>
                      <a:pt x="4" y="126"/>
                      <a:pt x="8" y="127"/>
                      <a:pt x="13" y="127"/>
                    </a:cubicBezTo>
                    <a:cubicBezTo>
                      <a:pt x="25" y="127"/>
                      <a:pt x="36" y="122"/>
                      <a:pt x="44" y="115"/>
                    </a:cubicBezTo>
                    <a:cubicBezTo>
                      <a:pt x="59" y="122"/>
                      <a:pt x="74" y="126"/>
                      <a:pt x="94" y="126"/>
                    </a:cubicBezTo>
                    <a:cubicBezTo>
                      <a:pt x="93" y="125"/>
                      <a:pt x="94" y="123"/>
                      <a:pt x="95" y="12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36" name="Freeform 40"/>
              <p:cNvSpPr>
                <a:spLocks noEditPoints="1"/>
              </p:cNvSpPr>
              <p:nvPr/>
            </p:nvSpPr>
            <p:spPr bwMode="auto">
              <a:xfrm>
                <a:off x="10073087" y="3220380"/>
                <a:ext cx="387089" cy="251554"/>
              </a:xfrm>
              <a:custGeom>
                <a:gdLst>
                  <a:gd name="T0" fmla="*/ 129 w 151"/>
                  <a:gd name="T1" fmla="*/ 81 h 98"/>
                  <a:gd name="T2" fmla="*/ 147 w 151"/>
                  <a:gd name="T3" fmla="*/ 49 h 98"/>
                  <a:gd name="T4" fmla="*/ 73 w 151"/>
                  <a:gd name="T5" fmla="*/ 0 h 98"/>
                  <a:gd name="T6" fmla="*/ 0 w 151"/>
                  <a:gd name="T7" fmla="*/ 49 h 98"/>
                  <a:gd name="T8" fmla="*/ 73 w 151"/>
                  <a:gd name="T9" fmla="*/ 98 h 98"/>
                  <a:gd name="T10" fmla="*/ 116 w 151"/>
                  <a:gd name="T11" fmla="*/ 88 h 98"/>
                  <a:gd name="T12" fmla="*/ 140 w 151"/>
                  <a:gd name="T13" fmla="*/ 98 h 98"/>
                  <a:gd name="T14" fmla="*/ 151 w 151"/>
                  <a:gd name="T15" fmla="*/ 96 h 98"/>
                  <a:gd name="T16" fmla="*/ 129 w 151"/>
                  <a:gd name="T17" fmla="*/ 81 h 98"/>
                  <a:gd name="T18" fmla="*/ 46 w 151"/>
                  <a:gd name="T19" fmla="*/ 57 h 98"/>
                  <a:gd name="T20" fmla="*/ 37 w 151"/>
                  <a:gd name="T21" fmla="*/ 49 h 98"/>
                  <a:gd name="T22" fmla="*/ 46 w 151"/>
                  <a:gd name="T23" fmla="*/ 40 h 98"/>
                  <a:gd name="T24" fmla="*/ 54 w 151"/>
                  <a:gd name="T25" fmla="*/ 49 h 98"/>
                  <a:gd name="T26" fmla="*/ 46 w 151"/>
                  <a:gd name="T27" fmla="*/ 57 h 98"/>
                  <a:gd name="T28" fmla="*/ 76 w 151"/>
                  <a:gd name="T29" fmla="*/ 57 h 98"/>
                  <a:gd name="T30" fmla="*/ 67 w 151"/>
                  <a:gd name="T31" fmla="*/ 49 h 98"/>
                  <a:gd name="T32" fmla="*/ 76 w 151"/>
                  <a:gd name="T33" fmla="*/ 40 h 98"/>
                  <a:gd name="T34" fmla="*/ 84 w 151"/>
                  <a:gd name="T35" fmla="*/ 49 h 98"/>
                  <a:gd name="T36" fmla="*/ 76 w 151"/>
                  <a:gd name="T37" fmla="*/ 57 h 98"/>
                  <a:gd name="T38" fmla="*/ 106 w 151"/>
                  <a:gd name="T39" fmla="*/ 57 h 98"/>
                  <a:gd name="T40" fmla="*/ 97 w 151"/>
                  <a:gd name="T41" fmla="*/ 49 h 98"/>
                  <a:gd name="T42" fmla="*/ 106 w 151"/>
                  <a:gd name="T43" fmla="*/ 40 h 98"/>
                  <a:gd name="T44" fmla="*/ 114 w 151"/>
                  <a:gd name="T45" fmla="*/ 49 h 98"/>
                  <a:gd name="T46" fmla="*/ 106 w 151"/>
                  <a:gd name="T47" fmla="*/ 57 h 9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1" h="98">
                    <a:moveTo>
                      <a:pt x="129" y="81"/>
                    </a:moveTo>
                    <a:cubicBezTo>
                      <a:pt x="140" y="72"/>
                      <a:pt x="147" y="61"/>
                      <a:pt x="147" y="49"/>
                    </a:cubicBezTo>
                    <a:cubicBezTo>
                      <a:pt x="147" y="22"/>
                      <a:pt x="114" y="0"/>
                      <a:pt x="73" y="0"/>
                    </a:cubicBezTo>
                    <a:cubicBezTo>
                      <a:pt x="33" y="0"/>
                      <a:pt x="0" y="22"/>
                      <a:pt x="0" y="49"/>
                    </a:cubicBezTo>
                    <a:cubicBezTo>
                      <a:pt x="0" y="76"/>
                      <a:pt x="33" y="98"/>
                      <a:pt x="73" y="98"/>
                    </a:cubicBezTo>
                    <a:cubicBezTo>
                      <a:pt x="89" y="98"/>
                      <a:pt x="104" y="94"/>
                      <a:pt x="116" y="88"/>
                    </a:cubicBezTo>
                    <a:cubicBezTo>
                      <a:pt x="123" y="94"/>
                      <a:pt x="131" y="98"/>
                      <a:pt x="140" y="98"/>
                    </a:cubicBezTo>
                    <a:cubicBezTo>
                      <a:pt x="144" y="98"/>
                      <a:pt x="147" y="97"/>
                      <a:pt x="151" y="96"/>
                    </a:cubicBezTo>
                    <a:cubicBezTo>
                      <a:pt x="142" y="93"/>
                      <a:pt x="134" y="88"/>
                      <a:pt x="129" y="81"/>
                    </a:cubicBezTo>
                    <a:close/>
                    <a:moveTo>
                      <a:pt x="46" y="57"/>
                    </a:moveTo>
                    <a:cubicBezTo>
                      <a:pt x="41" y="57"/>
                      <a:pt x="37" y="54"/>
                      <a:pt x="37" y="49"/>
                    </a:cubicBezTo>
                    <a:cubicBezTo>
                      <a:pt x="37" y="44"/>
                      <a:pt x="41" y="40"/>
                      <a:pt x="46" y="40"/>
                    </a:cubicBezTo>
                    <a:cubicBezTo>
                      <a:pt x="50" y="40"/>
                      <a:pt x="54" y="44"/>
                      <a:pt x="54" y="49"/>
                    </a:cubicBezTo>
                    <a:cubicBezTo>
                      <a:pt x="54" y="54"/>
                      <a:pt x="50" y="57"/>
                      <a:pt x="46" y="57"/>
                    </a:cubicBezTo>
                    <a:close/>
                    <a:moveTo>
                      <a:pt x="76" y="57"/>
                    </a:moveTo>
                    <a:cubicBezTo>
                      <a:pt x="71" y="57"/>
                      <a:pt x="67" y="54"/>
                      <a:pt x="67" y="49"/>
                    </a:cubicBezTo>
                    <a:cubicBezTo>
                      <a:pt x="67" y="44"/>
                      <a:pt x="71" y="40"/>
                      <a:pt x="76" y="40"/>
                    </a:cubicBezTo>
                    <a:cubicBezTo>
                      <a:pt x="80" y="40"/>
                      <a:pt x="84" y="44"/>
                      <a:pt x="84" y="49"/>
                    </a:cubicBezTo>
                    <a:cubicBezTo>
                      <a:pt x="84" y="54"/>
                      <a:pt x="80" y="57"/>
                      <a:pt x="76" y="57"/>
                    </a:cubicBezTo>
                    <a:close/>
                    <a:moveTo>
                      <a:pt x="106" y="57"/>
                    </a:moveTo>
                    <a:cubicBezTo>
                      <a:pt x="101" y="57"/>
                      <a:pt x="97" y="54"/>
                      <a:pt x="97" y="49"/>
                    </a:cubicBezTo>
                    <a:cubicBezTo>
                      <a:pt x="97" y="44"/>
                      <a:pt x="101" y="40"/>
                      <a:pt x="106" y="40"/>
                    </a:cubicBezTo>
                    <a:cubicBezTo>
                      <a:pt x="110" y="40"/>
                      <a:pt x="114" y="44"/>
                      <a:pt x="114" y="49"/>
                    </a:cubicBezTo>
                    <a:cubicBezTo>
                      <a:pt x="114" y="54"/>
                      <a:pt x="110" y="57"/>
                      <a:pt x="106" y="5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grpSp>
        <p:grpSp>
          <p:nvGrpSpPr>
            <p:cNvPr id="37" name="Group 36"/>
            <p:cNvGrpSpPr/>
            <p:nvPr/>
          </p:nvGrpSpPr>
          <p:grpSpPr>
            <a:xfrm>
              <a:off x="10146494" y="3213057"/>
              <a:ext cx="1055608" cy="1012596"/>
              <a:chOff x="10595712" y="2838712"/>
              <a:chExt cx="1277286" cy="1225241"/>
            </a:xfrm>
          </p:grpSpPr>
          <p:sp>
            <p:nvSpPr>
              <p:cNvPr id="38" name="Freeform 12"/>
              <p:cNvSpPr/>
              <p:nvPr/>
            </p:nvSpPr>
            <p:spPr bwMode="auto">
              <a:xfrm>
                <a:off x="10595712" y="2838712"/>
                <a:ext cx="1277286" cy="1225241"/>
              </a:xfrm>
              <a:custGeom>
                <a:gdLst>
                  <a:gd name="T0" fmla="*/ 314 w 498"/>
                  <a:gd name="T1" fmla="*/ 456 h 478"/>
                  <a:gd name="T2" fmla="*/ 465 w 498"/>
                  <a:gd name="T3" fmla="*/ 187 h 478"/>
                  <a:gd name="T4" fmla="*/ 197 w 498"/>
                  <a:gd name="T5" fmla="*/ 32 h 478"/>
                  <a:gd name="T6" fmla="*/ 46 w 498"/>
                  <a:gd name="T7" fmla="*/ 302 h 478"/>
                  <a:gd name="T8" fmla="*/ 50 w 498"/>
                  <a:gd name="T9" fmla="*/ 316 h 478"/>
                  <a:gd name="T10" fmla="*/ 0 w 498"/>
                  <a:gd name="T11" fmla="*/ 415 h 478"/>
                  <a:gd name="T12" fmla="*/ 101 w 498"/>
                  <a:gd name="T13" fmla="*/ 398 h 478"/>
                  <a:gd name="T14" fmla="*/ 314 w 498"/>
                  <a:gd name="T15" fmla="*/ 456 h 478"/>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478">
                    <a:moveTo>
                      <a:pt x="314" y="456"/>
                    </a:moveTo>
                    <a:cubicBezTo>
                      <a:pt x="430" y="425"/>
                      <a:pt x="498" y="304"/>
                      <a:pt x="465" y="187"/>
                    </a:cubicBezTo>
                    <a:cubicBezTo>
                      <a:pt x="433" y="69"/>
                      <a:pt x="313" y="0"/>
                      <a:pt x="197" y="32"/>
                    </a:cubicBezTo>
                    <a:cubicBezTo>
                      <a:pt x="81" y="64"/>
                      <a:pt x="14" y="185"/>
                      <a:pt x="46" y="302"/>
                    </a:cubicBezTo>
                    <a:cubicBezTo>
                      <a:pt x="47" y="307"/>
                      <a:pt x="49" y="312"/>
                      <a:pt x="50" y="316"/>
                    </a:cubicBezTo>
                    <a:cubicBezTo>
                      <a:pt x="0" y="415"/>
                      <a:pt x="0" y="415"/>
                      <a:pt x="0" y="415"/>
                    </a:cubicBezTo>
                    <a:cubicBezTo>
                      <a:pt x="101" y="398"/>
                      <a:pt x="101" y="398"/>
                      <a:pt x="101" y="398"/>
                    </a:cubicBezTo>
                    <a:cubicBezTo>
                      <a:pt x="155" y="453"/>
                      <a:pt x="235" y="478"/>
                      <a:pt x="314" y="456"/>
                    </a:cubicBezTo>
                    <a:close/>
                  </a:path>
                </a:pathLst>
              </a:custGeom>
              <a:solidFill>
                <a:schemeClr val="accent3"/>
              </a:solidFill>
              <a:ln>
                <a:noFill/>
              </a:ln>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39" name="Freeform 41"/>
              <p:cNvSpPr>
                <a:spLocks noEditPoints="1"/>
              </p:cNvSpPr>
              <p:nvPr/>
            </p:nvSpPr>
            <p:spPr bwMode="auto">
              <a:xfrm>
                <a:off x="10931840" y="3214959"/>
                <a:ext cx="651655" cy="477085"/>
              </a:xfrm>
              <a:custGeom>
                <a:gdLst>
                  <a:gd name="T0" fmla="*/ 223 w 254"/>
                  <a:gd name="T1" fmla="*/ 0 h 186"/>
                  <a:gd name="T2" fmla="*/ 31 w 254"/>
                  <a:gd name="T3" fmla="*/ 0 h 186"/>
                  <a:gd name="T4" fmla="*/ 0 w 254"/>
                  <a:gd name="T5" fmla="*/ 31 h 186"/>
                  <a:gd name="T6" fmla="*/ 0 w 254"/>
                  <a:gd name="T7" fmla="*/ 155 h 186"/>
                  <a:gd name="T8" fmla="*/ 31 w 254"/>
                  <a:gd name="T9" fmla="*/ 186 h 186"/>
                  <a:gd name="T10" fmla="*/ 223 w 254"/>
                  <a:gd name="T11" fmla="*/ 186 h 186"/>
                  <a:gd name="T12" fmla="*/ 254 w 254"/>
                  <a:gd name="T13" fmla="*/ 155 h 186"/>
                  <a:gd name="T14" fmla="*/ 254 w 254"/>
                  <a:gd name="T15" fmla="*/ 31 h 186"/>
                  <a:gd name="T16" fmla="*/ 223 w 254"/>
                  <a:gd name="T17" fmla="*/ 0 h 186"/>
                  <a:gd name="T18" fmla="*/ 216 w 254"/>
                  <a:gd name="T19" fmla="*/ 24 h 186"/>
                  <a:gd name="T20" fmla="*/ 129 w 254"/>
                  <a:gd name="T21" fmla="*/ 86 h 186"/>
                  <a:gd name="T22" fmla="*/ 47 w 254"/>
                  <a:gd name="T23" fmla="*/ 24 h 186"/>
                  <a:gd name="T24" fmla="*/ 216 w 254"/>
                  <a:gd name="T25" fmla="*/ 24 h 186"/>
                  <a:gd name="T26" fmla="*/ 223 w 254"/>
                  <a:gd name="T27" fmla="*/ 162 h 186"/>
                  <a:gd name="T28" fmla="*/ 31 w 254"/>
                  <a:gd name="T29" fmla="*/ 162 h 186"/>
                  <a:gd name="T30" fmla="*/ 24 w 254"/>
                  <a:gd name="T31" fmla="*/ 155 h 186"/>
                  <a:gd name="T32" fmla="*/ 24 w 254"/>
                  <a:gd name="T33" fmla="*/ 36 h 186"/>
                  <a:gd name="T34" fmla="*/ 128 w 254"/>
                  <a:gd name="T35" fmla="*/ 115 h 186"/>
                  <a:gd name="T36" fmla="*/ 230 w 254"/>
                  <a:gd name="T37" fmla="*/ 43 h 186"/>
                  <a:gd name="T38" fmla="*/ 230 w 254"/>
                  <a:gd name="T39" fmla="*/ 155 h 186"/>
                  <a:gd name="T40" fmla="*/ 223 w 254"/>
                  <a:gd name="T41" fmla="*/ 162 h 18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4" h="186">
                    <a:moveTo>
                      <a:pt x="223" y="0"/>
                    </a:moveTo>
                    <a:cubicBezTo>
                      <a:pt x="31" y="0"/>
                      <a:pt x="31" y="0"/>
                      <a:pt x="31" y="0"/>
                    </a:cubicBezTo>
                    <a:cubicBezTo>
                      <a:pt x="14" y="0"/>
                      <a:pt x="0" y="14"/>
                      <a:pt x="0" y="31"/>
                    </a:cubicBezTo>
                    <a:cubicBezTo>
                      <a:pt x="0" y="155"/>
                      <a:pt x="0" y="155"/>
                      <a:pt x="0" y="155"/>
                    </a:cubicBezTo>
                    <a:cubicBezTo>
                      <a:pt x="0" y="172"/>
                      <a:pt x="14" y="186"/>
                      <a:pt x="31" y="186"/>
                    </a:cubicBezTo>
                    <a:cubicBezTo>
                      <a:pt x="223" y="186"/>
                      <a:pt x="223" y="186"/>
                      <a:pt x="223" y="186"/>
                    </a:cubicBezTo>
                    <a:cubicBezTo>
                      <a:pt x="240" y="186"/>
                      <a:pt x="254" y="172"/>
                      <a:pt x="254" y="155"/>
                    </a:cubicBezTo>
                    <a:cubicBezTo>
                      <a:pt x="254" y="31"/>
                      <a:pt x="254" y="31"/>
                      <a:pt x="254" y="31"/>
                    </a:cubicBezTo>
                    <a:cubicBezTo>
                      <a:pt x="254" y="14"/>
                      <a:pt x="240" y="0"/>
                      <a:pt x="223" y="0"/>
                    </a:cubicBezTo>
                    <a:close/>
                    <a:moveTo>
                      <a:pt x="216" y="24"/>
                    </a:moveTo>
                    <a:cubicBezTo>
                      <a:pt x="129" y="86"/>
                      <a:pt x="129" y="86"/>
                      <a:pt x="129" y="86"/>
                    </a:cubicBezTo>
                    <a:cubicBezTo>
                      <a:pt x="47" y="24"/>
                      <a:pt x="47" y="24"/>
                      <a:pt x="47" y="24"/>
                    </a:cubicBezTo>
                    <a:lnTo>
                      <a:pt x="216" y="24"/>
                    </a:lnTo>
                    <a:close/>
                    <a:moveTo>
                      <a:pt x="223" y="162"/>
                    </a:moveTo>
                    <a:cubicBezTo>
                      <a:pt x="31" y="162"/>
                      <a:pt x="31" y="162"/>
                      <a:pt x="31" y="162"/>
                    </a:cubicBezTo>
                    <a:cubicBezTo>
                      <a:pt x="27" y="162"/>
                      <a:pt x="24" y="159"/>
                      <a:pt x="24" y="155"/>
                    </a:cubicBezTo>
                    <a:cubicBezTo>
                      <a:pt x="24" y="36"/>
                      <a:pt x="24" y="36"/>
                      <a:pt x="24" y="36"/>
                    </a:cubicBezTo>
                    <a:cubicBezTo>
                      <a:pt x="128" y="115"/>
                      <a:pt x="128" y="115"/>
                      <a:pt x="128" y="115"/>
                    </a:cubicBezTo>
                    <a:cubicBezTo>
                      <a:pt x="230" y="43"/>
                      <a:pt x="230" y="43"/>
                      <a:pt x="230" y="43"/>
                    </a:cubicBezTo>
                    <a:cubicBezTo>
                      <a:pt x="230" y="155"/>
                      <a:pt x="230" y="155"/>
                      <a:pt x="230" y="155"/>
                    </a:cubicBezTo>
                    <a:cubicBezTo>
                      <a:pt x="230" y="159"/>
                      <a:pt x="227" y="162"/>
                      <a:pt x="223" y="16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grpSp>
        <p:grpSp>
          <p:nvGrpSpPr>
            <p:cNvPr id="40" name="Group 39"/>
            <p:cNvGrpSpPr/>
            <p:nvPr/>
          </p:nvGrpSpPr>
          <p:grpSpPr>
            <a:xfrm>
              <a:off x="7855160" y="2471085"/>
              <a:ext cx="805596" cy="898791"/>
              <a:chOff x="7823198" y="1940925"/>
              <a:chExt cx="974771" cy="1087537"/>
            </a:xfrm>
          </p:grpSpPr>
          <p:sp>
            <p:nvSpPr>
              <p:cNvPr id="41" name="Freeform 9"/>
              <p:cNvSpPr/>
              <p:nvPr/>
            </p:nvSpPr>
            <p:spPr bwMode="auto">
              <a:xfrm>
                <a:off x="7823198" y="1940925"/>
                <a:ext cx="974771" cy="1087537"/>
              </a:xfrm>
              <a:custGeom>
                <a:gdLst>
                  <a:gd name="T0" fmla="*/ 347 w 380"/>
                  <a:gd name="T1" fmla="*/ 249 h 424"/>
                  <a:gd name="T2" fmla="*/ 250 w 380"/>
                  <a:gd name="T3" fmla="*/ 33 h 424"/>
                  <a:gd name="T4" fmla="*/ 33 w 380"/>
                  <a:gd name="T5" fmla="*/ 129 h 424"/>
                  <a:gd name="T6" fmla="*/ 131 w 380"/>
                  <a:gd name="T7" fmla="*/ 344 h 424"/>
                  <a:gd name="T8" fmla="*/ 141 w 380"/>
                  <a:gd name="T9" fmla="*/ 348 h 424"/>
                  <a:gd name="T10" fmla="*/ 179 w 380"/>
                  <a:gd name="T11" fmla="*/ 424 h 424"/>
                  <a:gd name="T12" fmla="*/ 215 w 380"/>
                  <a:gd name="T13" fmla="*/ 354 h 424"/>
                  <a:gd name="T14" fmla="*/ 347 w 380"/>
                  <a:gd name="T15" fmla="*/ 249 h 42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0" h="423">
                    <a:moveTo>
                      <a:pt x="347" y="249"/>
                    </a:moveTo>
                    <a:cubicBezTo>
                      <a:pt x="380" y="163"/>
                      <a:pt x="337" y="67"/>
                      <a:pt x="250" y="33"/>
                    </a:cubicBezTo>
                    <a:cubicBezTo>
                      <a:pt x="163" y="0"/>
                      <a:pt x="66" y="43"/>
                      <a:pt x="33" y="129"/>
                    </a:cubicBezTo>
                    <a:cubicBezTo>
                      <a:pt x="0" y="215"/>
                      <a:pt x="44" y="311"/>
                      <a:pt x="131" y="344"/>
                    </a:cubicBezTo>
                    <a:cubicBezTo>
                      <a:pt x="134" y="346"/>
                      <a:pt x="138" y="347"/>
                      <a:pt x="141" y="348"/>
                    </a:cubicBezTo>
                    <a:cubicBezTo>
                      <a:pt x="179" y="424"/>
                      <a:pt x="179" y="424"/>
                      <a:pt x="179" y="424"/>
                    </a:cubicBezTo>
                    <a:cubicBezTo>
                      <a:pt x="215" y="354"/>
                      <a:pt x="215" y="354"/>
                      <a:pt x="215" y="354"/>
                    </a:cubicBezTo>
                    <a:cubicBezTo>
                      <a:pt x="273" y="346"/>
                      <a:pt x="325" y="307"/>
                      <a:pt x="347" y="249"/>
                    </a:cubicBezTo>
                    <a:close/>
                  </a:path>
                </a:pathLst>
              </a:custGeom>
              <a:solidFill>
                <a:schemeClr val="accent1"/>
              </a:solidFill>
              <a:ln>
                <a:noFill/>
              </a:ln>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42" name="Freeform 42"/>
              <p:cNvSpPr>
                <a:spLocks noEditPoints="1"/>
              </p:cNvSpPr>
              <p:nvPr/>
            </p:nvSpPr>
            <p:spPr bwMode="auto">
              <a:xfrm>
                <a:off x="8051982" y="2176215"/>
                <a:ext cx="497686" cy="510698"/>
              </a:xfrm>
              <a:custGeom>
                <a:gdLst>
                  <a:gd name="T0" fmla="*/ 142 w 194"/>
                  <a:gd name="T1" fmla="*/ 189 h 199"/>
                  <a:gd name="T2" fmla="*/ 89 w 194"/>
                  <a:gd name="T3" fmla="*/ 199 h 199"/>
                  <a:gd name="T4" fmla="*/ 0 w 194"/>
                  <a:gd name="T5" fmla="*/ 109 h 199"/>
                  <a:gd name="T6" fmla="*/ 107 w 194"/>
                  <a:gd name="T7" fmla="*/ 0 h 199"/>
                  <a:gd name="T8" fmla="*/ 194 w 194"/>
                  <a:gd name="T9" fmla="*/ 83 h 199"/>
                  <a:gd name="T10" fmla="*/ 139 w 194"/>
                  <a:gd name="T11" fmla="*/ 151 h 199"/>
                  <a:gd name="T12" fmla="*/ 115 w 194"/>
                  <a:gd name="T13" fmla="*/ 129 h 199"/>
                  <a:gd name="T14" fmla="*/ 114 w 194"/>
                  <a:gd name="T15" fmla="*/ 129 h 199"/>
                  <a:gd name="T16" fmla="*/ 77 w 194"/>
                  <a:gd name="T17" fmla="*/ 151 h 199"/>
                  <a:gd name="T18" fmla="*/ 45 w 194"/>
                  <a:gd name="T19" fmla="*/ 114 h 199"/>
                  <a:gd name="T20" fmla="*/ 112 w 194"/>
                  <a:gd name="T21" fmla="*/ 47 h 199"/>
                  <a:gd name="T22" fmla="*/ 146 w 194"/>
                  <a:gd name="T23" fmla="*/ 54 h 199"/>
                  <a:gd name="T24" fmla="*/ 138 w 194"/>
                  <a:gd name="T25" fmla="*/ 107 h 199"/>
                  <a:gd name="T26" fmla="*/ 145 w 194"/>
                  <a:gd name="T27" fmla="*/ 132 h 199"/>
                  <a:gd name="T28" fmla="*/ 173 w 194"/>
                  <a:gd name="T29" fmla="*/ 84 h 199"/>
                  <a:gd name="T30" fmla="*/ 104 w 194"/>
                  <a:gd name="T31" fmla="*/ 17 h 199"/>
                  <a:gd name="T32" fmla="*/ 22 w 194"/>
                  <a:gd name="T33" fmla="*/ 106 h 199"/>
                  <a:gd name="T34" fmla="*/ 95 w 194"/>
                  <a:gd name="T35" fmla="*/ 181 h 199"/>
                  <a:gd name="T36" fmla="*/ 137 w 194"/>
                  <a:gd name="T37" fmla="*/ 173 h 199"/>
                  <a:gd name="T38" fmla="*/ 142 w 194"/>
                  <a:gd name="T39" fmla="*/ 189 h 199"/>
                  <a:gd name="T40" fmla="*/ 117 w 194"/>
                  <a:gd name="T41" fmla="*/ 71 h 199"/>
                  <a:gd name="T42" fmla="*/ 108 w 194"/>
                  <a:gd name="T43" fmla="*/ 70 h 199"/>
                  <a:gd name="T44" fmla="*/ 74 w 194"/>
                  <a:gd name="T45" fmla="*/ 110 h 199"/>
                  <a:gd name="T46" fmla="*/ 88 w 194"/>
                  <a:gd name="T47" fmla="*/ 128 h 199"/>
                  <a:gd name="T48" fmla="*/ 113 w 194"/>
                  <a:gd name="T49" fmla="*/ 98 h 199"/>
                  <a:gd name="T50" fmla="*/ 117 w 194"/>
                  <a:gd name="T51" fmla="*/ 71 h 1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4" h="199">
                    <a:moveTo>
                      <a:pt x="142" y="189"/>
                    </a:moveTo>
                    <a:cubicBezTo>
                      <a:pt x="125" y="197"/>
                      <a:pt x="110" y="199"/>
                      <a:pt x="89" y="199"/>
                    </a:cubicBezTo>
                    <a:cubicBezTo>
                      <a:pt x="42" y="199"/>
                      <a:pt x="0" y="165"/>
                      <a:pt x="0" y="109"/>
                    </a:cubicBezTo>
                    <a:cubicBezTo>
                      <a:pt x="0" y="51"/>
                      <a:pt x="43" y="0"/>
                      <a:pt x="107" y="0"/>
                    </a:cubicBezTo>
                    <a:cubicBezTo>
                      <a:pt x="158" y="0"/>
                      <a:pt x="194" y="35"/>
                      <a:pt x="194" y="83"/>
                    </a:cubicBezTo>
                    <a:cubicBezTo>
                      <a:pt x="194" y="125"/>
                      <a:pt x="170" y="151"/>
                      <a:pt x="139" y="151"/>
                    </a:cubicBezTo>
                    <a:cubicBezTo>
                      <a:pt x="126" y="151"/>
                      <a:pt x="116" y="144"/>
                      <a:pt x="115" y="129"/>
                    </a:cubicBezTo>
                    <a:cubicBezTo>
                      <a:pt x="114" y="129"/>
                      <a:pt x="114" y="129"/>
                      <a:pt x="114" y="129"/>
                    </a:cubicBezTo>
                    <a:cubicBezTo>
                      <a:pt x="105" y="143"/>
                      <a:pt x="92" y="151"/>
                      <a:pt x="77" y="151"/>
                    </a:cubicBezTo>
                    <a:cubicBezTo>
                      <a:pt x="59" y="151"/>
                      <a:pt x="45" y="137"/>
                      <a:pt x="45" y="114"/>
                    </a:cubicBezTo>
                    <a:cubicBezTo>
                      <a:pt x="45" y="78"/>
                      <a:pt x="71" y="47"/>
                      <a:pt x="112" y="47"/>
                    </a:cubicBezTo>
                    <a:cubicBezTo>
                      <a:pt x="125" y="47"/>
                      <a:pt x="139" y="50"/>
                      <a:pt x="146" y="54"/>
                    </a:cubicBezTo>
                    <a:cubicBezTo>
                      <a:pt x="138" y="107"/>
                      <a:pt x="138" y="107"/>
                      <a:pt x="138" y="107"/>
                    </a:cubicBezTo>
                    <a:cubicBezTo>
                      <a:pt x="135" y="124"/>
                      <a:pt x="137" y="132"/>
                      <a:pt x="145" y="132"/>
                    </a:cubicBezTo>
                    <a:cubicBezTo>
                      <a:pt x="157" y="132"/>
                      <a:pt x="173" y="117"/>
                      <a:pt x="173" y="84"/>
                    </a:cubicBezTo>
                    <a:cubicBezTo>
                      <a:pt x="173" y="46"/>
                      <a:pt x="149" y="17"/>
                      <a:pt x="104" y="17"/>
                    </a:cubicBezTo>
                    <a:cubicBezTo>
                      <a:pt x="60" y="17"/>
                      <a:pt x="22" y="51"/>
                      <a:pt x="22" y="106"/>
                    </a:cubicBezTo>
                    <a:cubicBezTo>
                      <a:pt x="22" y="154"/>
                      <a:pt x="52" y="181"/>
                      <a:pt x="95" y="181"/>
                    </a:cubicBezTo>
                    <a:cubicBezTo>
                      <a:pt x="110" y="181"/>
                      <a:pt x="125" y="178"/>
                      <a:pt x="137" y="173"/>
                    </a:cubicBezTo>
                    <a:lnTo>
                      <a:pt x="142" y="189"/>
                    </a:lnTo>
                    <a:close/>
                    <a:moveTo>
                      <a:pt x="117" y="71"/>
                    </a:moveTo>
                    <a:cubicBezTo>
                      <a:pt x="114" y="70"/>
                      <a:pt x="111" y="70"/>
                      <a:pt x="108" y="70"/>
                    </a:cubicBezTo>
                    <a:cubicBezTo>
                      <a:pt x="89" y="70"/>
                      <a:pt x="74" y="88"/>
                      <a:pt x="74" y="110"/>
                    </a:cubicBezTo>
                    <a:cubicBezTo>
                      <a:pt x="74" y="121"/>
                      <a:pt x="79" y="128"/>
                      <a:pt x="88" y="128"/>
                    </a:cubicBezTo>
                    <a:cubicBezTo>
                      <a:pt x="99" y="128"/>
                      <a:pt x="110" y="114"/>
                      <a:pt x="113" y="98"/>
                    </a:cubicBezTo>
                    <a:lnTo>
                      <a:pt x="117" y="7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grpSp>
        <p:grpSp>
          <p:nvGrpSpPr>
            <p:cNvPr id="43" name="Group 42"/>
            <p:cNvGrpSpPr/>
            <p:nvPr/>
          </p:nvGrpSpPr>
          <p:grpSpPr>
            <a:xfrm>
              <a:off x="9455598" y="4119913"/>
              <a:ext cx="1051128" cy="1015285"/>
              <a:chOff x="9759729" y="3936007"/>
              <a:chExt cx="1271865" cy="1228494"/>
            </a:xfrm>
          </p:grpSpPr>
          <p:sp>
            <p:nvSpPr>
              <p:cNvPr id="44" name="Freeform 14"/>
              <p:cNvSpPr/>
              <p:nvPr/>
            </p:nvSpPr>
            <p:spPr bwMode="auto">
              <a:xfrm>
                <a:off x="9759729" y="3936007"/>
                <a:ext cx="1271865" cy="1228494"/>
              </a:xfrm>
              <a:custGeom>
                <a:gdLst>
                  <a:gd name="T0" fmla="*/ 315 w 496"/>
                  <a:gd name="T1" fmla="*/ 456 h 479"/>
                  <a:gd name="T2" fmla="*/ 462 w 496"/>
                  <a:gd name="T3" fmla="*/ 184 h 479"/>
                  <a:gd name="T4" fmla="*/ 191 w 496"/>
                  <a:gd name="T5" fmla="*/ 34 h 479"/>
                  <a:gd name="T6" fmla="*/ 44 w 496"/>
                  <a:gd name="T7" fmla="*/ 307 h 479"/>
                  <a:gd name="T8" fmla="*/ 49 w 496"/>
                  <a:gd name="T9" fmla="*/ 321 h 479"/>
                  <a:gd name="T10" fmla="*/ 0 w 496"/>
                  <a:gd name="T11" fmla="*/ 420 h 479"/>
                  <a:gd name="T12" fmla="*/ 101 w 496"/>
                  <a:gd name="T13" fmla="*/ 402 h 479"/>
                  <a:gd name="T14" fmla="*/ 315 w 496"/>
                  <a:gd name="T15" fmla="*/ 456 h 479"/>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6" h="479">
                    <a:moveTo>
                      <a:pt x="315" y="456"/>
                    </a:moveTo>
                    <a:cubicBezTo>
                      <a:pt x="430" y="422"/>
                      <a:pt x="496" y="300"/>
                      <a:pt x="462" y="184"/>
                    </a:cubicBezTo>
                    <a:cubicBezTo>
                      <a:pt x="427" y="67"/>
                      <a:pt x="306" y="0"/>
                      <a:pt x="191" y="34"/>
                    </a:cubicBezTo>
                    <a:cubicBezTo>
                      <a:pt x="75" y="68"/>
                      <a:pt x="10" y="190"/>
                      <a:pt x="44" y="307"/>
                    </a:cubicBezTo>
                    <a:cubicBezTo>
                      <a:pt x="46" y="311"/>
                      <a:pt x="47" y="316"/>
                      <a:pt x="49" y="321"/>
                    </a:cubicBezTo>
                    <a:cubicBezTo>
                      <a:pt x="0" y="420"/>
                      <a:pt x="0" y="420"/>
                      <a:pt x="0" y="420"/>
                    </a:cubicBezTo>
                    <a:cubicBezTo>
                      <a:pt x="101" y="402"/>
                      <a:pt x="101" y="402"/>
                      <a:pt x="101" y="402"/>
                    </a:cubicBezTo>
                    <a:cubicBezTo>
                      <a:pt x="156" y="456"/>
                      <a:pt x="237" y="479"/>
                      <a:pt x="315" y="456"/>
                    </a:cubicBezTo>
                    <a:close/>
                  </a:path>
                </a:pathLst>
              </a:custGeom>
              <a:solidFill>
                <a:schemeClr val="accent2"/>
              </a:solidFill>
              <a:ln>
                <a:noFill/>
              </a:ln>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45" name="Freeform 43"/>
              <p:cNvSpPr/>
              <p:nvPr/>
            </p:nvSpPr>
            <p:spPr bwMode="auto">
              <a:xfrm>
                <a:off x="10011283" y="4235270"/>
                <a:ext cx="535636" cy="518288"/>
              </a:xfrm>
              <a:custGeom>
                <a:gdLst>
                  <a:gd name="T0" fmla="*/ 11 w 209"/>
                  <a:gd name="T1" fmla="*/ 202 h 202"/>
                  <a:gd name="T2" fmla="*/ 26 w 209"/>
                  <a:gd name="T3" fmla="*/ 166 h 202"/>
                  <a:gd name="T4" fmla="*/ 79 w 209"/>
                  <a:gd name="T5" fmla="*/ 119 h 202"/>
                  <a:gd name="T6" fmla="*/ 52 w 209"/>
                  <a:gd name="T7" fmla="*/ 63 h 202"/>
                  <a:gd name="T8" fmla="*/ 107 w 209"/>
                  <a:gd name="T9" fmla="*/ 0 h 202"/>
                  <a:gd name="T10" fmla="*/ 159 w 209"/>
                  <a:gd name="T11" fmla="*/ 68 h 202"/>
                  <a:gd name="T12" fmla="*/ 134 w 209"/>
                  <a:gd name="T13" fmla="*/ 121 h 202"/>
                  <a:gd name="T14" fmla="*/ 190 w 209"/>
                  <a:gd name="T15" fmla="*/ 163 h 202"/>
                  <a:gd name="T16" fmla="*/ 209 w 209"/>
                  <a:gd name="T17" fmla="*/ 202 h 202"/>
                  <a:gd name="T18" fmla="*/ 11 w 209"/>
                  <a:gd name="T19" fmla="*/ 202 h 20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9" h="201">
                    <a:moveTo>
                      <a:pt x="11" y="202"/>
                    </a:moveTo>
                    <a:cubicBezTo>
                      <a:pt x="11" y="202"/>
                      <a:pt x="0" y="174"/>
                      <a:pt x="26" y="166"/>
                    </a:cubicBezTo>
                    <a:cubicBezTo>
                      <a:pt x="52" y="158"/>
                      <a:pt x="79" y="149"/>
                      <a:pt x="79" y="119"/>
                    </a:cubicBezTo>
                    <a:cubicBezTo>
                      <a:pt x="79" y="119"/>
                      <a:pt x="52" y="108"/>
                      <a:pt x="52" y="63"/>
                    </a:cubicBezTo>
                    <a:cubicBezTo>
                      <a:pt x="52" y="23"/>
                      <a:pt x="73" y="0"/>
                      <a:pt x="107" y="0"/>
                    </a:cubicBezTo>
                    <a:cubicBezTo>
                      <a:pt x="140" y="0"/>
                      <a:pt x="159" y="25"/>
                      <a:pt x="159" y="68"/>
                    </a:cubicBezTo>
                    <a:cubicBezTo>
                      <a:pt x="159" y="68"/>
                      <a:pt x="152" y="111"/>
                      <a:pt x="134" y="121"/>
                    </a:cubicBezTo>
                    <a:cubicBezTo>
                      <a:pt x="135" y="128"/>
                      <a:pt x="130" y="154"/>
                      <a:pt x="190" y="163"/>
                    </a:cubicBezTo>
                    <a:cubicBezTo>
                      <a:pt x="208" y="165"/>
                      <a:pt x="209" y="183"/>
                      <a:pt x="209" y="202"/>
                    </a:cubicBezTo>
                    <a:lnTo>
                      <a:pt x="11" y="20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46" name="Freeform 44"/>
              <p:cNvSpPr/>
              <p:nvPr/>
            </p:nvSpPr>
            <p:spPr bwMode="auto">
              <a:xfrm>
                <a:off x="10482946" y="4304664"/>
                <a:ext cx="345887" cy="446725"/>
              </a:xfrm>
              <a:custGeom>
                <a:gdLst>
                  <a:gd name="T0" fmla="*/ 40 w 135"/>
                  <a:gd name="T1" fmla="*/ 174 h 174"/>
                  <a:gd name="T2" fmla="*/ 135 w 135"/>
                  <a:gd name="T3" fmla="*/ 174 h 174"/>
                  <a:gd name="T4" fmla="*/ 119 w 135"/>
                  <a:gd name="T5" fmla="*/ 141 h 174"/>
                  <a:gd name="T6" fmla="*/ 70 w 135"/>
                  <a:gd name="T7" fmla="*/ 104 h 174"/>
                  <a:gd name="T8" fmla="*/ 92 w 135"/>
                  <a:gd name="T9" fmla="*/ 59 h 174"/>
                  <a:gd name="T10" fmla="*/ 47 w 135"/>
                  <a:gd name="T11" fmla="*/ 0 h 174"/>
                  <a:gd name="T12" fmla="*/ 0 w 135"/>
                  <a:gd name="T13" fmla="*/ 55 h 174"/>
                  <a:gd name="T14" fmla="*/ 23 w 135"/>
                  <a:gd name="T15" fmla="*/ 103 h 174"/>
                  <a:gd name="T16" fmla="*/ 14 w 135"/>
                  <a:gd name="T17" fmla="*/ 124 h 174"/>
                  <a:gd name="T18" fmla="*/ 38 w 135"/>
                  <a:gd name="T19" fmla="*/ 146 h 174"/>
                  <a:gd name="T20" fmla="*/ 40 w 135"/>
                  <a:gd name="T21" fmla="*/ 174 h 17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5" h="174">
                    <a:moveTo>
                      <a:pt x="40" y="174"/>
                    </a:moveTo>
                    <a:cubicBezTo>
                      <a:pt x="135" y="174"/>
                      <a:pt x="135" y="174"/>
                      <a:pt x="135" y="174"/>
                    </a:cubicBezTo>
                    <a:cubicBezTo>
                      <a:pt x="135" y="158"/>
                      <a:pt x="134" y="143"/>
                      <a:pt x="119" y="141"/>
                    </a:cubicBezTo>
                    <a:cubicBezTo>
                      <a:pt x="67" y="133"/>
                      <a:pt x="71" y="111"/>
                      <a:pt x="70" y="104"/>
                    </a:cubicBezTo>
                    <a:cubicBezTo>
                      <a:pt x="86" y="96"/>
                      <a:pt x="92" y="59"/>
                      <a:pt x="92" y="59"/>
                    </a:cubicBezTo>
                    <a:cubicBezTo>
                      <a:pt x="92" y="22"/>
                      <a:pt x="76" y="0"/>
                      <a:pt x="47" y="0"/>
                    </a:cubicBezTo>
                    <a:cubicBezTo>
                      <a:pt x="18" y="0"/>
                      <a:pt x="0" y="20"/>
                      <a:pt x="0" y="55"/>
                    </a:cubicBezTo>
                    <a:cubicBezTo>
                      <a:pt x="0" y="93"/>
                      <a:pt x="23" y="103"/>
                      <a:pt x="23" y="103"/>
                    </a:cubicBezTo>
                    <a:cubicBezTo>
                      <a:pt x="23" y="115"/>
                      <a:pt x="18" y="121"/>
                      <a:pt x="14" y="124"/>
                    </a:cubicBezTo>
                    <a:cubicBezTo>
                      <a:pt x="14" y="124"/>
                      <a:pt x="33" y="129"/>
                      <a:pt x="38" y="146"/>
                    </a:cubicBezTo>
                    <a:cubicBezTo>
                      <a:pt x="42" y="158"/>
                      <a:pt x="40" y="174"/>
                      <a:pt x="40" y="17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grpSp>
        <p:grpSp>
          <p:nvGrpSpPr>
            <p:cNvPr id="47" name="Group 46"/>
            <p:cNvGrpSpPr/>
            <p:nvPr/>
          </p:nvGrpSpPr>
          <p:grpSpPr>
            <a:xfrm>
              <a:off x="6300422" y="3401239"/>
              <a:ext cx="887141" cy="826206"/>
              <a:chOff x="5941965" y="3066412"/>
              <a:chExt cx="1073441" cy="999710"/>
            </a:xfrm>
          </p:grpSpPr>
          <p:sp>
            <p:nvSpPr>
              <p:cNvPr id="48" name="Freeform 20"/>
              <p:cNvSpPr/>
              <p:nvPr/>
            </p:nvSpPr>
            <p:spPr bwMode="auto">
              <a:xfrm>
                <a:off x="5941965" y="3066412"/>
                <a:ext cx="1073441" cy="999710"/>
              </a:xfrm>
              <a:custGeom>
                <a:gdLst>
                  <a:gd name="T0" fmla="*/ 311 w 419"/>
                  <a:gd name="T1" fmla="*/ 64 h 390"/>
                  <a:gd name="T2" fmla="*/ 65 w 419"/>
                  <a:gd name="T3" fmla="*/ 79 h 390"/>
                  <a:gd name="T4" fmla="*/ 77 w 419"/>
                  <a:gd name="T5" fmla="*/ 326 h 390"/>
                  <a:gd name="T6" fmla="*/ 323 w 419"/>
                  <a:gd name="T7" fmla="*/ 311 h 390"/>
                  <a:gd name="T8" fmla="*/ 331 w 419"/>
                  <a:gd name="T9" fmla="*/ 302 h 390"/>
                  <a:gd name="T10" fmla="*/ 419 w 419"/>
                  <a:gd name="T11" fmla="*/ 293 h 390"/>
                  <a:gd name="T12" fmla="*/ 364 w 419"/>
                  <a:gd name="T13" fmla="*/ 232 h 390"/>
                  <a:gd name="T14" fmla="*/ 311 w 419"/>
                  <a:gd name="T15" fmla="*/ 64 h 390"/>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9" h="390">
                    <a:moveTo>
                      <a:pt x="311" y="64"/>
                    </a:moveTo>
                    <a:cubicBezTo>
                      <a:pt x="240" y="0"/>
                      <a:pt x="129" y="7"/>
                      <a:pt x="65" y="79"/>
                    </a:cubicBezTo>
                    <a:cubicBezTo>
                      <a:pt x="0" y="151"/>
                      <a:pt x="5" y="262"/>
                      <a:pt x="77" y="326"/>
                    </a:cubicBezTo>
                    <a:cubicBezTo>
                      <a:pt x="148" y="390"/>
                      <a:pt x="259" y="383"/>
                      <a:pt x="323" y="311"/>
                    </a:cubicBezTo>
                    <a:cubicBezTo>
                      <a:pt x="326" y="308"/>
                      <a:pt x="328" y="305"/>
                      <a:pt x="331" y="302"/>
                    </a:cubicBezTo>
                    <a:cubicBezTo>
                      <a:pt x="419" y="293"/>
                      <a:pt x="419" y="293"/>
                      <a:pt x="419" y="293"/>
                    </a:cubicBezTo>
                    <a:cubicBezTo>
                      <a:pt x="364" y="232"/>
                      <a:pt x="364" y="232"/>
                      <a:pt x="364" y="232"/>
                    </a:cubicBezTo>
                    <a:cubicBezTo>
                      <a:pt x="378" y="173"/>
                      <a:pt x="360" y="108"/>
                      <a:pt x="311" y="64"/>
                    </a:cubicBezTo>
                    <a:close/>
                  </a:path>
                </a:pathLst>
              </a:custGeom>
              <a:solidFill>
                <a:schemeClr val="accent3"/>
              </a:solidFill>
              <a:ln>
                <a:noFill/>
              </a:ln>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49" name="Freeform 45"/>
              <p:cNvSpPr/>
              <p:nvPr/>
            </p:nvSpPr>
            <p:spPr bwMode="auto">
              <a:xfrm>
                <a:off x="6159906" y="3286521"/>
                <a:ext cx="481422" cy="512866"/>
              </a:xfrm>
              <a:custGeom>
                <a:gdLst>
                  <a:gd name="T0" fmla="*/ 188 w 188"/>
                  <a:gd name="T1" fmla="*/ 9 h 200"/>
                  <a:gd name="T2" fmla="*/ 179 w 188"/>
                  <a:gd name="T3" fmla="*/ 0 h 200"/>
                  <a:gd name="T4" fmla="*/ 48 w 188"/>
                  <a:gd name="T5" fmla="*/ 42 h 200"/>
                  <a:gd name="T6" fmla="*/ 48 w 188"/>
                  <a:gd name="T7" fmla="*/ 154 h 200"/>
                  <a:gd name="T8" fmla="*/ 34 w 188"/>
                  <a:gd name="T9" fmla="*/ 151 h 200"/>
                  <a:gd name="T10" fmla="*/ 0 w 188"/>
                  <a:gd name="T11" fmla="*/ 176 h 200"/>
                  <a:gd name="T12" fmla="*/ 34 w 188"/>
                  <a:gd name="T13" fmla="*/ 200 h 200"/>
                  <a:gd name="T14" fmla="*/ 68 w 188"/>
                  <a:gd name="T15" fmla="*/ 176 h 200"/>
                  <a:gd name="T16" fmla="*/ 68 w 188"/>
                  <a:gd name="T17" fmla="*/ 172 h 200"/>
                  <a:gd name="T18" fmla="*/ 68 w 188"/>
                  <a:gd name="T19" fmla="*/ 80 h 200"/>
                  <a:gd name="T20" fmla="*/ 159 w 188"/>
                  <a:gd name="T21" fmla="*/ 50 h 200"/>
                  <a:gd name="T22" fmla="*/ 159 w 188"/>
                  <a:gd name="T23" fmla="*/ 120 h 200"/>
                  <a:gd name="T24" fmla="*/ 145 w 188"/>
                  <a:gd name="T25" fmla="*/ 117 h 200"/>
                  <a:gd name="T26" fmla="*/ 111 w 188"/>
                  <a:gd name="T27" fmla="*/ 142 h 200"/>
                  <a:gd name="T28" fmla="*/ 145 w 188"/>
                  <a:gd name="T29" fmla="*/ 166 h 200"/>
                  <a:gd name="T30" fmla="*/ 179 w 188"/>
                  <a:gd name="T31" fmla="*/ 142 h 200"/>
                  <a:gd name="T32" fmla="*/ 178 w 188"/>
                  <a:gd name="T33" fmla="*/ 137 h 200"/>
                  <a:gd name="T34" fmla="*/ 179 w 188"/>
                  <a:gd name="T35" fmla="*/ 137 h 200"/>
                  <a:gd name="T36" fmla="*/ 188 w 188"/>
                  <a:gd name="T37" fmla="*/ 9 h 20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8" h="200">
                    <a:moveTo>
                      <a:pt x="188" y="9"/>
                    </a:moveTo>
                    <a:cubicBezTo>
                      <a:pt x="179" y="0"/>
                      <a:pt x="179" y="0"/>
                      <a:pt x="179" y="0"/>
                    </a:cubicBezTo>
                    <a:cubicBezTo>
                      <a:pt x="48" y="42"/>
                      <a:pt x="48" y="42"/>
                      <a:pt x="48" y="42"/>
                    </a:cubicBezTo>
                    <a:cubicBezTo>
                      <a:pt x="48" y="154"/>
                      <a:pt x="48" y="154"/>
                      <a:pt x="48" y="154"/>
                    </a:cubicBezTo>
                    <a:cubicBezTo>
                      <a:pt x="44" y="152"/>
                      <a:pt x="39" y="151"/>
                      <a:pt x="34" y="151"/>
                    </a:cubicBezTo>
                    <a:cubicBezTo>
                      <a:pt x="15" y="151"/>
                      <a:pt x="0" y="162"/>
                      <a:pt x="0" y="176"/>
                    </a:cubicBezTo>
                    <a:cubicBezTo>
                      <a:pt x="0" y="189"/>
                      <a:pt x="15" y="200"/>
                      <a:pt x="34" y="200"/>
                    </a:cubicBezTo>
                    <a:cubicBezTo>
                      <a:pt x="53" y="200"/>
                      <a:pt x="68" y="189"/>
                      <a:pt x="68" y="176"/>
                    </a:cubicBezTo>
                    <a:cubicBezTo>
                      <a:pt x="68" y="174"/>
                      <a:pt x="68" y="173"/>
                      <a:pt x="68" y="172"/>
                    </a:cubicBezTo>
                    <a:cubicBezTo>
                      <a:pt x="68" y="80"/>
                      <a:pt x="68" y="80"/>
                      <a:pt x="68" y="80"/>
                    </a:cubicBezTo>
                    <a:cubicBezTo>
                      <a:pt x="159" y="50"/>
                      <a:pt x="159" y="50"/>
                      <a:pt x="159" y="50"/>
                    </a:cubicBezTo>
                    <a:cubicBezTo>
                      <a:pt x="159" y="120"/>
                      <a:pt x="159" y="120"/>
                      <a:pt x="159" y="120"/>
                    </a:cubicBezTo>
                    <a:cubicBezTo>
                      <a:pt x="155" y="118"/>
                      <a:pt x="150" y="117"/>
                      <a:pt x="145" y="117"/>
                    </a:cubicBezTo>
                    <a:cubicBezTo>
                      <a:pt x="126" y="117"/>
                      <a:pt x="111" y="128"/>
                      <a:pt x="111" y="142"/>
                    </a:cubicBezTo>
                    <a:cubicBezTo>
                      <a:pt x="111" y="155"/>
                      <a:pt x="126" y="166"/>
                      <a:pt x="145" y="166"/>
                    </a:cubicBezTo>
                    <a:cubicBezTo>
                      <a:pt x="164" y="166"/>
                      <a:pt x="179" y="155"/>
                      <a:pt x="179" y="142"/>
                    </a:cubicBezTo>
                    <a:cubicBezTo>
                      <a:pt x="179" y="140"/>
                      <a:pt x="179" y="138"/>
                      <a:pt x="178" y="137"/>
                    </a:cubicBezTo>
                    <a:cubicBezTo>
                      <a:pt x="179" y="137"/>
                      <a:pt x="179" y="137"/>
                      <a:pt x="179" y="137"/>
                    </a:cubicBezTo>
                    <a:lnTo>
                      <a:pt x="188" y="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grpSp>
        <p:grpSp>
          <p:nvGrpSpPr>
            <p:cNvPr id="50" name="Group 49"/>
            <p:cNvGrpSpPr/>
            <p:nvPr/>
          </p:nvGrpSpPr>
          <p:grpSpPr>
            <a:xfrm>
              <a:off x="7202648" y="3165770"/>
              <a:ext cx="964206" cy="1080699"/>
              <a:chOff x="6913484" y="2576315"/>
              <a:chExt cx="1166689" cy="1307646"/>
            </a:xfrm>
          </p:grpSpPr>
          <p:sp>
            <p:nvSpPr>
              <p:cNvPr id="51" name="Freeform 10"/>
              <p:cNvSpPr/>
              <p:nvPr/>
            </p:nvSpPr>
            <p:spPr bwMode="auto">
              <a:xfrm>
                <a:off x="6913484" y="2576315"/>
                <a:ext cx="1166689" cy="1307646"/>
              </a:xfrm>
              <a:custGeom>
                <a:gdLst>
                  <a:gd name="T0" fmla="*/ 449 w 455"/>
                  <a:gd name="T1" fmla="*/ 209 h 510"/>
                  <a:gd name="T2" fmla="*/ 212 w 455"/>
                  <a:gd name="T3" fmla="*/ 10 h 510"/>
                  <a:gd name="T4" fmla="*/ 10 w 455"/>
                  <a:gd name="T5" fmla="*/ 245 h 510"/>
                  <a:gd name="T6" fmla="*/ 247 w 455"/>
                  <a:gd name="T7" fmla="*/ 444 h 510"/>
                  <a:gd name="T8" fmla="*/ 262 w 455"/>
                  <a:gd name="T9" fmla="*/ 442 h 510"/>
                  <a:gd name="T10" fmla="*/ 349 w 455"/>
                  <a:gd name="T11" fmla="*/ 510 h 510"/>
                  <a:gd name="T12" fmla="*/ 352 w 455"/>
                  <a:gd name="T13" fmla="*/ 408 h 510"/>
                  <a:gd name="T14" fmla="*/ 449 w 455"/>
                  <a:gd name="T15" fmla="*/ 209 h 510"/>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5" h="510">
                    <a:moveTo>
                      <a:pt x="449" y="209"/>
                    </a:moveTo>
                    <a:cubicBezTo>
                      <a:pt x="439" y="90"/>
                      <a:pt x="333" y="0"/>
                      <a:pt x="212" y="10"/>
                    </a:cubicBezTo>
                    <a:cubicBezTo>
                      <a:pt x="91" y="20"/>
                      <a:pt x="0" y="125"/>
                      <a:pt x="10" y="245"/>
                    </a:cubicBezTo>
                    <a:cubicBezTo>
                      <a:pt x="20" y="365"/>
                      <a:pt x="126" y="454"/>
                      <a:pt x="247" y="444"/>
                    </a:cubicBezTo>
                    <a:cubicBezTo>
                      <a:pt x="252" y="444"/>
                      <a:pt x="257" y="443"/>
                      <a:pt x="262" y="442"/>
                    </a:cubicBezTo>
                    <a:cubicBezTo>
                      <a:pt x="349" y="510"/>
                      <a:pt x="349" y="510"/>
                      <a:pt x="349" y="510"/>
                    </a:cubicBezTo>
                    <a:cubicBezTo>
                      <a:pt x="352" y="408"/>
                      <a:pt x="352" y="408"/>
                      <a:pt x="352" y="408"/>
                    </a:cubicBezTo>
                    <a:cubicBezTo>
                      <a:pt x="416" y="365"/>
                      <a:pt x="455" y="291"/>
                      <a:pt x="449" y="209"/>
                    </a:cubicBezTo>
                    <a:close/>
                  </a:path>
                </a:pathLst>
              </a:custGeom>
              <a:solidFill>
                <a:schemeClr val="accent4"/>
              </a:solidFill>
              <a:ln>
                <a:noFill/>
              </a:ln>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52" name="Freeform 46"/>
              <p:cNvSpPr/>
              <p:nvPr/>
            </p:nvSpPr>
            <p:spPr bwMode="auto">
              <a:xfrm>
                <a:off x="7118413" y="2850639"/>
                <a:ext cx="669003" cy="628885"/>
              </a:xfrm>
              <a:custGeom>
                <a:gdLst>
                  <a:gd name="T0" fmla="*/ 245 w 261"/>
                  <a:gd name="T1" fmla="*/ 61 h 245"/>
                  <a:gd name="T2" fmla="*/ 168 w 261"/>
                  <a:gd name="T3" fmla="*/ 18 h 245"/>
                  <a:gd name="T4" fmla="*/ 122 w 261"/>
                  <a:gd name="T5" fmla="*/ 70 h 245"/>
                  <a:gd name="T6" fmla="*/ 55 w 261"/>
                  <a:gd name="T7" fmla="*/ 54 h 245"/>
                  <a:gd name="T8" fmla="*/ 17 w 261"/>
                  <a:gd name="T9" fmla="*/ 134 h 245"/>
                  <a:gd name="T10" fmla="*/ 86 w 261"/>
                  <a:gd name="T11" fmla="*/ 204 h 245"/>
                  <a:gd name="T12" fmla="*/ 179 w 261"/>
                  <a:gd name="T13" fmla="*/ 245 h 245"/>
                  <a:gd name="T14" fmla="*/ 179 w 261"/>
                  <a:gd name="T15" fmla="*/ 245 h 245"/>
                  <a:gd name="T16" fmla="*/ 179 w 261"/>
                  <a:gd name="T17" fmla="*/ 245 h 245"/>
                  <a:gd name="T18" fmla="*/ 179 w 261"/>
                  <a:gd name="T19" fmla="*/ 245 h 245"/>
                  <a:gd name="T20" fmla="*/ 179 w 261"/>
                  <a:gd name="T21" fmla="*/ 245 h 245"/>
                  <a:gd name="T22" fmla="*/ 230 w 261"/>
                  <a:gd name="T23" fmla="*/ 158 h 245"/>
                  <a:gd name="T24" fmla="*/ 245 w 261"/>
                  <a:gd name="T25" fmla="*/ 61 h 2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1" h="245">
                    <a:moveTo>
                      <a:pt x="245" y="61"/>
                    </a:moveTo>
                    <a:cubicBezTo>
                      <a:pt x="222" y="0"/>
                      <a:pt x="168" y="18"/>
                      <a:pt x="168" y="18"/>
                    </a:cubicBezTo>
                    <a:cubicBezTo>
                      <a:pt x="131" y="28"/>
                      <a:pt x="123" y="68"/>
                      <a:pt x="122" y="70"/>
                    </a:cubicBezTo>
                    <a:cubicBezTo>
                      <a:pt x="121" y="68"/>
                      <a:pt x="91" y="41"/>
                      <a:pt x="55" y="54"/>
                    </a:cubicBezTo>
                    <a:cubicBezTo>
                      <a:pt x="55" y="54"/>
                      <a:pt x="0" y="71"/>
                      <a:pt x="17" y="134"/>
                    </a:cubicBezTo>
                    <a:cubicBezTo>
                      <a:pt x="17" y="134"/>
                      <a:pt x="28" y="176"/>
                      <a:pt x="86" y="204"/>
                    </a:cubicBezTo>
                    <a:cubicBezTo>
                      <a:pt x="179" y="245"/>
                      <a:pt x="179" y="245"/>
                      <a:pt x="179" y="245"/>
                    </a:cubicBezTo>
                    <a:cubicBezTo>
                      <a:pt x="179" y="245"/>
                      <a:pt x="179" y="245"/>
                      <a:pt x="179" y="245"/>
                    </a:cubicBezTo>
                    <a:cubicBezTo>
                      <a:pt x="179" y="245"/>
                      <a:pt x="179" y="245"/>
                      <a:pt x="179" y="245"/>
                    </a:cubicBezTo>
                    <a:cubicBezTo>
                      <a:pt x="179" y="245"/>
                      <a:pt x="179" y="245"/>
                      <a:pt x="179" y="245"/>
                    </a:cubicBezTo>
                    <a:cubicBezTo>
                      <a:pt x="179" y="245"/>
                      <a:pt x="179" y="245"/>
                      <a:pt x="179" y="245"/>
                    </a:cubicBezTo>
                    <a:cubicBezTo>
                      <a:pt x="230" y="158"/>
                      <a:pt x="230" y="158"/>
                      <a:pt x="230" y="158"/>
                    </a:cubicBezTo>
                    <a:cubicBezTo>
                      <a:pt x="261" y="101"/>
                      <a:pt x="245" y="61"/>
                      <a:pt x="245" y="6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grpSp>
        <p:grpSp>
          <p:nvGrpSpPr>
            <p:cNvPr id="53" name="Group 52"/>
            <p:cNvGrpSpPr/>
            <p:nvPr/>
          </p:nvGrpSpPr>
          <p:grpSpPr>
            <a:xfrm>
              <a:off x="6232318" y="2301721"/>
              <a:ext cx="983024" cy="1076219"/>
              <a:chOff x="5859560" y="1735995"/>
              <a:chExt cx="1189459" cy="1302225"/>
            </a:xfrm>
          </p:grpSpPr>
          <p:sp>
            <p:nvSpPr>
              <p:cNvPr id="54" name="Freeform 13"/>
              <p:cNvSpPr/>
              <p:nvPr/>
            </p:nvSpPr>
            <p:spPr bwMode="auto">
              <a:xfrm>
                <a:off x="5859560" y="1735995"/>
                <a:ext cx="1189459" cy="1302225"/>
              </a:xfrm>
              <a:custGeom>
                <a:gdLst>
                  <a:gd name="T0" fmla="*/ 453 w 464"/>
                  <a:gd name="T1" fmla="*/ 202 h 508"/>
                  <a:gd name="T2" fmla="*/ 205 w 464"/>
                  <a:gd name="T3" fmla="*/ 17 h 508"/>
                  <a:gd name="T4" fmla="*/ 17 w 464"/>
                  <a:gd name="T5" fmla="*/ 263 h 508"/>
                  <a:gd name="T6" fmla="*/ 265 w 464"/>
                  <a:gd name="T7" fmla="*/ 448 h 508"/>
                  <a:gd name="T8" fmla="*/ 280 w 464"/>
                  <a:gd name="T9" fmla="*/ 445 h 508"/>
                  <a:gd name="T10" fmla="*/ 371 w 464"/>
                  <a:gd name="T11" fmla="*/ 508 h 508"/>
                  <a:gd name="T12" fmla="*/ 368 w 464"/>
                  <a:gd name="T13" fmla="*/ 406 h 508"/>
                  <a:gd name="T14" fmla="*/ 453 w 464"/>
                  <a:gd name="T15" fmla="*/ 202 h 508"/>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3" h="508">
                    <a:moveTo>
                      <a:pt x="453" y="202"/>
                    </a:moveTo>
                    <a:cubicBezTo>
                      <a:pt x="436" y="83"/>
                      <a:pt x="325" y="0"/>
                      <a:pt x="205" y="17"/>
                    </a:cubicBezTo>
                    <a:cubicBezTo>
                      <a:pt x="84" y="34"/>
                      <a:pt x="0" y="144"/>
                      <a:pt x="17" y="263"/>
                    </a:cubicBezTo>
                    <a:cubicBezTo>
                      <a:pt x="34" y="382"/>
                      <a:pt x="145" y="465"/>
                      <a:pt x="265" y="448"/>
                    </a:cubicBezTo>
                    <a:cubicBezTo>
                      <a:pt x="270" y="447"/>
                      <a:pt x="275" y="446"/>
                      <a:pt x="280" y="445"/>
                    </a:cubicBezTo>
                    <a:cubicBezTo>
                      <a:pt x="371" y="508"/>
                      <a:pt x="371" y="508"/>
                      <a:pt x="371" y="508"/>
                    </a:cubicBezTo>
                    <a:cubicBezTo>
                      <a:pt x="368" y="406"/>
                      <a:pt x="368" y="406"/>
                      <a:pt x="368" y="406"/>
                    </a:cubicBezTo>
                    <a:cubicBezTo>
                      <a:pt x="429" y="359"/>
                      <a:pt x="464" y="283"/>
                      <a:pt x="453" y="202"/>
                    </a:cubicBezTo>
                    <a:close/>
                  </a:path>
                </a:pathLst>
              </a:custGeom>
              <a:solidFill>
                <a:schemeClr val="accent1"/>
              </a:solidFill>
              <a:ln>
                <a:noFill/>
              </a:ln>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55" name="Freeform 47"/>
              <p:cNvSpPr>
                <a:spLocks noEditPoints="1"/>
              </p:cNvSpPr>
              <p:nvPr/>
            </p:nvSpPr>
            <p:spPr bwMode="auto">
              <a:xfrm>
                <a:off x="6023287" y="2030921"/>
                <a:ext cx="841404" cy="702616"/>
              </a:xfrm>
              <a:custGeom>
                <a:gdLst>
                  <a:gd name="T0" fmla="*/ 328 w 328"/>
                  <a:gd name="T1" fmla="*/ 42 h 274"/>
                  <a:gd name="T2" fmla="*/ 163 w 328"/>
                  <a:gd name="T3" fmla="*/ 0 h 274"/>
                  <a:gd name="T4" fmla="*/ 0 w 328"/>
                  <a:gd name="T5" fmla="*/ 42 h 274"/>
                  <a:gd name="T6" fmla="*/ 1 w 328"/>
                  <a:gd name="T7" fmla="*/ 53 h 274"/>
                  <a:gd name="T8" fmla="*/ 66 w 328"/>
                  <a:gd name="T9" fmla="*/ 70 h 274"/>
                  <a:gd name="T10" fmla="*/ 66 w 328"/>
                  <a:gd name="T11" fmla="*/ 150 h 274"/>
                  <a:gd name="T12" fmla="*/ 160 w 328"/>
                  <a:gd name="T13" fmla="*/ 197 h 274"/>
                  <a:gd name="T14" fmla="*/ 261 w 328"/>
                  <a:gd name="T15" fmla="*/ 150 h 274"/>
                  <a:gd name="T16" fmla="*/ 262 w 328"/>
                  <a:gd name="T17" fmla="*/ 71 h 274"/>
                  <a:gd name="T18" fmla="*/ 266 w 328"/>
                  <a:gd name="T19" fmla="*/ 70 h 274"/>
                  <a:gd name="T20" fmla="*/ 272 w 328"/>
                  <a:gd name="T21" fmla="*/ 134 h 274"/>
                  <a:gd name="T22" fmla="*/ 269 w 328"/>
                  <a:gd name="T23" fmla="*/ 204 h 274"/>
                  <a:gd name="T24" fmla="*/ 258 w 328"/>
                  <a:gd name="T25" fmla="*/ 216 h 274"/>
                  <a:gd name="T26" fmla="*/ 267 w 328"/>
                  <a:gd name="T27" fmla="*/ 228 h 274"/>
                  <a:gd name="T28" fmla="*/ 252 w 328"/>
                  <a:gd name="T29" fmla="*/ 272 h 274"/>
                  <a:gd name="T30" fmla="*/ 256 w 328"/>
                  <a:gd name="T31" fmla="*/ 273 h 274"/>
                  <a:gd name="T32" fmla="*/ 263 w 328"/>
                  <a:gd name="T33" fmla="*/ 256 h 274"/>
                  <a:gd name="T34" fmla="*/ 259 w 328"/>
                  <a:gd name="T35" fmla="*/ 273 h 274"/>
                  <a:gd name="T36" fmla="*/ 264 w 328"/>
                  <a:gd name="T37" fmla="*/ 274 h 274"/>
                  <a:gd name="T38" fmla="*/ 266 w 328"/>
                  <a:gd name="T39" fmla="*/ 261 h 274"/>
                  <a:gd name="T40" fmla="*/ 267 w 328"/>
                  <a:gd name="T41" fmla="*/ 274 h 274"/>
                  <a:gd name="T42" fmla="*/ 272 w 328"/>
                  <a:gd name="T43" fmla="*/ 274 h 274"/>
                  <a:gd name="T44" fmla="*/ 272 w 328"/>
                  <a:gd name="T45" fmla="*/ 261 h 274"/>
                  <a:gd name="T46" fmla="*/ 274 w 328"/>
                  <a:gd name="T47" fmla="*/ 274 h 274"/>
                  <a:gd name="T48" fmla="*/ 278 w 328"/>
                  <a:gd name="T49" fmla="*/ 274 h 274"/>
                  <a:gd name="T50" fmla="*/ 276 w 328"/>
                  <a:gd name="T51" fmla="*/ 259 h 274"/>
                  <a:gd name="T52" fmla="*/ 281 w 328"/>
                  <a:gd name="T53" fmla="*/ 273 h 274"/>
                  <a:gd name="T54" fmla="*/ 284 w 328"/>
                  <a:gd name="T55" fmla="*/ 272 h 274"/>
                  <a:gd name="T56" fmla="*/ 274 w 328"/>
                  <a:gd name="T57" fmla="*/ 228 h 274"/>
                  <a:gd name="T58" fmla="*/ 283 w 328"/>
                  <a:gd name="T59" fmla="*/ 216 h 274"/>
                  <a:gd name="T60" fmla="*/ 274 w 328"/>
                  <a:gd name="T61" fmla="*/ 204 h 274"/>
                  <a:gd name="T62" fmla="*/ 277 w 328"/>
                  <a:gd name="T63" fmla="*/ 134 h 274"/>
                  <a:gd name="T64" fmla="*/ 271 w 328"/>
                  <a:gd name="T65" fmla="*/ 68 h 274"/>
                  <a:gd name="T66" fmla="*/ 327 w 328"/>
                  <a:gd name="T67" fmla="*/ 54 h 274"/>
                  <a:gd name="T68" fmla="*/ 328 w 328"/>
                  <a:gd name="T69" fmla="*/ 42 h 274"/>
                  <a:gd name="T70" fmla="*/ 162 w 328"/>
                  <a:gd name="T71" fmla="*/ 57 h 274"/>
                  <a:gd name="T72" fmla="*/ 66 w 328"/>
                  <a:gd name="T73" fmla="*/ 40 h 274"/>
                  <a:gd name="T74" fmla="*/ 162 w 328"/>
                  <a:gd name="T75" fmla="*/ 23 h 274"/>
                  <a:gd name="T76" fmla="*/ 258 w 328"/>
                  <a:gd name="T77" fmla="*/ 40 h 274"/>
                  <a:gd name="T78" fmla="*/ 162 w 328"/>
                  <a:gd name="T79" fmla="*/ 57 h 27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28" h="274">
                    <a:moveTo>
                      <a:pt x="328" y="42"/>
                    </a:moveTo>
                    <a:cubicBezTo>
                      <a:pt x="163" y="0"/>
                      <a:pt x="163" y="0"/>
                      <a:pt x="163" y="0"/>
                    </a:cubicBezTo>
                    <a:cubicBezTo>
                      <a:pt x="0" y="42"/>
                      <a:pt x="0" y="42"/>
                      <a:pt x="0" y="42"/>
                    </a:cubicBezTo>
                    <a:cubicBezTo>
                      <a:pt x="1" y="53"/>
                      <a:pt x="1" y="53"/>
                      <a:pt x="1" y="53"/>
                    </a:cubicBezTo>
                    <a:cubicBezTo>
                      <a:pt x="66" y="70"/>
                      <a:pt x="66" y="70"/>
                      <a:pt x="66" y="70"/>
                    </a:cubicBezTo>
                    <a:cubicBezTo>
                      <a:pt x="66" y="150"/>
                      <a:pt x="66" y="150"/>
                      <a:pt x="66" y="150"/>
                    </a:cubicBezTo>
                    <a:cubicBezTo>
                      <a:pt x="80" y="195"/>
                      <a:pt x="160" y="197"/>
                      <a:pt x="160" y="197"/>
                    </a:cubicBezTo>
                    <a:cubicBezTo>
                      <a:pt x="253" y="196"/>
                      <a:pt x="261" y="150"/>
                      <a:pt x="261" y="150"/>
                    </a:cubicBezTo>
                    <a:cubicBezTo>
                      <a:pt x="262" y="71"/>
                      <a:pt x="262" y="71"/>
                      <a:pt x="262" y="71"/>
                    </a:cubicBezTo>
                    <a:cubicBezTo>
                      <a:pt x="266" y="70"/>
                      <a:pt x="266" y="70"/>
                      <a:pt x="266" y="70"/>
                    </a:cubicBezTo>
                    <a:cubicBezTo>
                      <a:pt x="270" y="80"/>
                      <a:pt x="274" y="99"/>
                      <a:pt x="272" y="134"/>
                    </a:cubicBezTo>
                    <a:cubicBezTo>
                      <a:pt x="269" y="182"/>
                      <a:pt x="268" y="196"/>
                      <a:pt x="269" y="204"/>
                    </a:cubicBezTo>
                    <a:cubicBezTo>
                      <a:pt x="263" y="204"/>
                      <a:pt x="258" y="210"/>
                      <a:pt x="258" y="216"/>
                    </a:cubicBezTo>
                    <a:cubicBezTo>
                      <a:pt x="258" y="222"/>
                      <a:pt x="262" y="226"/>
                      <a:pt x="267" y="228"/>
                    </a:cubicBezTo>
                    <a:cubicBezTo>
                      <a:pt x="266" y="234"/>
                      <a:pt x="261" y="251"/>
                      <a:pt x="252" y="272"/>
                    </a:cubicBezTo>
                    <a:cubicBezTo>
                      <a:pt x="256" y="273"/>
                      <a:pt x="256" y="273"/>
                      <a:pt x="256" y="273"/>
                    </a:cubicBezTo>
                    <a:cubicBezTo>
                      <a:pt x="256" y="273"/>
                      <a:pt x="262" y="260"/>
                      <a:pt x="263" y="256"/>
                    </a:cubicBezTo>
                    <a:cubicBezTo>
                      <a:pt x="262" y="259"/>
                      <a:pt x="260" y="272"/>
                      <a:pt x="259" y="273"/>
                    </a:cubicBezTo>
                    <a:cubicBezTo>
                      <a:pt x="264" y="274"/>
                      <a:pt x="264" y="274"/>
                      <a:pt x="264" y="274"/>
                    </a:cubicBezTo>
                    <a:cubicBezTo>
                      <a:pt x="264" y="274"/>
                      <a:pt x="267" y="263"/>
                      <a:pt x="266" y="261"/>
                    </a:cubicBezTo>
                    <a:cubicBezTo>
                      <a:pt x="266" y="261"/>
                      <a:pt x="267" y="273"/>
                      <a:pt x="267" y="274"/>
                    </a:cubicBezTo>
                    <a:cubicBezTo>
                      <a:pt x="272" y="274"/>
                      <a:pt x="272" y="274"/>
                      <a:pt x="272" y="274"/>
                    </a:cubicBezTo>
                    <a:cubicBezTo>
                      <a:pt x="272" y="274"/>
                      <a:pt x="271" y="263"/>
                      <a:pt x="272" y="261"/>
                    </a:cubicBezTo>
                    <a:cubicBezTo>
                      <a:pt x="272" y="261"/>
                      <a:pt x="274" y="268"/>
                      <a:pt x="274" y="274"/>
                    </a:cubicBezTo>
                    <a:cubicBezTo>
                      <a:pt x="278" y="274"/>
                      <a:pt x="278" y="274"/>
                      <a:pt x="278" y="274"/>
                    </a:cubicBezTo>
                    <a:cubicBezTo>
                      <a:pt x="278" y="274"/>
                      <a:pt x="277" y="261"/>
                      <a:pt x="276" y="259"/>
                    </a:cubicBezTo>
                    <a:cubicBezTo>
                      <a:pt x="276" y="259"/>
                      <a:pt x="280" y="266"/>
                      <a:pt x="281" y="273"/>
                    </a:cubicBezTo>
                    <a:cubicBezTo>
                      <a:pt x="284" y="272"/>
                      <a:pt x="284" y="272"/>
                      <a:pt x="284" y="272"/>
                    </a:cubicBezTo>
                    <a:cubicBezTo>
                      <a:pt x="284" y="272"/>
                      <a:pt x="277" y="237"/>
                      <a:pt x="274" y="228"/>
                    </a:cubicBezTo>
                    <a:cubicBezTo>
                      <a:pt x="279" y="226"/>
                      <a:pt x="283" y="221"/>
                      <a:pt x="283" y="216"/>
                    </a:cubicBezTo>
                    <a:cubicBezTo>
                      <a:pt x="283" y="210"/>
                      <a:pt x="279" y="205"/>
                      <a:pt x="274" y="204"/>
                    </a:cubicBezTo>
                    <a:cubicBezTo>
                      <a:pt x="274" y="196"/>
                      <a:pt x="274" y="183"/>
                      <a:pt x="277" y="134"/>
                    </a:cubicBezTo>
                    <a:cubicBezTo>
                      <a:pt x="279" y="105"/>
                      <a:pt x="277" y="83"/>
                      <a:pt x="271" y="68"/>
                    </a:cubicBezTo>
                    <a:cubicBezTo>
                      <a:pt x="327" y="54"/>
                      <a:pt x="327" y="54"/>
                      <a:pt x="327" y="54"/>
                    </a:cubicBezTo>
                    <a:lnTo>
                      <a:pt x="328" y="42"/>
                    </a:lnTo>
                    <a:close/>
                    <a:moveTo>
                      <a:pt x="162" y="57"/>
                    </a:moveTo>
                    <a:cubicBezTo>
                      <a:pt x="109" y="57"/>
                      <a:pt x="66" y="50"/>
                      <a:pt x="66" y="40"/>
                    </a:cubicBezTo>
                    <a:cubicBezTo>
                      <a:pt x="66" y="30"/>
                      <a:pt x="109" y="23"/>
                      <a:pt x="162" y="23"/>
                    </a:cubicBezTo>
                    <a:cubicBezTo>
                      <a:pt x="215" y="23"/>
                      <a:pt x="258" y="30"/>
                      <a:pt x="258" y="40"/>
                    </a:cubicBezTo>
                    <a:cubicBezTo>
                      <a:pt x="258" y="50"/>
                      <a:pt x="215" y="57"/>
                      <a:pt x="162" y="5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grpSp>
        <p:grpSp>
          <p:nvGrpSpPr>
            <p:cNvPr id="56" name="Group 55"/>
            <p:cNvGrpSpPr/>
            <p:nvPr/>
          </p:nvGrpSpPr>
          <p:grpSpPr>
            <a:xfrm>
              <a:off x="9020988" y="2621630"/>
              <a:ext cx="612934" cy="675661"/>
              <a:chOff x="9233851" y="2123085"/>
              <a:chExt cx="741650" cy="817550"/>
            </a:xfrm>
          </p:grpSpPr>
          <p:sp>
            <p:nvSpPr>
              <p:cNvPr id="57" name="Freeform 16"/>
              <p:cNvSpPr/>
              <p:nvPr/>
            </p:nvSpPr>
            <p:spPr bwMode="auto">
              <a:xfrm>
                <a:off x="9233851" y="2123085"/>
                <a:ext cx="741650" cy="817550"/>
              </a:xfrm>
              <a:custGeom>
                <a:gdLst>
                  <a:gd name="T0" fmla="*/ 258 w 289"/>
                  <a:gd name="T1" fmla="*/ 200 h 319"/>
                  <a:gd name="T2" fmla="*/ 201 w 289"/>
                  <a:gd name="T3" fmla="*/ 31 h 319"/>
                  <a:gd name="T4" fmla="*/ 31 w 289"/>
                  <a:gd name="T5" fmla="*/ 87 h 319"/>
                  <a:gd name="T6" fmla="*/ 89 w 289"/>
                  <a:gd name="T7" fmla="*/ 256 h 319"/>
                  <a:gd name="T8" fmla="*/ 96 w 289"/>
                  <a:gd name="T9" fmla="*/ 259 h 319"/>
                  <a:gd name="T10" fmla="*/ 119 w 289"/>
                  <a:gd name="T11" fmla="*/ 319 h 319"/>
                  <a:gd name="T12" fmla="*/ 151 w 289"/>
                  <a:gd name="T13" fmla="*/ 269 h 319"/>
                  <a:gd name="T14" fmla="*/ 258 w 289"/>
                  <a:gd name="T15" fmla="*/ 200 h 319"/>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9" h="319">
                    <a:moveTo>
                      <a:pt x="258" y="200"/>
                    </a:moveTo>
                    <a:cubicBezTo>
                      <a:pt x="289" y="138"/>
                      <a:pt x="264" y="62"/>
                      <a:pt x="201" y="31"/>
                    </a:cubicBezTo>
                    <a:cubicBezTo>
                      <a:pt x="138" y="0"/>
                      <a:pt x="62" y="25"/>
                      <a:pt x="31" y="87"/>
                    </a:cubicBezTo>
                    <a:cubicBezTo>
                      <a:pt x="0" y="149"/>
                      <a:pt x="26" y="224"/>
                      <a:pt x="89" y="256"/>
                    </a:cubicBezTo>
                    <a:cubicBezTo>
                      <a:pt x="91" y="257"/>
                      <a:pt x="94" y="258"/>
                      <a:pt x="96" y="259"/>
                    </a:cubicBezTo>
                    <a:cubicBezTo>
                      <a:pt x="119" y="319"/>
                      <a:pt x="119" y="319"/>
                      <a:pt x="119" y="319"/>
                    </a:cubicBezTo>
                    <a:cubicBezTo>
                      <a:pt x="151" y="269"/>
                      <a:pt x="151" y="269"/>
                      <a:pt x="151" y="269"/>
                    </a:cubicBezTo>
                    <a:cubicBezTo>
                      <a:pt x="196" y="267"/>
                      <a:pt x="237" y="242"/>
                      <a:pt x="258" y="200"/>
                    </a:cubicBezTo>
                    <a:close/>
                  </a:path>
                </a:pathLst>
              </a:custGeom>
              <a:solidFill>
                <a:schemeClr val="accent2"/>
              </a:solidFill>
              <a:ln>
                <a:noFill/>
              </a:ln>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58" name="Freeform 48"/>
              <p:cNvSpPr>
                <a:spLocks noEditPoints="1"/>
              </p:cNvSpPr>
              <p:nvPr/>
            </p:nvSpPr>
            <p:spPr bwMode="auto">
              <a:xfrm>
                <a:off x="9419264" y="2251030"/>
                <a:ext cx="368657" cy="492265"/>
              </a:xfrm>
              <a:custGeom>
                <a:gdLst>
                  <a:gd name="T0" fmla="*/ 87 w 144"/>
                  <a:gd name="T1" fmla="*/ 86 h 192"/>
                  <a:gd name="T2" fmla="*/ 126 w 144"/>
                  <a:gd name="T3" fmla="*/ 119 h 192"/>
                  <a:gd name="T4" fmla="*/ 128 w 144"/>
                  <a:gd name="T5" fmla="*/ 143 h 192"/>
                  <a:gd name="T6" fmla="*/ 127 w 144"/>
                  <a:gd name="T7" fmla="*/ 145 h 192"/>
                  <a:gd name="T8" fmla="*/ 104 w 144"/>
                  <a:gd name="T9" fmla="*/ 169 h 192"/>
                  <a:gd name="T10" fmla="*/ 65 w 144"/>
                  <a:gd name="T11" fmla="*/ 171 h 192"/>
                  <a:gd name="T12" fmla="*/ 61 w 144"/>
                  <a:gd name="T13" fmla="*/ 186 h 192"/>
                  <a:gd name="T14" fmla="*/ 51 w 144"/>
                  <a:gd name="T15" fmla="*/ 191 h 192"/>
                  <a:gd name="T16" fmla="*/ 45 w 144"/>
                  <a:gd name="T17" fmla="*/ 182 h 192"/>
                  <a:gd name="T18" fmla="*/ 48 w 144"/>
                  <a:gd name="T19" fmla="*/ 167 h 192"/>
                  <a:gd name="T20" fmla="*/ 12 w 144"/>
                  <a:gd name="T21" fmla="*/ 143 h 192"/>
                  <a:gd name="T22" fmla="*/ 2 w 144"/>
                  <a:gd name="T23" fmla="*/ 113 h 192"/>
                  <a:gd name="T24" fmla="*/ 17 w 144"/>
                  <a:gd name="T25" fmla="*/ 106 h 192"/>
                  <a:gd name="T26" fmla="*/ 27 w 144"/>
                  <a:gd name="T27" fmla="*/ 118 h 192"/>
                  <a:gd name="T28" fmla="*/ 53 w 144"/>
                  <a:gd name="T29" fmla="*/ 150 h 192"/>
                  <a:gd name="T30" fmla="*/ 66 w 144"/>
                  <a:gd name="T31" fmla="*/ 99 h 192"/>
                  <a:gd name="T32" fmla="*/ 28 w 144"/>
                  <a:gd name="T33" fmla="*/ 47 h 192"/>
                  <a:gd name="T34" fmla="*/ 86 w 144"/>
                  <a:gd name="T35" fmla="*/ 20 h 192"/>
                  <a:gd name="T36" fmla="*/ 90 w 144"/>
                  <a:gd name="T37" fmla="*/ 6 h 192"/>
                  <a:gd name="T38" fmla="*/ 100 w 144"/>
                  <a:gd name="T39" fmla="*/ 1 h 192"/>
                  <a:gd name="T40" fmla="*/ 106 w 144"/>
                  <a:gd name="T41" fmla="*/ 10 h 192"/>
                  <a:gd name="T42" fmla="*/ 102 w 144"/>
                  <a:gd name="T43" fmla="*/ 25 h 192"/>
                  <a:gd name="T44" fmla="*/ 143 w 144"/>
                  <a:gd name="T45" fmla="*/ 71 h 192"/>
                  <a:gd name="T46" fmla="*/ 129 w 144"/>
                  <a:gd name="T47" fmla="*/ 77 h 192"/>
                  <a:gd name="T48" fmla="*/ 120 w 144"/>
                  <a:gd name="T49" fmla="*/ 68 h 192"/>
                  <a:gd name="T50" fmla="*/ 98 w 144"/>
                  <a:gd name="T51" fmla="*/ 41 h 192"/>
                  <a:gd name="T52" fmla="*/ 87 w 144"/>
                  <a:gd name="T53" fmla="*/ 86 h 192"/>
                  <a:gd name="T54" fmla="*/ 82 w 144"/>
                  <a:gd name="T55" fmla="*/ 37 h 192"/>
                  <a:gd name="T56" fmla="*/ 53 w 144"/>
                  <a:gd name="T57" fmla="*/ 51 h 192"/>
                  <a:gd name="T58" fmla="*/ 72 w 144"/>
                  <a:gd name="T59" fmla="*/ 78 h 192"/>
                  <a:gd name="T60" fmla="*/ 82 w 144"/>
                  <a:gd name="T61" fmla="*/ 37 h 192"/>
                  <a:gd name="T62" fmla="*/ 69 w 144"/>
                  <a:gd name="T63" fmla="*/ 154 h 192"/>
                  <a:gd name="T64" fmla="*/ 103 w 144"/>
                  <a:gd name="T65" fmla="*/ 139 h 192"/>
                  <a:gd name="T66" fmla="*/ 81 w 144"/>
                  <a:gd name="T67" fmla="*/ 108 h 192"/>
                  <a:gd name="T68" fmla="*/ 69 w 144"/>
                  <a:gd name="T69" fmla="*/ 154 h 19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4" h="192">
                    <a:moveTo>
                      <a:pt x="87" y="86"/>
                    </a:moveTo>
                    <a:cubicBezTo>
                      <a:pt x="109" y="99"/>
                      <a:pt x="120" y="107"/>
                      <a:pt x="126" y="119"/>
                    </a:cubicBezTo>
                    <a:cubicBezTo>
                      <a:pt x="129" y="126"/>
                      <a:pt x="130" y="135"/>
                      <a:pt x="128" y="143"/>
                    </a:cubicBezTo>
                    <a:cubicBezTo>
                      <a:pt x="127" y="145"/>
                      <a:pt x="127" y="145"/>
                      <a:pt x="127" y="145"/>
                    </a:cubicBezTo>
                    <a:cubicBezTo>
                      <a:pt x="125" y="154"/>
                      <a:pt x="119" y="164"/>
                      <a:pt x="104" y="169"/>
                    </a:cubicBezTo>
                    <a:cubicBezTo>
                      <a:pt x="88" y="175"/>
                      <a:pt x="73" y="173"/>
                      <a:pt x="65" y="171"/>
                    </a:cubicBezTo>
                    <a:cubicBezTo>
                      <a:pt x="61" y="186"/>
                      <a:pt x="61" y="186"/>
                      <a:pt x="61" y="186"/>
                    </a:cubicBezTo>
                    <a:cubicBezTo>
                      <a:pt x="60" y="188"/>
                      <a:pt x="59" y="192"/>
                      <a:pt x="51" y="191"/>
                    </a:cubicBezTo>
                    <a:cubicBezTo>
                      <a:pt x="44" y="189"/>
                      <a:pt x="44" y="184"/>
                      <a:pt x="45" y="182"/>
                    </a:cubicBezTo>
                    <a:cubicBezTo>
                      <a:pt x="48" y="167"/>
                      <a:pt x="48" y="167"/>
                      <a:pt x="48" y="167"/>
                    </a:cubicBezTo>
                    <a:cubicBezTo>
                      <a:pt x="41" y="165"/>
                      <a:pt x="24" y="159"/>
                      <a:pt x="12" y="143"/>
                    </a:cubicBezTo>
                    <a:cubicBezTo>
                      <a:pt x="4" y="132"/>
                      <a:pt x="0" y="119"/>
                      <a:pt x="2" y="113"/>
                    </a:cubicBezTo>
                    <a:cubicBezTo>
                      <a:pt x="4" y="107"/>
                      <a:pt x="11" y="105"/>
                      <a:pt x="17" y="106"/>
                    </a:cubicBezTo>
                    <a:cubicBezTo>
                      <a:pt x="25" y="108"/>
                      <a:pt x="26" y="114"/>
                      <a:pt x="27" y="118"/>
                    </a:cubicBezTo>
                    <a:cubicBezTo>
                      <a:pt x="28" y="127"/>
                      <a:pt x="31" y="142"/>
                      <a:pt x="53" y="150"/>
                    </a:cubicBezTo>
                    <a:cubicBezTo>
                      <a:pt x="66" y="99"/>
                      <a:pt x="66" y="99"/>
                      <a:pt x="66" y="99"/>
                    </a:cubicBezTo>
                    <a:cubicBezTo>
                      <a:pt x="46" y="88"/>
                      <a:pt x="21" y="73"/>
                      <a:pt x="28" y="47"/>
                    </a:cubicBezTo>
                    <a:cubicBezTo>
                      <a:pt x="33" y="24"/>
                      <a:pt x="57" y="15"/>
                      <a:pt x="86" y="20"/>
                    </a:cubicBezTo>
                    <a:cubicBezTo>
                      <a:pt x="90" y="6"/>
                      <a:pt x="90" y="6"/>
                      <a:pt x="90" y="6"/>
                    </a:cubicBezTo>
                    <a:cubicBezTo>
                      <a:pt x="91" y="4"/>
                      <a:pt x="93" y="0"/>
                      <a:pt x="100" y="1"/>
                    </a:cubicBezTo>
                    <a:cubicBezTo>
                      <a:pt x="107" y="3"/>
                      <a:pt x="106" y="8"/>
                      <a:pt x="106" y="10"/>
                    </a:cubicBezTo>
                    <a:cubicBezTo>
                      <a:pt x="102" y="25"/>
                      <a:pt x="102" y="25"/>
                      <a:pt x="102" y="25"/>
                    </a:cubicBezTo>
                    <a:cubicBezTo>
                      <a:pt x="142" y="37"/>
                      <a:pt x="144" y="67"/>
                      <a:pt x="143" y="71"/>
                    </a:cubicBezTo>
                    <a:cubicBezTo>
                      <a:pt x="141" y="77"/>
                      <a:pt x="135" y="79"/>
                      <a:pt x="129" y="77"/>
                    </a:cubicBezTo>
                    <a:cubicBezTo>
                      <a:pt x="122" y="75"/>
                      <a:pt x="120" y="71"/>
                      <a:pt x="120" y="68"/>
                    </a:cubicBezTo>
                    <a:cubicBezTo>
                      <a:pt x="118" y="60"/>
                      <a:pt x="116" y="49"/>
                      <a:pt x="98" y="41"/>
                    </a:cubicBezTo>
                    <a:lnTo>
                      <a:pt x="87" y="86"/>
                    </a:lnTo>
                    <a:close/>
                    <a:moveTo>
                      <a:pt x="82" y="37"/>
                    </a:moveTo>
                    <a:cubicBezTo>
                      <a:pt x="63" y="34"/>
                      <a:pt x="55" y="44"/>
                      <a:pt x="53" y="51"/>
                    </a:cubicBezTo>
                    <a:cubicBezTo>
                      <a:pt x="50" y="64"/>
                      <a:pt x="60" y="70"/>
                      <a:pt x="72" y="78"/>
                    </a:cubicBezTo>
                    <a:lnTo>
                      <a:pt x="82" y="37"/>
                    </a:lnTo>
                    <a:close/>
                    <a:moveTo>
                      <a:pt x="69" y="154"/>
                    </a:moveTo>
                    <a:cubicBezTo>
                      <a:pt x="75" y="155"/>
                      <a:pt x="98" y="157"/>
                      <a:pt x="103" y="139"/>
                    </a:cubicBezTo>
                    <a:cubicBezTo>
                      <a:pt x="106" y="125"/>
                      <a:pt x="95" y="116"/>
                      <a:pt x="81" y="108"/>
                    </a:cubicBezTo>
                    <a:lnTo>
                      <a:pt x="69" y="15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grpSp>
        <p:grpSp>
          <p:nvGrpSpPr>
            <p:cNvPr id="60" name="Group 59"/>
            <p:cNvGrpSpPr/>
            <p:nvPr/>
          </p:nvGrpSpPr>
          <p:grpSpPr>
            <a:xfrm>
              <a:off x="8020490" y="4111471"/>
              <a:ext cx="612934" cy="675661"/>
              <a:chOff x="9233851" y="2123085"/>
              <a:chExt cx="741650" cy="817550"/>
            </a:xfrm>
          </p:grpSpPr>
          <p:sp>
            <p:nvSpPr>
              <p:cNvPr id="61" name="Freeform 16"/>
              <p:cNvSpPr/>
              <p:nvPr/>
            </p:nvSpPr>
            <p:spPr bwMode="auto">
              <a:xfrm>
                <a:off x="9233851" y="2123085"/>
                <a:ext cx="741650" cy="817550"/>
              </a:xfrm>
              <a:custGeom>
                <a:gdLst>
                  <a:gd name="T0" fmla="*/ 258 w 289"/>
                  <a:gd name="T1" fmla="*/ 200 h 319"/>
                  <a:gd name="T2" fmla="*/ 201 w 289"/>
                  <a:gd name="T3" fmla="*/ 31 h 319"/>
                  <a:gd name="T4" fmla="*/ 31 w 289"/>
                  <a:gd name="T5" fmla="*/ 87 h 319"/>
                  <a:gd name="T6" fmla="*/ 89 w 289"/>
                  <a:gd name="T7" fmla="*/ 256 h 319"/>
                  <a:gd name="T8" fmla="*/ 96 w 289"/>
                  <a:gd name="T9" fmla="*/ 259 h 319"/>
                  <a:gd name="T10" fmla="*/ 119 w 289"/>
                  <a:gd name="T11" fmla="*/ 319 h 319"/>
                  <a:gd name="T12" fmla="*/ 151 w 289"/>
                  <a:gd name="T13" fmla="*/ 269 h 319"/>
                  <a:gd name="T14" fmla="*/ 258 w 289"/>
                  <a:gd name="T15" fmla="*/ 200 h 319"/>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9" h="319">
                    <a:moveTo>
                      <a:pt x="258" y="200"/>
                    </a:moveTo>
                    <a:cubicBezTo>
                      <a:pt x="289" y="138"/>
                      <a:pt x="264" y="62"/>
                      <a:pt x="201" y="31"/>
                    </a:cubicBezTo>
                    <a:cubicBezTo>
                      <a:pt x="138" y="0"/>
                      <a:pt x="62" y="25"/>
                      <a:pt x="31" y="87"/>
                    </a:cubicBezTo>
                    <a:cubicBezTo>
                      <a:pt x="0" y="149"/>
                      <a:pt x="26" y="224"/>
                      <a:pt x="89" y="256"/>
                    </a:cubicBezTo>
                    <a:cubicBezTo>
                      <a:pt x="91" y="257"/>
                      <a:pt x="94" y="258"/>
                      <a:pt x="96" y="259"/>
                    </a:cubicBezTo>
                    <a:cubicBezTo>
                      <a:pt x="119" y="319"/>
                      <a:pt x="119" y="319"/>
                      <a:pt x="119" y="319"/>
                    </a:cubicBezTo>
                    <a:cubicBezTo>
                      <a:pt x="151" y="269"/>
                      <a:pt x="151" y="269"/>
                      <a:pt x="151" y="269"/>
                    </a:cubicBezTo>
                    <a:cubicBezTo>
                      <a:pt x="196" y="267"/>
                      <a:pt x="237" y="242"/>
                      <a:pt x="258" y="200"/>
                    </a:cubicBezTo>
                    <a:close/>
                  </a:path>
                </a:pathLst>
              </a:custGeom>
              <a:solidFill>
                <a:schemeClr val="accent2"/>
              </a:solidFill>
              <a:ln>
                <a:noFill/>
              </a:ln>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62" name="Freeform 48"/>
              <p:cNvSpPr>
                <a:spLocks noEditPoints="1"/>
              </p:cNvSpPr>
              <p:nvPr/>
            </p:nvSpPr>
            <p:spPr bwMode="auto">
              <a:xfrm>
                <a:off x="9419264" y="2251030"/>
                <a:ext cx="368657" cy="492265"/>
              </a:xfrm>
              <a:custGeom>
                <a:gdLst>
                  <a:gd name="T0" fmla="*/ 87 w 144"/>
                  <a:gd name="T1" fmla="*/ 86 h 192"/>
                  <a:gd name="T2" fmla="*/ 126 w 144"/>
                  <a:gd name="T3" fmla="*/ 119 h 192"/>
                  <a:gd name="T4" fmla="*/ 128 w 144"/>
                  <a:gd name="T5" fmla="*/ 143 h 192"/>
                  <a:gd name="T6" fmla="*/ 127 w 144"/>
                  <a:gd name="T7" fmla="*/ 145 h 192"/>
                  <a:gd name="T8" fmla="*/ 104 w 144"/>
                  <a:gd name="T9" fmla="*/ 169 h 192"/>
                  <a:gd name="T10" fmla="*/ 65 w 144"/>
                  <a:gd name="T11" fmla="*/ 171 h 192"/>
                  <a:gd name="T12" fmla="*/ 61 w 144"/>
                  <a:gd name="T13" fmla="*/ 186 h 192"/>
                  <a:gd name="T14" fmla="*/ 51 w 144"/>
                  <a:gd name="T15" fmla="*/ 191 h 192"/>
                  <a:gd name="T16" fmla="*/ 45 w 144"/>
                  <a:gd name="T17" fmla="*/ 182 h 192"/>
                  <a:gd name="T18" fmla="*/ 48 w 144"/>
                  <a:gd name="T19" fmla="*/ 167 h 192"/>
                  <a:gd name="T20" fmla="*/ 12 w 144"/>
                  <a:gd name="T21" fmla="*/ 143 h 192"/>
                  <a:gd name="T22" fmla="*/ 2 w 144"/>
                  <a:gd name="T23" fmla="*/ 113 h 192"/>
                  <a:gd name="T24" fmla="*/ 17 w 144"/>
                  <a:gd name="T25" fmla="*/ 106 h 192"/>
                  <a:gd name="T26" fmla="*/ 27 w 144"/>
                  <a:gd name="T27" fmla="*/ 118 h 192"/>
                  <a:gd name="T28" fmla="*/ 53 w 144"/>
                  <a:gd name="T29" fmla="*/ 150 h 192"/>
                  <a:gd name="T30" fmla="*/ 66 w 144"/>
                  <a:gd name="T31" fmla="*/ 99 h 192"/>
                  <a:gd name="T32" fmla="*/ 28 w 144"/>
                  <a:gd name="T33" fmla="*/ 47 h 192"/>
                  <a:gd name="T34" fmla="*/ 86 w 144"/>
                  <a:gd name="T35" fmla="*/ 20 h 192"/>
                  <a:gd name="T36" fmla="*/ 90 w 144"/>
                  <a:gd name="T37" fmla="*/ 6 h 192"/>
                  <a:gd name="T38" fmla="*/ 100 w 144"/>
                  <a:gd name="T39" fmla="*/ 1 h 192"/>
                  <a:gd name="T40" fmla="*/ 106 w 144"/>
                  <a:gd name="T41" fmla="*/ 10 h 192"/>
                  <a:gd name="T42" fmla="*/ 102 w 144"/>
                  <a:gd name="T43" fmla="*/ 25 h 192"/>
                  <a:gd name="T44" fmla="*/ 143 w 144"/>
                  <a:gd name="T45" fmla="*/ 71 h 192"/>
                  <a:gd name="T46" fmla="*/ 129 w 144"/>
                  <a:gd name="T47" fmla="*/ 77 h 192"/>
                  <a:gd name="T48" fmla="*/ 120 w 144"/>
                  <a:gd name="T49" fmla="*/ 68 h 192"/>
                  <a:gd name="T50" fmla="*/ 98 w 144"/>
                  <a:gd name="T51" fmla="*/ 41 h 192"/>
                  <a:gd name="T52" fmla="*/ 87 w 144"/>
                  <a:gd name="T53" fmla="*/ 86 h 192"/>
                  <a:gd name="T54" fmla="*/ 82 w 144"/>
                  <a:gd name="T55" fmla="*/ 37 h 192"/>
                  <a:gd name="T56" fmla="*/ 53 w 144"/>
                  <a:gd name="T57" fmla="*/ 51 h 192"/>
                  <a:gd name="T58" fmla="*/ 72 w 144"/>
                  <a:gd name="T59" fmla="*/ 78 h 192"/>
                  <a:gd name="T60" fmla="*/ 82 w 144"/>
                  <a:gd name="T61" fmla="*/ 37 h 192"/>
                  <a:gd name="T62" fmla="*/ 69 w 144"/>
                  <a:gd name="T63" fmla="*/ 154 h 192"/>
                  <a:gd name="T64" fmla="*/ 103 w 144"/>
                  <a:gd name="T65" fmla="*/ 139 h 192"/>
                  <a:gd name="T66" fmla="*/ 81 w 144"/>
                  <a:gd name="T67" fmla="*/ 108 h 192"/>
                  <a:gd name="T68" fmla="*/ 69 w 144"/>
                  <a:gd name="T69" fmla="*/ 154 h 19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4" h="192">
                    <a:moveTo>
                      <a:pt x="87" y="86"/>
                    </a:moveTo>
                    <a:cubicBezTo>
                      <a:pt x="109" y="99"/>
                      <a:pt x="120" y="107"/>
                      <a:pt x="126" y="119"/>
                    </a:cubicBezTo>
                    <a:cubicBezTo>
                      <a:pt x="129" y="126"/>
                      <a:pt x="130" y="135"/>
                      <a:pt x="128" y="143"/>
                    </a:cubicBezTo>
                    <a:cubicBezTo>
                      <a:pt x="127" y="145"/>
                      <a:pt x="127" y="145"/>
                      <a:pt x="127" y="145"/>
                    </a:cubicBezTo>
                    <a:cubicBezTo>
                      <a:pt x="125" y="154"/>
                      <a:pt x="119" y="164"/>
                      <a:pt x="104" y="169"/>
                    </a:cubicBezTo>
                    <a:cubicBezTo>
                      <a:pt x="88" y="175"/>
                      <a:pt x="73" y="173"/>
                      <a:pt x="65" y="171"/>
                    </a:cubicBezTo>
                    <a:cubicBezTo>
                      <a:pt x="61" y="186"/>
                      <a:pt x="61" y="186"/>
                      <a:pt x="61" y="186"/>
                    </a:cubicBezTo>
                    <a:cubicBezTo>
                      <a:pt x="60" y="188"/>
                      <a:pt x="59" y="192"/>
                      <a:pt x="51" y="191"/>
                    </a:cubicBezTo>
                    <a:cubicBezTo>
                      <a:pt x="44" y="189"/>
                      <a:pt x="44" y="184"/>
                      <a:pt x="45" y="182"/>
                    </a:cubicBezTo>
                    <a:cubicBezTo>
                      <a:pt x="48" y="167"/>
                      <a:pt x="48" y="167"/>
                      <a:pt x="48" y="167"/>
                    </a:cubicBezTo>
                    <a:cubicBezTo>
                      <a:pt x="41" y="165"/>
                      <a:pt x="24" y="159"/>
                      <a:pt x="12" y="143"/>
                    </a:cubicBezTo>
                    <a:cubicBezTo>
                      <a:pt x="4" y="132"/>
                      <a:pt x="0" y="119"/>
                      <a:pt x="2" y="113"/>
                    </a:cubicBezTo>
                    <a:cubicBezTo>
                      <a:pt x="4" y="107"/>
                      <a:pt x="11" y="105"/>
                      <a:pt x="17" y="106"/>
                    </a:cubicBezTo>
                    <a:cubicBezTo>
                      <a:pt x="25" y="108"/>
                      <a:pt x="26" y="114"/>
                      <a:pt x="27" y="118"/>
                    </a:cubicBezTo>
                    <a:cubicBezTo>
                      <a:pt x="28" y="127"/>
                      <a:pt x="31" y="142"/>
                      <a:pt x="53" y="150"/>
                    </a:cubicBezTo>
                    <a:cubicBezTo>
                      <a:pt x="66" y="99"/>
                      <a:pt x="66" y="99"/>
                      <a:pt x="66" y="99"/>
                    </a:cubicBezTo>
                    <a:cubicBezTo>
                      <a:pt x="46" y="88"/>
                      <a:pt x="21" y="73"/>
                      <a:pt x="28" y="47"/>
                    </a:cubicBezTo>
                    <a:cubicBezTo>
                      <a:pt x="33" y="24"/>
                      <a:pt x="57" y="15"/>
                      <a:pt x="86" y="20"/>
                    </a:cubicBezTo>
                    <a:cubicBezTo>
                      <a:pt x="90" y="6"/>
                      <a:pt x="90" y="6"/>
                      <a:pt x="90" y="6"/>
                    </a:cubicBezTo>
                    <a:cubicBezTo>
                      <a:pt x="91" y="4"/>
                      <a:pt x="93" y="0"/>
                      <a:pt x="100" y="1"/>
                    </a:cubicBezTo>
                    <a:cubicBezTo>
                      <a:pt x="107" y="3"/>
                      <a:pt x="106" y="8"/>
                      <a:pt x="106" y="10"/>
                    </a:cubicBezTo>
                    <a:cubicBezTo>
                      <a:pt x="102" y="25"/>
                      <a:pt x="102" y="25"/>
                      <a:pt x="102" y="25"/>
                    </a:cubicBezTo>
                    <a:cubicBezTo>
                      <a:pt x="142" y="37"/>
                      <a:pt x="144" y="67"/>
                      <a:pt x="143" y="71"/>
                    </a:cubicBezTo>
                    <a:cubicBezTo>
                      <a:pt x="141" y="77"/>
                      <a:pt x="135" y="79"/>
                      <a:pt x="129" y="77"/>
                    </a:cubicBezTo>
                    <a:cubicBezTo>
                      <a:pt x="122" y="75"/>
                      <a:pt x="120" y="71"/>
                      <a:pt x="120" y="68"/>
                    </a:cubicBezTo>
                    <a:cubicBezTo>
                      <a:pt x="118" y="60"/>
                      <a:pt x="116" y="49"/>
                      <a:pt x="98" y="41"/>
                    </a:cubicBezTo>
                    <a:lnTo>
                      <a:pt x="87" y="86"/>
                    </a:lnTo>
                    <a:close/>
                    <a:moveTo>
                      <a:pt x="82" y="37"/>
                    </a:moveTo>
                    <a:cubicBezTo>
                      <a:pt x="63" y="34"/>
                      <a:pt x="55" y="44"/>
                      <a:pt x="53" y="51"/>
                    </a:cubicBezTo>
                    <a:cubicBezTo>
                      <a:pt x="50" y="64"/>
                      <a:pt x="60" y="70"/>
                      <a:pt x="72" y="78"/>
                    </a:cubicBezTo>
                    <a:lnTo>
                      <a:pt x="82" y="37"/>
                    </a:lnTo>
                    <a:close/>
                    <a:moveTo>
                      <a:pt x="69" y="154"/>
                    </a:moveTo>
                    <a:cubicBezTo>
                      <a:pt x="75" y="155"/>
                      <a:pt x="98" y="157"/>
                      <a:pt x="103" y="139"/>
                    </a:cubicBezTo>
                    <a:cubicBezTo>
                      <a:pt x="106" y="125"/>
                      <a:pt x="95" y="116"/>
                      <a:pt x="81" y="108"/>
                    </a:cubicBezTo>
                    <a:lnTo>
                      <a:pt x="69" y="15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72" tIns="34286" rIns="68572" bIns="34286" numCol="1" anchor="t" anchorCtr="0" compatLnSpc="1"/>
              <a:lstStyle/>
              <a:p>
                <a:pPr algn="just">
                  <a:lnSpc>
                    <a:spcPct val="120000"/>
                  </a:lnSpc>
                </a:pPr>
                <a:endParaRPr lang="en-GB" sz="675">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grpSp>
      </p:grpSp>
      <p:sp>
        <p:nvSpPr>
          <p:cNvPr id="63" name="TextBox 62"/>
          <p:cNvSpPr txBox="1"/>
          <p:nvPr/>
        </p:nvSpPr>
        <p:spPr>
          <a:xfrm>
            <a:off x="1183836" y="1747205"/>
            <a:ext cx="1071880" cy="275590"/>
          </a:xfrm>
          <a:prstGeom prst="rect">
            <a:avLst/>
          </a:prstGeom>
          <a:noFill/>
        </p:spPr>
        <p:txBody>
          <a:bodyPr wrap="none" rtlCol="0">
            <a:spAutoFit/>
          </a:bodyPr>
          <a:lstStyle/>
          <a:p>
            <a:pPr>
              <a:lnSpc>
                <a:spcPct val="120000"/>
              </a:lnSpc>
            </a:pPr>
            <a:r>
              <a:rPr lang="zh-CN" altLang="en-US" sz="995">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rPr>
              <a:t>请替换文字内容</a:t>
            </a:r>
            <a:endParaRPr lang="zh-CN" altLang="en-US" sz="995">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65" name="Rectangle 64"/>
          <p:cNvSpPr/>
          <p:nvPr/>
        </p:nvSpPr>
        <p:spPr>
          <a:xfrm>
            <a:off x="1180334" y="1935330"/>
            <a:ext cx="3374057" cy="301625"/>
          </a:xfrm>
          <a:prstGeom prst="rect">
            <a:avLst/>
          </a:prstGeom>
        </p:spPr>
        <p:txBody>
          <a:bodyPr wrap="square">
            <a:spAutoFit/>
          </a:bodyPr>
          <a:lstStyle/>
          <a:p>
            <a:pPr>
              <a:lnSpc>
                <a:spcPct val="120000"/>
              </a:lnSpc>
            </a:pPr>
            <a:r>
              <a:rPr lang="en-US" altLang="zh-CN" sz="57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rPr>
              <a:t>Please replace text, click add relevant headline, modify the text content, also can copy your content to this directly.</a:t>
            </a:r>
            <a:endParaRPr lang="en-US" altLang="zh-CN" sz="57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66" name="Donut 65"/>
          <p:cNvSpPr/>
          <p:nvPr/>
        </p:nvSpPr>
        <p:spPr>
          <a:xfrm>
            <a:off x="1242946" y="2740862"/>
            <a:ext cx="515196" cy="515196"/>
          </a:xfrm>
          <a:prstGeom prst="donut">
            <a:avLst>
              <a:gd name="adj" fmla="val 680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675">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67" name="Freeform 66"/>
          <p:cNvSpPr>
            <a:spLocks noEditPoints="1"/>
          </p:cNvSpPr>
          <p:nvPr/>
        </p:nvSpPr>
        <p:spPr bwMode="auto">
          <a:xfrm>
            <a:off x="1389262" y="2881265"/>
            <a:ext cx="222562" cy="234390"/>
          </a:xfrm>
          <a:custGeom>
            <a:gdLst>
              <a:gd name="T0" fmla="*/ 20 w 96"/>
              <a:gd name="T1" fmla="*/ 86 h 101"/>
              <a:gd name="T2" fmla="*/ 7 w 96"/>
              <a:gd name="T3" fmla="*/ 58 h 101"/>
              <a:gd name="T4" fmla="*/ 18 w 96"/>
              <a:gd name="T5" fmla="*/ 29 h 101"/>
              <a:gd name="T6" fmla="*/ 42 w 96"/>
              <a:gd name="T7" fmla="*/ 17 h 101"/>
              <a:gd name="T8" fmla="*/ 41 w 96"/>
              <a:gd name="T9" fmla="*/ 9 h 101"/>
              <a:gd name="T10" fmla="*/ 36 w 96"/>
              <a:gd name="T11" fmla="*/ 10 h 101"/>
              <a:gd name="T12" fmla="*/ 35 w 96"/>
              <a:gd name="T13" fmla="*/ 5 h 101"/>
              <a:gd name="T14" fmla="*/ 48 w 96"/>
              <a:gd name="T15" fmla="*/ 3 h 101"/>
              <a:gd name="T16" fmla="*/ 49 w 96"/>
              <a:gd name="T17" fmla="*/ 8 h 101"/>
              <a:gd name="T18" fmla="*/ 44 w 96"/>
              <a:gd name="T19" fmla="*/ 9 h 101"/>
              <a:gd name="T20" fmla="*/ 46 w 96"/>
              <a:gd name="T21" fmla="*/ 16 h 101"/>
              <a:gd name="T22" fmla="*/ 74 w 96"/>
              <a:gd name="T23" fmla="*/ 27 h 101"/>
              <a:gd name="T24" fmla="*/ 87 w 96"/>
              <a:gd name="T25" fmla="*/ 54 h 101"/>
              <a:gd name="T26" fmla="*/ 77 w 96"/>
              <a:gd name="T27" fmla="*/ 83 h 101"/>
              <a:gd name="T28" fmla="*/ 75 w 96"/>
              <a:gd name="T29" fmla="*/ 85 h 101"/>
              <a:gd name="T30" fmla="*/ 79 w 96"/>
              <a:gd name="T31" fmla="*/ 101 h 101"/>
              <a:gd name="T32" fmla="*/ 74 w 96"/>
              <a:gd name="T33" fmla="*/ 101 h 101"/>
              <a:gd name="T34" fmla="*/ 63 w 96"/>
              <a:gd name="T35" fmla="*/ 93 h 101"/>
              <a:gd name="T36" fmla="*/ 49 w 96"/>
              <a:gd name="T37" fmla="*/ 96 h 101"/>
              <a:gd name="T38" fmla="*/ 32 w 96"/>
              <a:gd name="T39" fmla="*/ 93 h 101"/>
              <a:gd name="T40" fmla="*/ 22 w 96"/>
              <a:gd name="T41" fmla="*/ 101 h 101"/>
              <a:gd name="T42" fmla="*/ 17 w 96"/>
              <a:gd name="T43" fmla="*/ 101 h 101"/>
              <a:gd name="T44" fmla="*/ 21 w 96"/>
              <a:gd name="T45" fmla="*/ 86 h 101"/>
              <a:gd name="T46" fmla="*/ 20 w 96"/>
              <a:gd name="T47" fmla="*/ 86 h 101"/>
              <a:gd name="T48" fmla="*/ 82 w 96"/>
              <a:gd name="T49" fmla="*/ 6 h 101"/>
              <a:gd name="T50" fmla="*/ 60 w 96"/>
              <a:gd name="T51" fmla="*/ 11 h 101"/>
              <a:gd name="T52" fmla="*/ 92 w 96"/>
              <a:gd name="T53" fmla="*/ 31 h 101"/>
              <a:gd name="T54" fmla="*/ 88 w 96"/>
              <a:gd name="T55" fmla="*/ 9 h 101"/>
              <a:gd name="T56" fmla="*/ 92 w 96"/>
              <a:gd name="T57" fmla="*/ 3 h 101"/>
              <a:gd name="T58" fmla="*/ 86 w 96"/>
              <a:gd name="T59" fmla="*/ 0 h 101"/>
              <a:gd name="T60" fmla="*/ 82 w 96"/>
              <a:gd name="T61" fmla="*/ 6 h 101"/>
              <a:gd name="T62" fmla="*/ 14 w 96"/>
              <a:gd name="T63" fmla="*/ 6 h 101"/>
              <a:gd name="T64" fmla="*/ 10 w 96"/>
              <a:gd name="T65" fmla="*/ 0 h 101"/>
              <a:gd name="T66" fmla="*/ 4 w 96"/>
              <a:gd name="T67" fmla="*/ 3 h 101"/>
              <a:gd name="T68" fmla="*/ 8 w 96"/>
              <a:gd name="T69" fmla="*/ 9 h 101"/>
              <a:gd name="T70" fmla="*/ 4 w 96"/>
              <a:gd name="T71" fmla="*/ 31 h 101"/>
              <a:gd name="T72" fmla="*/ 36 w 96"/>
              <a:gd name="T73" fmla="*/ 11 h 101"/>
              <a:gd name="T74" fmla="*/ 14 w 96"/>
              <a:gd name="T75" fmla="*/ 6 h 101"/>
              <a:gd name="T76" fmla="*/ 43 w 96"/>
              <a:gd name="T77" fmla="*/ 54 h 101"/>
              <a:gd name="T78" fmla="*/ 42 w 96"/>
              <a:gd name="T79" fmla="*/ 56 h 101"/>
              <a:gd name="T80" fmla="*/ 22 w 96"/>
              <a:gd name="T81" fmla="*/ 61 h 101"/>
              <a:gd name="T82" fmla="*/ 22 w 96"/>
              <a:gd name="T83" fmla="*/ 64 h 101"/>
              <a:gd name="T84" fmla="*/ 43 w 96"/>
              <a:gd name="T85" fmla="*/ 59 h 101"/>
              <a:gd name="T86" fmla="*/ 46 w 96"/>
              <a:gd name="T87" fmla="*/ 61 h 101"/>
              <a:gd name="T88" fmla="*/ 54 w 96"/>
              <a:gd name="T89" fmla="*/ 58 h 101"/>
              <a:gd name="T90" fmla="*/ 50 w 96"/>
              <a:gd name="T91" fmla="*/ 50 h 101"/>
              <a:gd name="T92" fmla="*/ 49 w 96"/>
              <a:gd name="T93" fmla="*/ 50 h 101"/>
              <a:gd name="T94" fmla="*/ 41 w 96"/>
              <a:gd name="T95" fmla="*/ 37 h 101"/>
              <a:gd name="T96" fmla="*/ 38 w 96"/>
              <a:gd name="T97" fmla="*/ 39 h 101"/>
              <a:gd name="T98" fmla="*/ 44 w 96"/>
              <a:gd name="T99" fmla="*/ 52 h 101"/>
              <a:gd name="T100" fmla="*/ 43 w 96"/>
              <a:gd name="T101" fmla="*/ 54 h 101"/>
              <a:gd name="T102" fmla="*/ 18 w 96"/>
              <a:gd name="T103" fmla="*/ 58 h 101"/>
              <a:gd name="T104" fmla="*/ 28 w 96"/>
              <a:gd name="T105" fmla="*/ 78 h 101"/>
              <a:gd name="T106" fmla="*/ 49 w 96"/>
              <a:gd name="T107" fmla="*/ 85 h 101"/>
              <a:gd name="T108" fmla="*/ 69 w 96"/>
              <a:gd name="T109" fmla="*/ 76 h 101"/>
              <a:gd name="T110" fmla="*/ 76 w 96"/>
              <a:gd name="T111" fmla="*/ 55 h 101"/>
              <a:gd name="T112" fmla="*/ 67 w 96"/>
              <a:gd name="T113" fmla="*/ 35 h 101"/>
              <a:gd name="T114" fmla="*/ 46 w 96"/>
              <a:gd name="T115" fmla="*/ 27 h 101"/>
              <a:gd name="T116" fmla="*/ 26 w 96"/>
              <a:gd name="T117" fmla="*/ 37 h 101"/>
              <a:gd name="T118" fmla="*/ 18 w 96"/>
              <a:gd name="T119" fmla="*/ 58 h 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6" h="100">
                <a:moveTo>
                  <a:pt x="20" y="86"/>
                </a:moveTo>
                <a:cubicBezTo>
                  <a:pt x="12" y="78"/>
                  <a:pt x="8" y="68"/>
                  <a:pt x="7" y="58"/>
                </a:cubicBezTo>
                <a:cubicBezTo>
                  <a:pt x="7" y="48"/>
                  <a:pt x="10" y="38"/>
                  <a:pt x="18" y="29"/>
                </a:cubicBezTo>
                <a:cubicBezTo>
                  <a:pt x="24" y="22"/>
                  <a:pt x="33" y="18"/>
                  <a:pt x="42" y="17"/>
                </a:cubicBezTo>
                <a:cubicBezTo>
                  <a:pt x="41" y="9"/>
                  <a:pt x="41" y="9"/>
                  <a:pt x="41" y="9"/>
                </a:cubicBezTo>
                <a:cubicBezTo>
                  <a:pt x="36" y="10"/>
                  <a:pt x="36" y="10"/>
                  <a:pt x="36" y="10"/>
                </a:cubicBezTo>
                <a:cubicBezTo>
                  <a:pt x="35" y="5"/>
                  <a:pt x="35" y="5"/>
                  <a:pt x="35" y="5"/>
                </a:cubicBezTo>
                <a:cubicBezTo>
                  <a:pt x="48" y="3"/>
                  <a:pt x="48" y="3"/>
                  <a:pt x="48" y="3"/>
                </a:cubicBezTo>
                <a:cubicBezTo>
                  <a:pt x="49" y="8"/>
                  <a:pt x="49" y="8"/>
                  <a:pt x="49" y="8"/>
                </a:cubicBezTo>
                <a:cubicBezTo>
                  <a:pt x="44" y="9"/>
                  <a:pt x="44" y="9"/>
                  <a:pt x="44" y="9"/>
                </a:cubicBezTo>
                <a:cubicBezTo>
                  <a:pt x="46" y="16"/>
                  <a:pt x="46" y="16"/>
                  <a:pt x="46" y="16"/>
                </a:cubicBezTo>
                <a:cubicBezTo>
                  <a:pt x="56" y="16"/>
                  <a:pt x="66" y="19"/>
                  <a:pt x="74" y="27"/>
                </a:cubicBezTo>
                <a:cubicBezTo>
                  <a:pt x="82" y="34"/>
                  <a:pt x="87" y="44"/>
                  <a:pt x="87" y="54"/>
                </a:cubicBezTo>
                <a:cubicBezTo>
                  <a:pt x="88" y="65"/>
                  <a:pt x="84" y="75"/>
                  <a:pt x="77" y="83"/>
                </a:cubicBezTo>
                <a:cubicBezTo>
                  <a:pt x="76" y="84"/>
                  <a:pt x="76" y="84"/>
                  <a:pt x="75" y="85"/>
                </a:cubicBezTo>
                <a:cubicBezTo>
                  <a:pt x="79" y="101"/>
                  <a:pt x="79" y="101"/>
                  <a:pt x="79" y="101"/>
                </a:cubicBezTo>
                <a:cubicBezTo>
                  <a:pt x="74" y="101"/>
                  <a:pt x="74" y="101"/>
                  <a:pt x="74" y="101"/>
                </a:cubicBezTo>
                <a:cubicBezTo>
                  <a:pt x="63" y="93"/>
                  <a:pt x="63" y="93"/>
                  <a:pt x="63" y="93"/>
                </a:cubicBezTo>
                <a:cubicBezTo>
                  <a:pt x="59" y="95"/>
                  <a:pt x="54" y="96"/>
                  <a:pt x="49" y="96"/>
                </a:cubicBezTo>
                <a:cubicBezTo>
                  <a:pt x="44" y="96"/>
                  <a:pt x="38" y="95"/>
                  <a:pt x="32" y="93"/>
                </a:cubicBezTo>
                <a:cubicBezTo>
                  <a:pt x="22" y="101"/>
                  <a:pt x="22" y="101"/>
                  <a:pt x="22" y="101"/>
                </a:cubicBezTo>
                <a:cubicBezTo>
                  <a:pt x="17" y="101"/>
                  <a:pt x="17" y="101"/>
                  <a:pt x="17" y="101"/>
                </a:cubicBezTo>
                <a:cubicBezTo>
                  <a:pt x="21" y="86"/>
                  <a:pt x="21" y="86"/>
                  <a:pt x="21" y="86"/>
                </a:cubicBezTo>
                <a:cubicBezTo>
                  <a:pt x="20" y="86"/>
                  <a:pt x="20" y="86"/>
                  <a:pt x="20" y="86"/>
                </a:cubicBezTo>
                <a:close/>
                <a:moveTo>
                  <a:pt x="82" y="6"/>
                </a:moveTo>
                <a:cubicBezTo>
                  <a:pt x="74" y="3"/>
                  <a:pt x="66" y="5"/>
                  <a:pt x="60" y="11"/>
                </a:cubicBezTo>
                <a:cubicBezTo>
                  <a:pt x="92" y="31"/>
                  <a:pt x="92" y="31"/>
                  <a:pt x="92" y="31"/>
                </a:cubicBezTo>
                <a:cubicBezTo>
                  <a:pt x="96" y="24"/>
                  <a:pt x="94" y="15"/>
                  <a:pt x="88" y="9"/>
                </a:cubicBezTo>
                <a:cubicBezTo>
                  <a:pt x="92" y="3"/>
                  <a:pt x="92" y="3"/>
                  <a:pt x="92" y="3"/>
                </a:cubicBezTo>
                <a:cubicBezTo>
                  <a:pt x="86" y="0"/>
                  <a:pt x="86" y="0"/>
                  <a:pt x="86" y="0"/>
                </a:cubicBezTo>
                <a:cubicBezTo>
                  <a:pt x="82" y="6"/>
                  <a:pt x="82" y="6"/>
                  <a:pt x="82" y="6"/>
                </a:cubicBezTo>
                <a:close/>
                <a:moveTo>
                  <a:pt x="14" y="6"/>
                </a:moveTo>
                <a:cubicBezTo>
                  <a:pt x="10" y="0"/>
                  <a:pt x="10" y="0"/>
                  <a:pt x="10" y="0"/>
                </a:cubicBezTo>
                <a:cubicBezTo>
                  <a:pt x="4" y="3"/>
                  <a:pt x="4" y="3"/>
                  <a:pt x="4" y="3"/>
                </a:cubicBezTo>
                <a:cubicBezTo>
                  <a:pt x="8" y="9"/>
                  <a:pt x="8" y="9"/>
                  <a:pt x="8" y="9"/>
                </a:cubicBezTo>
                <a:cubicBezTo>
                  <a:pt x="2" y="15"/>
                  <a:pt x="0" y="24"/>
                  <a:pt x="4" y="31"/>
                </a:cubicBezTo>
                <a:cubicBezTo>
                  <a:pt x="36" y="11"/>
                  <a:pt x="36" y="11"/>
                  <a:pt x="36" y="11"/>
                </a:cubicBezTo>
                <a:cubicBezTo>
                  <a:pt x="30" y="5"/>
                  <a:pt x="21" y="3"/>
                  <a:pt x="14" y="6"/>
                </a:cubicBezTo>
                <a:close/>
                <a:moveTo>
                  <a:pt x="43" y="54"/>
                </a:moveTo>
                <a:cubicBezTo>
                  <a:pt x="42" y="55"/>
                  <a:pt x="42" y="55"/>
                  <a:pt x="42" y="56"/>
                </a:cubicBezTo>
                <a:cubicBezTo>
                  <a:pt x="35" y="57"/>
                  <a:pt x="28" y="58"/>
                  <a:pt x="22" y="61"/>
                </a:cubicBezTo>
                <a:cubicBezTo>
                  <a:pt x="22" y="62"/>
                  <a:pt x="22" y="63"/>
                  <a:pt x="22" y="64"/>
                </a:cubicBezTo>
                <a:cubicBezTo>
                  <a:pt x="29" y="63"/>
                  <a:pt x="37" y="62"/>
                  <a:pt x="43" y="59"/>
                </a:cubicBezTo>
                <a:cubicBezTo>
                  <a:pt x="44" y="60"/>
                  <a:pt x="45" y="61"/>
                  <a:pt x="46" y="61"/>
                </a:cubicBezTo>
                <a:cubicBezTo>
                  <a:pt x="49" y="62"/>
                  <a:pt x="53" y="61"/>
                  <a:pt x="54" y="58"/>
                </a:cubicBezTo>
                <a:cubicBezTo>
                  <a:pt x="55" y="55"/>
                  <a:pt x="53" y="51"/>
                  <a:pt x="50" y="50"/>
                </a:cubicBezTo>
                <a:cubicBezTo>
                  <a:pt x="50" y="50"/>
                  <a:pt x="49" y="50"/>
                  <a:pt x="49" y="50"/>
                </a:cubicBezTo>
                <a:cubicBezTo>
                  <a:pt x="47" y="46"/>
                  <a:pt x="44" y="41"/>
                  <a:pt x="41" y="37"/>
                </a:cubicBezTo>
                <a:cubicBezTo>
                  <a:pt x="40" y="38"/>
                  <a:pt x="39" y="39"/>
                  <a:pt x="38" y="39"/>
                </a:cubicBezTo>
                <a:cubicBezTo>
                  <a:pt x="39" y="44"/>
                  <a:pt x="41" y="48"/>
                  <a:pt x="44" y="52"/>
                </a:cubicBezTo>
                <a:cubicBezTo>
                  <a:pt x="43" y="52"/>
                  <a:pt x="43" y="53"/>
                  <a:pt x="43" y="54"/>
                </a:cubicBezTo>
                <a:close/>
                <a:moveTo>
                  <a:pt x="18" y="58"/>
                </a:moveTo>
                <a:cubicBezTo>
                  <a:pt x="19" y="65"/>
                  <a:pt x="22" y="72"/>
                  <a:pt x="28" y="78"/>
                </a:cubicBezTo>
                <a:cubicBezTo>
                  <a:pt x="34" y="83"/>
                  <a:pt x="41" y="86"/>
                  <a:pt x="49" y="85"/>
                </a:cubicBezTo>
                <a:cubicBezTo>
                  <a:pt x="56" y="85"/>
                  <a:pt x="63" y="82"/>
                  <a:pt x="69" y="76"/>
                </a:cubicBezTo>
                <a:cubicBezTo>
                  <a:pt x="74" y="70"/>
                  <a:pt x="77" y="62"/>
                  <a:pt x="76" y="55"/>
                </a:cubicBezTo>
                <a:cubicBezTo>
                  <a:pt x="76" y="47"/>
                  <a:pt x="73" y="40"/>
                  <a:pt x="67" y="35"/>
                </a:cubicBezTo>
                <a:cubicBezTo>
                  <a:pt x="61" y="29"/>
                  <a:pt x="53" y="27"/>
                  <a:pt x="46" y="27"/>
                </a:cubicBezTo>
                <a:cubicBezTo>
                  <a:pt x="38" y="28"/>
                  <a:pt x="31" y="31"/>
                  <a:pt x="26" y="37"/>
                </a:cubicBezTo>
                <a:cubicBezTo>
                  <a:pt x="20" y="43"/>
                  <a:pt x="18" y="50"/>
                  <a:pt x="18" y="58"/>
                </a:cubicBezTo>
                <a:close/>
              </a:path>
            </a:pathLst>
          </a:custGeom>
          <a:solidFill>
            <a:schemeClr val="accent1"/>
          </a:solidFill>
          <a:ln>
            <a:noFill/>
          </a:ln>
        </p:spPr>
        <p:txBody>
          <a:bodyPr vert="horz" wrap="square" lIns="68572" tIns="34286" rIns="68572" bIns="3428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675">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68" name="Freeform 67"/>
          <p:cNvSpPr>
            <a:spLocks noEditPoints="1"/>
          </p:cNvSpPr>
          <p:nvPr/>
        </p:nvSpPr>
        <p:spPr bwMode="auto">
          <a:xfrm>
            <a:off x="1369101" y="3965811"/>
            <a:ext cx="252666" cy="204284"/>
          </a:xfrm>
          <a:custGeom>
            <a:gdLst>
              <a:gd name="T0" fmla="*/ 86 w 109"/>
              <a:gd name="T1" fmla="*/ 88 h 88"/>
              <a:gd name="T2" fmla="*/ 84 w 109"/>
              <a:gd name="T3" fmla="*/ 44 h 88"/>
              <a:gd name="T4" fmla="*/ 80 w 109"/>
              <a:gd name="T5" fmla="*/ 71 h 88"/>
              <a:gd name="T6" fmla="*/ 109 w 109"/>
              <a:gd name="T7" fmla="*/ 0 h 88"/>
              <a:gd name="T8" fmla="*/ 92 w 109"/>
              <a:gd name="T9" fmla="*/ 33 h 88"/>
              <a:gd name="T10" fmla="*/ 80 w 109"/>
              <a:gd name="T11" fmla="*/ 25 h 88"/>
              <a:gd name="T12" fmla="*/ 67 w 109"/>
              <a:gd name="T13" fmla="*/ 68 h 88"/>
              <a:gd name="T14" fmla="*/ 37 w 109"/>
              <a:gd name="T15" fmla="*/ 73 h 88"/>
              <a:gd name="T16" fmla="*/ 19 w 109"/>
              <a:gd name="T17" fmla="*/ 63 h 88"/>
              <a:gd name="T18" fmla="*/ 0 w 109"/>
              <a:gd name="T19" fmla="*/ 56 h 88"/>
              <a:gd name="T20" fmla="*/ 25 w 109"/>
              <a:gd name="T21" fmla="*/ 48 h 88"/>
              <a:gd name="T22" fmla="*/ 30 w 109"/>
              <a:gd name="T23" fmla="*/ 57 h 88"/>
              <a:gd name="T24" fmla="*/ 44 w 109"/>
              <a:gd name="T25" fmla="*/ 29 h 88"/>
              <a:gd name="T26" fmla="*/ 66 w 109"/>
              <a:gd name="T27" fmla="*/ 50 h 88"/>
              <a:gd name="T28" fmla="*/ 68 w 109"/>
              <a:gd name="T29" fmla="*/ 18 h 88"/>
              <a:gd name="T30" fmla="*/ 78 w 109"/>
              <a:gd name="T31" fmla="*/ 12 h 88"/>
              <a:gd name="T32" fmla="*/ 90 w 109"/>
              <a:gd name="T33" fmla="*/ 1 h 88"/>
              <a:gd name="T34" fmla="*/ 22 w 109"/>
              <a:gd name="T35" fmla="*/ 88 h 88"/>
              <a:gd name="T36" fmla="*/ 29 w 109"/>
              <a:gd name="T37" fmla="*/ 80 h 88"/>
              <a:gd name="T38" fmla="*/ 22 w 109"/>
              <a:gd name="T39" fmla="*/ 79 h 88"/>
              <a:gd name="T40" fmla="*/ 11 w 109"/>
              <a:gd name="T41" fmla="*/ 88 h 88"/>
              <a:gd name="T42" fmla="*/ 17 w 109"/>
              <a:gd name="T43" fmla="*/ 71 h 88"/>
              <a:gd name="T44" fmla="*/ 11 w 109"/>
              <a:gd name="T45" fmla="*/ 73 h 88"/>
              <a:gd name="T46" fmla="*/ 34 w 109"/>
              <a:gd name="T47" fmla="*/ 88 h 88"/>
              <a:gd name="T48" fmla="*/ 40 w 109"/>
              <a:gd name="T49" fmla="*/ 79 h 88"/>
              <a:gd name="T50" fmla="*/ 34 w 109"/>
              <a:gd name="T51" fmla="*/ 80 h 88"/>
              <a:gd name="T52" fmla="*/ 45 w 109"/>
              <a:gd name="T53" fmla="*/ 88 h 88"/>
              <a:gd name="T54" fmla="*/ 52 w 109"/>
              <a:gd name="T55" fmla="*/ 63 h 88"/>
              <a:gd name="T56" fmla="*/ 45 w 109"/>
              <a:gd name="T57" fmla="*/ 69 h 88"/>
              <a:gd name="T58" fmla="*/ 57 w 109"/>
              <a:gd name="T59" fmla="*/ 88 h 88"/>
              <a:gd name="T60" fmla="*/ 63 w 109"/>
              <a:gd name="T61" fmla="*/ 73 h 88"/>
              <a:gd name="T62" fmla="*/ 57 w 109"/>
              <a:gd name="T63" fmla="*/ 88 h 88"/>
              <a:gd name="T64" fmla="*/ 75 w 109"/>
              <a:gd name="T65" fmla="*/ 88 h 88"/>
              <a:gd name="T66" fmla="*/ 68 w 109"/>
              <a:gd name="T67" fmla="*/ 75 h 8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chemeClr val="accent3"/>
          </a:solidFill>
          <a:ln>
            <a:noFill/>
          </a:ln>
        </p:spPr>
        <p:txBody>
          <a:bodyPr vert="horz" wrap="square" lIns="68572" tIns="34286" rIns="68572" bIns="3428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675">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69" name="Freeform 68"/>
          <p:cNvSpPr>
            <a:spLocks noEditPoints="1"/>
          </p:cNvSpPr>
          <p:nvPr/>
        </p:nvSpPr>
        <p:spPr bwMode="auto">
          <a:xfrm>
            <a:off x="3317228" y="3964018"/>
            <a:ext cx="168804" cy="247292"/>
          </a:xfrm>
          <a:custGeom>
            <a:gdLst>
              <a:gd name="T0" fmla="*/ 16 w 73"/>
              <a:gd name="T1" fmla="*/ 77 h 107"/>
              <a:gd name="T2" fmla="*/ 57 w 73"/>
              <a:gd name="T3" fmla="*/ 77 h 107"/>
              <a:gd name="T4" fmla="*/ 52 w 73"/>
              <a:gd name="T5" fmla="*/ 101 h 107"/>
              <a:gd name="T6" fmla="*/ 45 w 73"/>
              <a:gd name="T7" fmla="*/ 101 h 107"/>
              <a:gd name="T8" fmla="*/ 37 w 73"/>
              <a:gd name="T9" fmla="*/ 107 h 107"/>
              <a:gd name="T10" fmla="*/ 29 w 73"/>
              <a:gd name="T11" fmla="*/ 101 h 107"/>
              <a:gd name="T12" fmla="*/ 21 w 73"/>
              <a:gd name="T13" fmla="*/ 101 h 107"/>
              <a:gd name="T14" fmla="*/ 16 w 73"/>
              <a:gd name="T15" fmla="*/ 77 h 107"/>
              <a:gd name="T16" fmla="*/ 51 w 73"/>
              <a:gd name="T17" fmla="*/ 29 h 107"/>
              <a:gd name="T18" fmla="*/ 52 w 73"/>
              <a:gd name="T19" fmla="*/ 35 h 107"/>
              <a:gd name="T20" fmla="*/ 51 w 73"/>
              <a:gd name="T21" fmla="*/ 37 h 107"/>
              <a:gd name="T22" fmla="*/ 53 w 73"/>
              <a:gd name="T23" fmla="*/ 38 h 107"/>
              <a:gd name="T24" fmla="*/ 52 w 73"/>
              <a:gd name="T25" fmla="*/ 42 h 107"/>
              <a:gd name="T26" fmla="*/ 50 w 73"/>
              <a:gd name="T27" fmla="*/ 42 h 107"/>
              <a:gd name="T28" fmla="*/ 52 w 73"/>
              <a:gd name="T29" fmla="*/ 44 h 107"/>
              <a:gd name="T30" fmla="*/ 51 w 73"/>
              <a:gd name="T31" fmla="*/ 47 h 107"/>
              <a:gd name="T32" fmla="*/ 50 w 73"/>
              <a:gd name="T33" fmla="*/ 48 h 107"/>
              <a:gd name="T34" fmla="*/ 51 w 73"/>
              <a:gd name="T35" fmla="*/ 49 h 107"/>
              <a:gd name="T36" fmla="*/ 50 w 73"/>
              <a:gd name="T37" fmla="*/ 53 h 107"/>
              <a:gd name="T38" fmla="*/ 47 w 73"/>
              <a:gd name="T39" fmla="*/ 54 h 107"/>
              <a:gd name="T40" fmla="*/ 29 w 73"/>
              <a:gd name="T41" fmla="*/ 49 h 107"/>
              <a:gd name="T42" fmla="*/ 21 w 73"/>
              <a:gd name="T43" fmla="*/ 49 h 107"/>
              <a:gd name="T44" fmla="*/ 21 w 73"/>
              <a:gd name="T45" fmla="*/ 32 h 107"/>
              <a:gd name="T46" fmla="*/ 28 w 73"/>
              <a:gd name="T47" fmla="*/ 31 h 107"/>
              <a:gd name="T48" fmla="*/ 42 w 73"/>
              <a:gd name="T49" fmla="*/ 16 h 107"/>
              <a:gd name="T50" fmla="*/ 38 w 73"/>
              <a:gd name="T51" fmla="*/ 30 h 107"/>
              <a:gd name="T52" fmla="*/ 51 w 73"/>
              <a:gd name="T53" fmla="*/ 29 h 107"/>
              <a:gd name="T54" fmla="*/ 15 w 73"/>
              <a:gd name="T55" fmla="*/ 71 h 107"/>
              <a:gd name="T56" fmla="*/ 25 w 73"/>
              <a:gd name="T57" fmla="*/ 71 h 107"/>
              <a:gd name="T58" fmla="*/ 17 w 73"/>
              <a:gd name="T59" fmla="*/ 48 h 107"/>
              <a:gd name="T60" fmla="*/ 11 w 73"/>
              <a:gd name="T61" fmla="*/ 29 h 107"/>
              <a:gd name="T62" fmla="*/ 23 w 73"/>
              <a:gd name="T63" fmla="*/ 13 h 107"/>
              <a:gd name="T64" fmla="*/ 37 w 73"/>
              <a:gd name="T65" fmla="*/ 11 h 107"/>
              <a:gd name="T66" fmla="*/ 50 w 73"/>
              <a:gd name="T67" fmla="*/ 14 h 107"/>
              <a:gd name="T68" fmla="*/ 62 w 73"/>
              <a:gd name="T69" fmla="*/ 29 h 107"/>
              <a:gd name="T70" fmla="*/ 56 w 73"/>
              <a:gd name="T71" fmla="*/ 48 h 107"/>
              <a:gd name="T72" fmla="*/ 48 w 73"/>
              <a:gd name="T73" fmla="*/ 71 h 107"/>
              <a:gd name="T74" fmla="*/ 58 w 73"/>
              <a:gd name="T75" fmla="*/ 71 h 107"/>
              <a:gd name="T76" fmla="*/ 65 w 73"/>
              <a:gd name="T77" fmla="*/ 52 h 107"/>
              <a:gd name="T78" fmla="*/ 71 w 73"/>
              <a:gd name="T79" fmla="*/ 27 h 107"/>
              <a:gd name="T80" fmla="*/ 55 w 73"/>
              <a:gd name="T81" fmla="*/ 5 h 107"/>
              <a:gd name="T82" fmla="*/ 37 w 73"/>
              <a:gd name="T83" fmla="*/ 1 h 107"/>
              <a:gd name="T84" fmla="*/ 19 w 73"/>
              <a:gd name="T85" fmla="*/ 5 h 107"/>
              <a:gd name="T86" fmla="*/ 2 w 73"/>
              <a:gd name="T87" fmla="*/ 27 h 107"/>
              <a:gd name="T88" fmla="*/ 8 w 73"/>
              <a:gd name="T89" fmla="*/ 53 h 107"/>
              <a:gd name="T90" fmla="*/ 15 w 73"/>
              <a:gd name="T91" fmla="*/ 71 h 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3" h="107">
                <a:moveTo>
                  <a:pt x="16" y="77"/>
                </a:moveTo>
                <a:cubicBezTo>
                  <a:pt x="57" y="77"/>
                  <a:pt x="57" y="77"/>
                  <a:pt x="57" y="77"/>
                </a:cubicBezTo>
                <a:cubicBezTo>
                  <a:pt x="52" y="101"/>
                  <a:pt x="52" y="101"/>
                  <a:pt x="52" y="101"/>
                </a:cubicBezTo>
                <a:cubicBezTo>
                  <a:pt x="45" y="101"/>
                  <a:pt x="45" y="101"/>
                  <a:pt x="45" y="101"/>
                </a:cubicBezTo>
                <a:cubicBezTo>
                  <a:pt x="44" y="104"/>
                  <a:pt x="41" y="107"/>
                  <a:pt x="37" y="107"/>
                </a:cubicBezTo>
                <a:cubicBezTo>
                  <a:pt x="33" y="107"/>
                  <a:pt x="30" y="104"/>
                  <a:pt x="29" y="101"/>
                </a:cubicBezTo>
                <a:cubicBezTo>
                  <a:pt x="21" y="101"/>
                  <a:pt x="21" y="101"/>
                  <a:pt x="21" y="101"/>
                </a:cubicBezTo>
                <a:cubicBezTo>
                  <a:pt x="16" y="77"/>
                  <a:pt x="16" y="77"/>
                  <a:pt x="16" y="77"/>
                </a:cubicBezTo>
                <a:close/>
                <a:moveTo>
                  <a:pt x="51" y="29"/>
                </a:moveTo>
                <a:cubicBezTo>
                  <a:pt x="52" y="35"/>
                  <a:pt x="52" y="35"/>
                  <a:pt x="52" y="35"/>
                </a:cubicBezTo>
                <a:cubicBezTo>
                  <a:pt x="51" y="37"/>
                  <a:pt x="51" y="37"/>
                  <a:pt x="51" y="37"/>
                </a:cubicBezTo>
                <a:cubicBezTo>
                  <a:pt x="53" y="38"/>
                  <a:pt x="53" y="38"/>
                  <a:pt x="53" y="38"/>
                </a:cubicBezTo>
                <a:cubicBezTo>
                  <a:pt x="52" y="42"/>
                  <a:pt x="52" y="42"/>
                  <a:pt x="52" y="42"/>
                </a:cubicBezTo>
                <a:cubicBezTo>
                  <a:pt x="50" y="42"/>
                  <a:pt x="50" y="42"/>
                  <a:pt x="50" y="42"/>
                </a:cubicBezTo>
                <a:cubicBezTo>
                  <a:pt x="52" y="44"/>
                  <a:pt x="52" y="44"/>
                  <a:pt x="52" y="44"/>
                </a:cubicBezTo>
                <a:cubicBezTo>
                  <a:pt x="51" y="47"/>
                  <a:pt x="51" y="47"/>
                  <a:pt x="51" y="47"/>
                </a:cubicBezTo>
                <a:cubicBezTo>
                  <a:pt x="50" y="48"/>
                  <a:pt x="50" y="48"/>
                  <a:pt x="50" y="48"/>
                </a:cubicBezTo>
                <a:cubicBezTo>
                  <a:pt x="51" y="49"/>
                  <a:pt x="51" y="49"/>
                  <a:pt x="51" y="49"/>
                </a:cubicBezTo>
                <a:cubicBezTo>
                  <a:pt x="50" y="53"/>
                  <a:pt x="50" y="53"/>
                  <a:pt x="50" y="53"/>
                </a:cubicBezTo>
                <a:cubicBezTo>
                  <a:pt x="47" y="54"/>
                  <a:pt x="47" y="54"/>
                  <a:pt x="47" y="54"/>
                </a:cubicBezTo>
                <a:cubicBezTo>
                  <a:pt x="29" y="49"/>
                  <a:pt x="29" y="49"/>
                  <a:pt x="29" y="49"/>
                </a:cubicBezTo>
                <a:cubicBezTo>
                  <a:pt x="21" y="49"/>
                  <a:pt x="21" y="49"/>
                  <a:pt x="21" y="49"/>
                </a:cubicBezTo>
                <a:cubicBezTo>
                  <a:pt x="21" y="32"/>
                  <a:pt x="21" y="32"/>
                  <a:pt x="21" y="32"/>
                </a:cubicBezTo>
                <a:cubicBezTo>
                  <a:pt x="28" y="31"/>
                  <a:pt x="28" y="31"/>
                  <a:pt x="28" y="31"/>
                </a:cubicBezTo>
                <a:cubicBezTo>
                  <a:pt x="42" y="16"/>
                  <a:pt x="42" y="16"/>
                  <a:pt x="42" y="16"/>
                </a:cubicBezTo>
                <a:cubicBezTo>
                  <a:pt x="50" y="21"/>
                  <a:pt x="43" y="27"/>
                  <a:pt x="38" y="30"/>
                </a:cubicBezTo>
                <a:cubicBezTo>
                  <a:pt x="51" y="29"/>
                  <a:pt x="51" y="29"/>
                  <a:pt x="51" y="29"/>
                </a:cubicBezTo>
                <a:close/>
                <a:moveTo>
                  <a:pt x="15" y="71"/>
                </a:moveTo>
                <a:cubicBezTo>
                  <a:pt x="25" y="71"/>
                  <a:pt x="25" y="71"/>
                  <a:pt x="25" y="71"/>
                </a:cubicBezTo>
                <a:cubicBezTo>
                  <a:pt x="24" y="62"/>
                  <a:pt x="20" y="55"/>
                  <a:pt x="17" y="48"/>
                </a:cubicBezTo>
                <a:cubicBezTo>
                  <a:pt x="13" y="41"/>
                  <a:pt x="10" y="34"/>
                  <a:pt x="11" y="29"/>
                </a:cubicBezTo>
                <a:cubicBezTo>
                  <a:pt x="13" y="21"/>
                  <a:pt x="17" y="16"/>
                  <a:pt x="23" y="13"/>
                </a:cubicBezTo>
                <a:cubicBezTo>
                  <a:pt x="27" y="11"/>
                  <a:pt x="32" y="10"/>
                  <a:pt x="37" y="11"/>
                </a:cubicBezTo>
                <a:cubicBezTo>
                  <a:pt x="42" y="11"/>
                  <a:pt x="46" y="12"/>
                  <a:pt x="50" y="14"/>
                </a:cubicBezTo>
                <a:cubicBezTo>
                  <a:pt x="56" y="17"/>
                  <a:pt x="60" y="22"/>
                  <a:pt x="62" y="29"/>
                </a:cubicBezTo>
                <a:cubicBezTo>
                  <a:pt x="63" y="34"/>
                  <a:pt x="59" y="41"/>
                  <a:pt x="56" y="48"/>
                </a:cubicBezTo>
                <a:cubicBezTo>
                  <a:pt x="53" y="55"/>
                  <a:pt x="49" y="62"/>
                  <a:pt x="48" y="71"/>
                </a:cubicBezTo>
                <a:cubicBezTo>
                  <a:pt x="58" y="71"/>
                  <a:pt x="58" y="71"/>
                  <a:pt x="58" y="71"/>
                </a:cubicBezTo>
                <a:cubicBezTo>
                  <a:pt x="59" y="64"/>
                  <a:pt x="62" y="58"/>
                  <a:pt x="65" y="52"/>
                </a:cubicBezTo>
                <a:cubicBezTo>
                  <a:pt x="69" y="44"/>
                  <a:pt x="73" y="36"/>
                  <a:pt x="71" y="27"/>
                </a:cubicBezTo>
                <a:cubicBezTo>
                  <a:pt x="70" y="17"/>
                  <a:pt x="63" y="9"/>
                  <a:pt x="55" y="5"/>
                </a:cubicBezTo>
                <a:cubicBezTo>
                  <a:pt x="49" y="2"/>
                  <a:pt x="43" y="1"/>
                  <a:pt x="37" y="1"/>
                </a:cubicBezTo>
                <a:cubicBezTo>
                  <a:pt x="31" y="0"/>
                  <a:pt x="24" y="2"/>
                  <a:pt x="19" y="5"/>
                </a:cubicBezTo>
                <a:cubicBezTo>
                  <a:pt x="10" y="9"/>
                  <a:pt x="4" y="16"/>
                  <a:pt x="2" y="27"/>
                </a:cubicBezTo>
                <a:cubicBezTo>
                  <a:pt x="0" y="36"/>
                  <a:pt x="4" y="44"/>
                  <a:pt x="8" y="53"/>
                </a:cubicBezTo>
                <a:cubicBezTo>
                  <a:pt x="11" y="58"/>
                  <a:pt x="13" y="64"/>
                  <a:pt x="15" y="71"/>
                </a:cubicBezTo>
                <a:close/>
              </a:path>
            </a:pathLst>
          </a:custGeom>
          <a:solidFill>
            <a:schemeClr val="accent4"/>
          </a:solidFill>
          <a:ln>
            <a:noFill/>
          </a:ln>
        </p:spPr>
        <p:txBody>
          <a:bodyPr vert="horz" wrap="square" lIns="68572" tIns="34286" rIns="68572" bIns="3428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675">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70" name="Freeform 69"/>
          <p:cNvSpPr>
            <a:spLocks noEditPoints="1"/>
          </p:cNvSpPr>
          <p:nvPr/>
        </p:nvSpPr>
        <p:spPr bwMode="auto">
          <a:xfrm>
            <a:off x="3310023" y="2890405"/>
            <a:ext cx="178480" cy="216111"/>
          </a:xfrm>
          <a:custGeom>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accent2"/>
          </a:solidFill>
          <a:ln>
            <a:noFill/>
          </a:ln>
        </p:spPr>
        <p:txBody>
          <a:bodyPr vert="horz" wrap="square" lIns="68572" tIns="34286" rIns="68572" bIns="3428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675">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71" name="Donut 70"/>
          <p:cNvSpPr/>
          <p:nvPr/>
        </p:nvSpPr>
        <p:spPr>
          <a:xfrm>
            <a:off x="3144033" y="3819646"/>
            <a:ext cx="515196" cy="515196"/>
          </a:xfrm>
          <a:prstGeom prst="donut">
            <a:avLst>
              <a:gd name="adj" fmla="val 680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675">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72" name="Donut 71"/>
          <p:cNvSpPr/>
          <p:nvPr/>
        </p:nvSpPr>
        <p:spPr>
          <a:xfrm>
            <a:off x="1239092" y="3819753"/>
            <a:ext cx="515196" cy="515196"/>
          </a:xfrm>
          <a:prstGeom prst="donut">
            <a:avLst>
              <a:gd name="adj" fmla="val 6804"/>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675">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73" name="Donut 72"/>
          <p:cNvSpPr/>
          <p:nvPr/>
        </p:nvSpPr>
        <p:spPr>
          <a:xfrm>
            <a:off x="3139976" y="2740862"/>
            <a:ext cx="515196" cy="515196"/>
          </a:xfrm>
          <a:prstGeom prst="donut">
            <a:avLst>
              <a:gd name="adj" fmla="val 680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675">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74" name="TextBox 73"/>
          <p:cNvSpPr txBox="1"/>
          <p:nvPr/>
        </p:nvSpPr>
        <p:spPr>
          <a:xfrm>
            <a:off x="1771055" y="2959887"/>
            <a:ext cx="690880" cy="275590"/>
          </a:xfrm>
          <a:prstGeom prst="rect">
            <a:avLst/>
          </a:prstGeom>
          <a:noFill/>
        </p:spPr>
        <p:txBody>
          <a:bodyPr wrap="none" rtlCol="0">
            <a:spAutoFit/>
          </a:bodyPr>
          <a:lstStyle/>
          <a:p>
            <a:pPr>
              <a:lnSpc>
                <a:spcPct val="120000"/>
              </a:lnSpc>
            </a:pPr>
            <a:r>
              <a:rPr lang="zh-CN" altLang="en-US" sz="995">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rPr>
              <a:t>文字内容</a:t>
            </a:r>
            <a:endParaRPr lang="zh-CN" altLang="en-US" sz="995">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75" name="TextBox 74"/>
          <p:cNvSpPr txBox="1"/>
          <p:nvPr/>
        </p:nvSpPr>
        <p:spPr>
          <a:xfrm>
            <a:off x="1771055" y="2768439"/>
            <a:ext cx="436880" cy="275590"/>
          </a:xfrm>
          <a:prstGeom prst="rect">
            <a:avLst/>
          </a:prstGeom>
          <a:noFill/>
        </p:spPr>
        <p:txBody>
          <a:bodyPr wrap="none" rtlCol="0">
            <a:spAutoFit/>
          </a:bodyPr>
          <a:lstStyle/>
          <a:p>
            <a:pPr>
              <a:lnSpc>
                <a:spcPct val="120000"/>
              </a:lnSpc>
            </a:pPr>
            <a:r>
              <a:rPr lang="en-US" sz="995" b="1">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rPr>
              <a:t>80%</a:t>
            </a:r>
            <a:endParaRPr lang="en-US" sz="995" b="1">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76" name="TextBox 75"/>
          <p:cNvSpPr txBox="1"/>
          <p:nvPr/>
        </p:nvSpPr>
        <p:spPr>
          <a:xfrm>
            <a:off x="3689636" y="2959887"/>
            <a:ext cx="690880" cy="275590"/>
          </a:xfrm>
          <a:prstGeom prst="rect">
            <a:avLst/>
          </a:prstGeom>
          <a:noFill/>
        </p:spPr>
        <p:txBody>
          <a:bodyPr wrap="none" rtlCol="0">
            <a:spAutoFit/>
          </a:bodyPr>
          <a:lstStyle/>
          <a:p>
            <a:pPr>
              <a:lnSpc>
                <a:spcPct val="120000"/>
              </a:lnSpc>
            </a:pPr>
            <a:r>
              <a:rPr lang="zh-CN" altLang="en-US" sz="995">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rPr>
              <a:t>文字内容</a:t>
            </a:r>
            <a:endParaRPr lang="zh-CN" altLang="en-US" sz="995">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77" name="TextBox 76"/>
          <p:cNvSpPr txBox="1"/>
          <p:nvPr/>
        </p:nvSpPr>
        <p:spPr>
          <a:xfrm>
            <a:off x="3689636" y="2768439"/>
            <a:ext cx="436880" cy="275590"/>
          </a:xfrm>
          <a:prstGeom prst="rect">
            <a:avLst/>
          </a:prstGeom>
          <a:noFill/>
        </p:spPr>
        <p:txBody>
          <a:bodyPr wrap="none" rtlCol="0">
            <a:spAutoFit/>
          </a:bodyPr>
          <a:lstStyle/>
          <a:p>
            <a:pPr>
              <a:lnSpc>
                <a:spcPct val="120000"/>
              </a:lnSpc>
            </a:pPr>
            <a:r>
              <a:rPr lang="en-US" sz="995" b="1">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rPr>
              <a:t>60%</a:t>
            </a:r>
            <a:endParaRPr lang="en-US" sz="995" b="1">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78" name="TextBox 77"/>
          <p:cNvSpPr txBox="1"/>
          <p:nvPr/>
        </p:nvSpPr>
        <p:spPr>
          <a:xfrm>
            <a:off x="1771055" y="4045004"/>
            <a:ext cx="690880" cy="275590"/>
          </a:xfrm>
          <a:prstGeom prst="rect">
            <a:avLst/>
          </a:prstGeom>
          <a:noFill/>
        </p:spPr>
        <p:txBody>
          <a:bodyPr wrap="none" rtlCol="0">
            <a:spAutoFit/>
          </a:bodyPr>
          <a:lstStyle/>
          <a:p>
            <a:pPr>
              <a:lnSpc>
                <a:spcPct val="120000"/>
              </a:lnSpc>
            </a:pPr>
            <a:r>
              <a:rPr lang="zh-CN" altLang="en-US" sz="995">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rPr>
              <a:t>文字内容</a:t>
            </a:r>
            <a:endParaRPr lang="zh-CN" altLang="en-US" sz="995">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79" name="TextBox 78"/>
          <p:cNvSpPr txBox="1"/>
          <p:nvPr/>
        </p:nvSpPr>
        <p:spPr>
          <a:xfrm>
            <a:off x="1771055" y="3841769"/>
            <a:ext cx="436880" cy="275590"/>
          </a:xfrm>
          <a:prstGeom prst="rect">
            <a:avLst/>
          </a:prstGeom>
          <a:noFill/>
        </p:spPr>
        <p:txBody>
          <a:bodyPr wrap="none" rtlCol="0">
            <a:spAutoFit/>
          </a:bodyPr>
          <a:lstStyle/>
          <a:p>
            <a:pPr>
              <a:lnSpc>
                <a:spcPct val="120000"/>
              </a:lnSpc>
            </a:pPr>
            <a:r>
              <a:rPr lang="en-US" sz="995" b="1">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rPr>
              <a:t>93%</a:t>
            </a:r>
            <a:endParaRPr lang="en-US" sz="995" b="1">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80" name="TextBox 79"/>
          <p:cNvSpPr txBox="1"/>
          <p:nvPr/>
        </p:nvSpPr>
        <p:spPr>
          <a:xfrm>
            <a:off x="3689636" y="4045004"/>
            <a:ext cx="690880" cy="275590"/>
          </a:xfrm>
          <a:prstGeom prst="rect">
            <a:avLst/>
          </a:prstGeom>
          <a:noFill/>
        </p:spPr>
        <p:txBody>
          <a:bodyPr wrap="none" rtlCol="0">
            <a:spAutoFit/>
          </a:bodyPr>
          <a:lstStyle/>
          <a:p>
            <a:pPr>
              <a:lnSpc>
                <a:spcPct val="120000"/>
              </a:lnSpc>
            </a:pPr>
            <a:r>
              <a:rPr lang="zh-CN" altLang="en-US" sz="995">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rPr>
              <a:t>文字内容</a:t>
            </a:r>
            <a:endParaRPr lang="zh-CN" altLang="en-US" sz="995">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81" name="TextBox 80"/>
          <p:cNvSpPr txBox="1"/>
          <p:nvPr/>
        </p:nvSpPr>
        <p:spPr>
          <a:xfrm>
            <a:off x="3689636" y="3841769"/>
            <a:ext cx="436880" cy="275590"/>
          </a:xfrm>
          <a:prstGeom prst="rect">
            <a:avLst/>
          </a:prstGeom>
          <a:noFill/>
        </p:spPr>
        <p:txBody>
          <a:bodyPr wrap="none" rtlCol="0">
            <a:spAutoFit/>
          </a:bodyPr>
          <a:lstStyle/>
          <a:p>
            <a:pPr>
              <a:lnSpc>
                <a:spcPct val="120000"/>
              </a:lnSpc>
            </a:pPr>
            <a:r>
              <a:rPr lang="en-US" sz="995" b="1">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rPr>
              <a:t>55%</a:t>
            </a:r>
            <a:endParaRPr lang="en-US" sz="995" b="1">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82" name="Rectangle 81"/>
          <p:cNvSpPr/>
          <p:nvPr/>
        </p:nvSpPr>
        <p:spPr>
          <a:xfrm>
            <a:off x="1205173" y="3263389"/>
            <a:ext cx="1706862" cy="406400"/>
          </a:xfrm>
          <a:prstGeom prst="rect">
            <a:avLst/>
          </a:prstGeom>
        </p:spPr>
        <p:txBody>
          <a:bodyPr wrap="square">
            <a:spAutoFit/>
          </a:bodyPr>
          <a:lstStyle/>
          <a:p>
            <a:pPr>
              <a:lnSpc>
                <a:spcPct val="120000"/>
              </a:lnSpc>
            </a:pPr>
            <a:r>
              <a:rPr lang="en-US" altLang="zh-CN" sz="57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rPr>
              <a:t>Please replace text, click add relevant headline, modify the text content, also can copy your content to this directly.</a:t>
            </a:r>
            <a:endParaRPr lang="en-US" altLang="zh-CN" sz="57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83" name="Rectangle 82"/>
          <p:cNvSpPr/>
          <p:nvPr/>
        </p:nvSpPr>
        <p:spPr>
          <a:xfrm>
            <a:off x="1205173" y="4346799"/>
            <a:ext cx="1706862" cy="406400"/>
          </a:xfrm>
          <a:prstGeom prst="rect">
            <a:avLst/>
          </a:prstGeom>
        </p:spPr>
        <p:txBody>
          <a:bodyPr wrap="square">
            <a:spAutoFit/>
          </a:bodyPr>
          <a:lstStyle/>
          <a:p>
            <a:pPr>
              <a:lnSpc>
                <a:spcPct val="120000"/>
              </a:lnSpc>
            </a:pPr>
            <a:r>
              <a:rPr lang="en-US" altLang="zh-CN" sz="57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rPr>
              <a:t>Please replace text, click add relevant headline, modify the text content, also can copy your content to this directly.</a:t>
            </a:r>
            <a:endParaRPr lang="en-US" altLang="zh-CN" sz="57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84" name="Rectangle 83"/>
          <p:cNvSpPr/>
          <p:nvPr/>
        </p:nvSpPr>
        <p:spPr>
          <a:xfrm>
            <a:off x="3099794" y="3263389"/>
            <a:ext cx="1706862" cy="406400"/>
          </a:xfrm>
          <a:prstGeom prst="rect">
            <a:avLst/>
          </a:prstGeom>
        </p:spPr>
        <p:txBody>
          <a:bodyPr wrap="square">
            <a:spAutoFit/>
          </a:bodyPr>
          <a:lstStyle/>
          <a:p>
            <a:pPr>
              <a:lnSpc>
                <a:spcPct val="120000"/>
              </a:lnSpc>
            </a:pPr>
            <a:r>
              <a:rPr lang="en-US" altLang="zh-CN" sz="57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rPr>
              <a:t>Please replace text, click add relevant headline, modify the text content, also can copy your content to this directly.</a:t>
            </a:r>
            <a:endParaRPr lang="en-US" altLang="zh-CN" sz="57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85" name="Rectangle 84"/>
          <p:cNvSpPr/>
          <p:nvPr/>
        </p:nvSpPr>
        <p:spPr>
          <a:xfrm>
            <a:off x="3095436" y="4346799"/>
            <a:ext cx="1706862" cy="406400"/>
          </a:xfrm>
          <a:prstGeom prst="rect">
            <a:avLst/>
          </a:prstGeom>
        </p:spPr>
        <p:txBody>
          <a:bodyPr wrap="square">
            <a:spAutoFit/>
          </a:bodyPr>
          <a:lstStyle/>
          <a:p>
            <a:pPr>
              <a:lnSpc>
                <a:spcPct val="120000"/>
              </a:lnSpc>
            </a:pPr>
            <a:r>
              <a:rPr lang="en-US" altLang="zh-CN" sz="57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rPr>
              <a:t>Please replace text, click add relevant headline, modify the text content, also can copy your content to this directly.</a:t>
            </a:r>
            <a:endParaRPr lang="en-US" altLang="zh-CN" sz="57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64" name="文本框 128"/>
          <p:cNvSpPr txBox="1">
            <a:spLocks noChangeArrowheads="1"/>
          </p:cNvSpPr>
          <p:nvPr/>
        </p:nvSpPr>
        <p:spPr bwMode="auto">
          <a:xfrm>
            <a:off x="559845" y="129523"/>
            <a:ext cx="2396991" cy="414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a:ea typeface="宋体" panose="02010600030101010101" pitchFamily="2" charset="-122"/>
              </a:defRPr>
            </a:lvl9pPr>
          </a:lstStyle>
          <a:p>
            <a:pPr marL="0" marR="0" lvl="0" indent="0" defTabSz="914400" eaLnBrk="1" fontAlgn="auto" latinLnBrk="0" hangingPunct="1">
              <a:lnSpc>
                <a:spcPct val="100000"/>
              </a:lnSpc>
              <a:spcBef>
                <a:spcPct val="0"/>
              </a:spcBef>
              <a:spcAft>
                <a:spcPct val="0"/>
              </a:spcAft>
              <a:buClrTx/>
              <a:buSzTx/>
              <a:buFontTx/>
              <a:buNone/>
              <a:defRPr/>
            </a:pPr>
            <a:r>
              <a:rPr lang="zh-CN" altLang="en-US" sz="2100" b="1" kern="0">
                <a:solidFill>
                  <a:schemeClr val="accent6"/>
                </a:solidFill>
                <a:latin typeface="微软雅黑" panose="020b0503020204020204" charset="-122"/>
                <a:ea typeface="微软雅黑" panose="020b0503020204020204" charset="-122"/>
              </a:rPr>
              <a:t>工作岗位认知</a:t>
            </a:r>
            <a:endParaRPr lang="zh-CN" altLang="en-US" sz="2100" b="1" kern="0">
              <a:solidFill>
                <a:schemeClr val="accent6"/>
              </a:solidFill>
              <a:latin typeface="微软雅黑" panose="020b0503020204020204" charset="-122"/>
              <a:ea typeface="微软雅黑" panose="020b0503020204020204" charset="-122"/>
            </a:endParaRPr>
          </a:p>
        </p:txBody>
      </p:sp>
      <p:sp>
        <p:nvSpPr>
          <p:cNvPr id="86" name="矩形 85"/>
          <p:cNvSpPr/>
          <p:nvPr userDrawn="1"/>
        </p:nvSpPr>
        <p:spPr>
          <a:xfrm>
            <a:off x="-635" y="174625"/>
            <a:ext cx="560705" cy="3238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defTabSz="685165"/>
            <a:endParaRPr lang="zh-CN" altLang="en-US" sz="1400">
              <a:solidFill>
                <a:srgbClr val="E7E6E6">
                  <a:lumMod val="50000"/>
                </a:srgbClr>
              </a:solidFill>
              <a:cs typeface="+mn-ea"/>
              <a:sym typeface="+mn-lt"/>
            </a:endParaRPr>
          </a:p>
        </p:txBody>
      </p:sp>
    </p:spTree>
  </p:cSld>
  <p:clrMapOvr>
    <a:masterClrMapping/>
  </p:clrMapOvr>
  <mc:AlternateContent>
    <mc:Choice xmlns:p14="http://schemas.microsoft.com/office/powerpoint/2010/main" Requires="p14">
      <p:transition advTm="2481" p14:dur="9">
        <p:dissolve/>
      </p:transition>
    </mc:Choice>
    <mc:Fallback>
      <p:transition advTm="2481">
        <p:dissolv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fade">
                                      <p:cBhvr>
                                        <p:cTn id="7" dur="1000"/>
                                        <p:tgtEl>
                                          <p:spTgt spid="59"/>
                                        </p:tgtEl>
                                      </p:cBhvr>
                                    </p:animEffect>
                                    <p:anim calcmode="lin" valueType="num">
                                      <p:cBhvr>
                                        <p:cTn id="8" dur="1000" fill="hold"/>
                                        <p:tgtEl>
                                          <p:spTgt spid="59"/>
                                        </p:tgtEl>
                                        <p:attrNameLst>
                                          <p:attrName>ppt_x</p:attrName>
                                        </p:attrNameLst>
                                      </p:cBhvr>
                                      <p:tavLst>
                                        <p:tav tm="0">
                                          <p:val>
                                            <p:strVal val="#ppt_x"/>
                                          </p:val>
                                        </p:tav>
                                        <p:tav tm="100000">
                                          <p:val>
                                            <p:strVal val="#ppt_x"/>
                                          </p:val>
                                        </p:tav>
                                      </p:tavLst>
                                    </p:anim>
                                    <p:anim calcmode="lin" valueType="num">
                                      <p:cBhvr>
                                        <p:cTn id="9" dur="1000" fill="hold"/>
                                        <p:tgtEl>
                                          <p:spTgt spid="59"/>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63"/>
                                        </p:tgtEl>
                                        <p:attrNameLst>
                                          <p:attrName>style.visibility</p:attrName>
                                        </p:attrNameLst>
                                      </p:cBhvr>
                                      <p:to>
                                        <p:strVal val="visible"/>
                                      </p:to>
                                    </p:set>
                                    <p:anim calcmode="lin" valueType="num">
                                      <p:cBhvr>
                                        <p:cTn id="13" dur="500" fill="hold"/>
                                        <p:tgtEl>
                                          <p:spTgt spid="63"/>
                                        </p:tgtEl>
                                        <p:attrNameLst>
                                          <p:attrName>ppt_w</p:attrName>
                                        </p:attrNameLst>
                                      </p:cBhvr>
                                      <p:tavLst>
                                        <p:tav tm="0">
                                          <p:val>
                                            <p:fltVal val="0"/>
                                          </p:val>
                                        </p:tav>
                                        <p:tav tm="100000">
                                          <p:val>
                                            <p:strVal val="#ppt_w"/>
                                          </p:val>
                                        </p:tav>
                                      </p:tavLst>
                                    </p:anim>
                                    <p:anim calcmode="lin" valueType="num">
                                      <p:cBhvr>
                                        <p:cTn id="14" dur="500" fill="hold"/>
                                        <p:tgtEl>
                                          <p:spTgt spid="63"/>
                                        </p:tgtEl>
                                        <p:attrNameLst>
                                          <p:attrName>ppt_h</p:attrName>
                                        </p:attrNameLst>
                                      </p:cBhvr>
                                      <p:tavLst>
                                        <p:tav tm="0">
                                          <p:val>
                                            <p:fltVal val="0"/>
                                          </p:val>
                                        </p:tav>
                                        <p:tav tm="100000">
                                          <p:val>
                                            <p:strVal val="#ppt_h"/>
                                          </p:val>
                                        </p:tav>
                                      </p:tavLst>
                                    </p:anim>
                                    <p:animEffect transition="in" filter="fade">
                                      <p:cBhvr>
                                        <p:cTn id="15" dur="500"/>
                                        <p:tgtEl>
                                          <p:spTgt spid="63"/>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65"/>
                                        </p:tgtEl>
                                        <p:attrNameLst>
                                          <p:attrName>style.visibility</p:attrName>
                                        </p:attrNameLst>
                                      </p:cBhvr>
                                      <p:to>
                                        <p:strVal val="visible"/>
                                      </p:to>
                                    </p:set>
                                    <p:animEffect transition="in" filter="wipe(left)">
                                      <p:cBhvr>
                                        <p:cTn id="19" dur="500"/>
                                        <p:tgtEl>
                                          <p:spTgt spid="65"/>
                                        </p:tgtEl>
                                      </p:cBhvr>
                                    </p:animEffect>
                                  </p:childTnLst>
                                </p:cTn>
                              </p:par>
                            </p:childTnLst>
                          </p:cTn>
                        </p:par>
                        <p:par>
                          <p:cTn id="20" fill="hold" nodeType="afterGroup">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p:cTn id="23" dur="500" fill="hold"/>
                                        <p:tgtEl>
                                          <p:spTgt spid="66"/>
                                        </p:tgtEl>
                                        <p:attrNameLst>
                                          <p:attrName>ppt_w</p:attrName>
                                        </p:attrNameLst>
                                      </p:cBhvr>
                                      <p:tavLst>
                                        <p:tav tm="0">
                                          <p:val>
                                            <p:fltVal val="0"/>
                                          </p:val>
                                        </p:tav>
                                        <p:tav tm="100000">
                                          <p:val>
                                            <p:strVal val="#ppt_w"/>
                                          </p:val>
                                        </p:tav>
                                      </p:tavLst>
                                    </p:anim>
                                    <p:anim calcmode="lin" valueType="num">
                                      <p:cBhvr>
                                        <p:cTn id="24" dur="500" fill="hold"/>
                                        <p:tgtEl>
                                          <p:spTgt spid="66"/>
                                        </p:tgtEl>
                                        <p:attrNameLst>
                                          <p:attrName>ppt_h</p:attrName>
                                        </p:attrNameLst>
                                      </p:cBhvr>
                                      <p:tavLst>
                                        <p:tav tm="0">
                                          <p:val>
                                            <p:fltVal val="0"/>
                                          </p:val>
                                        </p:tav>
                                        <p:tav tm="100000">
                                          <p:val>
                                            <p:strVal val="#ppt_h"/>
                                          </p:val>
                                        </p:tav>
                                      </p:tavLst>
                                    </p:anim>
                                    <p:anim calcmode="lin" valueType="num">
                                      <p:cBhvr>
                                        <p:cTn id="25" dur="500" fill="hold"/>
                                        <p:tgtEl>
                                          <p:spTgt spid="66"/>
                                        </p:tgtEl>
                                        <p:attrNameLst>
                                          <p:attrName>style.rotation</p:attrName>
                                        </p:attrNameLst>
                                      </p:cBhvr>
                                      <p:tavLst>
                                        <p:tav tm="0">
                                          <p:val>
                                            <p:fltVal val="360"/>
                                          </p:val>
                                        </p:tav>
                                        <p:tav tm="100000">
                                          <p:val>
                                            <p:fltVal val="0"/>
                                          </p:val>
                                        </p:tav>
                                      </p:tavLst>
                                    </p:anim>
                                    <p:animEffect transition="in" filter="fade">
                                      <p:cBhvr>
                                        <p:cTn id="26" dur="500"/>
                                        <p:tgtEl>
                                          <p:spTgt spid="66"/>
                                        </p:tgtEl>
                                      </p:cBhvr>
                                    </p:animEffect>
                                  </p:childTnLst>
                                </p:cTn>
                              </p:par>
                            </p:childTnLst>
                          </p:cTn>
                        </p:par>
                        <p:par>
                          <p:cTn id="27" fill="hold" nodeType="afterGroup">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67"/>
                                        </p:tgtEl>
                                        <p:attrNameLst>
                                          <p:attrName>style.visibility</p:attrName>
                                        </p:attrNameLst>
                                      </p:cBhvr>
                                      <p:to>
                                        <p:strVal val="visible"/>
                                      </p:to>
                                    </p:set>
                                    <p:anim calcmode="lin" valueType="num">
                                      <p:cBhvr>
                                        <p:cTn id="30" dur="500" fill="hold"/>
                                        <p:tgtEl>
                                          <p:spTgt spid="67"/>
                                        </p:tgtEl>
                                        <p:attrNameLst>
                                          <p:attrName>ppt_w</p:attrName>
                                        </p:attrNameLst>
                                      </p:cBhvr>
                                      <p:tavLst>
                                        <p:tav tm="0">
                                          <p:val>
                                            <p:fltVal val="0"/>
                                          </p:val>
                                        </p:tav>
                                        <p:tav tm="100000">
                                          <p:val>
                                            <p:strVal val="#ppt_w"/>
                                          </p:val>
                                        </p:tav>
                                      </p:tavLst>
                                    </p:anim>
                                    <p:anim calcmode="lin" valueType="num">
                                      <p:cBhvr>
                                        <p:cTn id="31" dur="500" fill="hold"/>
                                        <p:tgtEl>
                                          <p:spTgt spid="67"/>
                                        </p:tgtEl>
                                        <p:attrNameLst>
                                          <p:attrName>ppt_h</p:attrName>
                                        </p:attrNameLst>
                                      </p:cBhvr>
                                      <p:tavLst>
                                        <p:tav tm="0">
                                          <p:val>
                                            <p:fltVal val="0"/>
                                          </p:val>
                                        </p:tav>
                                        <p:tav tm="100000">
                                          <p:val>
                                            <p:strVal val="#ppt_h"/>
                                          </p:val>
                                        </p:tav>
                                      </p:tavLst>
                                    </p:anim>
                                    <p:anim calcmode="lin" valueType="num">
                                      <p:cBhvr>
                                        <p:cTn id="32" dur="500" fill="hold"/>
                                        <p:tgtEl>
                                          <p:spTgt spid="67"/>
                                        </p:tgtEl>
                                        <p:attrNameLst>
                                          <p:attrName>style.rotation</p:attrName>
                                        </p:attrNameLst>
                                      </p:cBhvr>
                                      <p:tavLst>
                                        <p:tav tm="0">
                                          <p:val>
                                            <p:fltVal val="360"/>
                                          </p:val>
                                        </p:tav>
                                        <p:tav tm="100000">
                                          <p:val>
                                            <p:fltVal val="0"/>
                                          </p:val>
                                        </p:tav>
                                      </p:tavLst>
                                    </p:anim>
                                    <p:animEffect transition="in" filter="fade">
                                      <p:cBhvr>
                                        <p:cTn id="33" dur="500"/>
                                        <p:tgtEl>
                                          <p:spTgt spid="67"/>
                                        </p:tgtEl>
                                      </p:cBhvr>
                                    </p:animEffect>
                                  </p:childTnLst>
                                </p:cTn>
                              </p:par>
                            </p:childTnLst>
                          </p:cTn>
                        </p:par>
                        <p:par>
                          <p:cTn id="34" fill="hold" nodeType="afterGroup">
                            <p:stCondLst>
                              <p:cond delay="3000"/>
                            </p:stCondLst>
                            <p:childTnLst>
                              <p:par>
                                <p:cTn id="35" presetID="10" presetClass="entr" presetSubtype="0" fill="hold" grpId="0" nodeType="afterEffect">
                                  <p:stCondLst>
                                    <p:cond delay="0"/>
                                  </p:stCondLst>
                                  <p:childTnLst>
                                    <p:set>
                                      <p:cBhvr>
                                        <p:cTn id="36" dur="1" fill="hold">
                                          <p:stCondLst>
                                            <p:cond delay="0"/>
                                          </p:stCondLst>
                                        </p:cTn>
                                        <p:tgtEl>
                                          <p:spTgt spid="75"/>
                                        </p:tgtEl>
                                        <p:attrNameLst>
                                          <p:attrName>style.visibility</p:attrName>
                                        </p:attrNameLst>
                                      </p:cBhvr>
                                      <p:to>
                                        <p:strVal val="visible"/>
                                      </p:to>
                                    </p:set>
                                    <p:animEffect transition="in" filter="fade">
                                      <p:cBhvr>
                                        <p:cTn id="37" dur="500"/>
                                        <p:tgtEl>
                                          <p:spTgt spid="75"/>
                                        </p:tgtEl>
                                      </p:cBhvr>
                                    </p:animEffect>
                                  </p:childTnLst>
                                </p:cTn>
                              </p:par>
                            </p:childTnLst>
                          </p:cTn>
                        </p:par>
                        <p:par>
                          <p:cTn id="38" fill="hold" nodeType="afterGroup">
                            <p:stCondLst>
                              <p:cond delay="3500"/>
                            </p:stCondLst>
                            <p:childTnLst>
                              <p:par>
                                <p:cTn id="39" presetID="10" presetClass="entr" presetSubtype="0" fill="hold" grpId="0"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fade">
                                      <p:cBhvr>
                                        <p:cTn id="41" dur="500"/>
                                        <p:tgtEl>
                                          <p:spTgt spid="74"/>
                                        </p:tgtEl>
                                      </p:cBhvr>
                                    </p:animEffect>
                                  </p:childTnLst>
                                </p:cTn>
                              </p:par>
                            </p:childTnLst>
                          </p:cTn>
                        </p:par>
                        <p:par>
                          <p:cTn id="42" fill="hold" nodeType="afterGroup">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2"/>
                                        </p:tgtEl>
                                        <p:attrNameLst>
                                          <p:attrName>style.visibility</p:attrName>
                                        </p:attrNameLst>
                                      </p:cBhvr>
                                      <p:to>
                                        <p:strVal val="visible"/>
                                      </p:to>
                                    </p:set>
                                    <p:anim calcmode="lin" valueType="num">
                                      <p:cBhvr>
                                        <p:cTn id="45" dur="500" fill="hold"/>
                                        <p:tgtEl>
                                          <p:spTgt spid="82"/>
                                        </p:tgtEl>
                                        <p:attrNameLst>
                                          <p:attrName>ppt_w</p:attrName>
                                        </p:attrNameLst>
                                      </p:cBhvr>
                                      <p:tavLst>
                                        <p:tav tm="0">
                                          <p:val>
                                            <p:fltVal val="0"/>
                                          </p:val>
                                        </p:tav>
                                        <p:tav tm="100000">
                                          <p:val>
                                            <p:strVal val="#ppt_w"/>
                                          </p:val>
                                        </p:tav>
                                      </p:tavLst>
                                    </p:anim>
                                    <p:anim calcmode="lin" valueType="num">
                                      <p:cBhvr>
                                        <p:cTn id="46" dur="500" fill="hold"/>
                                        <p:tgtEl>
                                          <p:spTgt spid="82"/>
                                        </p:tgtEl>
                                        <p:attrNameLst>
                                          <p:attrName>ppt_h</p:attrName>
                                        </p:attrNameLst>
                                      </p:cBhvr>
                                      <p:tavLst>
                                        <p:tav tm="0">
                                          <p:val>
                                            <p:fltVal val="0"/>
                                          </p:val>
                                        </p:tav>
                                        <p:tav tm="100000">
                                          <p:val>
                                            <p:strVal val="#ppt_h"/>
                                          </p:val>
                                        </p:tav>
                                      </p:tavLst>
                                    </p:anim>
                                    <p:animEffect transition="in" filter="fade">
                                      <p:cBhvr>
                                        <p:cTn id="47" dur="500"/>
                                        <p:tgtEl>
                                          <p:spTgt spid="82"/>
                                        </p:tgtEl>
                                      </p:cBhvr>
                                    </p:animEffect>
                                  </p:childTnLst>
                                </p:cTn>
                              </p:par>
                            </p:childTnLst>
                          </p:cTn>
                        </p:par>
                        <p:par>
                          <p:cTn id="48" fill="hold" nodeType="afterGroup">
                            <p:stCondLst>
                              <p:cond delay="4500"/>
                            </p:stCondLst>
                            <p:childTnLst>
                              <p:par>
                                <p:cTn id="49" presetID="49" presetClass="entr" presetSubtype="0" decel="100000" fill="hold" grpId="0"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 calcmode="lin" valueType="num">
                                      <p:cBhvr>
                                        <p:cTn id="53" dur="500" fill="hold"/>
                                        <p:tgtEl>
                                          <p:spTgt spid="73"/>
                                        </p:tgtEl>
                                        <p:attrNameLst>
                                          <p:attrName>style.rotation</p:attrName>
                                        </p:attrNameLst>
                                      </p:cBhvr>
                                      <p:tavLst>
                                        <p:tav tm="0">
                                          <p:val>
                                            <p:fltVal val="360"/>
                                          </p:val>
                                        </p:tav>
                                        <p:tav tm="100000">
                                          <p:val>
                                            <p:fltVal val="0"/>
                                          </p:val>
                                        </p:tav>
                                      </p:tavLst>
                                    </p:anim>
                                    <p:animEffect transition="in" filter="fade">
                                      <p:cBhvr>
                                        <p:cTn id="54" dur="500"/>
                                        <p:tgtEl>
                                          <p:spTgt spid="73"/>
                                        </p:tgtEl>
                                      </p:cBhvr>
                                    </p:animEffect>
                                  </p:childTnLst>
                                </p:cTn>
                              </p:par>
                            </p:childTnLst>
                          </p:cTn>
                        </p:par>
                        <p:par>
                          <p:cTn id="55" fill="hold" nodeType="afterGroup">
                            <p:stCondLst>
                              <p:cond delay="5000"/>
                            </p:stCondLst>
                            <p:childTnLst>
                              <p:par>
                                <p:cTn id="56" presetID="49" presetClass="entr" presetSubtype="0" decel="100000" fill="hold" grpId="0" nodeType="afterEffect">
                                  <p:stCondLst>
                                    <p:cond delay="0"/>
                                  </p:stCondLst>
                                  <p:childTnLst>
                                    <p:set>
                                      <p:cBhvr>
                                        <p:cTn id="57" dur="1" fill="hold">
                                          <p:stCondLst>
                                            <p:cond delay="0"/>
                                          </p:stCondLst>
                                        </p:cTn>
                                        <p:tgtEl>
                                          <p:spTgt spid="70"/>
                                        </p:tgtEl>
                                        <p:attrNameLst>
                                          <p:attrName>style.visibility</p:attrName>
                                        </p:attrNameLst>
                                      </p:cBhvr>
                                      <p:to>
                                        <p:strVal val="visible"/>
                                      </p:to>
                                    </p:set>
                                    <p:anim calcmode="lin" valueType="num">
                                      <p:cBhvr>
                                        <p:cTn id="58" dur="500" fill="hold"/>
                                        <p:tgtEl>
                                          <p:spTgt spid="70"/>
                                        </p:tgtEl>
                                        <p:attrNameLst>
                                          <p:attrName>ppt_w</p:attrName>
                                        </p:attrNameLst>
                                      </p:cBhvr>
                                      <p:tavLst>
                                        <p:tav tm="0">
                                          <p:val>
                                            <p:fltVal val="0"/>
                                          </p:val>
                                        </p:tav>
                                        <p:tav tm="100000">
                                          <p:val>
                                            <p:strVal val="#ppt_w"/>
                                          </p:val>
                                        </p:tav>
                                      </p:tavLst>
                                    </p:anim>
                                    <p:anim calcmode="lin" valueType="num">
                                      <p:cBhvr>
                                        <p:cTn id="59" dur="500" fill="hold"/>
                                        <p:tgtEl>
                                          <p:spTgt spid="70"/>
                                        </p:tgtEl>
                                        <p:attrNameLst>
                                          <p:attrName>ppt_h</p:attrName>
                                        </p:attrNameLst>
                                      </p:cBhvr>
                                      <p:tavLst>
                                        <p:tav tm="0">
                                          <p:val>
                                            <p:fltVal val="0"/>
                                          </p:val>
                                        </p:tav>
                                        <p:tav tm="100000">
                                          <p:val>
                                            <p:strVal val="#ppt_h"/>
                                          </p:val>
                                        </p:tav>
                                      </p:tavLst>
                                    </p:anim>
                                    <p:anim calcmode="lin" valueType="num">
                                      <p:cBhvr>
                                        <p:cTn id="60" dur="500" fill="hold"/>
                                        <p:tgtEl>
                                          <p:spTgt spid="70"/>
                                        </p:tgtEl>
                                        <p:attrNameLst>
                                          <p:attrName>style.rotation</p:attrName>
                                        </p:attrNameLst>
                                      </p:cBhvr>
                                      <p:tavLst>
                                        <p:tav tm="0">
                                          <p:val>
                                            <p:fltVal val="360"/>
                                          </p:val>
                                        </p:tav>
                                        <p:tav tm="100000">
                                          <p:val>
                                            <p:fltVal val="0"/>
                                          </p:val>
                                        </p:tav>
                                      </p:tavLst>
                                    </p:anim>
                                    <p:animEffect transition="in" filter="fade">
                                      <p:cBhvr>
                                        <p:cTn id="61" dur="500"/>
                                        <p:tgtEl>
                                          <p:spTgt spid="70"/>
                                        </p:tgtEl>
                                      </p:cBhvr>
                                    </p:animEffect>
                                  </p:childTnLst>
                                </p:cTn>
                              </p:par>
                            </p:childTnLst>
                          </p:cTn>
                        </p:par>
                        <p:par>
                          <p:cTn id="62" fill="hold" nodeType="afterGroup">
                            <p:stCondLst>
                              <p:cond delay="5500"/>
                            </p:stCondLst>
                            <p:childTnLst>
                              <p:par>
                                <p:cTn id="63" presetID="10" presetClass="entr" presetSubtype="0" fill="hold" grpId="0"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500"/>
                                        <p:tgtEl>
                                          <p:spTgt spid="77"/>
                                        </p:tgtEl>
                                      </p:cBhvr>
                                    </p:animEffect>
                                  </p:childTnLst>
                                </p:cTn>
                              </p:par>
                            </p:childTnLst>
                          </p:cTn>
                        </p:par>
                        <p:par>
                          <p:cTn id="66" fill="hold" nodeType="afterGroup">
                            <p:stCondLst>
                              <p:cond delay="6000"/>
                            </p:stCondLst>
                            <p:childTnLst>
                              <p:par>
                                <p:cTn id="67" presetID="10" presetClass="entr" presetSubtype="0" fill="hold" grpId="0" nodeType="afterEffect">
                                  <p:stCondLst>
                                    <p:cond delay="0"/>
                                  </p:stCondLst>
                                  <p:childTnLst>
                                    <p:set>
                                      <p:cBhvr>
                                        <p:cTn id="68" dur="1" fill="hold">
                                          <p:stCondLst>
                                            <p:cond delay="0"/>
                                          </p:stCondLst>
                                        </p:cTn>
                                        <p:tgtEl>
                                          <p:spTgt spid="76"/>
                                        </p:tgtEl>
                                        <p:attrNameLst>
                                          <p:attrName>style.visibility</p:attrName>
                                        </p:attrNameLst>
                                      </p:cBhvr>
                                      <p:to>
                                        <p:strVal val="visible"/>
                                      </p:to>
                                    </p:set>
                                    <p:animEffect transition="in" filter="fade">
                                      <p:cBhvr>
                                        <p:cTn id="69" dur="500"/>
                                        <p:tgtEl>
                                          <p:spTgt spid="76"/>
                                        </p:tgtEl>
                                      </p:cBhvr>
                                    </p:animEffect>
                                  </p:childTnLst>
                                </p:cTn>
                              </p:par>
                            </p:childTnLst>
                          </p:cTn>
                        </p:par>
                        <p:par>
                          <p:cTn id="70" fill="hold" nodeType="afterGroup">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4"/>
                                        </p:tgtEl>
                                        <p:attrNameLst>
                                          <p:attrName>style.visibility</p:attrName>
                                        </p:attrNameLst>
                                      </p:cBhvr>
                                      <p:to>
                                        <p:strVal val="visible"/>
                                      </p:to>
                                    </p:set>
                                    <p:anim calcmode="lin" valueType="num">
                                      <p:cBhvr>
                                        <p:cTn id="73" dur="500" fill="hold"/>
                                        <p:tgtEl>
                                          <p:spTgt spid="84"/>
                                        </p:tgtEl>
                                        <p:attrNameLst>
                                          <p:attrName>ppt_w</p:attrName>
                                        </p:attrNameLst>
                                      </p:cBhvr>
                                      <p:tavLst>
                                        <p:tav tm="0">
                                          <p:val>
                                            <p:fltVal val="0"/>
                                          </p:val>
                                        </p:tav>
                                        <p:tav tm="100000">
                                          <p:val>
                                            <p:strVal val="#ppt_w"/>
                                          </p:val>
                                        </p:tav>
                                      </p:tavLst>
                                    </p:anim>
                                    <p:anim calcmode="lin" valueType="num">
                                      <p:cBhvr>
                                        <p:cTn id="74" dur="500" fill="hold"/>
                                        <p:tgtEl>
                                          <p:spTgt spid="84"/>
                                        </p:tgtEl>
                                        <p:attrNameLst>
                                          <p:attrName>ppt_h</p:attrName>
                                        </p:attrNameLst>
                                      </p:cBhvr>
                                      <p:tavLst>
                                        <p:tav tm="0">
                                          <p:val>
                                            <p:fltVal val="0"/>
                                          </p:val>
                                        </p:tav>
                                        <p:tav tm="100000">
                                          <p:val>
                                            <p:strVal val="#ppt_h"/>
                                          </p:val>
                                        </p:tav>
                                      </p:tavLst>
                                    </p:anim>
                                    <p:animEffect transition="in" filter="fade">
                                      <p:cBhvr>
                                        <p:cTn id="75" dur="500"/>
                                        <p:tgtEl>
                                          <p:spTgt spid="84"/>
                                        </p:tgtEl>
                                      </p:cBhvr>
                                    </p:animEffect>
                                  </p:childTnLst>
                                </p:cTn>
                              </p:par>
                            </p:childTnLst>
                          </p:cTn>
                        </p:par>
                        <p:par>
                          <p:cTn id="76" fill="hold" nodeType="afterGroup">
                            <p:stCondLst>
                              <p:cond delay="7000"/>
                            </p:stCondLst>
                            <p:childTnLst>
                              <p:par>
                                <p:cTn id="77" presetID="49" presetClass="entr" presetSubtype="0" decel="100000" fill="hold" grpId="0" nodeType="afterEffect">
                                  <p:stCondLst>
                                    <p:cond delay="0"/>
                                  </p:stCondLst>
                                  <p:childTnLst>
                                    <p:set>
                                      <p:cBhvr>
                                        <p:cTn id="78" dur="1" fill="hold">
                                          <p:stCondLst>
                                            <p:cond delay="0"/>
                                          </p:stCondLst>
                                        </p:cTn>
                                        <p:tgtEl>
                                          <p:spTgt spid="72"/>
                                        </p:tgtEl>
                                        <p:attrNameLst>
                                          <p:attrName>style.visibility</p:attrName>
                                        </p:attrNameLst>
                                      </p:cBhvr>
                                      <p:to>
                                        <p:strVal val="visible"/>
                                      </p:to>
                                    </p:set>
                                    <p:anim calcmode="lin" valueType="num">
                                      <p:cBhvr>
                                        <p:cTn id="79" dur="500" fill="hold"/>
                                        <p:tgtEl>
                                          <p:spTgt spid="72"/>
                                        </p:tgtEl>
                                        <p:attrNameLst>
                                          <p:attrName>ppt_w</p:attrName>
                                        </p:attrNameLst>
                                      </p:cBhvr>
                                      <p:tavLst>
                                        <p:tav tm="0">
                                          <p:val>
                                            <p:fltVal val="0"/>
                                          </p:val>
                                        </p:tav>
                                        <p:tav tm="100000">
                                          <p:val>
                                            <p:strVal val="#ppt_w"/>
                                          </p:val>
                                        </p:tav>
                                      </p:tavLst>
                                    </p:anim>
                                    <p:anim calcmode="lin" valueType="num">
                                      <p:cBhvr>
                                        <p:cTn id="80" dur="500" fill="hold"/>
                                        <p:tgtEl>
                                          <p:spTgt spid="72"/>
                                        </p:tgtEl>
                                        <p:attrNameLst>
                                          <p:attrName>ppt_h</p:attrName>
                                        </p:attrNameLst>
                                      </p:cBhvr>
                                      <p:tavLst>
                                        <p:tav tm="0">
                                          <p:val>
                                            <p:fltVal val="0"/>
                                          </p:val>
                                        </p:tav>
                                        <p:tav tm="100000">
                                          <p:val>
                                            <p:strVal val="#ppt_h"/>
                                          </p:val>
                                        </p:tav>
                                      </p:tavLst>
                                    </p:anim>
                                    <p:anim calcmode="lin" valueType="num">
                                      <p:cBhvr>
                                        <p:cTn id="81" dur="500" fill="hold"/>
                                        <p:tgtEl>
                                          <p:spTgt spid="72"/>
                                        </p:tgtEl>
                                        <p:attrNameLst>
                                          <p:attrName>style.rotation</p:attrName>
                                        </p:attrNameLst>
                                      </p:cBhvr>
                                      <p:tavLst>
                                        <p:tav tm="0">
                                          <p:val>
                                            <p:fltVal val="360"/>
                                          </p:val>
                                        </p:tav>
                                        <p:tav tm="100000">
                                          <p:val>
                                            <p:fltVal val="0"/>
                                          </p:val>
                                        </p:tav>
                                      </p:tavLst>
                                    </p:anim>
                                    <p:animEffect transition="in" filter="fade">
                                      <p:cBhvr>
                                        <p:cTn id="82" dur="500"/>
                                        <p:tgtEl>
                                          <p:spTgt spid="72"/>
                                        </p:tgtEl>
                                      </p:cBhvr>
                                    </p:animEffect>
                                  </p:childTnLst>
                                </p:cTn>
                              </p:par>
                            </p:childTnLst>
                          </p:cTn>
                        </p:par>
                        <p:par>
                          <p:cTn id="83" fill="hold" nodeType="afterGroup">
                            <p:stCondLst>
                              <p:cond delay="7500"/>
                            </p:stCondLst>
                            <p:childTnLst>
                              <p:par>
                                <p:cTn id="84" presetID="49" presetClass="entr" presetSubtype="0" decel="100000"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 calcmode="lin" valueType="num">
                                      <p:cBhvr>
                                        <p:cTn id="86" dur="500" fill="hold"/>
                                        <p:tgtEl>
                                          <p:spTgt spid="68"/>
                                        </p:tgtEl>
                                        <p:attrNameLst>
                                          <p:attrName>ppt_w</p:attrName>
                                        </p:attrNameLst>
                                      </p:cBhvr>
                                      <p:tavLst>
                                        <p:tav tm="0">
                                          <p:val>
                                            <p:fltVal val="0"/>
                                          </p:val>
                                        </p:tav>
                                        <p:tav tm="100000">
                                          <p:val>
                                            <p:strVal val="#ppt_w"/>
                                          </p:val>
                                        </p:tav>
                                      </p:tavLst>
                                    </p:anim>
                                    <p:anim calcmode="lin" valueType="num">
                                      <p:cBhvr>
                                        <p:cTn id="87" dur="500" fill="hold"/>
                                        <p:tgtEl>
                                          <p:spTgt spid="68"/>
                                        </p:tgtEl>
                                        <p:attrNameLst>
                                          <p:attrName>ppt_h</p:attrName>
                                        </p:attrNameLst>
                                      </p:cBhvr>
                                      <p:tavLst>
                                        <p:tav tm="0">
                                          <p:val>
                                            <p:fltVal val="0"/>
                                          </p:val>
                                        </p:tav>
                                        <p:tav tm="100000">
                                          <p:val>
                                            <p:strVal val="#ppt_h"/>
                                          </p:val>
                                        </p:tav>
                                      </p:tavLst>
                                    </p:anim>
                                    <p:anim calcmode="lin" valueType="num">
                                      <p:cBhvr>
                                        <p:cTn id="88" dur="500" fill="hold"/>
                                        <p:tgtEl>
                                          <p:spTgt spid="68"/>
                                        </p:tgtEl>
                                        <p:attrNameLst>
                                          <p:attrName>style.rotation</p:attrName>
                                        </p:attrNameLst>
                                      </p:cBhvr>
                                      <p:tavLst>
                                        <p:tav tm="0">
                                          <p:val>
                                            <p:fltVal val="360"/>
                                          </p:val>
                                        </p:tav>
                                        <p:tav tm="100000">
                                          <p:val>
                                            <p:fltVal val="0"/>
                                          </p:val>
                                        </p:tav>
                                      </p:tavLst>
                                    </p:anim>
                                    <p:animEffect transition="in" filter="fade">
                                      <p:cBhvr>
                                        <p:cTn id="89" dur="500"/>
                                        <p:tgtEl>
                                          <p:spTgt spid="68"/>
                                        </p:tgtEl>
                                      </p:cBhvr>
                                    </p:animEffect>
                                  </p:childTnLst>
                                </p:cTn>
                              </p:par>
                            </p:childTnLst>
                          </p:cTn>
                        </p:par>
                        <p:par>
                          <p:cTn id="90" fill="hold" nodeType="afterGroup">
                            <p:stCondLst>
                              <p:cond delay="8000"/>
                            </p:stCondLst>
                            <p:childTnLst>
                              <p:par>
                                <p:cTn id="91" presetID="10" presetClass="entr" presetSubtype="0" fill="hold" grpId="0" nodeType="afterEffect">
                                  <p:stCondLst>
                                    <p:cond delay="0"/>
                                  </p:stCondLst>
                                  <p:childTnLst>
                                    <p:set>
                                      <p:cBhvr>
                                        <p:cTn id="92" dur="1" fill="hold">
                                          <p:stCondLst>
                                            <p:cond delay="0"/>
                                          </p:stCondLst>
                                        </p:cTn>
                                        <p:tgtEl>
                                          <p:spTgt spid="79"/>
                                        </p:tgtEl>
                                        <p:attrNameLst>
                                          <p:attrName>style.visibility</p:attrName>
                                        </p:attrNameLst>
                                      </p:cBhvr>
                                      <p:to>
                                        <p:strVal val="visible"/>
                                      </p:to>
                                    </p:set>
                                    <p:animEffect transition="in" filter="fade">
                                      <p:cBhvr>
                                        <p:cTn id="93" dur="500"/>
                                        <p:tgtEl>
                                          <p:spTgt spid="79"/>
                                        </p:tgtEl>
                                      </p:cBhvr>
                                    </p:animEffect>
                                  </p:childTnLst>
                                </p:cTn>
                              </p:par>
                            </p:childTnLst>
                          </p:cTn>
                        </p:par>
                        <p:par>
                          <p:cTn id="94" fill="hold" nodeType="afterGroup">
                            <p:stCondLst>
                              <p:cond delay="8500"/>
                            </p:stCondLst>
                            <p:childTnLst>
                              <p:par>
                                <p:cTn id="95" presetID="10" presetClass="entr" presetSubtype="0" fill="hold" grpId="0" nodeType="afterEffect">
                                  <p:stCondLst>
                                    <p:cond delay="0"/>
                                  </p:stCondLst>
                                  <p:childTnLst>
                                    <p:set>
                                      <p:cBhvr>
                                        <p:cTn id="96" dur="1" fill="hold">
                                          <p:stCondLst>
                                            <p:cond delay="0"/>
                                          </p:stCondLst>
                                        </p:cTn>
                                        <p:tgtEl>
                                          <p:spTgt spid="78"/>
                                        </p:tgtEl>
                                        <p:attrNameLst>
                                          <p:attrName>style.visibility</p:attrName>
                                        </p:attrNameLst>
                                      </p:cBhvr>
                                      <p:to>
                                        <p:strVal val="visible"/>
                                      </p:to>
                                    </p:set>
                                    <p:animEffect transition="in" filter="fade">
                                      <p:cBhvr>
                                        <p:cTn id="97" dur="500"/>
                                        <p:tgtEl>
                                          <p:spTgt spid="78"/>
                                        </p:tgtEl>
                                      </p:cBhvr>
                                    </p:animEffect>
                                  </p:childTnLst>
                                </p:cTn>
                              </p:par>
                            </p:childTnLst>
                          </p:cTn>
                        </p:par>
                        <p:par>
                          <p:cTn id="98" fill="hold" nodeType="afterGroup">
                            <p:stCondLst>
                              <p:cond delay="9000"/>
                            </p:stCondLst>
                            <p:childTnLst>
                              <p:par>
                                <p:cTn id="99" presetID="53" presetClass="entr" presetSubtype="16"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 calcmode="lin" valueType="num">
                                      <p:cBhvr>
                                        <p:cTn id="101" dur="500" fill="hold"/>
                                        <p:tgtEl>
                                          <p:spTgt spid="83"/>
                                        </p:tgtEl>
                                        <p:attrNameLst>
                                          <p:attrName>ppt_w</p:attrName>
                                        </p:attrNameLst>
                                      </p:cBhvr>
                                      <p:tavLst>
                                        <p:tav tm="0">
                                          <p:val>
                                            <p:fltVal val="0"/>
                                          </p:val>
                                        </p:tav>
                                        <p:tav tm="100000">
                                          <p:val>
                                            <p:strVal val="#ppt_w"/>
                                          </p:val>
                                        </p:tav>
                                      </p:tavLst>
                                    </p:anim>
                                    <p:anim calcmode="lin" valueType="num">
                                      <p:cBhvr>
                                        <p:cTn id="102" dur="500" fill="hold"/>
                                        <p:tgtEl>
                                          <p:spTgt spid="83"/>
                                        </p:tgtEl>
                                        <p:attrNameLst>
                                          <p:attrName>ppt_h</p:attrName>
                                        </p:attrNameLst>
                                      </p:cBhvr>
                                      <p:tavLst>
                                        <p:tav tm="0">
                                          <p:val>
                                            <p:fltVal val="0"/>
                                          </p:val>
                                        </p:tav>
                                        <p:tav tm="100000">
                                          <p:val>
                                            <p:strVal val="#ppt_h"/>
                                          </p:val>
                                        </p:tav>
                                      </p:tavLst>
                                    </p:anim>
                                    <p:animEffect transition="in" filter="fade">
                                      <p:cBhvr>
                                        <p:cTn id="103" dur="500"/>
                                        <p:tgtEl>
                                          <p:spTgt spid="83"/>
                                        </p:tgtEl>
                                      </p:cBhvr>
                                    </p:animEffect>
                                  </p:childTnLst>
                                </p:cTn>
                              </p:par>
                            </p:childTnLst>
                          </p:cTn>
                        </p:par>
                        <p:par>
                          <p:cTn id="104" fill="hold" nodeType="afterGroup">
                            <p:stCondLst>
                              <p:cond delay="9500"/>
                            </p:stCondLst>
                            <p:childTnLst>
                              <p:par>
                                <p:cTn id="105" presetID="49" presetClass="entr" presetSubtype="0" decel="100000" fill="hold" grpId="0" nodeType="afterEffect">
                                  <p:stCondLst>
                                    <p:cond delay="0"/>
                                  </p:stCondLst>
                                  <p:childTnLst>
                                    <p:set>
                                      <p:cBhvr>
                                        <p:cTn id="106" dur="1" fill="hold">
                                          <p:stCondLst>
                                            <p:cond delay="0"/>
                                          </p:stCondLst>
                                        </p:cTn>
                                        <p:tgtEl>
                                          <p:spTgt spid="71"/>
                                        </p:tgtEl>
                                        <p:attrNameLst>
                                          <p:attrName>style.visibility</p:attrName>
                                        </p:attrNameLst>
                                      </p:cBhvr>
                                      <p:to>
                                        <p:strVal val="visible"/>
                                      </p:to>
                                    </p:set>
                                    <p:anim calcmode="lin" valueType="num">
                                      <p:cBhvr>
                                        <p:cTn id="107" dur="500" fill="hold"/>
                                        <p:tgtEl>
                                          <p:spTgt spid="71"/>
                                        </p:tgtEl>
                                        <p:attrNameLst>
                                          <p:attrName>ppt_w</p:attrName>
                                        </p:attrNameLst>
                                      </p:cBhvr>
                                      <p:tavLst>
                                        <p:tav tm="0">
                                          <p:val>
                                            <p:fltVal val="0"/>
                                          </p:val>
                                        </p:tav>
                                        <p:tav tm="100000">
                                          <p:val>
                                            <p:strVal val="#ppt_w"/>
                                          </p:val>
                                        </p:tav>
                                      </p:tavLst>
                                    </p:anim>
                                    <p:anim calcmode="lin" valueType="num">
                                      <p:cBhvr>
                                        <p:cTn id="108" dur="500" fill="hold"/>
                                        <p:tgtEl>
                                          <p:spTgt spid="71"/>
                                        </p:tgtEl>
                                        <p:attrNameLst>
                                          <p:attrName>ppt_h</p:attrName>
                                        </p:attrNameLst>
                                      </p:cBhvr>
                                      <p:tavLst>
                                        <p:tav tm="0">
                                          <p:val>
                                            <p:fltVal val="0"/>
                                          </p:val>
                                        </p:tav>
                                        <p:tav tm="100000">
                                          <p:val>
                                            <p:strVal val="#ppt_h"/>
                                          </p:val>
                                        </p:tav>
                                      </p:tavLst>
                                    </p:anim>
                                    <p:anim calcmode="lin" valueType="num">
                                      <p:cBhvr>
                                        <p:cTn id="109" dur="500" fill="hold"/>
                                        <p:tgtEl>
                                          <p:spTgt spid="71"/>
                                        </p:tgtEl>
                                        <p:attrNameLst>
                                          <p:attrName>style.rotation</p:attrName>
                                        </p:attrNameLst>
                                      </p:cBhvr>
                                      <p:tavLst>
                                        <p:tav tm="0">
                                          <p:val>
                                            <p:fltVal val="360"/>
                                          </p:val>
                                        </p:tav>
                                        <p:tav tm="100000">
                                          <p:val>
                                            <p:fltVal val="0"/>
                                          </p:val>
                                        </p:tav>
                                      </p:tavLst>
                                    </p:anim>
                                    <p:animEffect transition="in" filter="fade">
                                      <p:cBhvr>
                                        <p:cTn id="110" dur="500"/>
                                        <p:tgtEl>
                                          <p:spTgt spid="71"/>
                                        </p:tgtEl>
                                      </p:cBhvr>
                                    </p:animEffect>
                                  </p:childTnLst>
                                </p:cTn>
                              </p:par>
                            </p:childTnLst>
                          </p:cTn>
                        </p:par>
                        <p:par>
                          <p:cTn id="111" fill="hold" nodeType="afterGroup">
                            <p:stCondLst>
                              <p:cond delay="10000"/>
                            </p:stCondLst>
                            <p:childTnLst>
                              <p:par>
                                <p:cTn id="112" presetID="49" presetClass="entr" presetSubtype="0" decel="100000" fill="hold" grpId="0" nodeType="afterEffect">
                                  <p:stCondLst>
                                    <p:cond delay="0"/>
                                  </p:stCondLst>
                                  <p:childTnLst>
                                    <p:set>
                                      <p:cBhvr>
                                        <p:cTn id="113" dur="1" fill="hold">
                                          <p:stCondLst>
                                            <p:cond delay="0"/>
                                          </p:stCondLst>
                                        </p:cTn>
                                        <p:tgtEl>
                                          <p:spTgt spid="69"/>
                                        </p:tgtEl>
                                        <p:attrNameLst>
                                          <p:attrName>style.visibility</p:attrName>
                                        </p:attrNameLst>
                                      </p:cBhvr>
                                      <p:to>
                                        <p:strVal val="visible"/>
                                      </p:to>
                                    </p:set>
                                    <p:anim calcmode="lin" valueType="num">
                                      <p:cBhvr>
                                        <p:cTn id="114" dur="500" fill="hold"/>
                                        <p:tgtEl>
                                          <p:spTgt spid="69"/>
                                        </p:tgtEl>
                                        <p:attrNameLst>
                                          <p:attrName>ppt_w</p:attrName>
                                        </p:attrNameLst>
                                      </p:cBhvr>
                                      <p:tavLst>
                                        <p:tav tm="0">
                                          <p:val>
                                            <p:fltVal val="0"/>
                                          </p:val>
                                        </p:tav>
                                        <p:tav tm="100000">
                                          <p:val>
                                            <p:strVal val="#ppt_w"/>
                                          </p:val>
                                        </p:tav>
                                      </p:tavLst>
                                    </p:anim>
                                    <p:anim calcmode="lin" valueType="num">
                                      <p:cBhvr>
                                        <p:cTn id="115" dur="500" fill="hold"/>
                                        <p:tgtEl>
                                          <p:spTgt spid="69"/>
                                        </p:tgtEl>
                                        <p:attrNameLst>
                                          <p:attrName>ppt_h</p:attrName>
                                        </p:attrNameLst>
                                      </p:cBhvr>
                                      <p:tavLst>
                                        <p:tav tm="0">
                                          <p:val>
                                            <p:fltVal val="0"/>
                                          </p:val>
                                        </p:tav>
                                        <p:tav tm="100000">
                                          <p:val>
                                            <p:strVal val="#ppt_h"/>
                                          </p:val>
                                        </p:tav>
                                      </p:tavLst>
                                    </p:anim>
                                    <p:anim calcmode="lin" valueType="num">
                                      <p:cBhvr>
                                        <p:cTn id="116" dur="500" fill="hold"/>
                                        <p:tgtEl>
                                          <p:spTgt spid="69"/>
                                        </p:tgtEl>
                                        <p:attrNameLst>
                                          <p:attrName>style.rotation</p:attrName>
                                        </p:attrNameLst>
                                      </p:cBhvr>
                                      <p:tavLst>
                                        <p:tav tm="0">
                                          <p:val>
                                            <p:fltVal val="360"/>
                                          </p:val>
                                        </p:tav>
                                        <p:tav tm="100000">
                                          <p:val>
                                            <p:fltVal val="0"/>
                                          </p:val>
                                        </p:tav>
                                      </p:tavLst>
                                    </p:anim>
                                    <p:animEffect transition="in" filter="fade">
                                      <p:cBhvr>
                                        <p:cTn id="117" dur="500"/>
                                        <p:tgtEl>
                                          <p:spTgt spid="69"/>
                                        </p:tgtEl>
                                      </p:cBhvr>
                                    </p:animEffect>
                                  </p:childTnLst>
                                </p:cTn>
                              </p:par>
                            </p:childTnLst>
                          </p:cTn>
                        </p:par>
                        <p:par>
                          <p:cTn id="118" fill="hold" nodeType="afterGroup">
                            <p:stCondLst>
                              <p:cond delay="10500"/>
                            </p:stCondLst>
                            <p:childTnLst>
                              <p:par>
                                <p:cTn id="119" presetID="10" presetClass="entr" presetSubtype="0" fill="hold" grpId="0" nodeType="afterEffect">
                                  <p:stCondLst>
                                    <p:cond delay="0"/>
                                  </p:stCondLst>
                                  <p:childTnLst>
                                    <p:set>
                                      <p:cBhvr>
                                        <p:cTn id="120" dur="1" fill="hold">
                                          <p:stCondLst>
                                            <p:cond delay="0"/>
                                          </p:stCondLst>
                                        </p:cTn>
                                        <p:tgtEl>
                                          <p:spTgt spid="81"/>
                                        </p:tgtEl>
                                        <p:attrNameLst>
                                          <p:attrName>style.visibility</p:attrName>
                                        </p:attrNameLst>
                                      </p:cBhvr>
                                      <p:to>
                                        <p:strVal val="visible"/>
                                      </p:to>
                                    </p:set>
                                    <p:animEffect transition="in" filter="fade">
                                      <p:cBhvr>
                                        <p:cTn id="121" dur="500"/>
                                        <p:tgtEl>
                                          <p:spTgt spid="81"/>
                                        </p:tgtEl>
                                      </p:cBhvr>
                                    </p:animEffect>
                                  </p:childTnLst>
                                </p:cTn>
                              </p:par>
                            </p:childTnLst>
                          </p:cTn>
                        </p:par>
                        <p:par>
                          <p:cTn id="122" fill="hold" nodeType="afterGroup">
                            <p:stCondLst>
                              <p:cond delay="11000"/>
                            </p:stCondLst>
                            <p:childTnLst>
                              <p:par>
                                <p:cTn id="123" presetID="10" presetClass="entr" presetSubtype="0" fill="hold" grpId="0" nodeType="afterEffect">
                                  <p:stCondLst>
                                    <p:cond delay="0"/>
                                  </p:stCondLst>
                                  <p:childTnLst>
                                    <p:set>
                                      <p:cBhvr>
                                        <p:cTn id="124" dur="1" fill="hold">
                                          <p:stCondLst>
                                            <p:cond delay="0"/>
                                          </p:stCondLst>
                                        </p:cTn>
                                        <p:tgtEl>
                                          <p:spTgt spid="80"/>
                                        </p:tgtEl>
                                        <p:attrNameLst>
                                          <p:attrName>style.visibility</p:attrName>
                                        </p:attrNameLst>
                                      </p:cBhvr>
                                      <p:to>
                                        <p:strVal val="visible"/>
                                      </p:to>
                                    </p:set>
                                    <p:animEffect transition="in" filter="fade">
                                      <p:cBhvr>
                                        <p:cTn id="125" dur="500"/>
                                        <p:tgtEl>
                                          <p:spTgt spid="80"/>
                                        </p:tgtEl>
                                      </p:cBhvr>
                                    </p:animEffect>
                                  </p:childTnLst>
                                </p:cTn>
                              </p:par>
                            </p:childTnLst>
                          </p:cTn>
                        </p:par>
                        <p:par>
                          <p:cTn id="126" fill="hold" nodeType="afterGroup">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85"/>
                                        </p:tgtEl>
                                        <p:attrNameLst>
                                          <p:attrName>style.visibility</p:attrName>
                                        </p:attrNameLst>
                                      </p:cBhvr>
                                      <p:to>
                                        <p:strVal val="visible"/>
                                      </p:to>
                                    </p:set>
                                    <p:anim calcmode="lin" valueType="num">
                                      <p:cBhvr>
                                        <p:cTn id="129" dur="500" fill="hold"/>
                                        <p:tgtEl>
                                          <p:spTgt spid="85"/>
                                        </p:tgtEl>
                                        <p:attrNameLst>
                                          <p:attrName>ppt_w</p:attrName>
                                        </p:attrNameLst>
                                      </p:cBhvr>
                                      <p:tavLst>
                                        <p:tav tm="0">
                                          <p:val>
                                            <p:fltVal val="0"/>
                                          </p:val>
                                        </p:tav>
                                        <p:tav tm="100000">
                                          <p:val>
                                            <p:strVal val="#ppt_w"/>
                                          </p:val>
                                        </p:tav>
                                      </p:tavLst>
                                    </p:anim>
                                    <p:anim calcmode="lin" valueType="num">
                                      <p:cBhvr>
                                        <p:cTn id="130" dur="500" fill="hold"/>
                                        <p:tgtEl>
                                          <p:spTgt spid="85"/>
                                        </p:tgtEl>
                                        <p:attrNameLst>
                                          <p:attrName>ppt_h</p:attrName>
                                        </p:attrNameLst>
                                      </p:cBhvr>
                                      <p:tavLst>
                                        <p:tav tm="0">
                                          <p:val>
                                            <p:fltVal val="0"/>
                                          </p:val>
                                        </p:tav>
                                        <p:tav tm="100000">
                                          <p:val>
                                            <p:strVal val="#ppt_h"/>
                                          </p:val>
                                        </p:tav>
                                      </p:tavLst>
                                    </p:anim>
                                    <p:animEffect transition="in" filter="fade">
                                      <p:cBhvr>
                                        <p:cTn id="131"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5" grpId="0"/>
      <p:bldP spid="66" grpId="0" animBg="1"/>
      <p:bldP spid="67" grpId="0" animBg="1"/>
      <p:bldP spid="68" grpId="0" animBg="1"/>
      <p:bldP spid="69" grpId="0" animBg="1"/>
      <p:bldP spid="70" grpId="0" animBg="1"/>
      <p:bldP spid="71" grpId="0" animBg="1"/>
      <p:bldP spid="72" grpId="0" animBg="1"/>
      <p:bldP spid="73" grpId="0" animBg="1"/>
      <p:bldP spid="74" grpId="0"/>
      <p:bldP spid="75" grpId="0"/>
      <p:bldP spid="76" grpId="0"/>
      <p:bldP spid="77" grpId="0"/>
      <p:bldP spid="78" grpId="0"/>
      <p:bldP spid="79" grpId="0"/>
      <p:bldP spid="80" grpId="0"/>
      <p:bldP spid="81" grpId="0"/>
      <p:bldP spid="82" grpId="0"/>
      <p:bldP spid="83" grpId="0"/>
      <p:bldP spid="84" grpId="0"/>
      <p:bldP spid="85" grpId="0"/>
    </p:bldLst>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15" name="Group 14"/>
          <p:cNvGrpSpPr/>
          <p:nvPr/>
        </p:nvGrpSpPr>
        <p:grpSpPr>
          <a:xfrm>
            <a:off x="1418386" y="1359058"/>
            <a:ext cx="1585717" cy="2195066"/>
            <a:chOff x="580606" y="1131575"/>
            <a:chExt cx="2339350" cy="3238299"/>
          </a:xfrm>
          <a:solidFill>
            <a:schemeClr val="accent1"/>
          </a:solidFill>
        </p:grpSpPr>
        <p:sp>
          <p:nvSpPr>
            <p:cNvPr id="10" name="Freeform 90"/>
            <p:cNvSpPr>
              <a:spLocks noEditPoints="1"/>
            </p:cNvSpPr>
            <p:nvPr/>
          </p:nvSpPr>
          <p:spPr bwMode="auto">
            <a:xfrm flipH="1">
              <a:off x="639484" y="1131575"/>
              <a:ext cx="2280472" cy="3099394"/>
            </a:xfrm>
            <a:custGeom>
              <a:cxnLst>
                <a:cxn ang="0">
                  <a:pos x="130" y="294"/>
                </a:cxn>
                <a:cxn ang="0">
                  <a:pos x="109" y="255"/>
                </a:cxn>
                <a:cxn ang="0">
                  <a:pos x="37" y="183"/>
                </a:cxn>
                <a:cxn ang="0">
                  <a:pos x="1" y="138"/>
                </a:cxn>
                <a:cxn ang="0">
                  <a:pos x="14" y="128"/>
                </a:cxn>
                <a:cxn ang="0">
                  <a:pos x="38" y="134"/>
                </a:cxn>
                <a:cxn ang="0">
                  <a:pos x="60" y="153"/>
                </a:cxn>
                <a:cxn ang="0">
                  <a:pos x="79" y="174"/>
                </a:cxn>
                <a:cxn ang="0">
                  <a:pos x="118" y="164"/>
                </a:cxn>
                <a:cxn ang="0">
                  <a:pos x="66" y="114"/>
                </a:cxn>
                <a:cxn ang="0">
                  <a:pos x="47" y="107"/>
                </a:cxn>
                <a:cxn ang="0">
                  <a:pos x="10" y="92"/>
                </a:cxn>
                <a:cxn ang="0">
                  <a:pos x="10" y="86"/>
                </a:cxn>
                <a:cxn ang="0">
                  <a:pos x="10" y="85"/>
                </a:cxn>
                <a:cxn ang="0">
                  <a:pos x="10" y="81"/>
                </a:cxn>
                <a:cxn ang="0">
                  <a:pos x="18" y="80"/>
                </a:cxn>
                <a:cxn ang="0">
                  <a:pos x="34" y="81"/>
                </a:cxn>
                <a:cxn ang="0">
                  <a:pos x="79" y="87"/>
                </a:cxn>
                <a:cxn ang="0">
                  <a:pos x="92" y="90"/>
                </a:cxn>
                <a:cxn ang="0">
                  <a:pos x="77" y="81"/>
                </a:cxn>
                <a:cxn ang="0">
                  <a:pos x="61" y="68"/>
                </a:cxn>
                <a:cxn ang="0">
                  <a:pos x="50" y="65"/>
                </a:cxn>
                <a:cxn ang="0">
                  <a:pos x="24" y="34"/>
                </a:cxn>
                <a:cxn ang="0">
                  <a:pos x="25" y="32"/>
                </a:cxn>
                <a:cxn ang="0">
                  <a:pos x="27" y="28"/>
                </a:cxn>
                <a:cxn ang="0">
                  <a:pos x="83" y="49"/>
                </a:cxn>
                <a:cxn ang="0">
                  <a:pos x="109" y="63"/>
                </a:cxn>
                <a:cxn ang="0">
                  <a:pos x="109" y="63"/>
                </a:cxn>
                <a:cxn ang="0">
                  <a:pos x="98" y="48"/>
                </a:cxn>
                <a:cxn ang="0">
                  <a:pos x="71" y="21"/>
                </a:cxn>
                <a:cxn ang="0">
                  <a:pos x="72" y="6"/>
                </a:cxn>
                <a:cxn ang="0">
                  <a:pos x="79" y="3"/>
                </a:cxn>
                <a:cxn ang="0">
                  <a:pos x="80" y="2"/>
                </a:cxn>
                <a:cxn ang="0">
                  <a:pos x="83" y="1"/>
                </a:cxn>
                <a:cxn ang="0">
                  <a:pos x="144" y="53"/>
                </a:cxn>
                <a:cxn ang="0">
                  <a:pos x="149" y="59"/>
                </a:cxn>
                <a:cxn ang="0">
                  <a:pos x="147" y="56"/>
                </a:cxn>
                <a:cxn ang="0">
                  <a:pos x="139" y="24"/>
                </a:cxn>
                <a:cxn ang="0">
                  <a:pos x="151" y="17"/>
                </a:cxn>
                <a:cxn ang="0">
                  <a:pos x="154" y="18"/>
                </a:cxn>
                <a:cxn ang="0">
                  <a:pos x="160" y="29"/>
                </a:cxn>
                <a:cxn ang="0">
                  <a:pos x="163" y="37"/>
                </a:cxn>
                <a:cxn ang="0">
                  <a:pos x="187" y="76"/>
                </a:cxn>
                <a:cxn ang="0">
                  <a:pos x="197" y="108"/>
                </a:cxn>
                <a:cxn ang="0">
                  <a:pos x="220" y="299"/>
                </a:cxn>
                <a:cxn ang="0">
                  <a:pos x="132" y="299"/>
                </a:cxn>
              </a:cxnLst>
              <a:rect l="0" t="0" r="r" b="b"/>
              <a:pathLst>
                <a:path w="220" h="299">
                  <a:moveTo>
                    <a:pt x="132" y="299"/>
                  </a:moveTo>
                  <a:cubicBezTo>
                    <a:pt x="131" y="297"/>
                    <a:pt x="131" y="295"/>
                    <a:pt x="130" y="294"/>
                  </a:cubicBezTo>
                  <a:cubicBezTo>
                    <a:pt x="130" y="292"/>
                    <a:pt x="129" y="291"/>
                    <a:pt x="128" y="289"/>
                  </a:cubicBezTo>
                  <a:cubicBezTo>
                    <a:pt x="128" y="289"/>
                    <a:pt x="120" y="262"/>
                    <a:pt x="109" y="255"/>
                  </a:cubicBezTo>
                  <a:cubicBezTo>
                    <a:pt x="95" y="247"/>
                    <a:pt x="86" y="239"/>
                    <a:pt x="86" y="239"/>
                  </a:cubicBezTo>
                  <a:cubicBezTo>
                    <a:pt x="86" y="239"/>
                    <a:pt x="46" y="202"/>
                    <a:pt x="37" y="183"/>
                  </a:cubicBezTo>
                  <a:cubicBezTo>
                    <a:pt x="25" y="160"/>
                    <a:pt x="4" y="144"/>
                    <a:pt x="4" y="144"/>
                  </a:cubicBezTo>
                  <a:cubicBezTo>
                    <a:pt x="3" y="142"/>
                    <a:pt x="1" y="139"/>
                    <a:pt x="1" y="138"/>
                  </a:cubicBezTo>
                  <a:cubicBezTo>
                    <a:pt x="0" y="135"/>
                    <a:pt x="3" y="136"/>
                    <a:pt x="5" y="134"/>
                  </a:cubicBezTo>
                  <a:cubicBezTo>
                    <a:pt x="7" y="131"/>
                    <a:pt x="10" y="128"/>
                    <a:pt x="14" y="128"/>
                  </a:cubicBezTo>
                  <a:cubicBezTo>
                    <a:pt x="14" y="128"/>
                    <a:pt x="23" y="127"/>
                    <a:pt x="30" y="130"/>
                  </a:cubicBezTo>
                  <a:cubicBezTo>
                    <a:pt x="33" y="132"/>
                    <a:pt x="35" y="133"/>
                    <a:pt x="38" y="134"/>
                  </a:cubicBezTo>
                  <a:cubicBezTo>
                    <a:pt x="38" y="134"/>
                    <a:pt x="49" y="140"/>
                    <a:pt x="56" y="149"/>
                  </a:cubicBezTo>
                  <a:cubicBezTo>
                    <a:pt x="57" y="150"/>
                    <a:pt x="58" y="152"/>
                    <a:pt x="60" y="153"/>
                  </a:cubicBezTo>
                  <a:cubicBezTo>
                    <a:pt x="60" y="154"/>
                    <a:pt x="60" y="154"/>
                    <a:pt x="61" y="155"/>
                  </a:cubicBezTo>
                  <a:cubicBezTo>
                    <a:pt x="63" y="158"/>
                    <a:pt x="78" y="174"/>
                    <a:pt x="79" y="174"/>
                  </a:cubicBezTo>
                  <a:cubicBezTo>
                    <a:pt x="80" y="176"/>
                    <a:pt x="87" y="182"/>
                    <a:pt x="94" y="182"/>
                  </a:cubicBezTo>
                  <a:cubicBezTo>
                    <a:pt x="118" y="182"/>
                    <a:pt x="120" y="167"/>
                    <a:pt x="118" y="164"/>
                  </a:cubicBezTo>
                  <a:cubicBezTo>
                    <a:pt x="118" y="163"/>
                    <a:pt x="113" y="149"/>
                    <a:pt x="105" y="142"/>
                  </a:cubicBezTo>
                  <a:cubicBezTo>
                    <a:pt x="94" y="131"/>
                    <a:pt x="79" y="118"/>
                    <a:pt x="66" y="114"/>
                  </a:cubicBezTo>
                  <a:cubicBezTo>
                    <a:pt x="61" y="113"/>
                    <a:pt x="56" y="111"/>
                    <a:pt x="53" y="108"/>
                  </a:cubicBezTo>
                  <a:cubicBezTo>
                    <a:pt x="51" y="107"/>
                    <a:pt x="50" y="107"/>
                    <a:pt x="47" y="107"/>
                  </a:cubicBezTo>
                  <a:cubicBezTo>
                    <a:pt x="35" y="106"/>
                    <a:pt x="17" y="98"/>
                    <a:pt x="17" y="98"/>
                  </a:cubicBezTo>
                  <a:cubicBezTo>
                    <a:pt x="14" y="97"/>
                    <a:pt x="11" y="93"/>
                    <a:pt x="10" y="92"/>
                  </a:cubicBezTo>
                  <a:cubicBezTo>
                    <a:pt x="10" y="92"/>
                    <a:pt x="10" y="92"/>
                    <a:pt x="10" y="91"/>
                  </a:cubicBezTo>
                  <a:cubicBezTo>
                    <a:pt x="9" y="90"/>
                    <a:pt x="9" y="88"/>
                    <a:pt x="10" y="86"/>
                  </a:cubicBezTo>
                  <a:cubicBezTo>
                    <a:pt x="10" y="86"/>
                    <a:pt x="10" y="85"/>
                    <a:pt x="10" y="85"/>
                  </a:cubicBezTo>
                  <a:cubicBezTo>
                    <a:pt x="10" y="85"/>
                    <a:pt x="10" y="85"/>
                    <a:pt x="10" y="85"/>
                  </a:cubicBezTo>
                  <a:cubicBezTo>
                    <a:pt x="10" y="84"/>
                    <a:pt x="9" y="84"/>
                    <a:pt x="9" y="83"/>
                  </a:cubicBezTo>
                  <a:cubicBezTo>
                    <a:pt x="9" y="82"/>
                    <a:pt x="10" y="82"/>
                    <a:pt x="10" y="81"/>
                  </a:cubicBezTo>
                  <a:cubicBezTo>
                    <a:pt x="11" y="81"/>
                    <a:pt x="12" y="81"/>
                    <a:pt x="13" y="81"/>
                  </a:cubicBezTo>
                  <a:cubicBezTo>
                    <a:pt x="15" y="80"/>
                    <a:pt x="17" y="80"/>
                    <a:pt x="18" y="80"/>
                  </a:cubicBezTo>
                  <a:cubicBezTo>
                    <a:pt x="22" y="80"/>
                    <a:pt x="26" y="80"/>
                    <a:pt x="29" y="80"/>
                  </a:cubicBezTo>
                  <a:cubicBezTo>
                    <a:pt x="31" y="81"/>
                    <a:pt x="32" y="81"/>
                    <a:pt x="34" y="81"/>
                  </a:cubicBezTo>
                  <a:cubicBezTo>
                    <a:pt x="34" y="81"/>
                    <a:pt x="43" y="80"/>
                    <a:pt x="45" y="80"/>
                  </a:cubicBezTo>
                  <a:cubicBezTo>
                    <a:pt x="45" y="80"/>
                    <a:pt x="77" y="87"/>
                    <a:pt x="79" y="87"/>
                  </a:cubicBezTo>
                  <a:cubicBezTo>
                    <a:pt x="80" y="87"/>
                    <a:pt x="85" y="89"/>
                    <a:pt x="85" y="89"/>
                  </a:cubicBezTo>
                  <a:cubicBezTo>
                    <a:pt x="86" y="89"/>
                    <a:pt x="89" y="90"/>
                    <a:pt x="92" y="90"/>
                  </a:cubicBezTo>
                  <a:cubicBezTo>
                    <a:pt x="92" y="90"/>
                    <a:pt x="92" y="90"/>
                    <a:pt x="92" y="90"/>
                  </a:cubicBezTo>
                  <a:cubicBezTo>
                    <a:pt x="92" y="90"/>
                    <a:pt x="79" y="82"/>
                    <a:pt x="77" y="81"/>
                  </a:cubicBezTo>
                  <a:cubicBezTo>
                    <a:pt x="76" y="80"/>
                    <a:pt x="75" y="80"/>
                    <a:pt x="74" y="79"/>
                  </a:cubicBezTo>
                  <a:cubicBezTo>
                    <a:pt x="72" y="78"/>
                    <a:pt x="62" y="69"/>
                    <a:pt x="61" y="68"/>
                  </a:cubicBezTo>
                  <a:cubicBezTo>
                    <a:pt x="59" y="68"/>
                    <a:pt x="57" y="67"/>
                    <a:pt x="55" y="66"/>
                  </a:cubicBezTo>
                  <a:cubicBezTo>
                    <a:pt x="54" y="66"/>
                    <a:pt x="51" y="65"/>
                    <a:pt x="50" y="65"/>
                  </a:cubicBezTo>
                  <a:cubicBezTo>
                    <a:pt x="50" y="65"/>
                    <a:pt x="43" y="62"/>
                    <a:pt x="43" y="62"/>
                  </a:cubicBezTo>
                  <a:cubicBezTo>
                    <a:pt x="23" y="54"/>
                    <a:pt x="23" y="37"/>
                    <a:pt x="24" y="34"/>
                  </a:cubicBezTo>
                  <a:cubicBezTo>
                    <a:pt x="24" y="33"/>
                    <a:pt x="24" y="32"/>
                    <a:pt x="25" y="32"/>
                  </a:cubicBezTo>
                  <a:cubicBezTo>
                    <a:pt x="25" y="32"/>
                    <a:pt x="25" y="32"/>
                    <a:pt x="25" y="32"/>
                  </a:cubicBezTo>
                  <a:cubicBezTo>
                    <a:pt x="25" y="31"/>
                    <a:pt x="25" y="31"/>
                    <a:pt x="25" y="30"/>
                  </a:cubicBezTo>
                  <a:cubicBezTo>
                    <a:pt x="26" y="28"/>
                    <a:pt x="27" y="28"/>
                    <a:pt x="27" y="28"/>
                  </a:cubicBezTo>
                  <a:cubicBezTo>
                    <a:pt x="27" y="28"/>
                    <a:pt x="55" y="37"/>
                    <a:pt x="56" y="37"/>
                  </a:cubicBezTo>
                  <a:cubicBezTo>
                    <a:pt x="83" y="49"/>
                    <a:pt x="83" y="49"/>
                    <a:pt x="83" y="49"/>
                  </a:cubicBezTo>
                  <a:cubicBezTo>
                    <a:pt x="92" y="53"/>
                    <a:pt x="102" y="59"/>
                    <a:pt x="103" y="59"/>
                  </a:cubicBezTo>
                  <a:cubicBezTo>
                    <a:pt x="105" y="61"/>
                    <a:pt x="107" y="62"/>
                    <a:pt x="109" y="63"/>
                  </a:cubicBezTo>
                  <a:cubicBezTo>
                    <a:pt x="109" y="63"/>
                    <a:pt x="109" y="63"/>
                    <a:pt x="109" y="63"/>
                  </a:cubicBezTo>
                  <a:cubicBezTo>
                    <a:pt x="109" y="63"/>
                    <a:pt x="109" y="63"/>
                    <a:pt x="109" y="63"/>
                  </a:cubicBezTo>
                  <a:cubicBezTo>
                    <a:pt x="109" y="63"/>
                    <a:pt x="106" y="54"/>
                    <a:pt x="98" y="48"/>
                  </a:cubicBezTo>
                  <a:cubicBezTo>
                    <a:pt x="98" y="48"/>
                    <a:pt x="98" y="48"/>
                    <a:pt x="98" y="48"/>
                  </a:cubicBezTo>
                  <a:cubicBezTo>
                    <a:pt x="98" y="48"/>
                    <a:pt x="80" y="34"/>
                    <a:pt x="80" y="34"/>
                  </a:cubicBezTo>
                  <a:cubicBezTo>
                    <a:pt x="74" y="28"/>
                    <a:pt x="71" y="22"/>
                    <a:pt x="71" y="21"/>
                  </a:cubicBezTo>
                  <a:cubicBezTo>
                    <a:pt x="71" y="21"/>
                    <a:pt x="71" y="21"/>
                    <a:pt x="71" y="21"/>
                  </a:cubicBezTo>
                  <a:cubicBezTo>
                    <a:pt x="69" y="15"/>
                    <a:pt x="69" y="10"/>
                    <a:pt x="72" y="6"/>
                  </a:cubicBezTo>
                  <a:cubicBezTo>
                    <a:pt x="72" y="6"/>
                    <a:pt x="75" y="2"/>
                    <a:pt x="79" y="3"/>
                  </a:cubicBezTo>
                  <a:cubicBezTo>
                    <a:pt x="79" y="3"/>
                    <a:pt x="79" y="3"/>
                    <a:pt x="79" y="3"/>
                  </a:cubicBezTo>
                  <a:cubicBezTo>
                    <a:pt x="79" y="2"/>
                    <a:pt x="80" y="2"/>
                    <a:pt x="80" y="2"/>
                  </a:cubicBezTo>
                  <a:cubicBezTo>
                    <a:pt x="80" y="2"/>
                    <a:pt x="80" y="2"/>
                    <a:pt x="80" y="2"/>
                  </a:cubicBezTo>
                  <a:cubicBezTo>
                    <a:pt x="80" y="1"/>
                    <a:pt x="81" y="0"/>
                    <a:pt x="82" y="0"/>
                  </a:cubicBezTo>
                  <a:cubicBezTo>
                    <a:pt x="82" y="0"/>
                    <a:pt x="82" y="0"/>
                    <a:pt x="83" y="1"/>
                  </a:cubicBezTo>
                  <a:cubicBezTo>
                    <a:pt x="134" y="43"/>
                    <a:pt x="134" y="43"/>
                    <a:pt x="134" y="43"/>
                  </a:cubicBezTo>
                  <a:cubicBezTo>
                    <a:pt x="137" y="46"/>
                    <a:pt x="141" y="49"/>
                    <a:pt x="144" y="53"/>
                  </a:cubicBezTo>
                  <a:cubicBezTo>
                    <a:pt x="145" y="55"/>
                    <a:pt x="146" y="56"/>
                    <a:pt x="148" y="57"/>
                  </a:cubicBezTo>
                  <a:cubicBezTo>
                    <a:pt x="148" y="58"/>
                    <a:pt x="149" y="58"/>
                    <a:pt x="149" y="59"/>
                  </a:cubicBezTo>
                  <a:cubicBezTo>
                    <a:pt x="149" y="59"/>
                    <a:pt x="149" y="59"/>
                    <a:pt x="149" y="59"/>
                  </a:cubicBezTo>
                  <a:cubicBezTo>
                    <a:pt x="149" y="58"/>
                    <a:pt x="148" y="57"/>
                    <a:pt x="147" y="56"/>
                  </a:cubicBezTo>
                  <a:cubicBezTo>
                    <a:pt x="146" y="54"/>
                    <a:pt x="145" y="53"/>
                    <a:pt x="144" y="51"/>
                  </a:cubicBezTo>
                  <a:cubicBezTo>
                    <a:pt x="138" y="39"/>
                    <a:pt x="137" y="28"/>
                    <a:pt x="139" y="24"/>
                  </a:cubicBezTo>
                  <a:cubicBezTo>
                    <a:pt x="141" y="22"/>
                    <a:pt x="143" y="19"/>
                    <a:pt x="148" y="17"/>
                  </a:cubicBezTo>
                  <a:cubicBezTo>
                    <a:pt x="149" y="17"/>
                    <a:pt x="150" y="17"/>
                    <a:pt x="151" y="17"/>
                  </a:cubicBezTo>
                  <a:cubicBezTo>
                    <a:pt x="151" y="16"/>
                    <a:pt x="152" y="16"/>
                    <a:pt x="152" y="16"/>
                  </a:cubicBezTo>
                  <a:cubicBezTo>
                    <a:pt x="153" y="16"/>
                    <a:pt x="153" y="17"/>
                    <a:pt x="154" y="18"/>
                  </a:cubicBezTo>
                  <a:cubicBezTo>
                    <a:pt x="155" y="20"/>
                    <a:pt x="156" y="22"/>
                    <a:pt x="157" y="24"/>
                  </a:cubicBezTo>
                  <a:cubicBezTo>
                    <a:pt x="158" y="26"/>
                    <a:pt x="159" y="28"/>
                    <a:pt x="160" y="29"/>
                  </a:cubicBezTo>
                  <a:cubicBezTo>
                    <a:pt x="160" y="30"/>
                    <a:pt x="160" y="31"/>
                    <a:pt x="161" y="32"/>
                  </a:cubicBezTo>
                  <a:cubicBezTo>
                    <a:pt x="161" y="34"/>
                    <a:pt x="162" y="36"/>
                    <a:pt x="163" y="37"/>
                  </a:cubicBezTo>
                  <a:cubicBezTo>
                    <a:pt x="163" y="37"/>
                    <a:pt x="176" y="54"/>
                    <a:pt x="182" y="66"/>
                  </a:cubicBezTo>
                  <a:cubicBezTo>
                    <a:pt x="183" y="68"/>
                    <a:pt x="186" y="75"/>
                    <a:pt x="187" y="76"/>
                  </a:cubicBezTo>
                  <a:cubicBezTo>
                    <a:pt x="187" y="77"/>
                    <a:pt x="187" y="77"/>
                    <a:pt x="187" y="77"/>
                  </a:cubicBezTo>
                  <a:cubicBezTo>
                    <a:pt x="196" y="93"/>
                    <a:pt x="197" y="107"/>
                    <a:pt x="197" y="108"/>
                  </a:cubicBezTo>
                  <a:cubicBezTo>
                    <a:pt x="197" y="108"/>
                    <a:pt x="205" y="226"/>
                    <a:pt x="210" y="254"/>
                  </a:cubicBezTo>
                  <a:cubicBezTo>
                    <a:pt x="215" y="282"/>
                    <a:pt x="220" y="297"/>
                    <a:pt x="220" y="299"/>
                  </a:cubicBezTo>
                  <a:cubicBezTo>
                    <a:pt x="132" y="299"/>
                    <a:pt x="132" y="299"/>
                    <a:pt x="132" y="299"/>
                  </a:cubicBezTo>
                  <a:close/>
                  <a:moveTo>
                    <a:pt x="132" y="299"/>
                  </a:moveTo>
                  <a:cubicBezTo>
                    <a:pt x="132" y="299"/>
                    <a:pt x="132" y="299"/>
                    <a:pt x="132" y="299"/>
                  </a:cubicBezTo>
                </a:path>
              </a:pathLst>
            </a:custGeom>
            <a:grpFill/>
            <a:ln w="9525">
              <a:noFill/>
              <a:round/>
            </a:ln>
          </p:spPr>
          <p:txBody>
            <a:bodyPr vert="horz" wrap="square" lIns="70562" tIns="35281" rIns="70562" bIns="35281" numCol="1" anchor="t" anchorCtr="0" compatLnSpc="1"/>
            <a:lstStyle/>
            <a:p>
              <a:pPr>
                <a:lnSpc>
                  <a:spcPct val="120000"/>
                </a:lnSpc>
              </a:pPr>
              <a:endParaRPr lang="en-US" sz="1705">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11" name="Rounded Rectangle 10"/>
            <p:cNvSpPr/>
            <p:nvPr/>
          </p:nvSpPr>
          <p:spPr>
            <a:xfrm>
              <a:off x="580606" y="4081839"/>
              <a:ext cx="1152140" cy="288035"/>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705">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grpSp>
      <p:grpSp>
        <p:nvGrpSpPr>
          <p:cNvPr id="14" name="Group 13"/>
          <p:cNvGrpSpPr/>
          <p:nvPr/>
        </p:nvGrpSpPr>
        <p:grpSpPr>
          <a:xfrm rot="1521600">
            <a:off x="2695851" y="2070843"/>
            <a:ext cx="211222" cy="211222"/>
            <a:chOff x="3765502" y="2110894"/>
            <a:chExt cx="403249" cy="403249"/>
          </a:xfrm>
        </p:grpSpPr>
        <p:sp>
          <p:nvSpPr>
            <p:cNvPr id="12" name="Oval 11"/>
            <p:cNvSpPr/>
            <p:nvPr/>
          </p:nvSpPr>
          <p:spPr>
            <a:xfrm>
              <a:off x="3765502" y="2110894"/>
              <a:ext cx="403249" cy="40324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705">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13" name="Rounded Rectangle 12"/>
            <p:cNvSpPr/>
            <p:nvPr/>
          </p:nvSpPr>
          <p:spPr>
            <a:xfrm>
              <a:off x="3938323" y="2110894"/>
              <a:ext cx="57607" cy="40324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705">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grpSp>
      <p:grpSp>
        <p:nvGrpSpPr>
          <p:cNvPr id="20" name="Group 19"/>
          <p:cNvGrpSpPr/>
          <p:nvPr/>
        </p:nvGrpSpPr>
        <p:grpSpPr>
          <a:xfrm rot="10800000">
            <a:off x="4655854" y="3004544"/>
            <a:ext cx="110582" cy="433381"/>
            <a:chOff x="4514393" y="1036303"/>
            <a:chExt cx="115214" cy="1487365"/>
          </a:xfrm>
        </p:grpSpPr>
        <p:cxnSp>
          <p:nvCxnSpPr>
            <p:cNvPr id="21" name="Straight Connector 20"/>
            <p:cNvCxnSpPr/>
            <p:nvPr/>
          </p:nvCxnSpPr>
          <p:spPr>
            <a:xfrm flipH="1" flipV="1">
              <a:off x="4629607" y="1041066"/>
              <a:ext cx="0" cy="1482602"/>
            </a:xfrm>
            <a:prstGeom prst="line">
              <a:avLst/>
            </a:prstGeom>
            <a:ln w="19050" cap="rnd">
              <a:solidFill>
                <a:schemeClr val="accent3"/>
              </a:solidFill>
              <a:prstDash val="solid"/>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4514393" y="1036303"/>
              <a:ext cx="115214" cy="0"/>
            </a:xfrm>
            <a:prstGeom prst="line">
              <a:avLst/>
            </a:prstGeom>
            <a:ln w="19050" cap="rnd">
              <a:solidFill>
                <a:schemeClr val="accent3"/>
              </a:solidFill>
              <a:prstDash val="soli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4514393" y="2523668"/>
              <a:ext cx="115214" cy="0"/>
            </a:xfrm>
            <a:prstGeom prst="line">
              <a:avLst/>
            </a:prstGeom>
            <a:ln w="19050" cap="rnd">
              <a:solidFill>
                <a:schemeClr val="accent3"/>
              </a:solidFill>
              <a:prstDash val="solid"/>
            </a:ln>
          </p:spPr>
          <p:style>
            <a:lnRef idx="1">
              <a:schemeClr val="accent1"/>
            </a:lnRef>
            <a:fillRef idx="0">
              <a:schemeClr val="accent1"/>
            </a:fillRef>
            <a:effectRef idx="0">
              <a:schemeClr val="accent1"/>
            </a:effectRef>
            <a:fontRef idx="minor">
              <a:schemeClr val="tx1"/>
            </a:fontRef>
          </p:style>
        </p:cxnSp>
      </p:grpSp>
      <p:grpSp>
        <p:nvGrpSpPr>
          <p:cNvPr id="24" name="Group 23"/>
          <p:cNvGrpSpPr/>
          <p:nvPr/>
        </p:nvGrpSpPr>
        <p:grpSpPr>
          <a:xfrm rot="10800000">
            <a:off x="4655854" y="2388460"/>
            <a:ext cx="110582" cy="433381"/>
            <a:chOff x="4514393" y="1036303"/>
            <a:chExt cx="115214" cy="1487365"/>
          </a:xfrm>
        </p:grpSpPr>
        <p:cxnSp>
          <p:nvCxnSpPr>
            <p:cNvPr id="25" name="Straight Connector 24"/>
            <p:cNvCxnSpPr/>
            <p:nvPr/>
          </p:nvCxnSpPr>
          <p:spPr>
            <a:xfrm flipH="1" flipV="1">
              <a:off x="4629607" y="1041066"/>
              <a:ext cx="0" cy="1482602"/>
            </a:xfrm>
            <a:prstGeom prst="line">
              <a:avLst/>
            </a:prstGeom>
            <a:ln w="19050" cap="rnd">
              <a:solidFill>
                <a:schemeClr val="accent2"/>
              </a:solidFill>
              <a:prstDash val="solid"/>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4514393" y="1036303"/>
              <a:ext cx="115214" cy="0"/>
            </a:xfrm>
            <a:prstGeom prst="line">
              <a:avLst/>
            </a:prstGeom>
            <a:ln w="19050" cap="rnd">
              <a:solidFill>
                <a:schemeClr val="accent2"/>
              </a:solidFill>
              <a:prstDash val="solid"/>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4514393" y="2523668"/>
              <a:ext cx="115214" cy="0"/>
            </a:xfrm>
            <a:prstGeom prst="line">
              <a:avLst/>
            </a:prstGeom>
            <a:ln w="19050" cap="rnd">
              <a:solidFill>
                <a:schemeClr val="accent2"/>
              </a:solidFill>
              <a:prstDash val="solid"/>
            </a:ln>
          </p:spPr>
          <p:style>
            <a:lnRef idx="1">
              <a:schemeClr val="accent1"/>
            </a:lnRef>
            <a:fillRef idx="0">
              <a:schemeClr val="accent1"/>
            </a:fillRef>
            <a:effectRef idx="0">
              <a:schemeClr val="accent1"/>
            </a:effectRef>
            <a:fontRef idx="minor">
              <a:schemeClr val="tx1"/>
            </a:fontRef>
          </p:style>
        </p:cxnSp>
      </p:grpSp>
      <p:grpSp>
        <p:nvGrpSpPr>
          <p:cNvPr id="28" name="Group 27"/>
          <p:cNvGrpSpPr/>
          <p:nvPr/>
        </p:nvGrpSpPr>
        <p:grpSpPr>
          <a:xfrm rot="10800000">
            <a:off x="4655854" y="1709650"/>
            <a:ext cx="110582" cy="433381"/>
            <a:chOff x="4514393" y="1036303"/>
            <a:chExt cx="115214" cy="1487365"/>
          </a:xfrm>
        </p:grpSpPr>
        <p:cxnSp>
          <p:nvCxnSpPr>
            <p:cNvPr id="29" name="Straight Connector 28"/>
            <p:cNvCxnSpPr/>
            <p:nvPr/>
          </p:nvCxnSpPr>
          <p:spPr>
            <a:xfrm flipH="1" flipV="1">
              <a:off x="4629607" y="1041066"/>
              <a:ext cx="0" cy="1482602"/>
            </a:xfrm>
            <a:prstGeom prst="line">
              <a:avLst/>
            </a:prstGeom>
            <a:ln w="19050" cap="rnd">
              <a:solidFill>
                <a:schemeClr val="accent1"/>
              </a:solidFill>
              <a:prstDash val="solid"/>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4514393" y="1036303"/>
              <a:ext cx="115214" cy="0"/>
            </a:xfrm>
            <a:prstGeom prst="line">
              <a:avLst/>
            </a:prstGeom>
            <a:ln w="19050" cap="rnd">
              <a:solidFill>
                <a:schemeClr val="accent1"/>
              </a:solidFill>
              <a:prstDash val="solid"/>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4514393" y="2523668"/>
              <a:ext cx="115214" cy="0"/>
            </a:xfrm>
            <a:prstGeom prst="line">
              <a:avLst/>
            </a:prstGeom>
            <a:ln w="19050" cap="rnd">
              <a:solidFill>
                <a:schemeClr val="accent1"/>
              </a:solidFill>
              <a:prstDash val="solid"/>
            </a:ln>
          </p:spPr>
          <p:style>
            <a:lnRef idx="1">
              <a:schemeClr val="accent1"/>
            </a:lnRef>
            <a:fillRef idx="0">
              <a:schemeClr val="accent1"/>
            </a:fillRef>
            <a:effectRef idx="0">
              <a:schemeClr val="accent1"/>
            </a:effectRef>
            <a:fontRef idx="minor">
              <a:schemeClr val="tx1"/>
            </a:fontRef>
          </p:style>
        </p:cxnSp>
      </p:grpSp>
      <p:cxnSp>
        <p:nvCxnSpPr>
          <p:cNvPr id="33" name="Straight Connector 32"/>
          <p:cNvCxnSpPr/>
          <p:nvPr/>
        </p:nvCxnSpPr>
        <p:spPr>
          <a:xfrm>
            <a:off x="3133287" y="1917719"/>
            <a:ext cx="1522578" cy="0"/>
          </a:xfrm>
          <a:prstGeom prst="line">
            <a:avLst/>
          </a:prstGeom>
          <a:ln w="19050">
            <a:solidFill>
              <a:schemeClr val="accent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34" name="Elbow Connector 33"/>
          <p:cNvCxnSpPr/>
          <p:nvPr/>
        </p:nvCxnSpPr>
        <p:spPr>
          <a:xfrm>
            <a:off x="3133086" y="2116846"/>
            <a:ext cx="1522784" cy="489001"/>
          </a:xfrm>
          <a:prstGeom prst="bentConnector3">
            <a:avLst>
              <a:gd name="adj1" fmla="val 79927"/>
            </a:avLst>
          </a:prstGeom>
          <a:ln w="19050" cmpd="sng">
            <a:solidFill>
              <a:schemeClr val="accent2"/>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35" name="Elbow Connector 34"/>
          <p:cNvCxnSpPr/>
          <p:nvPr/>
        </p:nvCxnSpPr>
        <p:spPr>
          <a:xfrm>
            <a:off x="3133287" y="2332839"/>
            <a:ext cx="1522578" cy="895369"/>
          </a:xfrm>
          <a:prstGeom prst="bentConnector3">
            <a:avLst>
              <a:gd name="adj1" fmla="val 65448"/>
            </a:avLst>
          </a:prstGeom>
          <a:ln w="19050" cmpd="sng">
            <a:solidFill>
              <a:schemeClr val="accent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8" name="Group 179"/>
          <p:cNvGrpSpPr/>
          <p:nvPr/>
        </p:nvGrpSpPr>
        <p:grpSpPr>
          <a:xfrm>
            <a:off x="4879460" y="1714538"/>
            <a:ext cx="154415" cy="395196"/>
            <a:chOff x="5054600" y="1652588"/>
            <a:chExt cx="187325" cy="479424"/>
          </a:xfrm>
          <a:solidFill>
            <a:schemeClr val="accent1"/>
          </a:solidFill>
        </p:grpSpPr>
        <p:sp>
          <p:nvSpPr>
            <p:cNvPr id="49" name="Freeform 96"/>
            <p:cNvSpPr/>
            <p:nvPr/>
          </p:nvSpPr>
          <p:spPr bwMode="auto">
            <a:xfrm>
              <a:off x="5054600" y="1733550"/>
              <a:ext cx="187325" cy="398462"/>
            </a:xfrm>
            <a:custGeom>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ln>
          </p:spPr>
          <p:txBody>
            <a:bodyPr vert="horz" wrap="square" lIns="70562" tIns="35281" rIns="70562" bIns="35281" numCol="1" anchor="t" anchorCtr="0" compatLnSpc="1"/>
            <a:lstStyle/>
            <a:p>
              <a:pPr>
                <a:lnSpc>
                  <a:spcPct val="120000"/>
                </a:lnSpc>
              </a:pPr>
              <a:endParaRPr lang="en-US" sz="1705">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50" name="Oval 97"/>
            <p:cNvSpPr>
              <a:spLocks noChangeArrowheads="1"/>
            </p:cNvSpPr>
            <p:nvPr/>
          </p:nvSpPr>
          <p:spPr bwMode="auto">
            <a:xfrm>
              <a:off x="5110163" y="1652588"/>
              <a:ext cx="74613" cy="76200"/>
            </a:xfrm>
            <a:prstGeom prst="ellipse">
              <a:avLst/>
            </a:prstGeom>
            <a:grpFill/>
            <a:ln w="9525">
              <a:noFill/>
              <a:round/>
            </a:ln>
          </p:spPr>
          <p:txBody>
            <a:bodyPr vert="horz" wrap="square" lIns="70562" tIns="35281" rIns="70562" bIns="35281" numCol="1" anchor="t" anchorCtr="0" compatLnSpc="1"/>
            <a:lstStyle/>
            <a:p>
              <a:pPr>
                <a:lnSpc>
                  <a:spcPct val="120000"/>
                </a:lnSpc>
              </a:pPr>
              <a:endParaRPr lang="en-US" sz="1705">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grpSp>
      <p:grpSp>
        <p:nvGrpSpPr>
          <p:cNvPr id="55" name="Group 259"/>
          <p:cNvGrpSpPr/>
          <p:nvPr/>
        </p:nvGrpSpPr>
        <p:grpSpPr>
          <a:xfrm>
            <a:off x="4856877" y="2368541"/>
            <a:ext cx="199612" cy="428535"/>
            <a:chOff x="6913466" y="1930294"/>
            <a:chExt cx="328336" cy="704884"/>
          </a:xfrm>
          <a:solidFill>
            <a:schemeClr val="accent2"/>
          </a:solidFill>
        </p:grpSpPr>
        <p:sp>
          <p:nvSpPr>
            <p:cNvPr id="56" name="Oval 98"/>
            <p:cNvSpPr>
              <a:spLocks noChangeArrowheads="1"/>
            </p:cNvSpPr>
            <p:nvPr/>
          </p:nvSpPr>
          <p:spPr bwMode="auto">
            <a:xfrm>
              <a:off x="7025973" y="1930294"/>
              <a:ext cx="105618" cy="105618"/>
            </a:xfrm>
            <a:prstGeom prst="ellipse">
              <a:avLst/>
            </a:prstGeom>
            <a:grpFill/>
            <a:ln w="9525">
              <a:noFill/>
              <a:round/>
            </a:ln>
          </p:spPr>
          <p:txBody>
            <a:bodyPr vert="horz" wrap="square" lIns="70562" tIns="35281" rIns="70562" bIns="35281" numCol="1" anchor="t" anchorCtr="0" compatLnSpc="1"/>
            <a:lstStyle/>
            <a:p>
              <a:pPr>
                <a:lnSpc>
                  <a:spcPct val="120000"/>
                </a:lnSpc>
              </a:pPr>
              <a:endParaRPr lang="en-US" sz="1705">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57" name="Freeform 99"/>
            <p:cNvSpPr/>
            <p:nvPr/>
          </p:nvSpPr>
          <p:spPr bwMode="auto">
            <a:xfrm>
              <a:off x="6913466" y="2058872"/>
              <a:ext cx="328336" cy="576306"/>
            </a:xfrm>
            <a:custGeom>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ln>
          </p:spPr>
          <p:txBody>
            <a:bodyPr vert="horz" wrap="square" lIns="70562" tIns="35281" rIns="70562" bIns="35281" numCol="1" anchor="t" anchorCtr="0" compatLnSpc="1"/>
            <a:lstStyle/>
            <a:p>
              <a:pPr>
                <a:lnSpc>
                  <a:spcPct val="120000"/>
                </a:lnSpc>
              </a:pPr>
              <a:endParaRPr lang="en-US" sz="1705">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grpSp>
      <p:grpSp>
        <p:nvGrpSpPr>
          <p:cNvPr id="60" name="Group 179"/>
          <p:cNvGrpSpPr/>
          <p:nvPr/>
        </p:nvGrpSpPr>
        <p:grpSpPr>
          <a:xfrm>
            <a:off x="4903329" y="3100640"/>
            <a:ext cx="106665" cy="272991"/>
            <a:chOff x="5054600" y="1652588"/>
            <a:chExt cx="187325" cy="479424"/>
          </a:xfrm>
          <a:solidFill>
            <a:schemeClr val="accent3"/>
          </a:solidFill>
        </p:grpSpPr>
        <p:sp>
          <p:nvSpPr>
            <p:cNvPr id="61" name="Freeform 96"/>
            <p:cNvSpPr/>
            <p:nvPr/>
          </p:nvSpPr>
          <p:spPr bwMode="auto">
            <a:xfrm>
              <a:off x="5054600" y="1733550"/>
              <a:ext cx="187325" cy="398462"/>
            </a:xfrm>
            <a:custGeom>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ln>
          </p:spPr>
          <p:txBody>
            <a:bodyPr vert="horz" wrap="square" lIns="70562" tIns="35281" rIns="70562" bIns="35281" numCol="1" anchor="t" anchorCtr="0" compatLnSpc="1"/>
            <a:lstStyle/>
            <a:p>
              <a:pPr>
                <a:lnSpc>
                  <a:spcPct val="120000"/>
                </a:lnSpc>
              </a:pPr>
              <a:endParaRPr lang="en-US" sz="1705">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62" name="Oval 97"/>
            <p:cNvSpPr>
              <a:spLocks noChangeArrowheads="1"/>
            </p:cNvSpPr>
            <p:nvPr/>
          </p:nvSpPr>
          <p:spPr bwMode="auto">
            <a:xfrm>
              <a:off x="5110163" y="1652588"/>
              <a:ext cx="74613" cy="76200"/>
            </a:xfrm>
            <a:prstGeom prst="ellipse">
              <a:avLst/>
            </a:prstGeom>
            <a:grpFill/>
            <a:ln w="9525">
              <a:noFill/>
              <a:round/>
            </a:ln>
          </p:spPr>
          <p:txBody>
            <a:bodyPr vert="horz" wrap="square" lIns="70562" tIns="35281" rIns="70562" bIns="35281" numCol="1" anchor="t" anchorCtr="0" compatLnSpc="1"/>
            <a:lstStyle/>
            <a:p>
              <a:pPr>
                <a:lnSpc>
                  <a:spcPct val="120000"/>
                </a:lnSpc>
              </a:pPr>
              <a:endParaRPr lang="en-US" sz="1705">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grpSp>
      <p:sp>
        <p:nvSpPr>
          <p:cNvPr id="64" name="TextBox 63"/>
          <p:cNvSpPr txBox="1"/>
          <p:nvPr/>
        </p:nvSpPr>
        <p:spPr>
          <a:xfrm>
            <a:off x="5981623" y="3084086"/>
            <a:ext cx="2043099" cy="210185"/>
          </a:xfrm>
          <a:prstGeom prst="rect">
            <a:avLst/>
          </a:prstGeom>
          <a:noFill/>
        </p:spPr>
        <p:txBody>
          <a:bodyPr wrap="square" lIns="0" tIns="0" rIns="0" bIns="0" rtlCol="0">
            <a:spAutoFit/>
          </a:bodyPr>
          <a:lstStyle/>
          <a:p>
            <a:pPr defTabSz="991870">
              <a:lnSpc>
                <a:spcPct val="120000"/>
              </a:lnSpc>
              <a:spcBef>
                <a:spcPct val="20000"/>
              </a:spcBef>
              <a:defRPr/>
            </a:pPr>
            <a:r>
              <a:rPr lang="en-US" altLang="zh-CN" sz="57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rPr>
              <a:t>Please replace text, click add relevant headline, modify the text content, also can copy your content to this directly.</a:t>
            </a:r>
            <a:endParaRPr lang="en-US" altLang="zh-CN" sz="57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67" name="TextBox 66"/>
          <p:cNvSpPr txBox="1"/>
          <p:nvPr/>
        </p:nvSpPr>
        <p:spPr>
          <a:xfrm>
            <a:off x="5981623" y="1732131"/>
            <a:ext cx="2043099" cy="210185"/>
          </a:xfrm>
          <a:prstGeom prst="rect">
            <a:avLst/>
          </a:prstGeom>
          <a:noFill/>
        </p:spPr>
        <p:txBody>
          <a:bodyPr wrap="square" lIns="0" tIns="0" rIns="0" bIns="0" rtlCol="0">
            <a:spAutoFit/>
          </a:bodyPr>
          <a:lstStyle/>
          <a:p>
            <a:pPr defTabSz="991870">
              <a:lnSpc>
                <a:spcPct val="120000"/>
              </a:lnSpc>
              <a:spcBef>
                <a:spcPct val="20000"/>
              </a:spcBef>
              <a:defRPr/>
            </a:pPr>
            <a:r>
              <a:rPr lang="en-US" altLang="zh-CN" sz="57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rPr>
              <a:t>Please replace text, click add relevant headline, modify the text content, also can copy your content to this directly.</a:t>
            </a:r>
            <a:endParaRPr lang="en-US" altLang="zh-CN" sz="57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70" name="TextBox 69"/>
          <p:cNvSpPr txBox="1"/>
          <p:nvPr/>
        </p:nvSpPr>
        <p:spPr>
          <a:xfrm>
            <a:off x="5981623" y="2408108"/>
            <a:ext cx="2043100" cy="210185"/>
          </a:xfrm>
          <a:prstGeom prst="rect">
            <a:avLst/>
          </a:prstGeom>
          <a:noFill/>
        </p:spPr>
        <p:txBody>
          <a:bodyPr wrap="square" lIns="0" tIns="0" rIns="0" bIns="0" rtlCol="0">
            <a:spAutoFit/>
          </a:bodyPr>
          <a:lstStyle/>
          <a:p>
            <a:pPr defTabSz="991870">
              <a:lnSpc>
                <a:spcPct val="120000"/>
              </a:lnSpc>
              <a:spcBef>
                <a:spcPct val="20000"/>
              </a:spcBef>
              <a:defRPr/>
            </a:pPr>
            <a:r>
              <a:rPr lang="en-US" altLang="zh-CN" sz="57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rPr>
              <a:t>Please replace text, click add relevant headline, modify the text content, also can copy your content to this directly.</a:t>
            </a:r>
            <a:endParaRPr lang="en-US" altLang="zh-CN" sz="57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72" name="Text Placeholder 3"/>
          <p:cNvSpPr txBox="1"/>
          <p:nvPr/>
        </p:nvSpPr>
        <p:spPr>
          <a:xfrm>
            <a:off x="5104122" y="1668246"/>
            <a:ext cx="650875" cy="472440"/>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991870">
              <a:lnSpc>
                <a:spcPct val="120000"/>
              </a:lnSpc>
              <a:spcBef>
                <a:spcPct val="20000"/>
              </a:spcBef>
              <a:defRPr/>
            </a:pPr>
            <a:r>
              <a:rPr lang="en-US" sz="256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rPr>
              <a:t>35%</a:t>
            </a:r>
            <a:endParaRPr lang="en-US" sz="256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73" name="Text Placeholder 3"/>
          <p:cNvSpPr txBox="1"/>
          <p:nvPr/>
        </p:nvSpPr>
        <p:spPr>
          <a:xfrm>
            <a:off x="5122635" y="2329886"/>
            <a:ext cx="650875" cy="472440"/>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991870">
              <a:lnSpc>
                <a:spcPct val="120000"/>
              </a:lnSpc>
              <a:spcBef>
                <a:spcPct val="20000"/>
              </a:spcBef>
              <a:defRPr/>
            </a:pPr>
            <a:r>
              <a:rPr lang="en-US" sz="256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rPr>
              <a:t>50%</a:t>
            </a:r>
            <a:endParaRPr lang="en-US" sz="256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74" name="Text Placeholder 3"/>
          <p:cNvSpPr txBox="1"/>
          <p:nvPr/>
        </p:nvSpPr>
        <p:spPr>
          <a:xfrm>
            <a:off x="5078535" y="2992304"/>
            <a:ext cx="650875" cy="472440"/>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991870">
              <a:lnSpc>
                <a:spcPct val="120000"/>
              </a:lnSpc>
              <a:spcBef>
                <a:spcPct val="20000"/>
              </a:spcBef>
              <a:defRPr/>
            </a:pPr>
            <a:r>
              <a:rPr lang="en-US" sz="256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rPr>
              <a:t>15%</a:t>
            </a:r>
            <a:endParaRPr lang="en-US" sz="256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112" name="Text Placeholder 3"/>
          <p:cNvSpPr txBox="1"/>
          <p:nvPr/>
        </p:nvSpPr>
        <p:spPr>
          <a:xfrm>
            <a:off x="2084663" y="3883714"/>
            <a:ext cx="889000" cy="184150"/>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991870">
              <a:lnSpc>
                <a:spcPct val="120000"/>
              </a:lnSpc>
              <a:defRPr/>
            </a:pPr>
            <a:r>
              <a:rPr lang="zh-CN" altLang="en-US" sz="995">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rPr>
              <a:t>请替换文字内容</a:t>
            </a:r>
            <a:endParaRPr lang="zh-CN" altLang="en-US" sz="995">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113" name="Text Placeholder 3"/>
          <p:cNvSpPr txBox="1"/>
          <p:nvPr/>
        </p:nvSpPr>
        <p:spPr>
          <a:xfrm>
            <a:off x="2084678" y="4061574"/>
            <a:ext cx="1438955" cy="420370"/>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991870">
              <a:lnSpc>
                <a:spcPct val="120000"/>
              </a:lnSpc>
              <a:spcBef>
                <a:spcPct val="20000"/>
              </a:spcBef>
              <a:defRPr/>
            </a:pPr>
            <a:r>
              <a:rPr lang="zh-CN" altLang="en-US" sz="57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rPr>
              <a:t>点击添加相关标题文字</a:t>
            </a:r>
            <a:r>
              <a:rPr lang="en-US" altLang="zh-CN" sz="57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rPr>
              <a:t>Please replace text, click add relevant headline, modify the text content, also can copy your content to this directly.</a:t>
            </a:r>
            <a:endParaRPr lang="en-US" altLang="zh-CN" sz="57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114" name="Text Placeholder 3"/>
          <p:cNvSpPr txBox="1"/>
          <p:nvPr/>
        </p:nvSpPr>
        <p:spPr>
          <a:xfrm>
            <a:off x="1685143" y="4102046"/>
            <a:ext cx="322580" cy="350520"/>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991870">
              <a:spcBef>
                <a:spcPct val="20000"/>
              </a:spcBef>
              <a:defRPr/>
            </a:pPr>
            <a:r>
              <a:rPr lang="en-US" sz="2275" b="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rPr>
              <a:t>01</a:t>
            </a:r>
            <a:endParaRPr lang="en-US" sz="2275" b="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115" name="Text Placeholder 3"/>
          <p:cNvSpPr txBox="1"/>
          <p:nvPr/>
        </p:nvSpPr>
        <p:spPr>
          <a:xfrm>
            <a:off x="4151644" y="3883714"/>
            <a:ext cx="889000" cy="184150"/>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991870">
              <a:lnSpc>
                <a:spcPct val="120000"/>
              </a:lnSpc>
              <a:defRPr/>
            </a:pPr>
            <a:r>
              <a:rPr lang="zh-CN" altLang="en-US" sz="995">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rPr>
              <a:t>请替换文字内容</a:t>
            </a:r>
            <a:endParaRPr lang="zh-CN" altLang="en-US" sz="995">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116" name="Text Placeholder 3"/>
          <p:cNvSpPr txBox="1"/>
          <p:nvPr/>
        </p:nvSpPr>
        <p:spPr>
          <a:xfrm>
            <a:off x="4151652" y="4061574"/>
            <a:ext cx="1438955" cy="420370"/>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991870">
              <a:lnSpc>
                <a:spcPct val="120000"/>
              </a:lnSpc>
              <a:spcBef>
                <a:spcPct val="20000"/>
              </a:spcBef>
              <a:defRPr/>
            </a:pPr>
            <a:r>
              <a:rPr lang="zh-CN" altLang="en-US" sz="57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rPr>
              <a:t>点击添加相关标题文字</a:t>
            </a:r>
            <a:r>
              <a:rPr lang="en-US" altLang="zh-CN" sz="57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rPr>
              <a:t>Please replace text, click add relevant headline, modify the text content, also can copy your content to this directly.</a:t>
            </a:r>
            <a:endParaRPr lang="en-US" altLang="zh-CN" sz="57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117" name="Text Placeholder 3"/>
          <p:cNvSpPr txBox="1"/>
          <p:nvPr/>
        </p:nvSpPr>
        <p:spPr>
          <a:xfrm>
            <a:off x="3694036" y="4102046"/>
            <a:ext cx="322580" cy="350520"/>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991870">
              <a:spcBef>
                <a:spcPct val="20000"/>
              </a:spcBef>
              <a:defRPr/>
            </a:pPr>
            <a:r>
              <a:rPr lang="en-US" sz="2275" b="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rPr>
              <a:t>02</a:t>
            </a:r>
            <a:endParaRPr lang="en-US" sz="2275" b="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118" name="Text Placeholder 3"/>
          <p:cNvSpPr txBox="1"/>
          <p:nvPr/>
        </p:nvSpPr>
        <p:spPr>
          <a:xfrm>
            <a:off x="6207551" y="3883714"/>
            <a:ext cx="889000" cy="184150"/>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991870">
              <a:lnSpc>
                <a:spcPct val="120000"/>
              </a:lnSpc>
              <a:defRPr/>
            </a:pPr>
            <a:r>
              <a:rPr lang="zh-CN" altLang="en-US" sz="995">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rPr>
              <a:t>请替换文字内容</a:t>
            </a:r>
            <a:endParaRPr lang="zh-CN" altLang="en-US" sz="995">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119" name="Text Placeholder 3"/>
          <p:cNvSpPr txBox="1"/>
          <p:nvPr/>
        </p:nvSpPr>
        <p:spPr>
          <a:xfrm>
            <a:off x="6207558" y="4061574"/>
            <a:ext cx="1438955" cy="420370"/>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991870">
              <a:lnSpc>
                <a:spcPct val="120000"/>
              </a:lnSpc>
              <a:spcBef>
                <a:spcPct val="20000"/>
              </a:spcBef>
              <a:defRPr/>
            </a:pPr>
            <a:r>
              <a:rPr lang="zh-CN" altLang="en-US" sz="57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rPr>
              <a:t>点击添加相关标题文字</a:t>
            </a:r>
            <a:r>
              <a:rPr lang="en-US" altLang="zh-CN" sz="57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rPr>
              <a:t>Please replace text, click add relevant headline, modify the text content, also can copy your content to this directly.</a:t>
            </a:r>
            <a:endParaRPr lang="en-US" altLang="zh-CN" sz="57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120" name="Text Placeholder 3"/>
          <p:cNvSpPr txBox="1"/>
          <p:nvPr/>
        </p:nvSpPr>
        <p:spPr>
          <a:xfrm>
            <a:off x="5757292" y="4102046"/>
            <a:ext cx="322580" cy="350520"/>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991870">
              <a:spcBef>
                <a:spcPct val="20000"/>
              </a:spcBef>
              <a:defRPr/>
            </a:pPr>
            <a:r>
              <a:rPr lang="en-US" sz="2275" b="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rPr>
              <a:t>03</a:t>
            </a:r>
            <a:endParaRPr lang="en-US" sz="2275" b="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16" name="文本框 128"/>
          <p:cNvSpPr txBox="1">
            <a:spLocks noChangeArrowheads="1"/>
          </p:cNvSpPr>
          <p:nvPr/>
        </p:nvSpPr>
        <p:spPr bwMode="auto">
          <a:xfrm>
            <a:off x="559845" y="129523"/>
            <a:ext cx="2396991" cy="414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a:ea typeface="宋体" panose="02010600030101010101" pitchFamily="2" charset="-122"/>
              </a:defRPr>
            </a:lvl9pPr>
          </a:lstStyle>
          <a:p>
            <a:pPr marL="0" marR="0" lvl="0" indent="0" defTabSz="914400" eaLnBrk="1" fontAlgn="auto" latinLnBrk="0" hangingPunct="1">
              <a:lnSpc>
                <a:spcPct val="100000"/>
              </a:lnSpc>
              <a:spcBef>
                <a:spcPct val="0"/>
              </a:spcBef>
              <a:spcAft>
                <a:spcPct val="0"/>
              </a:spcAft>
              <a:buClrTx/>
              <a:buSzTx/>
              <a:buFontTx/>
              <a:buNone/>
              <a:defRPr/>
            </a:pPr>
            <a:r>
              <a:rPr lang="zh-CN" altLang="en-US" sz="2100" b="1" kern="0">
                <a:solidFill>
                  <a:schemeClr val="accent6"/>
                </a:solidFill>
                <a:latin typeface="微软雅黑" panose="020b0503020204020204" charset="-122"/>
                <a:ea typeface="微软雅黑" panose="020b0503020204020204" charset="-122"/>
              </a:rPr>
              <a:t>工作岗位认知</a:t>
            </a:r>
            <a:endParaRPr lang="zh-CN" altLang="en-US" sz="2100" b="1" kern="0">
              <a:solidFill>
                <a:schemeClr val="accent6"/>
              </a:solidFill>
              <a:latin typeface="微软雅黑" panose="020b0503020204020204" charset="-122"/>
              <a:ea typeface="微软雅黑" panose="020b0503020204020204" charset="-122"/>
            </a:endParaRPr>
          </a:p>
        </p:txBody>
      </p:sp>
      <p:sp>
        <p:nvSpPr>
          <p:cNvPr id="7" name="矩形 6"/>
          <p:cNvSpPr/>
          <p:nvPr userDrawn="1"/>
        </p:nvSpPr>
        <p:spPr>
          <a:xfrm>
            <a:off x="-635" y="174625"/>
            <a:ext cx="560705" cy="3238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defTabSz="685165"/>
            <a:endParaRPr lang="zh-CN" altLang="en-US" sz="1400">
              <a:solidFill>
                <a:srgbClr val="E7E6E6">
                  <a:lumMod val="50000"/>
                </a:srgbClr>
              </a:solidFill>
              <a:cs typeface="+mn-ea"/>
              <a:sym typeface="+mn-lt"/>
            </a:endParaRPr>
          </a:p>
        </p:txBody>
      </p:sp>
    </p:spTree>
  </p:cSld>
  <p:clrMapOvr>
    <a:masterClrMapping/>
  </p:clrMapOvr>
  <mc:AlternateContent>
    <mc:Choice xmlns:p14="http://schemas.microsoft.com/office/powerpoint/2010/main" Requires="p14">
      <p:transition advTm="2200" p14:dur="9">
        <p:dissolve/>
      </p:transition>
    </mc:Choice>
    <mc:Fallback>
      <p:transition advTm="2200">
        <p:dissolv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accel="50000" decel="5000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3" presetClass="entr" presetSubtype="32" fill="hold"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strVal val="4*#ppt_w"/>
                                          </p:val>
                                        </p:tav>
                                        <p:tav tm="100000">
                                          <p:val>
                                            <p:strVal val="#ppt_w"/>
                                          </p:val>
                                        </p:tav>
                                      </p:tavLst>
                                    </p:anim>
                                    <p:anim calcmode="lin" valueType="num">
                                      <p:cBhvr>
                                        <p:cTn id="13" dur="500" fill="hold"/>
                                        <p:tgtEl>
                                          <p:spTgt spid="14"/>
                                        </p:tgtEl>
                                        <p:attrNameLst>
                                          <p:attrName>ppt_h</p:attrName>
                                        </p:attrNameLst>
                                      </p:cBhvr>
                                      <p:tavLst>
                                        <p:tav tm="0">
                                          <p:val>
                                            <p:strVal val="4*#ppt_h"/>
                                          </p:val>
                                        </p:tav>
                                        <p:tav tm="100000">
                                          <p:val>
                                            <p:strVal val="#ppt_h"/>
                                          </p:val>
                                        </p:tav>
                                      </p:tavLst>
                                    </p:anim>
                                  </p:childTnLst>
                                </p:cTn>
                              </p:par>
                            </p:childTnLst>
                          </p:cTn>
                        </p:par>
                        <p:par>
                          <p:cTn id="14" fill="hold" nodeType="afterGroup">
                            <p:stCondLst>
                              <p:cond delay="1000"/>
                            </p:stCondLst>
                            <p:childTnLst>
                              <p:par>
                                <p:cTn id="15" presetID="18" presetClass="entr" presetSubtype="6"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strips(downRight)">
                                      <p:cBhvr>
                                        <p:cTn id="17" dur="500"/>
                                        <p:tgtEl>
                                          <p:spTgt spid="33"/>
                                        </p:tgtEl>
                                      </p:cBhvr>
                                    </p:animEffect>
                                  </p:childTnLst>
                                </p:cTn>
                              </p:par>
                              <p:par>
                                <p:cTn id="18" presetID="2" presetClass="entr" presetSubtype="2" accel="50000" decel="50000" fill="hold" nodeType="withEffect">
                                  <p:stCondLst>
                                    <p:cond delay="0"/>
                                  </p:stCondLst>
                                  <p:childTnLst>
                                    <p:set>
                                      <p:cBhvr>
                                        <p:cTn id="19" dur="1" fill="hold">
                                          <p:stCondLst>
                                            <p:cond delay="0"/>
                                          </p:stCondLst>
                                        </p:cTn>
                                        <p:tgtEl>
                                          <p:spTgt spid="28"/>
                                        </p:tgtEl>
                                        <p:attrNameLst>
                                          <p:attrName>style.visibility</p:attrName>
                                        </p:attrNameLst>
                                      </p:cBhvr>
                                      <p:to>
                                        <p:strVal val="visible"/>
                                      </p:to>
                                    </p:set>
                                    <p:anim calcmode="lin" valueType="num">
                                      <p:cBhvr additive="base">
                                        <p:cTn id="20" dur="500" fill="hold"/>
                                        <p:tgtEl>
                                          <p:spTgt spid="28"/>
                                        </p:tgtEl>
                                        <p:attrNameLst>
                                          <p:attrName>ppt_x</p:attrName>
                                        </p:attrNameLst>
                                      </p:cBhvr>
                                      <p:tavLst>
                                        <p:tav tm="0">
                                          <p:val>
                                            <p:strVal val="1+#ppt_w/2"/>
                                          </p:val>
                                        </p:tav>
                                        <p:tav tm="100000">
                                          <p:val>
                                            <p:strVal val="#ppt_x"/>
                                          </p:val>
                                        </p:tav>
                                      </p:tavLst>
                                    </p:anim>
                                    <p:anim calcmode="lin" valueType="num">
                                      <p:cBhvr additive="base">
                                        <p:cTn id="21" dur="500" fill="hold"/>
                                        <p:tgtEl>
                                          <p:spTgt spid="28"/>
                                        </p:tgtEl>
                                        <p:attrNameLst>
                                          <p:attrName>ppt_y</p:attrName>
                                        </p:attrNameLst>
                                      </p:cBhvr>
                                      <p:tavLst>
                                        <p:tav tm="0">
                                          <p:val>
                                            <p:strVal val="#ppt_y"/>
                                          </p:val>
                                        </p:tav>
                                        <p:tav tm="100000">
                                          <p:val>
                                            <p:strVal val="#ppt_y"/>
                                          </p:val>
                                        </p:tav>
                                      </p:tavLst>
                                    </p:anim>
                                  </p:childTnLst>
                                </p:cTn>
                              </p:par>
                            </p:childTnLst>
                          </p:cTn>
                        </p:par>
                        <p:par>
                          <p:cTn id="22" fill="hold" nodeType="afterGroup">
                            <p:stCondLst>
                              <p:cond delay="1500"/>
                            </p:stCondLst>
                            <p:childTnLst>
                              <p:par>
                                <p:cTn id="23" presetID="2" presetClass="entr" presetSubtype="2" accel="50000" decel="50000"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 calcmode="lin" valueType="num">
                                      <p:cBhvr additive="base">
                                        <p:cTn id="25" dur="500" fill="hold"/>
                                        <p:tgtEl>
                                          <p:spTgt spid="48"/>
                                        </p:tgtEl>
                                        <p:attrNameLst>
                                          <p:attrName>ppt_x</p:attrName>
                                        </p:attrNameLst>
                                      </p:cBhvr>
                                      <p:tavLst>
                                        <p:tav tm="0">
                                          <p:val>
                                            <p:strVal val="1+#ppt_w/2"/>
                                          </p:val>
                                        </p:tav>
                                        <p:tav tm="100000">
                                          <p:val>
                                            <p:strVal val="#ppt_x"/>
                                          </p:val>
                                        </p:tav>
                                      </p:tavLst>
                                    </p:anim>
                                    <p:anim calcmode="lin" valueType="num">
                                      <p:cBhvr additive="base">
                                        <p:cTn id="26" dur="500" fill="hold"/>
                                        <p:tgtEl>
                                          <p:spTgt spid="48"/>
                                        </p:tgtEl>
                                        <p:attrNameLst>
                                          <p:attrName>ppt_y</p:attrName>
                                        </p:attrNameLst>
                                      </p:cBhvr>
                                      <p:tavLst>
                                        <p:tav tm="0">
                                          <p:val>
                                            <p:strVal val="#ppt_y"/>
                                          </p:val>
                                        </p:tav>
                                        <p:tav tm="100000">
                                          <p:val>
                                            <p:strVal val="#ppt_y"/>
                                          </p:val>
                                        </p:tav>
                                      </p:tavLst>
                                    </p:anim>
                                  </p:childTnLst>
                                </p:cTn>
                              </p:par>
                            </p:childTnLst>
                          </p:cTn>
                        </p:par>
                        <p:par>
                          <p:cTn id="27" fill="hold" nodeType="afterGroup">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72"/>
                                        </p:tgtEl>
                                        <p:attrNameLst>
                                          <p:attrName>style.visibility</p:attrName>
                                        </p:attrNameLst>
                                      </p:cBhvr>
                                      <p:to>
                                        <p:strVal val="visible"/>
                                      </p:to>
                                    </p:set>
                                    <p:anim calcmode="lin" valueType="num">
                                      <p:cBhvr>
                                        <p:cTn id="30" dur="500" fill="hold"/>
                                        <p:tgtEl>
                                          <p:spTgt spid="72"/>
                                        </p:tgtEl>
                                        <p:attrNameLst>
                                          <p:attrName>ppt_w</p:attrName>
                                        </p:attrNameLst>
                                      </p:cBhvr>
                                      <p:tavLst>
                                        <p:tav tm="0">
                                          <p:val>
                                            <p:fltVal val="0"/>
                                          </p:val>
                                        </p:tav>
                                        <p:tav tm="100000">
                                          <p:val>
                                            <p:strVal val="#ppt_w"/>
                                          </p:val>
                                        </p:tav>
                                      </p:tavLst>
                                    </p:anim>
                                    <p:anim calcmode="lin" valueType="num">
                                      <p:cBhvr>
                                        <p:cTn id="31" dur="500" fill="hold"/>
                                        <p:tgtEl>
                                          <p:spTgt spid="72"/>
                                        </p:tgtEl>
                                        <p:attrNameLst>
                                          <p:attrName>ppt_h</p:attrName>
                                        </p:attrNameLst>
                                      </p:cBhvr>
                                      <p:tavLst>
                                        <p:tav tm="0">
                                          <p:val>
                                            <p:fltVal val="0"/>
                                          </p:val>
                                        </p:tav>
                                        <p:tav tm="100000">
                                          <p:val>
                                            <p:strVal val="#ppt_h"/>
                                          </p:val>
                                        </p:tav>
                                      </p:tavLst>
                                    </p:anim>
                                    <p:animEffect transition="in" filter="fade">
                                      <p:cBhvr>
                                        <p:cTn id="32" dur="500"/>
                                        <p:tgtEl>
                                          <p:spTgt spid="72"/>
                                        </p:tgtEl>
                                      </p:cBhvr>
                                    </p:animEffect>
                                  </p:childTnLst>
                                </p:cTn>
                              </p:par>
                              <p:par>
                                <p:cTn id="33" presetID="2" presetClass="entr" presetSubtype="2" accel="50000" decel="50000" fill="hold" grpId="0" nodeType="withEffect">
                                  <p:stCondLst>
                                    <p:cond delay="0"/>
                                  </p:stCondLst>
                                  <p:childTnLst>
                                    <p:set>
                                      <p:cBhvr>
                                        <p:cTn id="34" dur="1" fill="hold">
                                          <p:stCondLst>
                                            <p:cond delay="0"/>
                                          </p:stCondLst>
                                        </p:cTn>
                                        <p:tgtEl>
                                          <p:spTgt spid="67"/>
                                        </p:tgtEl>
                                        <p:attrNameLst>
                                          <p:attrName>style.visibility</p:attrName>
                                        </p:attrNameLst>
                                      </p:cBhvr>
                                      <p:to>
                                        <p:strVal val="visible"/>
                                      </p:to>
                                    </p:set>
                                    <p:anim calcmode="lin" valueType="num">
                                      <p:cBhvr additive="base">
                                        <p:cTn id="35" dur="500" fill="hold"/>
                                        <p:tgtEl>
                                          <p:spTgt spid="67"/>
                                        </p:tgtEl>
                                        <p:attrNameLst>
                                          <p:attrName>ppt_x</p:attrName>
                                        </p:attrNameLst>
                                      </p:cBhvr>
                                      <p:tavLst>
                                        <p:tav tm="0">
                                          <p:val>
                                            <p:strVal val="1+#ppt_w/2"/>
                                          </p:val>
                                        </p:tav>
                                        <p:tav tm="100000">
                                          <p:val>
                                            <p:strVal val="#ppt_x"/>
                                          </p:val>
                                        </p:tav>
                                      </p:tavLst>
                                    </p:anim>
                                    <p:anim calcmode="lin" valueType="num">
                                      <p:cBhvr additive="base">
                                        <p:cTn id="36" dur="500" fill="hold"/>
                                        <p:tgtEl>
                                          <p:spTgt spid="67"/>
                                        </p:tgtEl>
                                        <p:attrNameLst>
                                          <p:attrName>ppt_y</p:attrName>
                                        </p:attrNameLst>
                                      </p:cBhvr>
                                      <p:tavLst>
                                        <p:tav tm="0">
                                          <p:val>
                                            <p:strVal val="#ppt_y"/>
                                          </p:val>
                                        </p:tav>
                                        <p:tav tm="100000">
                                          <p:val>
                                            <p:strVal val="#ppt_y"/>
                                          </p:val>
                                        </p:tav>
                                      </p:tavLst>
                                    </p:anim>
                                  </p:childTnLst>
                                </p:cTn>
                              </p:par>
                            </p:childTnLst>
                          </p:cTn>
                        </p:par>
                        <p:par>
                          <p:cTn id="37" fill="hold" nodeType="afterGroup">
                            <p:stCondLst>
                              <p:cond delay="2500"/>
                            </p:stCondLst>
                            <p:childTnLst>
                              <p:par>
                                <p:cTn id="38" presetID="18" presetClass="entr" presetSubtype="6" fill="hold" nodeType="after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strips(downRight)">
                                      <p:cBhvr>
                                        <p:cTn id="40" dur="500"/>
                                        <p:tgtEl>
                                          <p:spTgt spid="34"/>
                                        </p:tgtEl>
                                      </p:cBhvr>
                                    </p:animEffect>
                                  </p:childTnLst>
                                </p:cTn>
                              </p:par>
                              <p:par>
                                <p:cTn id="41" presetID="2" presetClass="entr" presetSubtype="2" accel="50000" decel="50000" fill="hold" nodeType="with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additive="base">
                                        <p:cTn id="43" dur="500" fill="hold"/>
                                        <p:tgtEl>
                                          <p:spTgt spid="24"/>
                                        </p:tgtEl>
                                        <p:attrNameLst>
                                          <p:attrName>ppt_x</p:attrName>
                                        </p:attrNameLst>
                                      </p:cBhvr>
                                      <p:tavLst>
                                        <p:tav tm="0">
                                          <p:val>
                                            <p:strVal val="1+#ppt_w/2"/>
                                          </p:val>
                                        </p:tav>
                                        <p:tav tm="100000">
                                          <p:val>
                                            <p:strVal val="#ppt_x"/>
                                          </p:val>
                                        </p:tav>
                                      </p:tavLst>
                                    </p:anim>
                                    <p:anim calcmode="lin" valueType="num">
                                      <p:cBhvr additive="base">
                                        <p:cTn id="44" dur="500" fill="hold"/>
                                        <p:tgtEl>
                                          <p:spTgt spid="24"/>
                                        </p:tgtEl>
                                        <p:attrNameLst>
                                          <p:attrName>ppt_y</p:attrName>
                                        </p:attrNameLst>
                                      </p:cBhvr>
                                      <p:tavLst>
                                        <p:tav tm="0">
                                          <p:val>
                                            <p:strVal val="#ppt_y"/>
                                          </p:val>
                                        </p:tav>
                                        <p:tav tm="100000">
                                          <p:val>
                                            <p:strVal val="#ppt_y"/>
                                          </p:val>
                                        </p:tav>
                                      </p:tavLst>
                                    </p:anim>
                                  </p:childTnLst>
                                </p:cTn>
                              </p:par>
                            </p:childTnLst>
                          </p:cTn>
                        </p:par>
                        <p:par>
                          <p:cTn id="45" fill="hold" nodeType="afterGroup">
                            <p:stCondLst>
                              <p:cond delay="3000"/>
                            </p:stCondLst>
                            <p:childTnLst>
                              <p:par>
                                <p:cTn id="46" presetID="2" presetClass="entr" presetSubtype="2" accel="50000" decel="50000" fill="hold" nodeType="afterEffect">
                                  <p:stCondLst>
                                    <p:cond delay="0"/>
                                  </p:stCondLst>
                                  <p:childTnLst>
                                    <p:set>
                                      <p:cBhvr>
                                        <p:cTn id="47" dur="1" fill="hold">
                                          <p:stCondLst>
                                            <p:cond delay="0"/>
                                          </p:stCondLst>
                                        </p:cTn>
                                        <p:tgtEl>
                                          <p:spTgt spid="55"/>
                                        </p:tgtEl>
                                        <p:attrNameLst>
                                          <p:attrName>style.visibility</p:attrName>
                                        </p:attrNameLst>
                                      </p:cBhvr>
                                      <p:to>
                                        <p:strVal val="visible"/>
                                      </p:to>
                                    </p:set>
                                    <p:anim calcmode="lin" valueType="num">
                                      <p:cBhvr additive="base">
                                        <p:cTn id="48" dur="500" fill="hold"/>
                                        <p:tgtEl>
                                          <p:spTgt spid="55"/>
                                        </p:tgtEl>
                                        <p:attrNameLst>
                                          <p:attrName>ppt_x</p:attrName>
                                        </p:attrNameLst>
                                      </p:cBhvr>
                                      <p:tavLst>
                                        <p:tav tm="0">
                                          <p:val>
                                            <p:strVal val="1+#ppt_w/2"/>
                                          </p:val>
                                        </p:tav>
                                        <p:tav tm="100000">
                                          <p:val>
                                            <p:strVal val="#ppt_x"/>
                                          </p:val>
                                        </p:tav>
                                      </p:tavLst>
                                    </p:anim>
                                    <p:anim calcmode="lin" valueType="num">
                                      <p:cBhvr additive="base">
                                        <p:cTn id="49" dur="500" fill="hold"/>
                                        <p:tgtEl>
                                          <p:spTgt spid="55"/>
                                        </p:tgtEl>
                                        <p:attrNameLst>
                                          <p:attrName>ppt_y</p:attrName>
                                        </p:attrNameLst>
                                      </p:cBhvr>
                                      <p:tavLst>
                                        <p:tav tm="0">
                                          <p:val>
                                            <p:strVal val="#ppt_y"/>
                                          </p:val>
                                        </p:tav>
                                        <p:tav tm="100000">
                                          <p:val>
                                            <p:strVal val="#ppt_y"/>
                                          </p:val>
                                        </p:tav>
                                      </p:tavLst>
                                    </p:anim>
                                  </p:childTnLst>
                                </p:cTn>
                              </p:par>
                            </p:childTnLst>
                          </p:cTn>
                        </p:par>
                        <p:par>
                          <p:cTn id="50" fill="hold" nodeType="afterGroup">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73"/>
                                        </p:tgtEl>
                                        <p:attrNameLst>
                                          <p:attrName>style.visibility</p:attrName>
                                        </p:attrNameLst>
                                      </p:cBhvr>
                                      <p:to>
                                        <p:strVal val="visible"/>
                                      </p:to>
                                    </p:set>
                                    <p:anim calcmode="lin" valueType="num">
                                      <p:cBhvr>
                                        <p:cTn id="53" dur="500" fill="hold"/>
                                        <p:tgtEl>
                                          <p:spTgt spid="73"/>
                                        </p:tgtEl>
                                        <p:attrNameLst>
                                          <p:attrName>ppt_w</p:attrName>
                                        </p:attrNameLst>
                                      </p:cBhvr>
                                      <p:tavLst>
                                        <p:tav tm="0">
                                          <p:val>
                                            <p:fltVal val="0"/>
                                          </p:val>
                                        </p:tav>
                                        <p:tav tm="100000">
                                          <p:val>
                                            <p:strVal val="#ppt_w"/>
                                          </p:val>
                                        </p:tav>
                                      </p:tavLst>
                                    </p:anim>
                                    <p:anim calcmode="lin" valueType="num">
                                      <p:cBhvr>
                                        <p:cTn id="54" dur="500" fill="hold"/>
                                        <p:tgtEl>
                                          <p:spTgt spid="73"/>
                                        </p:tgtEl>
                                        <p:attrNameLst>
                                          <p:attrName>ppt_h</p:attrName>
                                        </p:attrNameLst>
                                      </p:cBhvr>
                                      <p:tavLst>
                                        <p:tav tm="0">
                                          <p:val>
                                            <p:fltVal val="0"/>
                                          </p:val>
                                        </p:tav>
                                        <p:tav tm="100000">
                                          <p:val>
                                            <p:strVal val="#ppt_h"/>
                                          </p:val>
                                        </p:tav>
                                      </p:tavLst>
                                    </p:anim>
                                    <p:animEffect transition="in" filter="fade">
                                      <p:cBhvr>
                                        <p:cTn id="55" dur="500"/>
                                        <p:tgtEl>
                                          <p:spTgt spid="73"/>
                                        </p:tgtEl>
                                      </p:cBhvr>
                                    </p:animEffect>
                                  </p:childTnLst>
                                </p:cTn>
                              </p:par>
                              <p:par>
                                <p:cTn id="56" presetID="2" presetClass="entr" presetSubtype="2" accel="50000" decel="50000" fill="hold" grpId="0" nodeType="withEffect">
                                  <p:stCondLst>
                                    <p:cond delay="0"/>
                                  </p:stCondLst>
                                  <p:childTnLst>
                                    <p:set>
                                      <p:cBhvr>
                                        <p:cTn id="57" dur="1" fill="hold">
                                          <p:stCondLst>
                                            <p:cond delay="0"/>
                                          </p:stCondLst>
                                        </p:cTn>
                                        <p:tgtEl>
                                          <p:spTgt spid="70"/>
                                        </p:tgtEl>
                                        <p:attrNameLst>
                                          <p:attrName>style.visibility</p:attrName>
                                        </p:attrNameLst>
                                      </p:cBhvr>
                                      <p:to>
                                        <p:strVal val="visible"/>
                                      </p:to>
                                    </p:set>
                                    <p:anim calcmode="lin" valueType="num">
                                      <p:cBhvr additive="base">
                                        <p:cTn id="58" dur="500" fill="hold"/>
                                        <p:tgtEl>
                                          <p:spTgt spid="70"/>
                                        </p:tgtEl>
                                        <p:attrNameLst>
                                          <p:attrName>ppt_x</p:attrName>
                                        </p:attrNameLst>
                                      </p:cBhvr>
                                      <p:tavLst>
                                        <p:tav tm="0">
                                          <p:val>
                                            <p:strVal val="1+#ppt_w/2"/>
                                          </p:val>
                                        </p:tav>
                                        <p:tav tm="100000">
                                          <p:val>
                                            <p:strVal val="#ppt_x"/>
                                          </p:val>
                                        </p:tav>
                                      </p:tavLst>
                                    </p:anim>
                                    <p:anim calcmode="lin" valueType="num">
                                      <p:cBhvr additive="base">
                                        <p:cTn id="59" dur="500" fill="hold"/>
                                        <p:tgtEl>
                                          <p:spTgt spid="70"/>
                                        </p:tgtEl>
                                        <p:attrNameLst>
                                          <p:attrName>ppt_y</p:attrName>
                                        </p:attrNameLst>
                                      </p:cBhvr>
                                      <p:tavLst>
                                        <p:tav tm="0">
                                          <p:val>
                                            <p:strVal val="#ppt_y"/>
                                          </p:val>
                                        </p:tav>
                                        <p:tav tm="100000">
                                          <p:val>
                                            <p:strVal val="#ppt_y"/>
                                          </p:val>
                                        </p:tav>
                                      </p:tavLst>
                                    </p:anim>
                                  </p:childTnLst>
                                </p:cTn>
                              </p:par>
                            </p:childTnLst>
                          </p:cTn>
                        </p:par>
                        <p:par>
                          <p:cTn id="60" fill="hold" nodeType="afterGroup">
                            <p:stCondLst>
                              <p:cond delay="4000"/>
                            </p:stCondLst>
                            <p:childTnLst>
                              <p:par>
                                <p:cTn id="61" presetID="18" presetClass="entr" presetSubtype="6" fill="hold"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strips(downRight)">
                                      <p:cBhvr>
                                        <p:cTn id="63" dur="500"/>
                                        <p:tgtEl>
                                          <p:spTgt spid="35"/>
                                        </p:tgtEl>
                                      </p:cBhvr>
                                    </p:animEffect>
                                  </p:childTnLst>
                                </p:cTn>
                              </p:par>
                              <p:par>
                                <p:cTn id="64" presetID="2" presetClass="entr" presetSubtype="2" accel="50000" decel="50000" fill="hold" nodeType="withEffect">
                                  <p:stCondLst>
                                    <p:cond delay="0"/>
                                  </p:stCondLst>
                                  <p:childTnLst>
                                    <p:set>
                                      <p:cBhvr>
                                        <p:cTn id="65" dur="1" fill="hold">
                                          <p:stCondLst>
                                            <p:cond delay="0"/>
                                          </p:stCondLst>
                                        </p:cTn>
                                        <p:tgtEl>
                                          <p:spTgt spid="20"/>
                                        </p:tgtEl>
                                        <p:attrNameLst>
                                          <p:attrName>style.visibility</p:attrName>
                                        </p:attrNameLst>
                                      </p:cBhvr>
                                      <p:to>
                                        <p:strVal val="visible"/>
                                      </p:to>
                                    </p:set>
                                    <p:anim calcmode="lin" valueType="num">
                                      <p:cBhvr additive="base">
                                        <p:cTn id="66" dur="500" fill="hold"/>
                                        <p:tgtEl>
                                          <p:spTgt spid="20"/>
                                        </p:tgtEl>
                                        <p:attrNameLst>
                                          <p:attrName>ppt_x</p:attrName>
                                        </p:attrNameLst>
                                      </p:cBhvr>
                                      <p:tavLst>
                                        <p:tav tm="0">
                                          <p:val>
                                            <p:strVal val="1+#ppt_w/2"/>
                                          </p:val>
                                        </p:tav>
                                        <p:tav tm="100000">
                                          <p:val>
                                            <p:strVal val="#ppt_x"/>
                                          </p:val>
                                        </p:tav>
                                      </p:tavLst>
                                    </p:anim>
                                    <p:anim calcmode="lin" valueType="num">
                                      <p:cBhvr additive="base">
                                        <p:cTn id="67" dur="500" fill="hold"/>
                                        <p:tgtEl>
                                          <p:spTgt spid="20"/>
                                        </p:tgtEl>
                                        <p:attrNameLst>
                                          <p:attrName>ppt_y</p:attrName>
                                        </p:attrNameLst>
                                      </p:cBhvr>
                                      <p:tavLst>
                                        <p:tav tm="0">
                                          <p:val>
                                            <p:strVal val="#ppt_y"/>
                                          </p:val>
                                        </p:tav>
                                        <p:tav tm="100000">
                                          <p:val>
                                            <p:strVal val="#ppt_y"/>
                                          </p:val>
                                        </p:tav>
                                      </p:tavLst>
                                    </p:anim>
                                  </p:childTnLst>
                                </p:cTn>
                              </p:par>
                            </p:childTnLst>
                          </p:cTn>
                        </p:par>
                        <p:par>
                          <p:cTn id="68" fill="hold" nodeType="afterGroup">
                            <p:stCondLst>
                              <p:cond delay="4500"/>
                            </p:stCondLst>
                            <p:childTnLst>
                              <p:par>
                                <p:cTn id="69" presetID="2" presetClass="entr" presetSubtype="2" accel="50000" decel="50000" fill="hold"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500" fill="hold"/>
                                        <p:tgtEl>
                                          <p:spTgt spid="60"/>
                                        </p:tgtEl>
                                        <p:attrNameLst>
                                          <p:attrName>ppt_x</p:attrName>
                                        </p:attrNameLst>
                                      </p:cBhvr>
                                      <p:tavLst>
                                        <p:tav tm="0">
                                          <p:val>
                                            <p:strVal val="1+#ppt_w/2"/>
                                          </p:val>
                                        </p:tav>
                                        <p:tav tm="100000">
                                          <p:val>
                                            <p:strVal val="#ppt_x"/>
                                          </p:val>
                                        </p:tav>
                                      </p:tavLst>
                                    </p:anim>
                                    <p:anim calcmode="lin" valueType="num">
                                      <p:cBhvr additive="base">
                                        <p:cTn id="72" dur="500" fill="hold"/>
                                        <p:tgtEl>
                                          <p:spTgt spid="60"/>
                                        </p:tgtEl>
                                        <p:attrNameLst>
                                          <p:attrName>ppt_y</p:attrName>
                                        </p:attrNameLst>
                                      </p:cBhvr>
                                      <p:tavLst>
                                        <p:tav tm="0">
                                          <p:val>
                                            <p:strVal val="#ppt_y"/>
                                          </p:val>
                                        </p:tav>
                                        <p:tav tm="100000">
                                          <p:val>
                                            <p:strVal val="#ppt_y"/>
                                          </p:val>
                                        </p:tav>
                                      </p:tavLst>
                                    </p:anim>
                                  </p:childTnLst>
                                </p:cTn>
                              </p:par>
                            </p:childTnLst>
                          </p:cTn>
                        </p:par>
                        <p:par>
                          <p:cTn id="73" fill="hold" nodeType="afterGroup">
                            <p:stCondLst>
                              <p:cond delay="5000"/>
                            </p:stCondLst>
                            <p:childTnLst>
                              <p:par>
                                <p:cTn id="74" presetID="53" presetClass="entr" presetSubtype="16" fill="hold" grpId="0" nodeType="after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par>
                                <p:cTn id="79" presetID="2" presetClass="entr" presetSubtype="2" accel="50000" decel="50000" fill="hold" grpId="0" nodeType="withEffect">
                                  <p:stCondLst>
                                    <p:cond delay="0"/>
                                  </p:stCondLst>
                                  <p:childTnLst>
                                    <p:set>
                                      <p:cBhvr>
                                        <p:cTn id="80" dur="1" fill="hold">
                                          <p:stCondLst>
                                            <p:cond delay="0"/>
                                          </p:stCondLst>
                                        </p:cTn>
                                        <p:tgtEl>
                                          <p:spTgt spid="64"/>
                                        </p:tgtEl>
                                        <p:attrNameLst>
                                          <p:attrName>style.visibility</p:attrName>
                                        </p:attrNameLst>
                                      </p:cBhvr>
                                      <p:to>
                                        <p:strVal val="visible"/>
                                      </p:to>
                                    </p:set>
                                    <p:anim calcmode="lin" valueType="num">
                                      <p:cBhvr additive="base">
                                        <p:cTn id="81" dur="500" fill="hold"/>
                                        <p:tgtEl>
                                          <p:spTgt spid="64"/>
                                        </p:tgtEl>
                                        <p:attrNameLst>
                                          <p:attrName>ppt_x</p:attrName>
                                        </p:attrNameLst>
                                      </p:cBhvr>
                                      <p:tavLst>
                                        <p:tav tm="0">
                                          <p:val>
                                            <p:strVal val="1+#ppt_w/2"/>
                                          </p:val>
                                        </p:tav>
                                        <p:tav tm="100000">
                                          <p:val>
                                            <p:strVal val="#ppt_x"/>
                                          </p:val>
                                        </p:tav>
                                      </p:tavLst>
                                    </p:anim>
                                    <p:anim calcmode="lin" valueType="num">
                                      <p:cBhvr additive="base">
                                        <p:cTn id="82" dur="500" fill="hold"/>
                                        <p:tgtEl>
                                          <p:spTgt spid="64"/>
                                        </p:tgtEl>
                                        <p:attrNameLst>
                                          <p:attrName>ppt_y</p:attrName>
                                        </p:attrNameLst>
                                      </p:cBhvr>
                                      <p:tavLst>
                                        <p:tav tm="0">
                                          <p:val>
                                            <p:strVal val="#ppt_y"/>
                                          </p:val>
                                        </p:tav>
                                        <p:tav tm="100000">
                                          <p:val>
                                            <p:strVal val="#ppt_y"/>
                                          </p:val>
                                        </p:tav>
                                      </p:tavLst>
                                    </p:anim>
                                  </p:childTnLst>
                                </p:cTn>
                              </p:par>
                            </p:childTnLst>
                          </p:cTn>
                        </p:par>
                        <p:par>
                          <p:cTn id="83" fill="hold" nodeType="afterGroup">
                            <p:stCondLst>
                              <p:cond delay="5500"/>
                            </p:stCondLst>
                            <p:childTnLst>
                              <p:par>
                                <p:cTn id="84" presetID="2" presetClass="entr" presetSubtype="4" accel="50000" decel="50000" fill="hold" grpId="0" nodeType="afterEffect">
                                  <p:stCondLst>
                                    <p:cond delay="0"/>
                                  </p:stCondLst>
                                  <p:childTnLst>
                                    <p:set>
                                      <p:cBhvr>
                                        <p:cTn id="85" dur="1" fill="hold">
                                          <p:stCondLst>
                                            <p:cond delay="0"/>
                                          </p:stCondLst>
                                        </p:cTn>
                                        <p:tgtEl>
                                          <p:spTgt spid="114"/>
                                        </p:tgtEl>
                                        <p:attrNameLst>
                                          <p:attrName>style.visibility</p:attrName>
                                        </p:attrNameLst>
                                      </p:cBhvr>
                                      <p:to>
                                        <p:strVal val="visible"/>
                                      </p:to>
                                    </p:set>
                                    <p:anim calcmode="lin" valueType="num">
                                      <p:cBhvr additive="base">
                                        <p:cTn id="86" dur="500" fill="hold"/>
                                        <p:tgtEl>
                                          <p:spTgt spid="114"/>
                                        </p:tgtEl>
                                        <p:attrNameLst>
                                          <p:attrName>ppt_x</p:attrName>
                                        </p:attrNameLst>
                                      </p:cBhvr>
                                      <p:tavLst>
                                        <p:tav tm="0">
                                          <p:val>
                                            <p:strVal val="#ppt_x"/>
                                          </p:val>
                                        </p:tav>
                                        <p:tav tm="100000">
                                          <p:val>
                                            <p:strVal val="#ppt_x"/>
                                          </p:val>
                                        </p:tav>
                                      </p:tavLst>
                                    </p:anim>
                                    <p:anim calcmode="lin" valueType="num">
                                      <p:cBhvr additive="base">
                                        <p:cTn id="87" dur="500" fill="hold"/>
                                        <p:tgtEl>
                                          <p:spTgt spid="114"/>
                                        </p:tgtEl>
                                        <p:attrNameLst>
                                          <p:attrName>ppt_y</p:attrName>
                                        </p:attrNameLst>
                                      </p:cBhvr>
                                      <p:tavLst>
                                        <p:tav tm="0">
                                          <p:val>
                                            <p:strVal val="1+#ppt_h/2"/>
                                          </p:val>
                                        </p:tav>
                                        <p:tav tm="100000">
                                          <p:val>
                                            <p:strVal val="#ppt_y"/>
                                          </p:val>
                                        </p:tav>
                                      </p:tavLst>
                                    </p:anim>
                                  </p:childTnLst>
                                </p:cTn>
                              </p:par>
                            </p:childTnLst>
                          </p:cTn>
                        </p:par>
                        <p:par>
                          <p:cTn id="88" fill="hold" nodeType="afterGroup">
                            <p:stCondLst>
                              <p:cond delay="6000"/>
                            </p:stCondLst>
                            <p:childTnLst>
                              <p:par>
                                <p:cTn id="89" presetID="2" presetClass="entr" presetSubtype="2" accel="50000" decel="50000" fill="hold" grpId="0" nodeType="afterEffect">
                                  <p:stCondLst>
                                    <p:cond delay="0"/>
                                  </p:stCondLst>
                                  <p:childTnLst>
                                    <p:set>
                                      <p:cBhvr>
                                        <p:cTn id="90" dur="1" fill="hold">
                                          <p:stCondLst>
                                            <p:cond delay="0"/>
                                          </p:stCondLst>
                                        </p:cTn>
                                        <p:tgtEl>
                                          <p:spTgt spid="112"/>
                                        </p:tgtEl>
                                        <p:attrNameLst>
                                          <p:attrName>style.visibility</p:attrName>
                                        </p:attrNameLst>
                                      </p:cBhvr>
                                      <p:to>
                                        <p:strVal val="visible"/>
                                      </p:to>
                                    </p:set>
                                    <p:anim calcmode="lin" valueType="num">
                                      <p:cBhvr additive="base">
                                        <p:cTn id="91" dur="500" fill="hold"/>
                                        <p:tgtEl>
                                          <p:spTgt spid="112"/>
                                        </p:tgtEl>
                                        <p:attrNameLst>
                                          <p:attrName>ppt_x</p:attrName>
                                        </p:attrNameLst>
                                      </p:cBhvr>
                                      <p:tavLst>
                                        <p:tav tm="0">
                                          <p:val>
                                            <p:strVal val="1+#ppt_w/2"/>
                                          </p:val>
                                        </p:tav>
                                        <p:tav tm="100000">
                                          <p:val>
                                            <p:strVal val="#ppt_x"/>
                                          </p:val>
                                        </p:tav>
                                      </p:tavLst>
                                    </p:anim>
                                    <p:anim calcmode="lin" valueType="num">
                                      <p:cBhvr additive="base">
                                        <p:cTn id="92" dur="500" fill="hold"/>
                                        <p:tgtEl>
                                          <p:spTgt spid="112"/>
                                        </p:tgtEl>
                                        <p:attrNameLst>
                                          <p:attrName>ppt_y</p:attrName>
                                        </p:attrNameLst>
                                      </p:cBhvr>
                                      <p:tavLst>
                                        <p:tav tm="0">
                                          <p:val>
                                            <p:strVal val="#ppt_y"/>
                                          </p:val>
                                        </p:tav>
                                        <p:tav tm="100000">
                                          <p:val>
                                            <p:strVal val="#ppt_y"/>
                                          </p:val>
                                        </p:tav>
                                      </p:tavLst>
                                    </p:anim>
                                  </p:childTnLst>
                                </p:cTn>
                              </p:par>
                              <p:par>
                                <p:cTn id="93" presetID="2" presetClass="entr" presetSubtype="4" accel="50000" decel="50000" fill="hold" grpId="0" nodeType="withEffect">
                                  <p:stCondLst>
                                    <p:cond delay="0"/>
                                  </p:stCondLst>
                                  <p:childTnLst>
                                    <p:set>
                                      <p:cBhvr>
                                        <p:cTn id="94" dur="1" fill="hold">
                                          <p:stCondLst>
                                            <p:cond delay="0"/>
                                          </p:stCondLst>
                                        </p:cTn>
                                        <p:tgtEl>
                                          <p:spTgt spid="113"/>
                                        </p:tgtEl>
                                        <p:attrNameLst>
                                          <p:attrName>style.visibility</p:attrName>
                                        </p:attrNameLst>
                                      </p:cBhvr>
                                      <p:to>
                                        <p:strVal val="visible"/>
                                      </p:to>
                                    </p:set>
                                    <p:anim calcmode="lin" valueType="num">
                                      <p:cBhvr additive="base">
                                        <p:cTn id="95" dur="500" fill="hold"/>
                                        <p:tgtEl>
                                          <p:spTgt spid="113"/>
                                        </p:tgtEl>
                                        <p:attrNameLst>
                                          <p:attrName>ppt_x</p:attrName>
                                        </p:attrNameLst>
                                      </p:cBhvr>
                                      <p:tavLst>
                                        <p:tav tm="0">
                                          <p:val>
                                            <p:strVal val="#ppt_x"/>
                                          </p:val>
                                        </p:tav>
                                        <p:tav tm="100000">
                                          <p:val>
                                            <p:strVal val="#ppt_x"/>
                                          </p:val>
                                        </p:tav>
                                      </p:tavLst>
                                    </p:anim>
                                    <p:anim calcmode="lin" valueType="num">
                                      <p:cBhvr additive="base">
                                        <p:cTn id="96" dur="500" fill="hold"/>
                                        <p:tgtEl>
                                          <p:spTgt spid="113"/>
                                        </p:tgtEl>
                                        <p:attrNameLst>
                                          <p:attrName>ppt_y</p:attrName>
                                        </p:attrNameLst>
                                      </p:cBhvr>
                                      <p:tavLst>
                                        <p:tav tm="0">
                                          <p:val>
                                            <p:strVal val="1+#ppt_h/2"/>
                                          </p:val>
                                        </p:tav>
                                        <p:tav tm="100000">
                                          <p:val>
                                            <p:strVal val="#ppt_y"/>
                                          </p:val>
                                        </p:tav>
                                      </p:tavLst>
                                    </p:anim>
                                  </p:childTnLst>
                                </p:cTn>
                              </p:par>
                            </p:childTnLst>
                          </p:cTn>
                        </p:par>
                        <p:par>
                          <p:cTn id="97" fill="hold" nodeType="afterGroup">
                            <p:stCondLst>
                              <p:cond delay="6500"/>
                            </p:stCondLst>
                            <p:childTnLst>
                              <p:par>
                                <p:cTn id="98" presetID="2" presetClass="entr" presetSubtype="4" accel="50000" decel="50000" fill="hold" grpId="0" nodeType="afterEffect">
                                  <p:stCondLst>
                                    <p:cond delay="0"/>
                                  </p:stCondLst>
                                  <p:childTnLst>
                                    <p:set>
                                      <p:cBhvr>
                                        <p:cTn id="99" dur="1" fill="hold">
                                          <p:stCondLst>
                                            <p:cond delay="0"/>
                                          </p:stCondLst>
                                        </p:cTn>
                                        <p:tgtEl>
                                          <p:spTgt spid="117"/>
                                        </p:tgtEl>
                                        <p:attrNameLst>
                                          <p:attrName>style.visibility</p:attrName>
                                        </p:attrNameLst>
                                      </p:cBhvr>
                                      <p:to>
                                        <p:strVal val="visible"/>
                                      </p:to>
                                    </p:set>
                                    <p:anim calcmode="lin" valueType="num">
                                      <p:cBhvr additive="base">
                                        <p:cTn id="100" dur="500" fill="hold"/>
                                        <p:tgtEl>
                                          <p:spTgt spid="117"/>
                                        </p:tgtEl>
                                        <p:attrNameLst>
                                          <p:attrName>ppt_x</p:attrName>
                                        </p:attrNameLst>
                                      </p:cBhvr>
                                      <p:tavLst>
                                        <p:tav tm="0">
                                          <p:val>
                                            <p:strVal val="#ppt_x"/>
                                          </p:val>
                                        </p:tav>
                                        <p:tav tm="100000">
                                          <p:val>
                                            <p:strVal val="#ppt_x"/>
                                          </p:val>
                                        </p:tav>
                                      </p:tavLst>
                                    </p:anim>
                                    <p:anim calcmode="lin" valueType="num">
                                      <p:cBhvr additive="base">
                                        <p:cTn id="101" dur="500" fill="hold"/>
                                        <p:tgtEl>
                                          <p:spTgt spid="117"/>
                                        </p:tgtEl>
                                        <p:attrNameLst>
                                          <p:attrName>ppt_y</p:attrName>
                                        </p:attrNameLst>
                                      </p:cBhvr>
                                      <p:tavLst>
                                        <p:tav tm="0">
                                          <p:val>
                                            <p:strVal val="1+#ppt_h/2"/>
                                          </p:val>
                                        </p:tav>
                                        <p:tav tm="100000">
                                          <p:val>
                                            <p:strVal val="#ppt_y"/>
                                          </p:val>
                                        </p:tav>
                                      </p:tavLst>
                                    </p:anim>
                                  </p:childTnLst>
                                </p:cTn>
                              </p:par>
                            </p:childTnLst>
                          </p:cTn>
                        </p:par>
                        <p:par>
                          <p:cTn id="102" fill="hold" nodeType="afterGroup">
                            <p:stCondLst>
                              <p:cond delay="7000"/>
                            </p:stCondLst>
                            <p:childTnLst>
                              <p:par>
                                <p:cTn id="103" presetID="2" presetClass="entr" presetSubtype="2" accel="50000" decel="50000" fill="hold" grpId="0" nodeType="afterEffect">
                                  <p:stCondLst>
                                    <p:cond delay="0"/>
                                  </p:stCondLst>
                                  <p:childTnLst>
                                    <p:set>
                                      <p:cBhvr>
                                        <p:cTn id="104" dur="1" fill="hold">
                                          <p:stCondLst>
                                            <p:cond delay="0"/>
                                          </p:stCondLst>
                                        </p:cTn>
                                        <p:tgtEl>
                                          <p:spTgt spid="115"/>
                                        </p:tgtEl>
                                        <p:attrNameLst>
                                          <p:attrName>style.visibility</p:attrName>
                                        </p:attrNameLst>
                                      </p:cBhvr>
                                      <p:to>
                                        <p:strVal val="visible"/>
                                      </p:to>
                                    </p:set>
                                    <p:anim calcmode="lin" valueType="num">
                                      <p:cBhvr additive="base">
                                        <p:cTn id="105" dur="500" fill="hold"/>
                                        <p:tgtEl>
                                          <p:spTgt spid="115"/>
                                        </p:tgtEl>
                                        <p:attrNameLst>
                                          <p:attrName>ppt_x</p:attrName>
                                        </p:attrNameLst>
                                      </p:cBhvr>
                                      <p:tavLst>
                                        <p:tav tm="0">
                                          <p:val>
                                            <p:strVal val="1+#ppt_w/2"/>
                                          </p:val>
                                        </p:tav>
                                        <p:tav tm="100000">
                                          <p:val>
                                            <p:strVal val="#ppt_x"/>
                                          </p:val>
                                        </p:tav>
                                      </p:tavLst>
                                    </p:anim>
                                    <p:anim calcmode="lin" valueType="num">
                                      <p:cBhvr additive="base">
                                        <p:cTn id="106" dur="500" fill="hold"/>
                                        <p:tgtEl>
                                          <p:spTgt spid="115"/>
                                        </p:tgtEl>
                                        <p:attrNameLst>
                                          <p:attrName>ppt_y</p:attrName>
                                        </p:attrNameLst>
                                      </p:cBhvr>
                                      <p:tavLst>
                                        <p:tav tm="0">
                                          <p:val>
                                            <p:strVal val="#ppt_y"/>
                                          </p:val>
                                        </p:tav>
                                        <p:tav tm="100000">
                                          <p:val>
                                            <p:strVal val="#ppt_y"/>
                                          </p:val>
                                        </p:tav>
                                      </p:tavLst>
                                    </p:anim>
                                  </p:childTnLst>
                                </p:cTn>
                              </p:par>
                              <p:par>
                                <p:cTn id="107" presetID="2" presetClass="entr" presetSubtype="4" accel="50000" decel="50000" fill="hold" grpId="0" nodeType="withEffect">
                                  <p:stCondLst>
                                    <p:cond delay="0"/>
                                  </p:stCondLst>
                                  <p:childTnLst>
                                    <p:set>
                                      <p:cBhvr>
                                        <p:cTn id="108" dur="1" fill="hold">
                                          <p:stCondLst>
                                            <p:cond delay="0"/>
                                          </p:stCondLst>
                                        </p:cTn>
                                        <p:tgtEl>
                                          <p:spTgt spid="116"/>
                                        </p:tgtEl>
                                        <p:attrNameLst>
                                          <p:attrName>style.visibility</p:attrName>
                                        </p:attrNameLst>
                                      </p:cBhvr>
                                      <p:to>
                                        <p:strVal val="visible"/>
                                      </p:to>
                                    </p:set>
                                    <p:anim calcmode="lin" valueType="num">
                                      <p:cBhvr additive="base">
                                        <p:cTn id="109" dur="500" fill="hold"/>
                                        <p:tgtEl>
                                          <p:spTgt spid="116"/>
                                        </p:tgtEl>
                                        <p:attrNameLst>
                                          <p:attrName>ppt_x</p:attrName>
                                        </p:attrNameLst>
                                      </p:cBhvr>
                                      <p:tavLst>
                                        <p:tav tm="0">
                                          <p:val>
                                            <p:strVal val="#ppt_x"/>
                                          </p:val>
                                        </p:tav>
                                        <p:tav tm="100000">
                                          <p:val>
                                            <p:strVal val="#ppt_x"/>
                                          </p:val>
                                        </p:tav>
                                      </p:tavLst>
                                    </p:anim>
                                    <p:anim calcmode="lin" valueType="num">
                                      <p:cBhvr additive="base">
                                        <p:cTn id="110" dur="500" fill="hold"/>
                                        <p:tgtEl>
                                          <p:spTgt spid="116"/>
                                        </p:tgtEl>
                                        <p:attrNameLst>
                                          <p:attrName>ppt_y</p:attrName>
                                        </p:attrNameLst>
                                      </p:cBhvr>
                                      <p:tavLst>
                                        <p:tav tm="0">
                                          <p:val>
                                            <p:strVal val="1+#ppt_h/2"/>
                                          </p:val>
                                        </p:tav>
                                        <p:tav tm="100000">
                                          <p:val>
                                            <p:strVal val="#ppt_y"/>
                                          </p:val>
                                        </p:tav>
                                      </p:tavLst>
                                    </p:anim>
                                  </p:childTnLst>
                                </p:cTn>
                              </p:par>
                            </p:childTnLst>
                          </p:cTn>
                        </p:par>
                        <p:par>
                          <p:cTn id="111" fill="hold" nodeType="afterGroup">
                            <p:stCondLst>
                              <p:cond delay="7500"/>
                            </p:stCondLst>
                            <p:childTnLst>
                              <p:par>
                                <p:cTn id="112" presetID="2" presetClass="entr" presetSubtype="4" accel="50000" decel="50000" fill="hold" grpId="0" nodeType="afterEffect">
                                  <p:stCondLst>
                                    <p:cond delay="0"/>
                                  </p:stCondLst>
                                  <p:childTnLst>
                                    <p:set>
                                      <p:cBhvr>
                                        <p:cTn id="113" dur="1" fill="hold">
                                          <p:stCondLst>
                                            <p:cond delay="0"/>
                                          </p:stCondLst>
                                        </p:cTn>
                                        <p:tgtEl>
                                          <p:spTgt spid="120"/>
                                        </p:tgtEl>
                                        <p:attrNameLst>
                                          <p:attrName>style.visibility</p:attrName>
                                        </p:attrNameLst>
                                      </p:cBhvr>
                                      <p:to>
                                        <p:strVal val="visible"/>
                                      </p:to>
                                    </p:set>
                                    <p:anim calcmode="lin" valueType="num">
                                      <p:cBhvr additive="base">
                                        <p:cTn id="114" dur="500" fill="hold"/>
                                        <p:tgtEl>
                                          <p:spTgt spid="120"/>
                                        </p:tgtEl>
                                        <p:attrNameLst>
                                          <p:attrName>ppt_x</p:attrName>
                                        </p:attrNameLst>
                                      </p:cBhvr>
                                      <p:tavLst>
                                        <p:tav tm="0">
                                          <p:val>
                                            <p:strVal val="#ppt_x"/>
                                          </p:val>
                                        </p:tav>
                                        <p:tav tm="100000">
                                          <p:val>
                                            <p:strVal val="#ppt_x"/>
                                          </p:val>
                                        </p:tav>
                                      </p:tavLst>
                                    </p:anim>
                                    <p:anim calcmode="lin" valueType="num">
                                      <p:cBhvr additive="base">
                                        <p:cTn id="115" dur="500" fill="hold"/>
                                        <p:tgtEl>
                                          <p:spTgt spid="120"/>
                                        </p:tgtEl>
                                        <p:attrNameLst>
                                          <p:attrName>ppt_y</p:attrName>
                                        </p:attrNameLst>
                                      </p:cBhvr>
                                      <p:tavLst>
                                        <p:tav tm="0">
                                          <p:val>
                                            <p:strVal val="1+#ppt_h/2"/>
                                          </p:val>
                                        </p:tav>
                                        <p:tav tm="100000">
                                          <p:val>
                                            <p:strVal val="#ppt_y"/>
                                          </p:val>
                                        </p:tav>
                                      </p:tavLst>
                                    </p:anim>
                                  </p:childTnLst>
                                </p:cTn>
                              </p:par>
                            </p:childTnLst>
                          </p:cTn>
                        </p:par>
                        <p:par>
                          <p:cTn id="116" fill="hold" nodeType="afterGroup">
                            <p:stCondLst>
                              <p:cond delay="8000"/>
                            </p:stCondLst>
                            <p:childTnLst>
                              <p:par>
                                <p:cTn id="117" presetID="2" presetClass="entr" presetSubtype="2" accel="50000" decel="50000" fill="hold" grpId="0" nodeType="afterEffect">
                                  <p:stCondLst>
                                    <p:cond delay="0"/>
                                  </p:stCondLst>
                                  <p:childTnLst>
                                    <p:set>
                                      <p:cBhvr>
                                        <p:cTn id="118" dur="1" fill="hold">
                                          <p:stCondLst>
                                            <p:cond delay="0"/>
                                          </p:stCondLst>
                                        </p:cTn>
                                        <p:tgtEl>
                                          <p:spTgt spid="118"/>
                                        </p:tgtEl>
                                        <p:attrNameLst>
                                          <p:attrName>style.visibility</p:attrName>
                                        </p:attrNameLst>
                                      </p:cBhvr>
                                      <p:to>
                                        <p:strVal val="visible"/>
                                      </p:to>
                                    </p:set>
                                    <p:anim calcmode="lin" valueType="num">
                                      <p:cBhvr additive="base">
                                        <p:cTn id="119" dur="500" fill="hold"/>
                                        <p:tgtEl>
                                          <p:spTgt spid="118"/>
                                        </p:tgtEl>
                                        <p:attrNameLst>
                                          <p:attrName>ppt_x</p:attrName>
                                        </p:attrNameLst>
                                      </p:cBhvr>
                                      <p:tavLst>
                                        <p:tav tm="0">
                                          <p:val>
                                            <p:strVal val="1+#ppt_w/2"/>
                                          </p:val>
                                        </p:tav>
                                        <p:tav tm="100000">
                                          <p:val>
                                            <p:strVal val="#ppt_x"/>
                                          </p:val>
                                        </p:tav>
                                      </p:tavLst>
                                    </p:anim>
                                    <p:anim calcmode="lin" valueType="num">
                                      <p:cBhvr additive="base">
                                        <p:cTn id="120" dur="500" fill="hold"/>
                                        <p:tgtEl>
                                          <p:spTgt spid="118"/>
                                        </p:tgtEl>
                                        <p:attrNameLst>
                                          <p:attrName>ppt_y</p:attrName>
                                        </p:attrNameLst>
                                      </p:cBhvr>
                                      <p:tavLst>
                                        <p:tav tm="0">
                                          <p:val>
                                            <p:strVal val="#ppt_y"/>
                                          </p:val>
                                        </p:tav>
                                        <p:tav tm="100000">
                                          <p:val>
                                            <p:strVal val="#ppt_y"/>
                                          </p:val>
                                        </p:tav>
                                      </p:tavLst>
                                    </p:anim>
                                  </p:childTnLst>
                                </p:cTn>
                              </p:par>
                              <p:par>
                                <p:cTn id="121" presetID="2" presetClass="entr" presetSubtype="4" accel="50000" decel="50000" fill="hold" grpId="0" nodeType="withEffect">
                                  <p:stCondLst>
                                    <p:cond delay="0"/>
                                  </p:stCondLst>
                                  <p:childTnLst>
                                    <p:set>
                                      <p:cBhvr>
                                        <p:cTn id="122" dur="1" fill="hold">
                                          <p:stCondLst>
                                            <p:cond delay="0"/>
                                          </p:stCondLst>
                                        </p:cTn>
                                        <p:tgtEl>
                                          <p:spTgt spid="119"/>
                                        </p:tgtEl>
                                        <p:attrNameLst>
                                          <p:attrName>style.visibility</p:attrName>
                                        </p:attrNameLst>
                                      </p:cBhvr>
                                      <p:to>
                                        <p:strVal val="visible"/>
                                      </p:to>
                                    </p:set>
                                    <p:anim calcmode="lin" valueType="num">
                                      <p:cBhvr additive="base">
                                        <p:cTn id="123" dur="500" fill="hold"/>
                                        <p:tgtEl>
                                          <p:spTgt spid="119"/>
                                        </p:tgtEl>
                                        <p:attrNameLst>
                                          <p:attrName>ppt_x</p:attrName>
                                        </p:attrNameLst>
                                      </p:cBhvr>
                                      <p:tavLst>
                                        <p:tav tm="0">
                                          <p:val>
                                            <p:strVal val="#ppt_x"/>
                                          </p:val>
                                        </p:tav>
                                        <p:tav tm="100000">
                                          <p:val>
                                            <p:strVal val="#ppt_x"/>
                                          </p:val>
                                        </p:tav>
                                      </p:tavLst>
                                    </p:anim>
                                    <p:anim calcmode="lin" valueType="num">
                                      <p:cBhvr additive="base">
                                        <p:cTn id="124" dur="500" fill="hold"/>
                                        <p:tgtEl>
                                          <p:spTgt spid="1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67" grpId="0"/>
      <p:bldP spid="70" grpId="0"/>
      <p:bldP spid="72" grpId="0"/>
      <p:bldP spid="73" grpId="0"/>
      <p:bldP spid="74" grpId="0"/>
      <p:bldP spid="112" grpId="0"/>
      <p:bldP spid="113" grpId="0"/>
      <p:bldP spid="114" grpId="0"/>
      <p:bldP spid="115" grpId="0"/>
      <p:bldP spid="116" grpId="0"/>
      <p:bldP spid="117" grpId="0"/>
      <p:bldP spid="118" grpId="0"/>
      <p:bldP spid="119" grpId="0"/>
      <p:bldP spid="120" grpId="0"/>
    </p:bldLst>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74" name="Group 73"/>
          <p:cNvGrpSpPr/>
          <p:nvPr/>
        </p:nvGrpSpPr>
        <p:grpSpPr>
          <a:xfrm>
            <a:off x="2520872" y="1697807"/>
            <a:ext cx="4187681" cy="534626"/>
            <a:chOff x="2855577" y="2033074"/>
            <a:chExt cx="6485661" cy="828001"/>
          </a:xfrm>
        </p:grpSpPr>
        <p:sp>
          <p:nvSpPr>
            <p:cNvPr id="75" name="Rectangle 74"/>
            <p:cNvSpPr>
              <a:spLocks noChangeArrowheads="1"/>
            </p:cNvSpPr>
            <p:nvPr/>
          </p:nvSpPr>
          <p:spPr bwMode="auto">
            <a:xfrm>
              <a:off x="2855577" y="2038513"/>
              <a:ext cx="5853118" cy="779235"/>
            </a:xfrm>
            <a:prstGeom prst="rect">
              <a:avLst/>
            </a:prstGeom>
            <a:solidFill>
              <a:schemeClr val="bg1">
                <a:lumMod val="95000"/>
              </a:schemeClr>
            </a:solidFill>
            <a:ln w="9525">
              <a:noFill/>
              <a:miter lim="800000"/>
            </a:ln>
          </p:spPr>
          <p:txBody>
            <a:bodyPr wrap="square" anchor="ctr"/>
            <a:lstStyle/>
            <a:p>
              <a:pPr>
                <a:lnSpc>
                  <a:spcPct val="120000"/>
                </a:lnSpc>
              </a:pPr>
              <a:endParaRPr lang="zh-CN" altLang="en-US" sz="57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endParaRPr>
            </a:p>
          </p:txBody>
        </p:sp>
        <p:sp>
          <p:nvSpPr>
            <p:cNvPr id="76" name="Text Box 13"/>
            <p:cNvSpPr txBox="1">
              <a:spLocks noChangeArrowheads="1"/>
            </p:cNvSpPr>
            <p:nvPr/>
          </p:nvSpPr>
          <p:spPr bwMode="auto">
            <a:xfrm>
              <a:off x="4562600" y="2254653"/>
              <a:ext cx="2740917" cy="487794"/>
            </a:xfrm>
            <a:prstGeom prst="rect">
              <a:avLst/>
            </a:prstGeom>
            <a:noFill/>
            <a:ln w="9525" algn="ctr">
              <a:noFill/>
              <a:miter lim="800000"/>
            </a:ln>
          </p:spPr>
          <p:txBody>
            <a:bodyPr wrap="square" lIns="0" tIns="0" rIns="0" bIns="0">
              <a:spAutoFit/>
            </a:bodyPr>
            <a:lstStyle/>
            <a:p>
              <a:pPr marL="0" indent="0">
                <a:lnSpc>
                  <a:spcPct val="120000"/>
                </a:lnSpc>
                <a:buNone/>
              </a:pPr>
              <a:r>
                <a:rPr lang="en-US" altLang="zh-CN" sz="57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Please replace text, click add relevant headline, modify the text content, also can copy your content to this directly.</a:t>
              </a:r>
              <a:endParaRPr lang="en-US" altLang="zh-CN" sz="57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endParaRPr>
            </a:p>
          </p:txBody>
        </p:sp>
        <p:sp>
          <p:nvSpPr>
            <p:cNvPr id="77" name="Oval 76"/>
            <p:cNvSpPr/>
            <p:nvPr/>
          </p:nvSpPr>
          <p:spPr>
            <a:xfrm>
              <a:off x="8513238" y="2033074"/>
              <a:ext cx="828000" cy="828001"/>
            </a:xfrm>
            <a:prstGeom prst="ellipse">
              <a:avLst/>
            </a:prstGeom>
            <a:solidFill>
              <a:schemeClr val="bg1">
                <a:lumMod val="95000"/>
              </a:schemeClr>
            </a:solidFill>
            <a:ln w="1143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lnSpc>
                  <a:spcPct val="120000"/>
                </a:lnSpc>
              </a:pPr>
              <a:endParaRPr lang="id-ID" sz="57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endParaRPr>
            </a:p>
          </p:txBody>
        </p:sp>
        <p:sp>
          <p:nvSpPr>
            <p:cNvPr id="78" name="TextBox 77"/>
            <p:cNvSpPr txBox="1"/>
            <p:nvPr/>
          </p:nvSpPr>
          <p:spPr>
            <a:xfrm flipH="1">
              <a:off x="8628463" y="2172238"/>
              <a:ext cx="602368" cy="487794"/>
            </a:xfrm>
            <a:prstGeom prst="rect">
              <a:avLst/>
            </a:prstGeom>
            <a:noFill/>
          </p:spPr>
          <p:txBody>
            <a:bodyPr wrap="square" lIns="0" tIns="0" rIns="0" bIns="0" rtlCol="0">
              <a:spAutoFit/>
            </a:bodyPr>
            <a:lstStyle/>
            <a:p>
              <a:pPr algn="ctr">
                <a:lnSpc>
                  <a:spcPct val="120000"/>
                </a:lnSpc>
              </a:pPr>
              <a:r>
                <a:rPr lang="id-ID" sz="1705">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01</a:t>
              </a:r>
              <a:endParaRPr lang="id-ID" sz="1705">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endParaRPr>
            </a:p>
          </p:txBody>
        </p:sp>
      </p:grpSp>
      <p:grpSp>
        <p:nvGrpSpPr>
          <p:cNvPr id="79" name="Group 78"/>
          <p:cNvGrpSpPr/>
          <p:nvPr/>
        </p:nvGrpSpPr>
        <p:grpSpPr>
          <a:xfrm>
            <a:off x="2845325" y="2166744"/>
            <a:ext cx="3451784" cy="534626"/>
            <a:chOff x="3358070" y="2759339"/>
            <a:chExt cx="5345942" cy="828000"/>
          </a:xfrm>
        </p:grpSpPr>
        <p:sp>
          <p:nvSpPr>
            <p:cNvPr id="80" name="Rectangle 79"/>
            <p:cNvSpPr>
              <a:spLocks noChangeArrowheads="1"/>
            </p:cNvSpPr>
            <p:nvPr/>
          </p:nvSpPr>
          <p:spPr bwMode="auto">
            <a:xfrm>
              <a:off x="3358070" y="2759339"/>
              <a:ext cx="4916431" cy="779234"/>
            </a:xfrm>
            <a:prstGeom prst="rect">
              <a:avLst/>
            </a:prstGeom>
            <a:solidFill>
              <a:schemeClr val="bg1">
                <a:lumMod val="85000"/>
              </a:schemeClr>
            </a:solidFill>
            <a:ln w="9525">
              <a:noFill/>
              <a:miter lim="800000"/>
            </a:ln>
          </p:spPr>
          <p:txBody>
            <a:bodyPr wrap="square" anchor="ctr"/>
            <a:lstStyle/>
            <a:p>
              <a:pPr>
                <a:lnSpc>
                  <a:spcPct val="120000"/>
                </a:lnSpc>
              </a:pPr>
              <a:endParaRPr lang="zh-CN" altLang="en-US" sz="100">
                <a:solidFill>
                  <a:schemeClr val="tx1">
                    <a:lumMod val="75000"/>
                    <a:lumOff val="25000"/>
                  </a:schemeClr>
                </a:solidFill>
                <a:sym typeface="Arial" panose="020b0604020202020204" pitchFamily="34" charset="0"/>
              </a:endParaRPr>
            </a:p>
          </p:txBody>
        </p:sp>
        <p:sp>
          <p:nvSpPr>
            <p:cNvPr id="81" name="Text Box 12"/>
            <p:cNvSpPr txBox="1">
              <a:spLocks noChangeArrowheads="1"/>
            </p:cNvSpPr>
            <p:nvPr/>
          </p:nvSpPr>
          <p:spPr bwMode="auto">
            <a:xfrm>
              <a:off x="4868347" y="2967588"/>
              <a:ext cx="2787212" cy="487793"/>
            </a:xfrm>
            <a:prstGeom prst="rect">
              <a:avLst/>
            </a:prstGeom>
            <a:noFill/>
            <a:ln w="9525" algn="ctr">
              <a:noFill/>
              <a:miter lim="800000"/>
            </a:ln>
          </p:spPr>
          <p:txBody>
            <a:bodyPr wrap="square" lIns="0" tIns="0" rIns="0" bIns="0">
              <a:spAutoFit/>
            </a:bodyPr>
            <a:lstStyle/>
            <a:p>
              <a:pPr marL="0" indent="0">
                <a:lnSpc>
                  <a:spcPct val="120000"/>
                </a:lnSpc>
                <a:buNone/>
              </a:pPr>
              <a:r>
                <a:rPr lang="en-US" altLang="zh-CN" sz="57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Please replace text, click add relevant headline, modify the text content, also can copy your content to this directly.</a:t>
              </a:r>
              <a:endParaRPr lang="en-US" altLang="zh-CN" sz="57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endParaRPr>
            </a:p>
          </p:txBody>
        </p:sp>
        <p:sp>
          <p:nvSpPr>
            <p:cNvPr id="82" name="Oval 81"/>
            <p:cNvSpPr/>
            <p:nvPr/>
          </p:nvSpPr>
          <p:spPr>
            <a:xfrm>
              <a:off x="7876012" y="2759339"/>
              <a:ext cx="828000" cy="828000"/>
            </a:xfrm>
            <a:prstGeom prst="ellipse">
              <a:avLst/>
            </a:prstGeom>
            <a:solidFill>
              <a:schemeClr val="bg1">
                <a:lumMod val="95000"/>
              </a:schemeClr>
            </a:solidFill>
            <a:ln w="1143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lnSpc>
                  <a:spcPct val="120000"/>
                </a:lnSpc>
              </a:pPr>
              <a:endParaRPr lang="id-ID" sz="57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endParaRPr>
            </a:p>
          </p:txBody>
        </p:sp>
        <p:sp>
          <p:nvSpPr>
            <p:cNvPr id="83" name="TextBox 82"/>
            <p:cNvSpPr txBox="1"/>
            <p:nvPr/>
          </p:nvSpPr>
          <p:spPr>
            <a:xfrm flipH="1">
              <a:off x="7991238" y="2930476"/>
              <a:ext cx="602368" cy="487793"/>
            </a:xfrm>
            <a:prstGeom prst="rect">
              <a:avLst/>
            </a:prstGeom>
            <a:noFill/>
          </p:spPr>
          <p:txBody>
            <a:bodyPr wrap="square" lIns="0" tIns="0" rIns="0" bIns="0" rtlCol="0">
              <a:spAutoFit/>
            </a:bodyPr>
            <a:lstStyle/>
            <a:p>
              <a:pPr algn="ctr">
                <a:lnSpc>
                  <a:spcPct val="120000"/>
                </a:lnSpc>
              </a:pPr>
              <a:r>
                <a:rPr lang="id-ID" sz="1705">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02</a:t>
              </a:r>
              <a:endParaRPr lang="id-ID" sz="1705">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endParaRPr>
            </a:p>
          </p:txBody>
        </p:sp>
      </p:grpSp>
      <p:grpSp>
        <p:nvGrpSpPr>
          <p:cNvPr id="84" name="Group 83"/>
          <p:cNvGrpSpPr/>
          <p:nvPr/>
        </p:nvGrpSpPr>
        <p:grpSpPr>
          <a:xfrm>
            <a:off x="3214837" y="2660800"/>
            <a:ext cx="3475516" cy="534626"/>
            <a:chOff x="3930355" y="3524505"/>
            <a:chExt cx="5382696" cy="828000"/>
          </a:xfrm>
        </p:grpSpPr>
        <p:sp>
          <p:nvSpPr>
            <p:cNvPr id="85" name="Rectangle 84"/>
            <p:cNvSpPr>
              <a:spLocks noChangeArrowheads="1"/>
            </p:cNvSpPr>
            <p:nvPr/>
          </p:nvSpPr>
          <p:spPr bwMode="auto">
            <a:xfrm>
              <a:off x="3930355" y="3539901"/>
              <a:ext cx="4778340" cy="756667"/>
            </a:xfrm>
            <a:prstGeom prst="rect">
              <a:avLst/>
            </a:prstGeom>
            <a:solidFill>
              <a:schemeClr val="bg1">
                <a:lumMod val="95000"/>
              </a:schemeClr>
            </a:solidFill>
            <a:ln w="9525">
              <a:noFill/>
              <a:miter lim="800000"/>
            </a:ln>
          </p:spPr>
          <p:txBody>
            <a:bodyPr wrap="square" anchor="ctr"/>
            <a:lstStyle/>
            <a:p>
              <a:pPr>
                <a:lnSpc>
                  <a:spcPct val="120000"/>
                </a:lnSpc>
              </a:pPr>
              <a:endParaRPr lang="zh-CN" altLang="en-US" sz="57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endParaRPr>
            </a:p>
          </p:txBody>
        </p:sp>
        <p:sp>
          <p:nvSpPr>
            <p:cNvPr id="86" name="Text Box 11"/>
            <p:cNvSpPr txBox="1">
              <a:spLocks noChangeArrowheads="1"/>
            </p:cNvSpPr>
            <p:nvPr/>
          </p:nvSpPr>
          <p:spPr bwMode="auto">
            <a:xfrm>
              <a:off x="5235870" y="3792276"/>
              <a:ext cx="2943248" cy="325523"/>
            </a:xfrm>
            <a:prstGeom prst="rect">
              <a:avLst/>
            </a:prstGeom>
            <a:noFill/>
            <a:ln w="9525" algn="ctr">
              <a:noFill/>
              <a:miter lim="800000"/>
            </a:ln>
          </p:spPr>
          <p:txBody>
            <a:bodyPr wrap="square" lIns="0" tIns="0" rIns="0" bIns="0">
              <a:spAutoFit/>
            </a:bodyPr>
            <a:lstStyle/>
            <a:p>
              <a:pPr marL="0" indent="0">
                <a:lnSpc>
                  <a:spcPct val="120000"/>
                </a:lnSpc>
                <a:buNone/>
              </a:pPr>
              <a:r>
                <a:rPr lang="en-US" altLang="zh-CN" sz="57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Please replace text, click add relevant headline, modify the text content, also can copy your content to this directly.</a:t>
              </a:r>
              <a:endParaRPr lang="en-US" altLang="zh-CN" sz="57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endParaRPr>
            </a:p>
          </p:txBody>
        </p:sp>
        <p:sp>
          <p:nvSpPr>
            <p:cNvPr id="87" name="Oval 86"/>
            <p:cNvSpPr/>
            <p:nvPr/>
          </p:nvSpPr>
          <p:spPr>
            <a:xfrm>
              <a:off x="8485051" y="3524505"/>
              <a:ext cx="828000" cy="828000"/>
            </a:xfrm>
            <a:prstGeom prst="ellipse">
              <a:avLst/>
            </a:prstGeom>
            <a:solidFill>
              <a:schemeClr val="bg1">
                <a:lumMod val="95000"/>
              </a:schemeClr>
            </a:solidFill>
            <a:ln w="1143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lnSpc>
                  <a:spcPct val="120000"/>
                </a:lnSpc>
              </a:pPr>
              <a:endParaRPr lang="id-ID" sz="57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endParaRPr>
            </a:p>
          </p:txBody>
        </p:sp>
        <p:sp>
          <p:nvSpPr>
            <p:cNvPr id="88" name="TextBox 87"/>
            <p:cNvSpPr txBox="1"/>
            <p:nvPr/>
          </p:nvSpPr>
          <p:spPr>
            <a:xfrm flipH="1">
              <a:off x="8600278" y="3679657"/>
              <a:ext cx="602368" cy="487793"/>
            </a:xfrm>
            <a:prstGeom prst="rect">
              <a:avLst/>
            </a:prstGeom>
            <a:noFill/>
          </p:spPr>
          <p:txBody>
            <a:bodyPr wrap="square" lIns="0" tIns="0" rIns="0" bIns="0" rtlCol="0">
              <a:spAutoFit/>
            </a:bodyPr>
            <a:lstStyle/>
            <a:p>
              <a:pPr algn="ctr">
                <a:lnSpc>
                  <a:spcPct val="120000"/>
                </a:lnSpc>
              </a:pPr>
              <a:r>
                <a:rPr lang="id-ID" sz="1705">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03</a:t>
              </a:r>
              <a:endParaRPr lang="id-ID" sz="1705">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endParaRPr>
            </a:p>
          </p:txBody>
        </p:sp>
      </p:grpSp>
      <p:grpSp>
        <p:nvGrpSpPr>
          <p:cNvPr id="89" name="Group 88"/>
          <p:cNvGrpSpPr/>
          <p:nvPr/>
        </p:nvGrpSpPr>
        <p:grpSpPr>
          <a:xfrm>
            <a:off x="3681487" y="3140286"/>
            <a:ext cx="3541337" cy="651423"/>
            <a:chOff x="4653076" y="4295241"/>
            <a:chExt cx="5484638" cy="1008890"/>
          </a:xfrm>
        </p:grpSpPr>
        <p:sp>
          <p:nvSpPr>
            <p:cNvPr id="90" name="Rectangle 89"/>
            <p:cNvSpPr>
              <a:spLocks noChangeArrowheads="1"/>
            </p:cNvSpPr>
            <p:nvPr/>
          </p:nvSpPr>
          <p:spPr bwMode="auto">
            <a:xfrm>
              <a:off x="4653076" y="4295241"/>
              <a:ext cx="4927020" cy="1008890"/>
            </a:xfrm>
            <a:prstGeom prst="rect">
              <a:avLst/>
            </a:prstGeom>
            <a:solidFill>
              <a:schemeClr val="bg1">
                <a:lumMod val="85000"/>
              </a:schemeClr>
            </a:solidFill>
            <a:ln w="9525">
              <a:noFill/>
              <a:miter lim="800000"/>
            </a:ln>
          </p:spPr>
          <p:txBody>
            <a:bodyPr wrap="square" anchor="ctr"/>
            <a:lstStyle/>
            <a:p>
              <a:pPr>
                <a:lnSpc>
                  <a:spcPct val="120000"/>
                </a:lnSpc>
              </a:pPr>
              <a:endParaRPr lang="zh-CN" altLang="en-US" sz="57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endParaRPr>
            </a:p>
          </p:txBody>
        </p:sp>
        <p:sp>
          <p:nvSpPr>
            <p:cNvPr id="91" name="Text Box 10"/>
            <p:cNvSpPr txBox="1">
              <a:spLocks noChangeArrowheads="1"/>
            </p:cNvSpPr>
            <p:nvPr/>
          </p:nvSpPr>
          <p:spPr bwMode="auto">
            <a:xfrm>
              <a:off x="5701991" y="4657170"/>
              <a:ext cx="3060628" cy="325523"/>
            </a:xfrm>
            <a:prstGeom prst="rect">
              <a:avLst/>
            </a:prstGeom>
            <a:noFill/>
            <a:ln w="9525" algn="ctr">
              <a:noFill/>
              <a:miter lim="800000"/>
            </a:ln>
          </p:spPr>
          <p:txBody>
            <a:bodyPr wrap="square" lIns="0" tIns="0" rIns="0" bIns="0">
              <a:spAutoFit/>
            </a:bodyPr>
            <a:lstStyle/>
            <a:p>
              <a:pPr marL="0" indent="0">
                <a:lnSpc>
                  <a:spcPct val="120000"/>
                </a:lnSpc>
                <a:buNone/>
              </a:pPr>
              <a:r>
                <a:rPr lang="en-US" altLang="zh-CN" sz="57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Please replace text, click add relevant headline, modify the text content, also can copy your content to this directly.</a:t>
              </a:r>
              <a:endParaRPr lang="en-US" altLang="zh-CN" sz="57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endParaRPr>
            </a:p>
          </p:txBody>
        </p:sp>
        <p:sp>
          <p:nvSpPr>
            <p:cNvPr id="92" name="Oval 91"/>
            <p:cNvSpPr>
              <a:spLocks noChangeAspect="1"/>
            </p:cNvSpPr>
            <p:nvPr/>
          </p:nvSpPr>
          <p:spPr>
            <a:xfrm>
              <a:off x="9166975" y="4314980"/>
              <a:ext cx="970739" cy="970739"/>
            </a:xfrm>
            <a:prstGeom prst="ellipse">
              <a:avLst/>
            </a:prstGeom>
            <a:solidFill>
              <a:schemeClr val="bg1">
                <a:lumMod val="95000"/>
              </a:schemeClr>
            </a:solidFill>
            <a:ln w="1143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lnSpc>
                  <a:spcPct val="120000"/>
                </a:lnSpc>
              </a:pPr>
              <a:endParaRPr lang="id-ID" sz="57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endParaRPr>
            </a:p>
          </p:txBody>
        </p:sp>
        <p:sp>
          <p:nvSpPr>
            <p:cNvPr id="93" name="TextBox 92"/>
            <p:cNvSpPr txBox="1">
              <a:spLocks noChangeAspect="1"/>
            </p:cNvSpPr>
            <p:nvPr/>
          </p:nvSpPr>
          <p:spPr>
            <a:xfrm flipH="1">
              <a:off x="9320236" y="4558037"/>
              <a:ext cx="658862" cy="487793"/>
            </a:xfrm>
            <a:prstGeom prst="rect">
              <a:avLst/>
            </a:prstGeom>
            <a:noFill/>
          </p:spPr>
          <p:txBody>
            <a:bodyPr wrap="square" lIns="0" tIns="0" rIns="0" bIns="0" rtlCol="0">
              <a:spAutoFit/>
            </a:bodyPr>
            <a:lstStyle/>
            <a:p>
              <a:pPr algn="ctr">
                <a:lnSpc>
                  <a:spcPct val="120000"/>
                </a:lnSpc>
              </a:pPr>
              <a:r>
                <a:rPr lang="id-ID" sz="1705">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04</a:t>
              </a:r>
              <a:endParaRPr lang="id-ID" sz="1705">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endParaRPr>
            </a:p>
          </p:txBody>
        </p:sp>
      </p:grpSp>
      <p:sp>
        <p:nvSpPr>
          <p:cNvPr id="45" name="TextBox 44"/>
          <p:cNvSpPr txBox="1"/>
          <p:nvPr/>
        </p:nvSpPr>
        <p:spPr>
          <a:xfrm>
            <a:off x="1098799" y="4236564"/>
            <a:ext cx="6955188" cy="314960"/>
          </a:xfrm>
          <a:prstGeom prst="rect">
            <a:avLst/>
          </a:prstGeom>
          <a:noFill/>
        </p:spPr>
        <p:txBody>
          <a:bodyPr wrap="square" lIns="0" tIns="0" rIns="0" bIns="0" numCol="1" spcCol="360000">
            <a:spAutoFit/>
          </a:bodyPr>
          <a:lstStyle/>
          <a:p>
            <a:pPr>
              <a:lnSpc>
                <a:spcPct val="120000"/>
              </a:lnSpc>
            </a:pPr>
            <a:r>
              <a:rPr lang="en-US" altLang="zh-CN" sz="57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Please replace text, click add relevant headline, modify the text content, also can copy your content to this directly.Please replace text, click add relevant headline, modify the text content, also can copy your content to this directly.Please replace text, click add relevant headline, modify the text content, also can copy your content to this directly.Please replace text, click add relevant headline, modify the text content, also can copy your content to this directly.</a:t>
            </a:r>
            <a:endParaRPr lang="en-US" altLang="zh-CN" sz="57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endParaRPr>
          </a:p>
        </p:txBody>
      </p:sp>
      <p:cxnSp>
        <p:nvCxnSpPr>
          <p:cNvPr id="46" name="Straight Connector 45"/>
          <p:cNvCxnSpPr/>
          <p:nvPr/>
        </p:nvCxnSpPr>
        <p:spPr>
          <a:xfrm>
            <a:off x="1156594" y="4172035"/>
            <a:ext cx="6805261" cy="0"/>
          </a:xfrm>
          <a:prstGeom prst="line">
            <a:avLst/>
          </a:prstGeom>
          <a:ln w="12700">
            <a:solidFill>
              <a:schemeClr val="bg1">
                <a:lumMod val="65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1222208" y="1395323"/>
            <a:ext cx="2761178" cy="2419134"/>
            <a:chOff x="-115" y="653"/>
            <a:chExt cx="3913" cy="3610"/>
          </a:xfrm>
        </p:grpSpPr>
        <p:grpSp>
          <p:nvGrpSpPr>
            <p:cNvPr id="43" name="Group 15"/>
            <p:cNvGrpSpPr/>
            <p:nvPr/>
          </p:nvGrpSpPr>
          <p:grpSpPr>
            <a:xfrm>
              <a:off x="-115" y="3057"/>
              <a:ext cx="3913" cy="1206"/>
              <a:chOff x="61" y="3092"/>
              <a:chExt cx="2912" cy="957"/>
            </a:xfrm>
          </p:grpSpPr>
          <p:sp>
            <p:nvSpPr>
              <p:cNvPr id="61" name="Freeform 16"/>
              <p:cNvSpPr/>
              <p:nvPr/>
            </p:nvSpPr>
            <p:spPr bwMode="gray">
              <a:xfrm>
                <a:off x="351" y="3097"/>
                <a:ext cx="2242" cy="346"/>
              </a:xfrm>
              <a:custGeom>
                <a:gdLst>
                  <a:gd name="T0" fmla="*/ 0 w 2208"/>
                  <a:gd name="T1" fmla="*/ 1672 h 303"/>
                  <a:gd name="T2" fmla="*/ 2412 w 2208"/>
                  <a:gd name="T3" fmla="*/ 1698 h 303"/>
                  <a:gd name="T4" fmla="*/ 2693 w 2208"/>
                  <a:gd name="T5" fmla="*/ 0 h 303"/>
                  <a:gd name="T6" fmla="*/ 842 w 2208"/>
                  <a:gd name="T7" fmla="*/ 159 h 303"/>
                  <a:gd name="T8" fmla="*/ 0 w 2208"/>
                  <a:gd name="T9" fmla="*/ 1672 h 303"/>
                  <a:gd name="T10" fmla="*/ 0 60000 65536"/>
                  <a:gd name="T11" fmla="*/ 0 60000 65536"/>
                  <a:gd name="T12" fmla="*/ 0 60000 65536"/>
                  <a:gd name="T13" fmla="*/ 0 60000 65536"/>
                  <a:gd name="T14" fmla="*/ 0 60000 65536"/>
                  <a:gd name="T15" fmla="*/ 0 w 2208"/>
                  <a:gd name="T16" fmla="*/ 0 h 303"/>
                  <a:gd name="T17" fmla="*/ 2208 w 2208"/>
                  <a:gd name="T18" fmla="*/ 303 h 303"/>
                </a:gdLst>
                <a:cxnLst>
                  <a:cxn ang="T10">
                    <a:pos x="T0" y="T1"/>
                  </a:cxn>
                  <a:cxn ang="T11">
                    <a:pos x="T2" y="T3"/>
                  </a:cxn>
                  <a:cxn ang="T12">
                    <a:pos x="T4" y="T5"/>
                  </a:cxn>
                  <a:cxn ang="T13">
                    <a:pos x="T6" y="T7"/>
                  </a:cxn>
                  <a:cxn ang="T14">
                    <a:pos x="T8" y="T9"/>
                  </a:cxn>
                </a:cxnLst>
                <a:rect l="T15" t="T16" r="T17" b="T18"/>
                <a:pathLst>
                  <a:path w="2208" h="303">
                    <a:moveTo>
                      <a:pt x="0" y="298"/>
                    </a:moveTo>
                    <a:lnTo>
                      <a:pt x="1979" y="302"/>
                    </a:lnTo>
                    <a:lnTo>
                      <a:pt x="2207" y="0"/>
                    </a:lnTo>
                    <a:lnTo>
                      <a:pt x="690" y="28"/>
                    </a:lnTo>
                    <a:lnTo>
                      <a:pt x="0" y="298"/>
                    </a:lnTo>
                  </a:path>
                </a:pathLst>
              </a:custGeom>
              <a:solidFill>
                <a:schemeClr val="accent5">
                  <a:lumMod val="60000"/>
                  <a:lumOff val="40000"/>
                </a:schemeClr>
              </a:solidFill>
              <a:ln w="3175" cap="rnd">
                <a:noFill/>
                <a:round/>
              </a:ln>
            </p:spPr>
            <p:txBody>
              <a:bodyPr/>
              <a:lstStyle/>
              <a:p>
                <a:pPr>
                  <a:lnSpc>
                    <a:spcPct val="120000"/>
                  </a:lnSpc>
                  <a:defRPr/>
                </a:pPr>
                <a:endParaRPr lang="zh-CN" altLang="en-US" sz="1165">
                  <a:latin typeface="Arial" panose="020b0604020202020204" pitchFamily="34" charset="0"/>
                  <a:ea typeface="微软雅黑" panose="020b0503020204020204" charset="-122"/>
                  <a:sym typeface="Arial" panose="020b0604020202020204" pitchFamily="34" charset="0"/>
                </a:endParaRPr>
              </a:p>
            </p:txBody>
          </p:sp>
          <p:sp>
            <p:nvSpPr>
              <p:cNvPr id="62" name="Freeform 17"/>
              <p:cNvSpPr/>
              <p:nvPr/>
            </p:nvSpPr>
            <p:spPr bwMode="gray">
              <a:xfrm>
                <a:off x="61" y="3429"/>
                <a:ext cx="2597" cy="617"/>
              </a:xfrm>
              <a:custGeom>
                <a:gdLst>
                  <a:gd name="T0" fmla="*/ 0 w 2557"/>
                  <a:gd name="T1" fmla="*/ 3186 h 538"/>
                  <a:gd name="T2" fmla="*/ 3128 w 2557"/>
                  <a:gd name="T3" fmla="*/ 3182 h 538"/>
                  <a:gd name="T4" fmla="*/ 2767 w 2557"/>
                  <a:gd name="T5" fmla="*/ 1 h 538"/>
                  <a:gd name="T6" fmla="*/ 353 w 2557"/>
                  <a:gd name="T7" fmla="*/ 0 h 538"/>
                  <a:gd name="T8" fmla="*/ 0 w 2557"/>
                  <a:gd name="T9" fmla="*/ 3186 h 538"/>
                  <a:gd name="T10" fmla="*/ 0 60000 65536"/>
                  <a:gd name="T11" fmla="*/ 0 60000 65536"/>
                  <a:gd name="T12" fmla="*/ 0 60000 65536"/>
                  <a:gd name="T13" fmla="*/ 0 60000 65536"/>
                  <a:gd name="T14" fmla="*/ 0 60000 65536"/>
                  <a:gd name="T15" fmla="*/ 0 w 2557"/>
                  <a:gd name="T16" fmla="*/ 0 h 538"/>
                  <a:gd name="T17" fmla="*/ 2557 w 2557"/>
                  <a:gd name="T18" fmla="*/ 538 h 538"/>
                </a:gdLst>
                <a:cxnLst>
                  <a:cxn ang="T10">
                    <a:pos x="T0" y="T1"/>
                  </a:cxn>
                  <a:cxn ang="T11">
                    <a:pos x="T2" y="T3"/>
                  </a:cxn>
                  <a:cxn ang="T12">
                    <a:pos x="T4" y="T5"/>
                  </a:cxn>
                  <a:cxn ang="T13">
                    <a:pos x="T6" y="T7"/>
                  </a:cxn>
                  <a:cxn ang="T14">
                    <a:pos x="T8" y="T9"/>
                  </a:cxn>
                </a:cxnLst>
                <a:rect l="T15" t="T16" r="T17" b="T18"/>
                <a:pathLst>
                  <a:path w="2557" h="538">
                    <a:moveTo>
                      <a:pt x="0" y="537"/>
                    </a:moveTo>
                    <a:lnTo>
                      <a:pt x="2556" y="536"/>
                    </a:lnTo>
                    <a:lnTo>
                      <a:pt x="2262" y="1"/>
                    </a:lnTo>
                    <a:lnTo>
                      <a:pt x="288" y="0"/>
                    </a:lnTo>
                    <a:lnTo>
                      <a:pt x="0" y="537"/>
                    </a:lnTo>
                  </a:path>
                </a:pathLst>
              </a:custGeom>
              <a:solidFill>
                <a:schemeClr val="accent5">
                  <a:lumMod val="75000"/>
                </a:schemeClr>
              </a:solidFill>
              <a:ln w="3175" cap="rnd">
                <a:noFill/>
                <a:round/>
              </a:ln>
            </p:spPr>
            <p:txBody>
              <a:bodyPr/>
              <a:lstStyle/>
              <a:p>
                <a:pPr>
                  <a:lnSpc>
                    <a:spcPct val="120000"/>
                  </a:lnSpc>
                  <a:defRPr/>
                </a:pPr>
                <a:endParaRPr lang="zh-CN" altLang="en-US" sz="1165">
                  <a:latin typeface="Arial" panose="020b0604020202020204" pitchFamily="34" charset="0"/>
                  <a:ea typeface="微软雅黑" panose="020b0503020204020204" charset="-122"/>
                  <a:sym typeface="Arial" panose="020b0604020202020204" pitchFamily="34" charset="0"/>
                </a:endParaRPr>
              </a:p>
            </p:txBody>
          </p:sp>
          <p:sp>
            <p:nvSpPr>
              <p:cNvPr id="63" name="Freeform 18"/>
              <p:cNvSpPr/>
              <p:nvPr/>
            </p:nvSpPr>
            <p:spPr bwMode="gray">
              <a:xfrm>
                <a:off x="2352" y="3092"/>
                <a:ext cx="621" cy="957"/>
              </a:xfrm>
              <a:custGeom>
                <a:gdLst>
                  <a:gd name="T0" fmla="*/ 366 w 612"/>
                  <a:gd name="T1" fmla="*/ 4837 h 836"/>
                  <a:gd name="T2" fmla="*/ 739 w 612"/>
                  <a:gd name="T3" fmla="*/ 2755 h 836"/>
                  <a:gd name="T4" fmla="*/ 273 w 612"/>
                  <a:gd name="T5" fmla="*/ 0 h 836"/>
                  <a:gd name="T6" fmla="*/ 0 w 612"/>
                  <a:gd name="T7" fmla="*/ 1753 h 836"/>
                  <a:gd name="T8" fmla="*/ 366 w 612"/>
                  <a:gd name="T9" fmla="*/ 4837 h 836"/>
                  <a:gd name="T10" fmla="*/ 0 60000 65536"/>
                  <a:gd name="T11" fmla="*/ 0 60000 65536"/>
                  <a:gd name="T12" fmla="*/ 0 60000 65536"/>
                  <a:gd name="T13" fmla="*/ 0 60000 65536"/>
                  <a:gd name="T14" fmla="*/ 0 60000 65536"/>
                  <a:gd name="T15" fmla="*/ 0 w 612"/>
                  <a:gd name="T16" fmla="*/ 0 h 836"/>
                  <a:gd name="T17" fmla="*/ 612 w 612"/>
                  <a:gd name="T18" fmla="*/ 836 h 836"/>
                </a:gdLst>
                <a:cxnLst>
                  <a:cxn ang="T10">
                    <a:pos x="T0" y="T1"/>
                  </a:cxn>
                  <a:cxn ang="T11">
                    <a:pos x="T2" y="T3"/>
                  </a:cxn>
                  <a:cxn ang="T12">
                    <a:pos x="T4" y="T5"/>
                  </a:cxn>
                  <a:cxn ang="T13">
                    <a:pos x="T6" y="T7"/>
                  </a:cxn>
                  <a:cxn ang="T14">
                    <a:pos x="T8" y="T9"/>
                  </a:cxn>
                </a:cxnLst>
                <a:rect l="T15" t="T16" r="T17" b="T18"/>
                <a:pathLst>
                  <a:path w="612" h="836">
                    <a:moveTo>
                      <a:pt x="302" y="835"/>
                    </a:moveTo>
                    <a:lnTo>
                      <a:pt x="611" y="476"/>
                    </a:lnTo>
                    <a:lnTo>
                      <a:pt x="226" y="0"/>
                    </a:lnTo>
                    <a:lnTo>
                      <a:pt x="0" y="302"/>
                    </a:lnTo>
                    <a:lnTo>
                      <a:pt x="302" y="835"/>
                    </a:lnTo>
                  </a:path>
                </a:pathLst>
              </a:custGeom>
              <a:solidFill>
                <a:schemeClr val="accent5"/>
              </a:solidFill>
              <a:ln w="3175" cap="rnd">
                <a:noFill/>
                <a:round/>
              </a:ln>
            </p:spPr>
            <p:txBody>
              <a:bodyPr/>
              <a:lstStyle/>
              <a:p>
                <a:pPr>
                  <a:lnSpc>
                    <a:spcPct val="120000"/>
                  </a:lnSpc>
                  <a:defRPr/>
                </a:pPr>
                <a:endParaRPr lang="zh-CN" altLang="en-US" sz="1165">
                  <a:latin typeface="Arial" panose="020b0604020202020204" pitchFamily="34" charset="0"/>
                  <a:ea typeface="微软雅黑" panose="020b0503020204020204" charset="-122"/>
                  <a:sym typeface="Arial" panose="020b0604020202020204" pitchFamily="34" charset="0"/>
                </a:endParaRPr>
              </a:p>
            </p:txBody>
          </p:sp>
        </p:grpSp>
        <p:grpSp>
          <p:nvGrpSpPr>
            <p:cNvPr id="44" name="Group 19"/>
            <p:cNvGrpSpPr/>
            <p:nvPr/>
          </p:nvGrpSpPr>
          <p:grpSpPr>
            <a:xfrm>
              <a:off x="305" y="2403"/>
              <a:ext cx="2912" cy="963"/>
              <a:chOff x="305" y="2403"/>
              <a:chExt cx="2912" cy="963"/>
            </a:xfrm>
          </p:grpSpPr>
          <p:sp>
            <p:nvSpPr>
              <p:cNvPr id="58" name="Freeform 20"/>
              <p:cNvSpPr/>
              <p:nvPr/>
            </p:nvSpPr>
            <p:spPr bwMode="gray">
              <a:xfrm>
                <a:off x="595" y="2403"/>
                <a:ext cx="2242" cy="346"/>
              </a:xfrm>
              <a:custGeom>
                <a:gdLst>
                  <a:gd name="T0" fmla="*/ 0 w 2208"/>
                  <a:gd name="T1" fmla="*/ 2180 h 303"/>
                  <a:gd name="T2" fmla="*/ 2487 w 2208"/>
                  <a:gd name="T3" fmla="*/ 2214 h 303"/>
                  <a:gd name="T4" fmla="*/ 2776 w 2208"/>
                  <a:gd name="T5" fmla="*/ 0 h 303"/>
                  <a:gd name="T6" fmla="*/ 868 w 2208"/>
                  <a:gd name="T7" fmla="*/ 208 h 303"/>
                  <a:gd name="T8" fmla="*/ 0 w 2208"/>
                  <a:gd name="T9" fmla="*/ 2180 h 303"/>
                  <a:gd name="T10" fmla="*/ 0 60000 65536"/>
                  <a:gd name="T11" fmla="*/ 0 60000 65536"/>
                  <a:gd name="T12" fmla="*/ 0 60000 65536"/>
                  <a:gd name="T13" fmla="*/ 0 60000 65536"/>
                  <a:gd name="T14" fmla="*/ 0 60000 65536"/>
                  <a:gd name="T15" fmla="*/ 0 w 2208"/>
                  <a:gd name="T16" fmla="*/ 0 h 303"/>
                  <a:gd name="T17" fmla="*/ 2208 w 2208"/>
                  <a:gd name="T18" fmla="*/ 303 h 303"/>
                </a:gdLst>
                <a:cxnLst>
                  <a:cxn ang="T10">
                    <a:pos x="T0" y="T1"/>
                  </a:cxn>
                  <a:cxn ang="T11">
                    <a:pos x="T2" y="T3"/>
                  </a:cxn>
                  <a:cxn ang="T12">
                    <a:pos x="T4" y="T5"/>
                  </a:cxn>
                  <a:cxn ang="T13">
                    <a:pos x="T6" y="T7"/>
                  </a:cxn>
                  <a:cxn ang="T14">
                    <a:pos x="T8" y="T9"/>
                  </a:cxn>
                </a:cxnLst>
                <a:rect l="T15" t="T16" r="T17" b="T18"/>
                <a:pathLst>
                  <a:path w="2208" h="303">
                    <a:moveTo>
                      <a:pt x="0" y="298"/>
                    </a:moveTo>
                    <a:lnTo>
                      <a:pt x="1979" y="302"/>
                    </a:lnTo>
                    <a:lnTo>
                      <a:pt x="2207" y="0"/>
                    </a:lnTo>
                    <a:lnTo>
                      <a:pt x="690" y="28"/>
                    </a:lnTo>
                    <a:lnTo>
                      <a:pt x="0" y="298"/>
                    </a:lnTo>
                  </a:path>
                </a:pathLst>
              </a:custGeom>
              <a:solidFill>
                <a:schemeClr val="accent4">
                  <a:lumMod val="60000"/>
                  <a:lumOff val="40000"/>
                </a:schemeClr>
              </a:solidFill>
              <a:ln w="12700" cap="rnd">
                <a:noFill/>
                <a:round/>
              </a:ln>
            </p:spPr>
            <p:txBody>
              <a:bodyPr/>
              <a:lstStyle/>
              <a:p>
                <a:pPr>
                  <a:lnSpc>
                    <a:spcPct val="120000"/>
                  </a:lnSpc>
                </a:pPr>
                <a:endParaRPr lang="zh-CN" altLang="en-US" sz="1165">
                  <a:latin typeface="Arial" panose="020b0604020202020204" pitchFamily="34" charset="0"/>
                  <a:ea typeface="微软雅黑" panose="020b0503020204020204" charset="-122"/>
                  <a:sym typeface="Arial" panose="020b0604020202020204" pitchFamily="34" charset="0"/>
                </a:endParaRPr>
              </a:p>
            </p:txBody>
          </p:sp>
          <p:sp>
            <p:nvSpPr>
              <p:cNvPr id="59" name="Freeform 21"/>
              <p:cNvSpPr/>
              <p:nvPr/>
            </p:nvSpPr>
            <p:spPr bwMode="gray">
              <a:xfrm>
                <a:off x="305" y="2746"/>
                <a:ext cx="2597" cy="617"/>
              </a:xfrm>
              <a:custGeom>
                <a:gdLst>
                  <a:gd name="T0" fmla="*/ 0 w 2557"/>
                  <a:gd name="T1" fmla="*/ 4191 h 538"/>
                  <a:gd name="T2" fmla="*/ 3227 w 2557"/>
                  <a:gd name="T3" fmla="*/ 4185 h 538"/>
                  <a:gd name="T4" fmla="*/ 2854 w 2557"/>
                  <a:gd name="T5" fmla="*/ 1 h 538"/>
                  <a:gd name="T6" fmla="*/ 365 w 2557"/>
                  <a:gd name="T7" fmla="*/ 0 h 538"/>
                  <a:gd name="T8" fmla="*/ 0 w 2557"/>
                  <a:gd name="T9" fmla="*/ 4191 h 538"/>
                  <a:gd name="T10" fmla="*/ 0 60000 65536"/>
                  <a:gd name="T11" fmla="*/ 0 60000 65536"/>
                  <a:gd name="T12" fmla="*/ 0 60000 65536"/>
                  <a:gd name="T13" fmla="*/ 0 60000 65536"/>
                  <a:gd name="T14" fmla="*/ 0 60000 65536"/>
                  <a:gd name="T15" fmla="*/ 0 w 2557"/>
                  <a:gd name="T16" fmla="*/ 0 h 538"/>
                  <a:gd name="T17" fmla="*/ 2557 w 2557"/>
                  <a:gd name="T18" fmla="*/ 538 h 538"/>
                </a:gdLst>
                <a:cxnLst>
                  <a:cxn ang="T10">
                    <a:pos x="T0" y="T1"/>
                  </a:cxn>
                  <a:cxn ang="T11">
                    <a:pos x="T2" y="T3"/>
                  </a:cxn>
                  <a:cxn ang="T12">
                    <a:pos x="T4" y="T5"/>
                  </a:cxn>
                  <a:cxn ang="T13">
                    <a:pos x="T6" y="T7"/>
                  </a:cxn>
                  <a:cxn ang="T14">
                    <a:pos x="T8" y="T9"/>
                  </a:cxn>
                </a:cxnLst>
                <a:rect l="T15" t="T16" r="T17" b="T18"/>
                <a:pathLst>
                  <a:path w="2557" h="538">
                    <a:moveTo>
                      <a:pt x="0" y="537"/>
                    </a:moveTo>
                    <a:lnTo>
                      <a:pt x="2556" y="536"/>
                    </a:lnTo>
                    <a:lnTo>
                      <a:pt x="2262" y="1"/>
                    </a:lnTo>
                    <a:lnTo>
                      <a:pt x="288" y="0"/>
                    </a:lnTo>
                    <a:lnTo>
                      <a:pt x="0" y="537"/>
                    </a:lnTo>
                  </a:path>
                </a:pathLst>
              </a:custGeom>
              <a:solidFill>
                <a:schemeClr val="accent4">
                  <a:lumMod val="75000"/>
                </a:schemeClr>
              </a:solidFill>
              <a:ln w="12700" cap="rnd">
                <a:noFill/>
                <a:round/>
              </a:ln>
            </p:spPr>
            <p:txBody>
              <a:bodyPr/>
              <a:lstStyle/>
              <a:p>
                <a:pPr>
                  <a:lnSpc>
                    <a:spcPct val="120000"/>
                  </a:lnSpc>
                </a:pPr>
                <a:endParaRPr lang="zh-CN" altLang="en-US" sz="1165">
                  <a:latin typeface="Arial" panose="020b0604020202020204" pitchFamily="34" charset="0"/>
                  <a:ea typeface="微软雅黑" panose="020b0503020204020204" charset="-122"/>
                  <a:sym typeface="Arial" panose="020b0604020202020204" pitchFamily="34" charset="0"/>
                </a:endParaRPr>
              </a:p>
            </p:txBody>
          </p:sp>
          <p:sp>
            <p:nvSpPr>
              <p:cNvPr id="60" name="Freeform 22"/>
              <p:cNvSpPr/>
              <p:nvPr/>
            </p:nvSpPr>
            <p:spPr bwMode="gray">
              <a:xfrm>
                <a:off x="2596" y="2409"/>
                <a:ext cx="621" cy="957"/>
              </a:xfrm>
              <a:custGeom>
                <a:gdLst>
                  <a:gd name="T0" fmla="*/ 376 w 612"/>
                  <a:gd name="T1" fmla="*/ 6338 h 836"/>
                  <a:gd name="T2" fmla="*/ 761 w 612"/>
                  <a:gd name="T3" fmla="*/ 3611 h 836"/>
                  <a:gd name="T4" fmla="*/ 281 w 612"/>
                  <a:gd name="T5" fmla="*/ 0 h 836"/>
                  <a:gd name="T6" fmla="*/ 0 w 612"/>
                  <a:gd name="T7" fmla="*/ 2297 h 836"/>
                  <a:gd name="T8" fmla="*/ 376 w 612"/>
                  <a:gd name="T9" fmla="*/ 6338 h 836"/>
                  <a:gd name="T10" fmla="*/ 0 60000 65536"/>
                  <a:gd name="T11" fmla="*/ 0 60000 65536"/>
                  <a:gd name="T12" fmla="*/ 0 60000 65536"/>
                  <a:gd name="T13" fmla="*/ 0 60000 65536"/>
                  <a:gd name="T14" fmla="*/ 0 60000 65536"/>
                  <a:gd name="T15" fmla="*/ 0 w 612"/>
                  <a:gd name="T16" fmla="*/ 0 h 836"/>
                  <a:gd name="T17" fmla="*/ 612 w 612"/>
                  <a:gd name="T18" fmla="*/ 836 h 836"/>
                </a:gdLst>
                <a:cxnLst>
                  <a:cxn ang="T10">
                    <a:pos x="T0" y="T1"/>
                  </a:cxn>
                  <a:cxn ang="T11">
                    <a:pos x="T2" y="T3"/>
                  </a:cxn>
                  <a:cxn ang="T12">
                    <a:pos x="T4" y="T5"/>
                  </a:cxn>
                  <a:cxn ang="T13">
                    <a:pos x="T6" y="T7"/>
                  </a:cxn>
                  <a:cxn ang="T14">
                    <a:pos x="T8" y="T9"/>
                  </a:cxn>
                </a:cxnLst>
                <a:rect l="T15" t="T16" r="T17" b="T18"/>
                <a:pathLst>
                  <a:path w="612" h="836">
                    <a:moveTo>
                      <a:pt x="302" y="835"/>
                    </a:moveTo>
                    <a:lnTo>
                      <a:pt x="611" y="476"/>
                    </a:lnTo>
                    <a:lnTo>
                      <a:pt x="226" y="0"/>
                    </a:lnTo>
                    <a:lnTo>
                      <a:pt x="0" y="302"/>
                    </a:lnTo>
                    <a:lnTo>
                      <a:pt x="302" y="835"/>
                    </a:lnTo>
                  </a:path>
                </a:pathLst>
              </a:custGeom>
              <a:solidFill>
                <a:schemeClr val="accent4"/>
              </a:solidFill>
              <a:ln w="12700" cap="rnd">
                <a:noFill/>
                <a:round/>
              </a:ln>
            </p:spPr>
            <p:txBody>
              <a:bodyPr/>
              <a:lstStyle/>
              <a:p>
                <a:pPr>
                  <a:lnSpc>
                    <a:spcPct val="120000"/>
                  </a:lnSpc>
                </a:pPr>
                <a:endParaRPr lang="zh-CN" altLang="en-US" sz="1165">
                  <a:latin typeface="Arial" panose="020b0604020202020204" pitchFamily="34" charset="0"/>
                  <a:ea typeface="微软雅黑" panose="020b0503020204020204" charset="-122"/>
                  <a:sym typeface="Arial" panose="020b0604020202020204" pitchFamily="34" charset="0"/>
                </a:endParaRPr>
              </a:p>
            </p:txBody>
          </p:sp>
        </p:grpSp>
        <p:grpSp>
          <p:nvGrpSpPr>
            <p:cNvPr id="47" name="Group 23"/>
            <p:cNvGrpSpPr/>
            <p:nvPr/>
          </p:nvGrpSpPr>
          <p:grpSpPr>
            <a:xfrm>
              <a:off x="635" y="1825"/>
              <a:ext cx="2150" cy="838"/>
              <a:chOff x="635" y="1825"/>
              <a:chExt cx="2150" cy="838"/>
            </a:xfrm>
          </p:grpSpPr>
          <p:sp>
            <p:nvSpPr>
              <p:cNvPr id="55" name="Freeform 24"/>
              <p:cNvSpPr/>
              <p:nvPr/>
            </p:nvSpPr>
            <p:spPr bwMode="gray">
              <a:xfrm>
                <a:off x="2261" y="1825"/>
                <a:ext cx="524" cy="838"/>
              </a:xfrm>
              <a:custGeom>
                <a:gdLst>
                  <a:gd name="T0" fmla="*/ 0 w 516"/>
                  <a:gd name="T1" fmla="*/ 1526 h 732"/>
                  <a:gd name="T2" fmla="*/ 371 w 516"/>
                  <a:gd name="T3" fmla="*/ 5559 h 732"/>
                  <a:gd name="T4" fmla="*/ 648 w 516"/>
                  <a:gd name="T5" fmla="*/ 3374 h 732"/>
                  <a:gd name="T6" fmla="*/ 198 w 516"/>
                  <a:gd name="T7" fmla="*/ 0 h 732"/>
                  <a:gd name="T8" fmla="*/ 0 w 516"/>
                  <a:gd name="T9" fmla="*/ 1526 h 732"/>
                  <a:gd name="T10" fmla="*/ 0 60000 65536"/>
                  <a:gd name="T11" fmla="*/ 0 60000 65536"/>
                  <a:gd name="T12" fmla="*/ 0 60000 65536"/>
                  <a:gd name="T13" fmla="*/ 0 60000 65536"/>
                  <a:gd name="T14" fmla="*/ 0 60000 65536"/>
                  <a:gd name="T15" fmla="*/ 0 w 516"/>
                  <a:gd name="T16" fmla="*/ 0 h 732"/>
                  <a:gd name="T17" fmla="*/ 516 w 516"/>
                  <a:gd name="T18" fmla="*/ 732 h 732"/>
                </a:gdLst>
                <a:cxnLst>
                  <a:cxn ang="T10">
                    <a:pos x="T0" y="T1"/>
                  </a:cxn>
                  <a:cxn ang="T11">
                    <a:pos x="T2" y="T3"/>
                  </a:cxn>
                  <a:cxn ang="T12">
                    <a:pos x="T4" y="T5"/>
                  </a:cxn>
                  <a:cxn ang="T13">
                    <a:pos x="T6" y="T7"/>
                  </a:cxn>
                  <a:cxn ang="T14">
                    <a:pos x="T8" y="T9"/>
                  </a:cxn>
                </a:cxnLst>
                <a:rect l="T15" t="T16" r="T17" b="T18"/>
                <a:pathLst>
                  <a:path w="516" h="732">
                    <a:moveTo>
                      <a:pt x="0" y="201"/>
                    </a:moveTo>
                    <a:lnTo>
                      <a:pt x="294" y="731"/>
                    </a:lnTo>
                    <a:lnTo>
                      <a:pt x="515" y="444"/>
                    </a:lnTo>
                    <a:lnTo>
                      <a:pt x="156" y="0"/>
                    </a:lnTo>
                    <a:lnTo>
                      <a:pt x="0" y="201"/>
                    </a:lnTo>
                  </a:path>
                </a:pathLst>
              </a:custGeom>
              <a:solidFill>
                <a:schemeClr val="accent3"/>
              </a:solidFill>
              <a:ln w="12700" cap="rnd">
                <a:noFill/>
                <a:round/>
              </a:ln>
            </p:spPr>
            <p:txBody>
              <a:bodyPr/>
              <a:lstStyle/>
              <a:p>
                <a:pPr>
                  <a:lnSpc>
                    <a:spcPct val="120000"/>
                  </a:lnSpc>
                </a:pPr>
                <a:endParaRPr lang="zh-CN" altLang="en-US" sz="1165">
                  <a:latin typeface="Arial" panose="020b0604020202020204" pitchFamily="34" charset="0"/>
                  <a:ea typeface="微软雅黑" panose="020b0503020204020204" charset="-122"/>
                  <a:sym typeface="Arial" panose="020b0604020202020204" pitchFamily="34" charset="0"/>
                </a:endParaRPr>
              </a:p>
            </p:txBody>
          </p:sp>
          <p:sp>
            <p:nvSpPr>
              <p:cNvPr id="56" name="Freeform 25"/>
              <p:cNvSpPr/>
              <p:nvPr/>
            </p:nvSpPr>
            <p:spPr bwMode="gray">
              <a:xfrm>
                <a:off x="915" y="1825"/>
                <a:ext cx="1504" cy="226"/>
              </a:xfrm>
              <a:custGeom>
                <a:gdLst>
                  <a:gd name="T0" fmla="*/ 0 w 1481"/>
                  <a:gd name="T1" fmla="*/ 1541 h 197"/>
                  <a:gd name="T2" fmla="*/ 1675 w 1481"/>
                  <a:gd name="T3" fmla="*/ 1541 h 197"/>
                  <a:gd name="T4" fmla="*/ 1865 w 1481"/>
                  <a:gd name="T5" fmla="*/ 0 h 197"/>
                  <a:gd name="T6" fmla="*/ 463 w 1481"/>
                  <a:gd name="T7" fmla="*/ 3 h 197"/>
                  <a:gd name="T8" fmla="*/ 0 w 1481"/>
                  <a:gd name="T9" fmla="*/ 1541 h 197"/>
                  <a:gd name="T10" fmla="*/ 0 60000 65536"/>
                  <a:gd name="T11" fmla="*/ 0 60000 65536"/>
                  <a:gd name="T12" fmla="*/ 0 60000 65536"/>
                  <a:gd name="T13" fmla="*/ 0 60000 65536"/>
                  <a:gd name="T14" fmla="*/ 0 60000 65536"/>
                  <a:gd name="T15" fmla="*/ 0 w 1481"/>
                  <a:gd name="T16" fmla="*/ 0 h 197"/>
                  <a:gd name="T17" fmla="*/ 1481 w 1481"/>
                  <a:gd name="T18" fmla="*/ 197 h 197"/>
                </a:gdLst>
                <a:cxnLst>
                  <a:cxn ang="T10">
                    <a:pos x="T0" y="T1"/>
                  </a:cxn>
                  <a:cxn ang="T11">
                    <a:pos x="T2" y="T3"/>
                  </a:cxn>
                  <a:cxn ang="T12">
                    <a:pos x="T4" y="T5"/>
                  </a:cxn>
                  <a:cxn ang="T13">
                    <a:pos x="T6" y="T7"/>
                  </a:cxn>
                  <a:cxn ang="T14">
                    <a:pos x="T8" y="T9"/>
                  </a:cxn>
                </a:cxnLst>
                <a:rect l="T15" t="T16" r="T17" b="T18"/>
                <a:pathLst>
                  <a:path w="1481" h="197">
                    <a:moveTo>
                      <a:pt x="0" y="196"/>
                    </a:moveTo>
                    <a:lnTo>
                      <a:pt x="1329" y="196"/>
                    </a:lnTo>
                    <a:lnTo>
                      <a:pt x="1480" y="0"/>
                    </a:lnTo>
                    <a:lnTo>
                      <a:pt x="367" y="3"/>
                    </a:lnTo>
                    <a:lnTo>
                      <a:pt x="0" y="196"/>
                    </a:lnTo>
                  </a:path>
                </a:pathLst>
              </a:custGeom>
              <a:solidFill>
                <a:schemeClr val="accent3">
                  <a:lumMod val="60000"/>
                  <a:lumOff val="40000"/>
                </a:schemeClr>
              </a:solidFill>
              <a:ln w="12700" cap="rnd">
                <a:noFill/>
                <a:round/>
              </a:ln>
            </p:spPr>
            <p:txBody>
              <a:bodyPr/>
              <a:lstStyle/>
              <a:p>
                <a:pPr>
                  <a:lnSpc>
                    <a:spcPct val="120000"/>
                  </a:lnSpc>
                </a:pPr>
                <a:endParaRPr lang="zh-CN" altLang="en-US" sz="1165">
                  <a:latin typeface="Arial" panose="020b0604020202020204" pitchFamily="34" charset="0"/>
                  <a:ea typeface="微软雅黑" panose="020b0503020204020204" charset="-122"/>
                  <a:sym typeface="Arial" panose="020b0604020202020204" pitchFamily="34" charset="0"/>
                </a:endParaRPr>
              </a:p>
            </p:txBody>
          </p:sp>
          <p:sp>
            <p:nvSpPr>
              <p:cNvPr id="57" name="Freeform 26"/>
              <p:cNvSpPr/>
              <p:nvPr/>
            </p:nvSpPr>
            <p:spPr bwMode="gray">
              <a:xfrm>
                <a:off x="635" y="2051"/>
                <a:ext cx="1935" cy="607"/>
              </a:xfrm>
              <a:custGeom>
                <a:gdLst>
                  <a:gd name="T0" fmla="*/ 0 w 1906"/>
                  <a:gd name="T1" fmla="*/ 4042 h 530"/>
                  <a:gd name="T2" fmla="*/ 2389 w 1906"/>
                  <a:gd name="T3" fmla="*/ 4042 h 530"/>
                  <a:gd name="T4" fmla="*/ 2014 w 1906"/>
                  <a:gd name="T5" fmla="*/ 0 h 530"/>
                  <a:gd name="T6" fmla="*/ 353 w 1906"/>
                  <a:gd name="T7" fmla="*/ 0 h 530"/>
                  <a:gd name="T8" fmla="*/ 0 w 1906"/>
                  <a:gd name="T9" fmla="*/ 4042 h 530"/>
                  <a:gd name="T10" fmla="*/ 0 60000 65536"/>
                  <a:gd name="T11" fmla="*/ 0 60000 65536"/>
                  <a:gd name="T12" fmla="*/ 0 60000 65536"/>
                  <a:gd name="T13" fmla="*/ 0 60000 65536"/>
                  <a:gd name="T14" fmla="*/ 0 60000 65536"/>
                  <a:gd name="T15" fmla="*/ 0 w 1906"/>
                  <a:gd name="T16" fmla="*/ 0 h 530"/>
                  <a:gd name="T17" fmla="*/ 1906 w 1906"/>
                  <a:gd name="T18" fmla="*/ 530 h 530"/>
                </a:gdLst>
                <a:cxnLst>
                  <a:cxn ang="T10">
                    <a:pos x="T0" y="T1"/>
                  </a:cxn>
                  <a:cxn ang="T11">
                    <a:pos x="T2" y="T3"/>
                  </a:cxn>
                  <a:cxn ang="T12">
                    <a:pos x="T4" y="T5"/>
                  </a:cxn>
                  <a:cxn ang="T13">
                    <a:pos x="T6" y="T7"/>
                  </a:cxn>
                  <a:cxn ang="T14">
                    <a:pos x="T8" y="T9"/>
                  </a:cxn>
                </a:cxnLst>
                <a:rect l="T15" t="T16" r="T17" b="T18"/>
                <a:pathLst>
                  <a:path w="1906" h="530">
                    <a:moveTo>
                      <a:pt x="0" y="529"/>
                    </a:moveTo>
                    <a:lnTo>
                      <a:pt x="1905" y="529"/>
                    </a:lnTo>
                    <a:lnTo>
                      <a:pt x="1606" y="0"/>
                    </a:lnTo>
                    <a:lnTo>
                      <a:pt x="282" y="0"/>
                    </a:lnTo>
                    <a:lnTo>
                      <a:pt x="0" y="529"/>
                    </a:lnTo>
                  </a:path>
                </a:pathLst>
              </a:custGeom>
              <a:solidFill>
                <a:schemeClr val="accent3">
                  <a:lumMod val="75000"/>
                </a:schemeClr>
              </a:solidFill>
              <a:ln w="12700" cap="rnd">
                <a:noFill/>
                <a:round/>
              </a:ln>
            </p:spPr>
            <p:txBody>
              <a:bodyPr/>
              <a:lstStyle/>
              <a:p>
                <a:pPr>
                  <a:lnSpc>
                    <a:spcPct val="120000"/>
                  </a:lnSpc>
                </a:pPr>
                <a:endParaRPr lang="zh-CN" altLang="en-US" sz="1165">
                  <a:latin typeface="Arial" panose="020b0604020202020204" pitchFamily="34" charset="0"/>
                  <a:ea typeface="微软雅黑" panose="020b0503020204020204" charset="-122"/>
                  <a:sym typeface="Arial" panose="020b0604020202020204" pitchFamily="34" charset="0"/>
                </a:endParaRPr>
              </a:p>
            </p:txBody>
          </p:sp>
        </p:grpSp>
        <p:grpSp>
          <p:nvGrpSpPr>
            <p:cNvPr id="48" name="Group 27"/>
            <p:cNvGrpSpPr/>
            <p:nvPr/>
          </p:nvGrpSpPr>
          <p:grpSpPr>
            <a:xfrm>
              <a:off x="955" y="1234"/>
              <a:ext cx="1404" cy="737"/>
              <a:chOff x="955" y="1234"/>
              <a:chExt cx="1404" cy="737"/>
            </a:xfrm>
          </p:grpSpPr>
          <p:sp>
            <p:nvSpPr>
              <p:cNvPr id="52" name="Freeform 28"/>
              <p:cNvSpPr/>
              <p:nvPr/>
            </p:nvSpPr>
            <p:spPr bwMode="gray">
              <a:xfrm>
                <a:off x="1250" y="1239"/>
                <a:ext cx="742" cy="118"/>
              </a:xfrm>
              <a:custGeom>
                <a:gdLst>
                  <a:gd name="T0" fmla="*/ 0 w 734"/>
                  <a:gd name="T1" fmla="*/ 661 h 104"/>
                  <a:gd name="T2" fmla="*/ 766 w 734"/>
                  <a:gd name="T3" fmla="*/ 686 h 104"/>
                  <a:gd name="T4" fmla="*/ 862 w 734"/>
                  <a:gd name="T5" fmla="*/ 0 h 104"/>
                  <a:gd name="T6" fmla="*/ 210 w 734"/>
                  <a:gd name="T7" fmla="*/ 0 h 104"/>
                  <a:gd name="T8" fmla="*/ 0 w 734"/>
                  <a:gd name="T9" fmla="*/ 661 h 104"/>
                  <a:gd name="T10" fmla="*/ 0 60000 65536"/>
                  <a:gd name="T11" fmla="*/ 0 60000 65536"/>
                  <a:gd name="T12" fmla="*/ 0 60000 65536"/>
                  <a:gd name="T13" fmla="*/ 0 60000 65536"/>
                  <a:gd name="T14" fmla="*/ 0 60000 65536"/>
                  <a:gd name="T15" fmla="*/ 0 w 734"/>
                  <a:gd name="T16" fmla="*/ 0 h 104"/>
                  <a:gd name="T17" fmla="*/ 734 w 734"/>
                  <a:gd name="T18" fmla="*/ 104 h 104"/>
                </a:gdLst>
                <a:cxnLst>
                  <a:cxn ang="T10">
                    <a:pos x="T0" y="T1"/>
                  </a:cxn>
                  <a:cxn ang="T11">
                    <a:pos x="T2" y="T3"/>
                  </a:cxn>
                  <a:cxn ang="T12">
                    <a:pos x="T4" y="T5"/>
                  </a:cxn>
                  <a:cxn ang="T13">
                    <a:pos x="T6" y="T7"/>
                  </a:cxn>
                  <a:cxn ang="T14">
                    <a:pos x="T8" y="T9"/>
                  </a:cxn>
                </a:cxnLst>
                <a:rect l="T15" t="T16" r="T17" b="T18"/>
                <a:pathLst>
                  <a:path w="734" h="104">
                    <a:moveTo>
                      <a:pt x="0" y="100"/>
                    </a:moveTo>
                    <a:lnTo>
                      <a:pt x="652" y="103"/>
                    </a:lnTo>
                    <a:lnTo>
                      <a:pt x="733" y="0"/>
                    </a:lnTo>
                    <a:lnTo>
                      <a:pt x="180" y="0"/>
                    </a:lnTo>
                    <a:lnTo>
                      <a:pt x="0" y="100"/>
                    </a:lnTo>
                  </a:path>
                </a:pathLst>
              </a:custGeom>
              <a:solidFill>
                <a:schemeClr val="accent2">
                  <a:lumMod val="60000"/>
                  <a:lumOff val="40000"/>
                </a:schemeClr>
              </a:solidFill>
              <a:ln w="12700" cap="rnd">
                <a:noFill/>
                <a:round/>
              </a:ln>
            </p:spPr>
            <p:txBody>
              <a:bodyPr/>
              <a:lstStyle/>
              <a:p>
                <a:pPr>
                  <a:lnSpc>
                    <a:spcPct val="120000"/>
                  </a:lnSpc>
                </a:pPr>
                <a:endParaRPr lang="zh-CN" altLang="en-US" sz="1165">
                  <a:latin typeface="Arial" panose="020b0604020202020204" pitchFamily="34" charset="0"/>
                  <a:ea typeface="微软雅黑" panose="020b0503020204020204" charset="-122"/>
                  <a:sym typeface="Arial" panose="020b0604020202020204" pitchFamily="34" charset="0"/>
                </a:endParaRPr>
              </a:p>
            </p:txBody>
          </p:sp>
          <p:sp>
            <p:nvSpPr>
              <p:cNvPr id="53" name="Freeform 29"/>
              <p:cNvSpPr/>
              <p:nvPr/>
            </p:nvSpPr>
            <p:spPr bwMode="gray">
              <a:xfrm>
                <a:off x="955" y="1354"/>
                <a:ext cx="1258" cy="617"/>
              </a:xfrm>
              <a:custGeom>
                <a:gdLst>
                  <a:gd name="T0" fmla="*/ 0 w 1239"/>
                  <a:gd name="T1" fmla="*/ 4191 h 538"/>
                  <a:gd name="T2" fmla="*/ 1554 w 1239"/>
                  <a:gd name="T3" fmla="*/ 4191 h 538"/>
                  <a:gd name="T4" fmla="*/ 1193 w 1239"/>
                  <a:gd name="T5" fmla="*/ 0 h 538"/>
                  <a:gd name="T6" fmla="*/ 361 w 1239"/>
                  <a:gd name="T7" fmla="*/ 0 h 538"/>
                  <a:gd name="T8" fmla="*/ 0 w 1239"/>
                  <a:gd name="T9" fmla="*/ 4191 h 538"/>
                  <a:gd name="T10" fmla="*/ 0 60000 65536"/>
                  <a:gd name="T11" fmla="*/ 0 60000 65536"/>
                  <a:gd name="T12" fmla="*/ 0 60000 65536"/>
                  <a:gd name="T13" fmla="*/ 0 60000 65536"/>
                  <a:gd name="T14" fmla="*/ 0 60000 65536"/>
                  <a:gd name="T15" fmla="*/ 0 w 1239"/>
                  <a:gd name="T16" fmla="*/ 0 h 538"/>
                  <a:gd name="T17" fmla="*/ 1239 w 1239"/>
                  <a:gd name="T18" fmla="*/ 538 h 538"/>
                </a:gdLst>
                <a:cxnLst>
                  <a:cxn ang="T10">
                    <a:pos x="T0" y="T1"/>
                  </a:cxn>
                  <a:cxn ang="T11">
                    <a:pos x="T2" y="T3"/>
                  </a:cxn>
                  <a:cxn ang="T12">
                    <a:pos x="T4" y="T5"/>
                  </a:cxn>
                  <a:cxn ang="T13">
                    <a:pos x="T6" y="T7"/>
                  </a:cxn>
                  <a:cxn ang="T14">
                    <a:pos x="T8" y="T9"/>
                  </a:cxn>
                </a:cxnLst>
                <a:rect l="T15" t="T16" r="T17" b="T18"/>
                <a:pathLst>
                  <a:path w="1239" h="538">
                    <a:moveTo>
                      <a:pt x="0" y="537"/>
                    </a:moveTo>
                    <a:lnTo>
                      <a:pt x="1238" y="537"/>
                    </a:lnTo>
                    <a:lnTo>
                      <a:pt x="950" y="0"/>
                    </a:lnTo>
                    <a:lnTo>
                      <a:pt x="288" y="0"/>
                    </a:lnTo>
                    <a:lnTo>
                      <a:pt x="0" y="537"/>
                    </a:lnTo>
                  </a:path>
                </a:pathLst>
              </a:custGeom>
              <a:solidFill>
                <a:schemeClr val="accent2">
                  <a:lumMod val="75000"/>
                </a:schemeClr>
              </a:solidFill>
              <a:ln w="12700" cap="rnd">
                <a:noFill/>
                <a:round/>
              </a:ln>
            </p:spPr>
            <p:txBody>
              <a:bodyPr/>
              <a:lstStyle/>
              <a:p>
                <a:pPr>
                  <a:lnSpc>
                    <a:spcPct val="120000"/>
                  </a:lnSpc>
                </a:pPr>
                <a:endParaRPr lang="zh-CN" altLang="en-US" sz="1165">
                  <a:latin typeface="Arial" panose="020b0604020202020204" pitchFamily="34" charset="0"/>
                  <a:ea typeface="微软雅黑" panose="020b0503020204020204" charset="-122"/>
                  <a:sym typeface="Arial" panose="020b0604020202020204" pitchFamily="34" charset="0"/>
                </a:endParaRPr>
              </a:p>
            </p:txBody>
          </p:sp>
          <p:sp>
            <p:nvSpPr>
              <p:cNvPr id="54" name="Freeform 30"/>
              <p:cNvSpPr/>
              <p:nvPr/>
            </p:nvSpPr>
            <p:spPr bwMode="gray">
              <a:xfrm>
                <a:off x="1914" y="1234"/>
                <a:ext cx="445" cy="732"/>
              </a:xfrm>
              <a:custGeom>
                <a:gdLst>
                  <a:gd name="T0" fmla="*/ 353 w 439"/>
                  <a:gd name="T1" fmla="*/ 5012 h 638"/>
                  <a:gd name="T2" fmla="*/ 536 w 439"/>
                  <a:gd name="T3" fmla="*/ 3467 h 638"/>
                  <a:gd name="T4" fmla="*/ 94 w 439"/>
                  <a:gd name="T5" fmla="*/ 0 h 638"/>
                  <a:gd name="T6" fmla="*/ 0 w 439"/>
                  <a:gd name="T7" fmla="*/ 750 h 638"/>
                  <a:gd name="T8" fmla="*/ 353 w 439"/>
                  <a:gd name="T9" fmla="*/ 5012 h 638"/>
                  <a:gd name="T10" fmla="*/ 0 60000 65536"/>
                  <a:gd name="T11" fmla="*/ 0 60000 65536"/>
                  <a:gd name="T12" fmla="*/ 0 60000 65536"/>
                  <a:gd name="T13" fmla="*/ 0 60000 65536"/>
                  <a:gd name="T14" fmla="*/ 0 60000 65536"/>
                  <a:gd name="T15" fmla="*/ 0 w 439"/>
                  <a:gd name="T16" fmla="*/ 0 h 638"/>
                  <a:gd name="T17" fmla="*/ 439 w 439"/>
                  <a:gd name="T18" fmla="*/ 638 h 638"/>
                </a:gdLst>
                <a:cxnLst>
                  <a:cxn ang="T10">
                    <a:pos x="T0" y="T1"/>
                  </a:cxn>
                  <a:cxn ang="T11">
                    <a:pos x="T2" y="T3"/>
                  </a:cxn>
                  <a:cxn ang="T12">
                    <a:pos x="T4" y="T5"/>
                  </a:cxn>
                  <a:cxn ang="T13">
                    <a:pos x="T6" y="T7"/>
                  </a:cxn>
                  <a:cxn ang="T14">
                    <a:pos x="T8" y="T9"/>
                  </a:cxn>
                </a:cxnLst>
                <a:rect l="T15" t="T16" r="T17" b="T18"/>
                <a:pathLst>
                  <a:path w="439" h="638">
                    <a:moveTo>
                      <a:pt x="289" y="637"/>
                    </a:moveTo>
                    <a:lnTo>
                      <a:pt x="438" y="441"/>
                    </a:lnTo>
                    <a:lnTo>
                      <a:pt x="79" y="0"/>
                    </a:lnTo>
                    <a:lnTo>
                      <a:pt x="0" y="96"/>
                    </a:lnTo>
                    <a:lnTo>
                      <a:pt x="289" y="637"/>
                    </a:lnTo>
                  </a:path>
                </a:pathLst>
              </a:custGeom>
              <a:solidFill>
                <a:schemeClr val="accent2"/>
              </a:solidFill>
              <a:ln w="12700" cap="rnd">
                <a:noFill/>
                <a:round/>
              </a:ln>
            </p:spPr>
            <p:txBody>
              <a:bodyPr/>
              <a:lstStyle/>
              <a:p>
                <a:pPr>
                  <a:lnSpc>
                    <a:spcPct val="120000"/>
                  </a:lnSpc>
                </a:pPr>
                <a:endParaRPr lang="zh-CN" altLang="en-US" sz="1165">
                  <a:latin typeface="Arial" panose="020b0604020202020204" pitchFamily="34" charset="0"/>
                  <a:ea typeface="微软雅黑" panose="020b0503020204020204" charset="-122"/>
                  <a:sym typeface="Arial" panose="020b0604020202020204" pitchFamily="34" charset="0"/>
                </a:endParaRPr>
              </a:p>
            </p:txBody>
          </p:sp>
        </p:grpSp>
        <p:grpSp>
          <p:nvGrpSpPr>
            <p:cNvPr id="49" name="Group 31"/>
            <p:cNvGrpSpPr/>
            <p:nvPr/>
          </p:nvGrpSpPr>
          <p:grpSpPr>
            <a:xfrm>
              <a:off x="1284" y="653"/>
              <a:ext cx="653" cy="616"/>
              <a:chOff x="1284" y="653"/>
              <a:chExt cx="653" cy="616"/>
            </a:xfrm>
          </p:grpSpPr>
          <p:sp>
            <p:nvSpPr>
              <p:cNvPr id="50" name="Freeform 32"/>
              <p:cNvSpPr/>
              <p:nvPr/>
            </p:nvSpPr>
            <p:spPr bwMode="gray">
              <a:xfrm>
                <a:off x="1284" y="653"/>
                <a:ext cx="598" cy="616"/>
              </a:xfrm>
              <a:custGeom>
                <a:gdLst>
                  <a:gd name="T0" fmla="*/ 0 w 587"/>
                  <a:gd name="T1" fmla="*/ 4177 h 537"/>
                  <a:gd name="T2" fmla="*/ 773 w 587"/>
                  <a:gd name="T3" fmla="*/ 4203 h 537"/>
                  <a:gd name="T4" fmla="*/ 373 w 587"/>
                  <a:gd name="T5" fmla="*/ 0 h 537"/>
                  <a:gd name="T6" fmla="*/ 0 w 587"/>
                  <a:gd name="T7" fmla="*/ 4177 h 537"/>
                  <a:gd name="T8" fmla="*/ 0 60000 65536"/>
                  <a:gd name="T9" fmla="*/ 0 60000 65536"/>
                  <a:gd name="T10" fmla="*/ 0 60000 65536"/>
                  <a:gd name="T11" fmla="*/ 0 60000 65536"/>
                  <a:gd name="T12" fmla="*/ 0 w 587"/>
                  <a:gd name="T13" fmla="*/ 0 h 537"/>
                  <a:gd name="T14" fmla="*/ 587 w 587"/>
                  <a:gd name="T15" fmla="*/ 537 h 537"/>
                </a:gdLst>
                <a:cxnLst>
                  <a:cxn ang="T8">
                    <a:pos x="T0" y="T1"/>
                  </a:cxn>
                  <a:cxn ang="T9">
                    <a:pos x="T2" y="T3"/>
                  </a:cxn>
                  <a:cxn ang="T10">
                    <a:pos x="T4" y="T5"/>
                  </a:cxn>
                  <a:cxn ang="T11">
                    <a:pos x="T6" y="T7"/>
                  </a:cxn>
                </a:cxnLst>
                <a:rect l="T12" t="T13" r="T14" b="T15"/>
                <a:pathLst>
                  <a:path w="587" h="537">
                    <a:moveTo>
                      <a:pt x="0" y="533"/>
                    </a:moveTo>
                    <a:lnTo>
                      <a:pt x="586" y="536"/>
                    </a:lnTo>
                    <a:lnTo>
                      <a:pt x="283" y="0"/>
                    </a:lnTo>
                    <a:lnTo>
                      <a:pt x="0" y="533"/>
                    </a:lnTo>
                  </a:path>
                </a:pathLst>
              </a:custGeom>
              <a:solidFill>
                <a:schemeClr val="accent1">
                  <a:lumMod val="75000"/>
                </a:schemeClr>
              </a:solidFill>
              <a:ln w="12700" cap="rnd">
                <a:noFill/>
                <a:round/>
              </a:ln>
            </p:spPr>
            <p:txBody>
              <a:bodyPr/>
              <a:lstStyle/>
              <a:p>
                <a:pPr>
                  <a:lnSpc>
                    <a:spcPct val="120000"/>
                  </a:lnSpc>
                </a:pPr>
                <a:endParaRPr lang="zh-CN" altLang="en-US" sz="1165">
                  <a:latin typeface="Arial" panose="020b0604020202020204" pitchFamily="34" charset="0"/>
                  <a:ea typeface="微软雅黑" panose="020b0503020204020204" charset="-122"/>
                  <a:sym typeface="Arial" panose="020b0604020202020204" pitchFamily="34" charset="0"/>
                </a:endParaRPr>
              </a:p>
            </p:txBody>
          </p:sp>
          <p:sp>
            <p:nvSpPr>
              <p:cNvPr id="51" name="Freeform 33"/>
              <p:cNvSpPr/>
              <p:nvPr/>
            </p:nvSpPr>
            <p:spPr bwMode="gray">
              <a:xfrm>
                <a:off x="1568" y="653"/>
                <a:ext cx="369" cy="613"/>
              </a:xfrm>
              <a:custGeom>
                <a:gdLst>
                  <a:gd name="T0" fmla="*/ 363 w 364"/>
                  <a:gd name="T1" fmla="*/ 4113 h 535"/>
                  <a:gd name="T2" fmla="*/ 445 w 364"/>
                  <a:gd name="T3" fmla="*/ 3428 h 535"/>
                  <a:gd name="T4" fmla="*/ 0 w 364"/>
                  <a:gd name="T5" fmla="*/ 0 h 535"/>
                  <a:gd name="T6" fmla="*/ 363 w 364"/>
                  <a:gd name="T7" fmla="*/ 4113 h 535"/>
                  <a:gd name="T8" fmla="*/ 0 60000 65536"/>
                  <a:gd name="T9" fmla="*/ 0 60000 65536"/>
                  <a:gd name="T10" fmla="*/ 0 60000 65536"/>
                  <a:gd name="T11" fmla="*/ 0 60000 65536"/>
                  <a:gd name="T12" fmla="*/ 0 w 364"/>
                  <a:gd name="T13" fmla="*/ 0 h 535"/>
                  <a:gd name="T14" fmla="*/ 364 w 364"/>
                  <a:gd name="T15" fmla="*/ 535 h 535"/>
                </a:gdLst>
                <a:cxnLst>
                  <a:cxn ang="T8">
                    <a:pos x="T0" y="T1"/>
                  </a:cxn>
                  <a:cxn ang="T9">
                    <a:pos x="T2" y="T3"/>
                  </a:cxn>
                  <a:cxn ang="T10">
                    <a:pos x="T4" y="T5"/>
                  </a:cxn>
                  <a:cxn ang="T11">
                    <a:pos x="T6" y="T7"/>
                  </a:cxn>
                </a:cxnLst>
                <a:rect l="T12" t="T13" r="T14" b="T15"/>
                <a:pathLst>
                  <a:path w="364" h="535">
                    <a:moveTo>
                      <a:pt x="296" y="534"/>
                    </a:moveTo>
                    <a:lnTo>
                      <a:pt x="363" y="445"/>
                    </a:lnTo>
                    <a:lnTo>
                      <a:pt x="0" y="0"/>
                    </a:lnTo>
                    <a:lnTo>
                      <a:pt x="296" y="534"/>
                    </a:lnTo>
                  </a:path>
                </a:pathLst>
              </a:custGeom>
              <a:solidFill>
                <a:schemeClr val="accent1"/>
              </a:solidFill>
              <a:ln w="12700" cap="rnd">
                <a:noFill/>
                <a:round/>
              </a:ln>
            </p:spPr>
            <p:txBody>
              <a:bodyPr/>
              <a:lstStyle/>
              <a:p>
                <a:pPr>
                  <a:lnSpc>
                    <a:spcPct val="120000"/>
                  </a:lnSpc>
                </a:pPr>
                <a:endParaRPr lang="zh-CN" altLang="en-US" sz="1165">
                  <a:latin typeface="Arial" panose="020b0604020202020204" pitchFamily="34" charset="0"/>
                  <a:ea typeface="微软雅黑" panose="020b0503020204020204" charset="-122"/>
                  <a:sym typeface="Arial" panose="020b0604020202020204" pitchFamily="34" charset="0"/>
                </a:endParaRPr>
              </a:p>
            </p:txBody>
          </p:sp>
        </p:grpSp>
      </p:grpSp>
      <p:sp>
        <p:nvSpPr>
          <p:cNvPr id="32" name="Text Box 34"/>
          <p:cNvSpPr txBox="1">
            <a:spLocks noChangeArrowheads="1"/>
          </p:cNvSpPr>
          <p:nvPr/>
        </p:nvSpPr>
        <p:spPr bwMode="auto">
          <a:xfrm>
            <a:off x="2163770" y="2483599"/>
            <a:ext cx="508000" cy="184150"/>
          </a:xfrm>
          <a:prstGeom prst="rect">
            <a:avLst/>
          </a:prstGeom>
          <a:noFill/>
          <a:ln w="9525" algn="ctr">
            <a:noFill/>
            <a:miter lim="800000"/>
          </a:ln>
          <a:effectLst/>
        </p:spPr>
        <p:txBody>
          <a:bodyPr wrap="none" lIns="0" tIns="0" rIns="0" bIns="0">
            <a:spAutoFit/>
          </a:bodyPr>
          <a:lstStyle/>
          <a:p>
            <a:pPr algn="ctr" latinLnBrk="1">
              <a:lnSpc>
                <a:spcPct val="120000"/>
              </a:lnSpc>
              <a:defRPr/>
            </a:pPr>
            <a:r>
              <a:rPr kumimoji="1" lang="zh-CN" altLang="en-US" sz="995">
                <a:solidFill>
                  <a:schemeClr val="bg1">
                    <a:lumMod val="95000"/>
                  </a:schemeClr>
                </a:solidFill>
                <a:latin typeface="Arial" panose="020b0604020202020204" pitchFamily="34" charset="0"/>
                <a:ea typeface="微软雅黑" panose="020b0503020204020204" charset="-122"/>
                <a:sym typeface="Arial" panose="020b0604020202020204" pitchFamily="34" charset="0"/>
              </a:rPr>
              <a:t>文字内容</a:t>
            </a:r>
            <a:endParaRPr kumimoji="1" lang="en-US" altLang="ko-KR" sz="995">
              <a:solidFill>
                <a:schemeClr val="bg1">
                  <a:lumMod val="95000"/>
                </a:schemeClr>
              </a:solidFill>
              <a:latin typeface="Arial" panose="020b0604020202020204" pitchFamily="34" charset="0"/>
              <a:ea typeface="微软雅黑" panose="020b0503020204020204" charset="-122"/>
              <a:sym typeface="Arial" panose="020b0604020202020204" pitchFamily="34" charset="0"/>
            </a:endParaRPr>
          </a:p>
        </p:txBody>
      </p:sp>
      <p:sp>
        <p:nvSpPr>
          <p:cNvPr id="33" name="Text Box 35"/>
          <p:cNvSpPr txBox="1">
            <a:spLocks noChangeArrowheads="1"/>
          </p:cNvSpPr>
          <p:nvPr/>
        </p:nvSpPr>
        <p:spPr bwMode="auto">
          <a:xfrm>
            <a:off x="2163770" y="1978065"/>
            <a:ext cx="508000" cy="184150"/>
          </a:xfrm>
          <a:prstGeom prst="rect">
            <a:avLst/>
          </a:prstGeom>
          <a:noFill/>
          <a:ln w="9525" algn="ctr">
            <a:noFill/>
            <a:miter lim="800000"/>
          </a:ln>
          <a:effectLst/>
        </p:spPr>
        <p:txBody>
          <a:bodyPr wrap="none" lIns="0" tIns="0" rIns="0" bIns="0">
            <a:spAutoFit/>
          </a:bodyPr>
          <a:lstStyle/>
          <a:p>
            <a:pPr algn="ctr" latinLnBrk="1">
              <a:lnSpc>
                <a:spcPct val="120000"/>
              </a:lnSpc>
              <a:defRPr/>
            </a:pPr>
            <a:r>
              <a:rPr kumimoji="1" lang="zh-CN" altLang="en-US" sz="995">
                <a:solidFill>
                  <a:schemeClr val="bg1">
                    <a:lumMod val="95000"/>
                  </a:schemeClr>
                </a:solidFill>
                <a:latin typeface="Arial" panose="020b0604020202020204" pitchFamily="34" charset="0"/>
                <a:ea typeface="微软雅黑" panose="020b0503020204020204" charset="-122"/>
                <a:sym typeface="Arial" panose="020b0604020202020204" pitchFamily="34" charset="0"/>
              </a:rPr>
              <a:t>文字内容</a:t>
            </a:r>
            <a:endParaRPr kumimoji="1" lang="en-US" altLang="ko-KR" sz="995">
              <a:solidFill>
                <a:schemeClr val="bg1">
                  <a:lumMod val="95000"/>
                </a:schemeClr>
              </a:solidFill>
              <a:latin typeface="Arial" panose="020b0604020202020204" pitchFamily="34" charset="0"/>
              <a:ea typeface="微软雅黑" panose="020b0503020204020204" charset="-122"/>
              <a:sym typeface="Arial" panose="020b0604020202020204" pitchFamily="34" charset="0"/>
            </a:endParaRPr>
          </a:p>
        </p:txBody>
      </p:sp>
      <p:sp>
        <p:nvSpPr>
          <p:cNvPr id="41" name="Rectangle 36"/>
          <p:cNvSpPr>
            <a:spLocks noChangeArrowheads="1"/>
          </p:cNvSpPr>
          <p:nvPr/>
        </p:nvSpPr>
        <p:spPr bwMode="auto">
          <a:xfrm>
            <a:off x="2163770" y="3521834"/>
            <a:ext cx="508000" cy="184150"/>
          </a:xfrm>
          <a:prstGeom prst="rect">
            <a:avLst/>
          </a:prstGeom>
          <a:noFill/>
          <a:ln w="9525" algn="ctr">
            <a:noFill/>
            <a:miter lim="800000"/>
          </a:ln>
          <a:effectLst/>
        </p:spPr>
        <p:txBody>
          <a:bodyPr wrap="none" lIns="0" tIns="0" rIns="0" bIns="0" anchor="ctr">
            <a:spAutoFit/>
          </a:bodyPr>
          <a:lstStyle/>
          <a:p>
            <a:pPr algn="ctr" latinLnBrk="1">
              <a:lnSpc>
                <a:spcPct val="120000"/>
              </a:lnSpc>
              <a:defRPr/>
            </a:pPr>
            <a:r>
              <a:rPr kumimoji="1" lang="zh-CN" altLang="en-US" sz="995">
                <a:solidFill>
                  <a:schemeClr val="bg1">
                    <a:lumMod val="95000"/>
                  </a:schemeClr>
                </a:solidFill>
                <a:latin typeface="Arial" panose="020b0604020202020204" pitchFamily="34" charset="0"/>
                <a:ea typeface="微软雅黑" panose="020b0503020204020204" charset="-122"/>
                <a:sym typeface="Arial" panose="020b0604020202020204" pitchFamily="34" charset="0"/>
              </a:rPr>
              <a:t>文字内容</a:t>
            </a:r>
            <a:endParaRPr kumimoji="1" lang="en-US" altLang="ko-KR" sz="995">
              <a:solidFill>
                <a:schemeClr val="bg1">
                  <a:lumMod val="95000"/>
                </a:schemeClr>
              </a:solidFill>
              <a:latin typeface="Arial" panose="020b0604020202020204" pitchFamily="34" charset="0"/>
              <a:ea typeface="微软雅黑" panose="020b0503020204020204" charset="-122"/>
              <a:sym typeface="Arial" panose="020b0604020202020204" pitchFamily="34" charset="0"/>
            </a:endParaRPr>
          </a:p>
        </p:txBody>
      </p:sp>
      <p:sp>
        <p:nvSpPr>
          <p:cNvPr id="42" name="Rectangle 37"/>
          <p:cNvSpPr>
            <a:spLocks noChangeArrowheads="1"/>
          </p:cNvSpPr>
          <p:nvPr/>
        </p:nvSpPr>
        <p:spPr bwMode="auto">
          <a:xfrm>
            <a:off x="2163770" y="2936434"/>
            <a:ext cx="508000" cy="184150"/>
          </a:xfrm>
          <a:prstGeom prst="rect">
            <a:avLst/>
          </a:prstGeom>
          <a:noFill/>
          <a:ln w="9525" algn="ctr">
            <a:noFill/>
            <a:miter lim="800000"/>
          </a:ln>
          <a:effectLst/>
        </p:spPr>
        <p:txBody>
          <a:bodyPr wrap="none" lIns="0" tIns="0" rIns="0" bIns="0" anchor="ctr">
            <a:spAutoFit/>
          </a:bodyPr>
          <a:lstStyle/>
          <a:p>
            <a:pPr algn="ctr" latinLnBrk="1">
              <a:lnSpc>
                <a:spcPct val="120000"/>
              </a:lnSpc>
              <a:defRPr/>
            </a:pPr>
            <a:r>
              <a:rPr kumimoji="1" lang="zh-CN" altLang="en-US" sz="995">
                <a:solidFill>
                  <a:schemeClr val="bg1">
                    <a:lumMod val="95000"/>
                  </a:schemeClr>
                </a:solidFill>
                <a:latin typeface="Arial" panose="020b0604020202020204" pitchFamily="34" charset="0"/>
                <a:ea typeface="微软雅黑" panose="020b0503020204020204" charset="-122"/>
                <a:sym typeface="Arial" panose="020b0604020202020204" pitchFamily="34" charset="0"/>
              </a:rPr>
              <a:t>文字内容</a:t>
            </a:r>
            <a:endParaRPr kumimoji="1" lang="en-US" altLang="ko-KR" sz="995">
              <a:solidFill>
                <a:schemeClr val="bg1">
                  <a:lumMod val="95000"/>
                </a:schemeClr>
              </a:solidFill>
              <a:latin typeface="Arial" panose="020b0604020202020204" pitchFamily="34" charset="0"/>
              <a:ea typeface="微软雅黑" panose="020b0503020204020204" charset="-122"/>
              <a:sym typeface="Arial" panose="020b0604020202020204" pitchFamily="34" charset="0"/>
            </a:endParaRPr>
          </a:p>
        </p:txBody>
      </p:sp>
      <p:sp>
        <p:nvSpPr>
          <p:cNvPr id="16" name="文本框 128"/>
          <p:cNvSpPr txBox="1">
            <a:spLocks noChangeArrowheads="1"/>
          </p:cNvSpPr>
          <p:nvPr/>
        </p:nvSpPr>
        <p:spPr bwMode="auto">
          <a:xfrm>
            <a:off x="559845" y="129523"/>
            <a:ext cx="2396991" cy="414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a:ea typeface="宋体" panose="02010600030101010101" pitchFamily="2" charset="-122"/>
              </a:defRPr>
            </a:lvl9pPr>
          </a:lstStyle>
          <a:p>
            <a:pPr marL="0" marR="0" lvl="0" indent="0" defTabSz="914400" eaLnBrk="1" fontAlgn="auto" latinLnBrk="0" hangingPunct="1">
              <a:lnSpc>
                <a:spcPct val="100000"/>
              </a:lnSpc>
              <a:spcBef>
                <a:spcPct val="0"/>
              </a:spcBef>
              <a:spcAft>
                <a:spcPct val="0"/>
              </a:spcAft>
              <a:buClrTx/>
              <a:buSzTx/>
              <a:buFontTx/>
              <a:buNone/>
              <a:defRPr/>
            </a:pPr>
            <a:r>
              <a:rPr lang="zh-CN" altLang="en-US" sz="2100" b="1" kern="0">
                <a:solidFill>
                  <a:schemeClr val="accent6"/>
                </a:solidFill>
                <a:latin typeface="微软雅黑" panose="020b0503020204020204" charset="-122"/>
                <a:ea typeface="微软雅黑" panose="020b0503020204020204" charset="-122"/>
              </a:rPr>
              <a:t>工作岗位认知</a:t>
            </a:r>
            <a:endParaRPr lang="zh-CN" altLang="en-US" sz="2100" b="1" kern="0">
              <a:solidFill>
                <a:schemeClr val="accent6"/>
              </a:solidFill>
              <a:latin typeface="微软雅黑" panose="020b0503020204020204" charset="-122"/>
              <a:ea typeface="微软雅黑" panose="020b0503020204020204" charset="-122"/>
            </a:endParaRPr>
          </a:p>
        </p:txBody>
      </p:sp>
      <p:sp>
        <p:nvSpPr>
          <p:cNvPr id="7" name="矩形 6"/>
          <p:cNvSpPr/>
          <p:nvPr userDrawn="1"/>
        </p:nvSpPr>
        <p:spPr>
          <a:xfrm>
            <a:off x="-635" y="174625"/>
            <a:ext cx="560705" cy="3238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defTabSz="685165"/>
            <a:endParaRPr lang="zh-CN" altLang="en-US" sz="1400">
              <a:solidFill>
                <a:srgbClr val="E7E6E6">
                  <a:lumMod val="50000"/>
                </a:srgbClr>
              </a:solidFill>
              <a:cs typeface="+mn-ea"/>
              <a:sym typeface="+mn-lt"/>
            </a:endParaRPr>
          </a:p>
        </p:txBody>
      </p:sp>
    </p:spTree>
  </p:cSld>
  <p:clrMapOvr>
    <a:masterClrMapping/>
  </p:clrMapOvr>
  <mc:AlternateContent>
    <mc:Choice xmlns:p14="http://schemas.microsoft.com/office/powerpoint/2010/main" Requires="p14">
      <p:transition advTm="3182" p14:dur="9">
        <p:dissolve/>
      </p:transition>
    </mc:Choice>
    <mc:Fallback>
      <p:transition advTm="3182">
        <p:dissolv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1" fill="hold" nodeType="withEffect">
                                  <p:stCondLst>
                                    <p:cond delay="50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ppt_x"/>
                                          </p:val>
                                        </p:tav>
                                        <p:tav tm="100000">
                                          <p:val>
                                            <p:strVal val="#ppt_x"/>
                                          </p:val>
                                        </p:tav>
                                      </p:tavLst>
                                    </p:anim>
                                    <p:anim calcmode="lin" valueType="num">
                                      <p:cBhvr additive="base">
                                        <p:cTn id="8" dur="500" fill="hold"/>
                                        <p:tgtEl>
                                          <p:spTgt spid="31"/>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100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500" fill="hold"/>
                                        <p:tgtEl>
                                          <p:spTgt spid="41"/>
                                        </p:tgtEl>
                                        <p:attrNameLst>
                                          <p:attrName>ppt_x</p:attrName>
                                        </p:attrNameLst>
                                      </p:cBhvr>
                                      <p:tavLst>
                                        <p:tav tm="0">
                                          <p:val>
                                            <p:strVal val="#ppt_x"/>
                                          </p:val>
                                        </p:tav>
                                        <p:tav tm="100000">
                                          <p:val>
                                            <p:strVal val="#ppt_x"/>
                                          </p:val>
                                        </p:tav>
                                      </p:tavLst>
                                    </p:anim>
                                    <p:anim calcmode="lin" valueType="num">
                                      <p:cBhvr additive="base">
                                        <p:cTn id="12" dur="500" fill="hold"/>
                                        <p:tgtEl>
                                          <p:spTgt spid="41"/>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1000"/>
                                  </p:stCondLst>
                                  <p:childTnLst>
                                    <p:set>
                                      <p:cBhvr>
                                        <p:cTn id="14" dur="1" fill="hold">
                                          <p:stCondLst>
                                            <p:cond delay="0"/>
                                          </p:stCondLst>
                                        </p:cTn>
                                        <p:tgtEl>
                                          <p:spTgt spid="42"/>
                                        </p:tgtEl>
                                        <p:attrNameLst>
                                          <p:attrName>style.visibility</p:attrName>
                                        </p:attrNameLst>
                                      </p:cBhvr>
                                      <p:to>
                                        <p:strVal val="visible"/>
                                      </p:to>
                                    </p:set>
                                    <p:anim calcmode="lin" valueType="num">
                                      <p:cBhvr additive="base">
                                        <p:cTn id="15" dur="500" fill="hold"/>
                                        <p:tgtEl>
                                          <p:spTgt spid="42"/>
                                        </p:tgtEl>
                                        <p:attrNameLst>
                                          <p:attrName>ppt_x</p:attrName>
                                        </p:attrNameLst>
                                      </p:cBhvr>
                                      <p:tavLst>
                                        <p:tav tm="0">
                                          <p:val>
                                            <p:strVal val="#ppt_x"/>
                                          </p:val>
                                        </p:tav>
                                        <p:tav tm="100000">
                                          <p:val>
                                            <p:strVal val="#ppt_x"/>
                                          </p:val>
                                        </p:tav>
                                      </p:tavLst>
                                    </p:anim>
                                    <p:anim calcmode="lin" valueType="num">
                                      <p:cBhvr additive="base">
                                        <p:cTn id="16" dur="500" fill="hold"/>
                                        <p:tgtEl>
                                          <p:spTgt spid="42"/>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10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1000"/>
                                  </p:stCondLst>
                                  <p:childTnLst>
                                    <p:set>
                                      <p:cBhvr>
                                        <p:cTn id="22" dur="1" fill="hold">
                                          <p:stCondLst>
                                            <p:cond delay="0"/>
                                          </p:stCondLst>
                                        </p:cTn>
                                        <p:tgtEl>
                                          <p:spTgt spid="33"/>
                                        </p:tgtEl>
                                        <p:attrNameLst>
                                          <p:attrName>style.visibility</p:attrName>
                                        </p:attrNameLst>
                                      </p:cBhvr>
                                      <p:to>
                                        <p:strVal val="visible"/>
                                      </p:to>
                                    </p:set>
                                    <p:anim calcmode="lin" valueType="num">
                                      <p:cBhvr additive="base">
                                        <p:cTn id="23" dur="500" fill="hold"/>
                                        <p:tgtEl>
                                          <p:spTgt spid="33"/>
                                        </p:tgtEl>
                                        <p:attrNameLst>
                                          <p:attrName>ppt_x</p:attrName>
                                        </p:attrNameLst>
                                      </p:cBhvr>
                                      <p:tavLst>
                                        <p:tav tm="0">
                                          <p:val>
                                            <p:strVal val="#ppt_x"/>
                                          </p:val>
                                        </p:tav>
                                        <p:tav tm="100000">
                                          <p:val>
                                            <p:strVal val="#ppt_x"/>
                                          </p:val>
                                        </p:tav>
                                      </p:tavLst>
                                    </p:anim>
                                    <p:anim calcmode="lin" valueType="num">
                                      <p:cBhvr additive="base">
                                        <p:cTn id="24" dur="500" fill="hold"/>
                                        <p:tgtEl>
                                          <p:spTgt spid="33"/>
                                        </p:tgtEl>
                                        <p:attrNameLst>
                                          <p:attrName>ppt_y</p:attrName>
                                        </p:attrNameLst>
                                      </p:cBhvr>
                                      <p:tavLst>
                                        <p:tav tm="0">
                                          <p:val>
                                            <p:strVal val="0-#ppt_h/2"/>
                                          </p:val>
                                        </p:tav>
                                        <p:tav tm="100000">
                                          <p:val>
                                            <p:strVal val="#ppt_y"/>
                                          </p:val>
                                        </p:tav>
                                      </p:tavLst>
                                    </p:anim>
                                  </p:childTnLst>
                                </p:cTn>
                              </p:par>
                              <p:par>
                                <p:cTn id="25" presetID="22" presetClass="entr" presetSubtype="8" fill="hold" nodeType="withEffect">
                                  <p:stCondLst>
                                    <p:cond delay="1500"/>
                                  </p:stCondLst>
                                  <p:childTnLst>
                                    <p:set>
                                      <p:cBhvr>
                                        <p:cTn id="26" dur="1" fill="hold">
                                          <p:stCondLst>
                                            <p:cond delay="0"/>
                                          </p:stCondLst>
                                        </p:cTn>
                                        <p:tgtEl>
                                          <p:spTgt spid="89"/>
                                        </p:tgtEl>
                                        <p:attrNameLst>
                                          <p:attrName>style.visibility</p:attrName>
                                        </p:attrNameLst>
                                      </p:cBhvr>
                                      <p:to>
                                        <p:strVal val="visible"/>
                                      </p:to>
                                    </p:set>
                                    <p:animEffect transition="in" filter="wipe(left)">
                                      <p:cBhvr>
                                        <p:cTn id="27" dur="1000"/>
                                        <p:tgtEl>
                                          <p:spTgt spid="89"/>
                                        </p:tgtEl>
                                      </p:cBhvr>
                                    </p:animEffect>
                                  </p:childTnLst>
                                </p:cTn>
                              </p:par>
                              <p:par>
                                <p:cTn id="28" presetID="22" presetClass="entr" presetSubtype="8" fill="hold" nodeType="withEffect">
                                  <p:stCondLst>
                                    <p:cond delay="1500"/>
                                  </p:stCondLst>
                                  <p:childTnLst>
                                    <p:set>
                                      <p:cBhvr>
                                        <p:cTn id="29" dur="1" fill="hold">
                                          <p:stCondLst>
                                            <p:cond delay="0"/>
                                          </p:stCondLst>
                                        </p:cTn>
                                        <p:tgtEl>
                                          <p:spTgt spid="84"/>
                                        </p:tgtEl>
                                        <p:attrNameLst>
                                          <p:attrName>style.visibility</p:attrName>
                                        </p:attrNameLst>
                                      </p:cBhvr>
                                      <p:to>
                                        <p:strVal val="visible"/>
                                      </p:to>
                                    </p:set>
                                    <p:animEffect transition="in" filter="wipe(left)">
                                      <p:cBhvr>
                                        <p:cTn id="30" dur="1000"/>
                                        <p:tgtEl>
                                          <p:spTgt spid="84"/>
                                        </p:tgtEl>
                                      </p:cBhvr>
                                    </p:animEffect>
                                  </p:childTnLst>
                                </p:cTn>
                              </p:par>
                              <p:par>
                                <p:cTn id="31" presetID="22" presetClass="entr" presetSubtype="8" fill="hold" nodeType="withEffect">
                                  <p:stCondLst>
                                    <p:cond delay="1500"/>
                                  </p:stCondLst>
                                  <p:childTnLst>
                                    <p:set>
                                      <p:cBhvr>
                                        <p:cTn id="32" dur="1" fill="hold">
                                          <p:stCondLst>
                                            <p:cond delay="0"/>
                                          </p:stCondLst>
                                        </p:cTn>
                                        <p:tgtEl>
                                          <p:spTgt spid="79"/>
                                        </p:tgtEl>
                                        <p:attrNameLst>
                                          <p:attrName>style.visibility</p:attrName>
                                        </p:attrNameLst>
                                      </p:cBhvr>
                                      <p:to>
                                        <p:strVal val="visible"/>
                                      </p:to>
                                    </p:set>
                                    <p:animEffect transition="in" filter="wipe(left)">
                                      <p:cBhvr>
                                        <p:cTn id="33" dur="1000"/>
                                        <p:tgtEl>
                                          <p:spTgt spid="79"/>
                                        </p:tgtEl>
                                      </p:cBhvr>
                                    </p:animEffect>
                                  </p:childTnLst>
                                </p:cTn>
                              </p:par>
                              <p:par>
                                <p:cTn id="34" presetID="22" presetClass="entr" presetSubtype="8" fill="hold" nodeType="withEffect">
                                  <p:stCondLst>
                                    <p:cond delay="1500"/>
                                  </p:stCondLst>
                                  <p:childTnLst>
                                    <p:set>
                                      <p:cBhvr>
                                        <p:cTn id="35" dur="1" fill="hold">
                                          <p:stCondLst>
                                            <p:cond delay="0"/>
                                          </p:stCondLst>
                                        </p:cTn>
                                        <p:tgtEl>
                                          <p:spTgt spid="74"/>
                                        </p:tgtEl>
                                        <p:attrNameLst>
                                          <p:attrName>style.visibility</p:attrName>
                                        </p:attrNameLst>
                                      </p:cBhvr>
                                      <p:to>
                                        <p:strVal val="visible"/>
                                      </p:to>
                                    </p:set>
                                    <p:animEffect transition="in" filter="wipe(left)">
                                      <p:cBhvr>
                                        <p:cTn id="36" dur="1000"/>
                                        <p:tgtEl>
                                          <p:spTgt spid="74"/>
                                        </p:tgtEl>
                                      </p:cBhvr>
                                    </p:animEffect>
                                  </p:childTnLst>
                                </p:cTn>
                              </p:par>
                              <p:par>
                                <p:cTn id="37" presetID="2" presetClass="entr" presetSubtype="2" fill="hold" grpId="0" nodeType="withEffect">
                                  <p:stCondLst>
                                    <p:cond delay="250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1+#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4" fill="hold" nodeType="withEffect">
                                  <p:stCondLst>
                                    <p:cond delay="3000"/>
                                  </p:stCondLst>
                                  <p:childTnLst>
                                    <p:set>
                                      <p:cBhvr>
                                        <p:cTn id="42" dur="1" fill="hold">
                                          <p:stCondLst>
                                            <p:cond delay="0"/>
                                          </p:stCondLst>
                                        </p:cTn>
                                        <p:tgtEl>
                                          <p:spTgt spid="46"/>
                                        </p:tgtEl>
                                        <p:attrNameLst>
                                          <p:attrName>style.visibility</p:attrName>
                                        </p:attrNameLst>
                                      </p:cBhvr>
                                      <p:to>
                                        <p:strVal val="visible"/>
                                      </p:to>
                                    </p:set>
                                    <p:anim calcmode="lin" valueType="num">
                                      <p:cBhvr additive="base">
                                        <p:cTn id="43" dur="500" fill="hold"/>
                                        <p:tgtEl>
                                          <p:spTgt spid="46"/>
                                        </p:tgtEl>
                                        <p:attrNameLst>
                                          <p:attrName>ppt_x</p:attrName>
                                        </p:attrNameLst>
                                      </p:cBhvr>
                                      <p:tavLst>
                                        <p:tav tm="0">
                                          <p:val>
                                            <p:strVal val="#ppt_x"/>
                                          </p:val>
                                        </p:tav>
                                        <p:tav tm="100000">
                                          <p:val>
                                            <p:strVal val="#ppt_x"/>
                                          </p:val>
                                        </p:tav>
                                      </p:tavLst>
                                    </p:anim>
                                    <p:anim calcmode="lin" valueType="num">
                                      <p:cBhvr additive="base">
                                        <p:cTn id="44"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32" grpId="0" animBg="1"/>
      <p:bldP spid="33" grpId="0" animBg="1"/>
      <p:bldP spid="41" grpId="0" animBg="1"/>
      <p:bldP spid="42" grpId="0" animBg="1"/>
    </p:bldLst>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6" name="Group 5"/>
          <p:cNvGrpSpPr/>
          <p:nvPr/>
        </p:nvGrpSpPr>
        <p:grpSpPr>
          <a:xfrm>
            <a:off x="2883529" y="2856256"/>
            <a:ext cx="1785348" cy="833059"/>
            <a:chOff x="7393782" y="3794125"/>
            <a:chExt cx="1830388" cy="854075"/>
          </a:xfrm>
          <a:solidFill>
            <a:schemeClr val="accent1"/>
          </a:solidFill>
        </p:grpSpPr>
        <p:sp>
          <p:nvSpPr>
            <p:cNvPr id="7" name="Freeform 6"/>
            <p:cNvSpPr>
              <a:spLocks noEditPoints="1"/>
            </p:cNvSpPr>
            <p:nvPr/>
          </p:nvSpPr>
          <p:spPr bwMode="auto">
            <a:xfrm>
              <a:off x="7393782" y="3879850"/>
              <a:ext cx="870744" cy="768350"/>
            </a:xfrm>
            <a:custGeom>
              <a:gdLst>
                <a:gd name="T0" fmla="*/ 187 w 254"/>
                <a:gd name="T1" fmla="*/ 68 h 224"/>
                <a:gd name="T2" fmla="*/ 188 w 254"/>
                <a:gd name="T3" fmla="*/ 81 h 224"/>
                <a:gd name="T4" fmla="*/ 186 w 254"/>
                <a:gd name="T5" fmla="*/ 82 h 224"/>
                <a:gd name="T6" fmla="*/ 148 w 254"/>
                <a:gd name="T7" fmla="*/ 66 h 224"/>
                <a:gd name="T8" fmla="*/ 130 w 254"/>
                <a:gd name="T9" fmla="*/ 69 h 224"/>
                <a:gd name="T10" fmla="*/ 102 w 254"/>
                <a:gd name="T11" fmla="*/ 91 h 224"/>
                <a:gd name="T12" fmla="*/ 75 w 254"/>
                <a:gd name="T13" fmla="*/ 81 h 224"/>
                <a:gd name="T14" fmla="*/ 32 w 254"/>
                <a:gd name="T15" fmla="*/ 125 h 224"/>
                <a:gd name="T16" fmla="*/ 32 w 254"/>
                <a:gd name="T17" fmla="*/ 133 h 224"/>
                <a:gd name="T18" fmla="*/ 0 w 254"/>
                <a:gd name="T19" fmla="*/ 178 h 224"/>
                <a:gd name="T20" fmla="*/ 47 w 254"/>
                <a:gd name="T21" fmla="*/ 224 h 224"/>
                <a:gd name="T22" fmla="*/ 54 w 254"/>
                <a:gd name="T23" fmla="*/ 224 h 224"/>
                <a:gd name="T24" fmla="*/ 130 w 254"/>
                <a:gd name="T25" fmla="*/ 224 h 224"/>
                <a:gd name="T26" fmla="*/ 194 w 254"/>
                <a:gd name="T27" fmla="*/ 224 h 224"/>
                <a:gd name="T28" fmla="*/ 199 w 254"/>
                <a:gd name="T29" fmla="*/ 224 h 224"/>
                <a:gd name="T30" fmla="*/ 203 w 254"/>
                <a:gd name="T31" fmla="*/ 224 h 224"/>
                <a:gd name="T32" fmla="*/ 211 w 254"/>
                <a:gd name="T33" fmla="*/ 224 h 224"/>
                <a:gd name="T34" fmla="*/ 221 w 254"/>
                <a:gd name="T35" fmla="*/ 224 h 224"/>
                <a:gd name="T36" fmla="*/ 254 w 254"/>
                <a:gd name="T37" fmla="*/ 224 h 224"/>
                <a:gd name="T38" fmla="*/ 254 w 254"/>
                <a:gd name="T39" fmla="*/ 0 h 224"/>
                <a:gd name="T40" fmla="*/ 187 w 254"/>
                <a:gd name="T41" fmla="*/ 68 h 224"/>
                <a:gd name="T42" fmla="*/ 107 w 254"/>
                <a:gd name="T43" fmla="*/ 154 h 224"/>
                <a:gd name="T44" fmla="*/ 107 w 254"/>
                <a:gd name="T45" fmla="*/ 154 h 224"/>
                <a:gd name="T46" fmla="*/ 107 w 254"/>
                <a:gd name="T47" fmla="*/ 154 h 2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54" h="224">
                  <a:moveTo>
                    <a:pt x="187" y="68"/>
                  </a:moveTo>
                  <a:cubicBezTo>
                    <a:pt x="187" y="72"/>
                    <a:pt x="187" y="77"/>
                    <a:pt x="188" y="81"/>
                  </a:cubicBezTo>
                  <a:cubicBezTo>
                    <a:pt x="187" y="81"/>
                    <a:pt x="187" y="81"/>
                    <a:pt x="186" y="82"/>
                  </a:cubicBezTo>
                  <a:cubicBezTo>
                    <a:pt x="176" y="72"/>
                    <a:pt x="163" y="66"/>
                    <a:pt x="148" y="66"/>
                  </a:cubicBezTo>
                  <a:cubicBezTo>
                    <a:pt x="142" y="66"/>
                    <a:pt x="135" y="67"/>
                    <a:pt x="130" y="69"/>
                  </a:cubicBezTo>
                  <a:cubicBezTo>
                    <a:pt x="118" y="73"/>
                    <a:pt x="109" y="81"/>
                    <a:pt x="102" y="91"/>
                  </a:cubicBezTo>
                  <a:cubicBezTo>
                    <a:pt x="95" y="85"/>
                    <a:pt x="85" y="81"/>
                    <a:pt x="75" y="81"/>
                  </a:cubicBezTo>
                  <a:cubicBezTo>
                    <a:pt x="51" y="81"/>
                    <a:pt x="32" y="101"/>
                    <a:pt x="32" y="125"/>
                  </a:cubicBezTo>
                  <a:cubicBezTo>
                    <a:pt x="32" y="128"/>
                    <a:pt x="32" y="130"/>
                    <a:pt x="32" y="133"/>
                  </a:cubicBezTo>
                  <a:cubicBezTo>
                    <a:pt x="14" y="139"/>
                    <a:pt x="0" y="157"/>
                    <a:pt x="0" y="178"/>
                  </a:cubicBezTo>
                  <a:cubicBezTo>
                    <a:pt x="0" y="203"/>
                    <a:pt x="21" y="224"/>
                    <a:pt x="47" y="224"/>
                  </a:cubicBezTo>
                  <a:cubicBezTo>
                    <a:pt x="49" y="224"/>
                    <a:pt x="51" y="224"/>
                    <a:pt x="54" y="224"/>
                  </a:cubicBezTo>
                  <a:cubicBezTo>
                    <a:pt x="130" y="224"/>
                    <a:pt x="130" y="224"/>
                    <a:pt x="130" y="224"/>
                  </a:cubicBezTo>
                  <a:cubicBezTo>
                    <a:pt x="194" y="224"/>
                    <a:pt x="194" y="224"/>
                    <a:pt x="194" y="224"/>
                  </a:cubicBezTo>
                  <a:cubicBezTo>
                    <a:pt x="195" y="224"/>
                    <a:pt x="197" y="224"/>
                    <a:pt x="199" y="224"/>
                  </a:cubicBezTo>
                  <a:cubicBezTo>
                    <a:pt x="201" y="224"/>
                    <a:pt x="202" y="224"/>
                    <a:pt x="203" y="224"/>
                  </a:cubicBezTo>
                  <a:cubicBezTo>
                    <a:pt x="206" y="224"/>
                    <a:pt x="208" y="224"/>
                    <a:pt x="211" y="224"/>
                  </a:cubicBezTo>
                  <a:cubicBezTo>
                    <a:pt x="214" y="224"/>
                    <a:pt x="218" y="224"/>
                    <a:pt x="221" y="224"/>
                  </a:cubicBezTo>
                  <a:cubicBezTo>
                    <a:pt x="254" y="224"/>
                    <a:pt x="254" y="224"/>
                    <a:pt x="254" y="224"/>
                  </a:cubicBezTo>
                  <a:cubicBezTo>
                    <a:pt x="254" y="0"/>
                    <a:pt x="254" y="0"/>
                    <a:pt x="254" y="0"/>
                  </a:cubicBezTo>
                  <a:cubicBezTo>
                    <a:pt x="217" y="0"/>
                    <a:pt x="187" y="31"/>
                    <a:pt x="187" y="68"/>
                  </a:cubicBezTo>
                  <a:close/>
                  <a:moveTo>
                    <a:pt x="107" y="154"/>
                  </a:moveTo>
                  <a:cubicBezTo>
                    <a:pt x="107" y="154"/>
                    <a:pt x="107" y="154"/>
                    <a:pt x="107" y="154"/>
                  </a:cubicBezTo>
                  <a:cubicBezTo>
                    <a:pt x="107" y="154"/>
                    <a:pt x="107" y="154"/>
                    <a:pt x="107" y="1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34288" tIns="17144" rIns="34288" bIns="17144" numCol="1" anchor="t" anchorCtr="0" compatLnSpc="1"/>
            <a:lstStyle/>
            <a:p>
              <a:pPr>
                <a:lnSpc>
                  <a:spcPct val="120000"/>
                </a:lnSpc>
              </a:pPr>
              <a:endParaRPr lang="en-US" sz="675">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endParaRPr>
            </a:p>
          </p:txBody>
        </p:sp>
        <p:sp>
          <p:nvSpPr>
            <p:cNvPr id="8" name="Freeform 7"/>
            <p:cNvSpPr>
              <a:spLocks noEditPoints="1"/>
            </p:cNvSpPr>
            <p:nvPr/>
          </p:nvSpPr>
          <p:spPr bwMode="auto">
            <a:xfrm>
              <a:off x="8264526" y="3794125"/>
              <a:ext cx="959644" cy="854075"/>
            </a:xfrm>
            <a:custGeom>
              <a:gdLst>
                <a:gd name="T0" fmla="*/ 199 w 280"/>
                <a:gd name="T1" fmla="*/ 81 h 249"/>
                <a:gd name="T2" fmla="*/ 115 w 280"/>
                <a:gd name="T3" fmla="*/ 0 h 249"/>
                <a:gd name="T4" fmla="*/ 87 w 280"/>
                <a:gd name="T5" fmla="*/ 5 h 249"/>
                <a:gd name="T6" fmla="*/ 44 w 280"/>
                <a:gd name="T7" fmla="*/ 40 h 249"/>
                <a:gd name="T8" fmla="*/ 1 w 280"/>
                <a:gd name="T9" fmla="*/ 25 h 249"/>
                <a:gd name="T10" fmla="*/ 0 w 280"/>
                <a:gd name="T11" fmla="*/ 25 h 249"/>
                <a:gd name="T12" fmla="*/ 0 w 280"/>
                <a:gd name="T13" fmla="*/ 249 h 249"/>
                <a:gd name="T14" fmla="*/ 87 w 280"/>
                <a:gd name="T15" fmla="*/ 249 h 249"/>
                <a:gd name="T16" fmla="*/ 187 w 280"/>
                <a:gd name="T17" fmla="*/ 249 h 249"/>
                <a:gd name="T18" fmla="*/ 196 w 280"/>
                <a:gd name="T19" fmla="*/ 249 h 249"/>
                <a:gd name="T20" fmla="*/ 280 w 280"/>
                <a:gd name="T21" fmla="*/ 165 h 249"/>
                <a:gd name="T22" fmla="*/ 199 w 280"/>
                <a:gd name="T23" fmla="*/ 81 h 249"/>
                <a:gd name="T24" fmla="*/ 51 w 280"/>
                <a:gd name="T25" fmla="*/ 139 h 249"/>
                <a:gd name="T26" fmla="*/ 51 w 280"/>
                <a:gd name="T27" fmla="*/ 139 h 249"/>
                <a:gd name="T28" fmla="*/ 51 w 280"/>
                <a:gd name="T29" fmla="*/ 139 h 2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0" h="249">
                  <a:moveTo>
                    <a:pt x="199" y="81"/>
                  </a:moveTo>
                  <a:cubicBezTo>
                    <a:pt x="197" y="36"/>
                    <a:pt x="161" y="0"/>
                    <a:pt x="115" y="0"/>
                  </a:cubicBezTo>
                  <a:cubicBezTo>
                    <a:pt x="105" y="0"/>
                    <a:pt x="96" y="2"/>
                    <a:pt x="87" y="5"/>
                  </a:cubicBezTo>
                  <a:cubicBezTo>
                    <a:pt x="69" y="12"/>
                    <a:pt x="54" y="24"/>
                    <a:pt x="44" y="40"/>
                  </a:cubicBezTo>
                  <a:cubicBezTo>
                    <a:pt x="32" y="31"/>
                    <a:pt x="17" y="25"/>
                    <a:pt x="1" y="25"/>
                  </a:cubicBezTo>
                  <a:cubicBezTo>
                    <a:pt x="1" y="25"/>
                    <a:pt x="0" y="25"/>
                    <a:pt x="0" y="25"/>
                  </a:cubicBezTo>
                  <a:cubicBezTo>
                    <a:pt x="0" y="249"/>
                    <a:pt x="0" y="249"/>
                    <a:pt x="0" y="249"/>
                  </a:cubicBezTo>
                  <a:cubicBezTo>
                    <a:pt x="87" y="249"/>
                    <a:pt x="87" y="249"/>
                    <a:pt x="87" y="249"/>
                  </a:cubicBezTo>
                  <a:cubicBezTo>
                    <a:pt x="187" y="249"/>
                    <a:pt x="187" y="249"/>
                    <a:pt x="187" y="249"/>
                  </a:cubicBezTo>
                  <a:cubicBezTo>
                    <a:pt x="190" y="249"/>
                    <a:pt x="193" y="249"/>
                    <a:pt x="196" y="249"/>
                  </a:cubicBezTo>
                  <a:cubicBezTo>
                    <a:pt x="242" y="249"/>
                    <a:pt x="280" y="212"/>
                    <a:pt x="280" y="165"/>
                  </a:cubicBezTo>
                  <a:cubicBezTo>
                    <a:pt x="280" y="120"/>
                    <a:pt x="244" y="83"/>
                    <a:pt x="199" y="81"/>
                  </a:cubicBezTo>
                  <a:close/>
                  <a:moveTo>
                    <a:pt x="51" y="139"/>
                  </a:moveTo>
                  <a:cubicBezTo>
                    <a:pt x="51" y="139"/>
                    <a:pt x="51" y="139"/>
                    <a:pt x="51" y="139"/>
                  </a:cubicBezTo>
                  <a:cubicBezTo>
                    <a:pt x="51" y="139"/>
                    <a:pt x="51" y="139"/>
                    <a:pt x="51" y="1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34288" tIns="17144" rIns="34288" bIns="17144" numCol="1" anchor="t" anchorCtr="0" compatLnSpc="1"/>
            <a:lstStyle/>
            <a:p>
              <a:pPr>
                <a:lnSpc>
                  <a:spcPct val="120000"/>
                </a:lnSpc>
              </a:pPr>
              <a:endParaRPr lang="en-US" sz="675">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endParaRPr>
            </a:p>
          </p:txBody>
        </p:sp>
      </p:grpSp>
      <p:grpSp>
        <p:nvGrpSpPr>
          <p:cNvPr id="9" name="Group 8"/>
          <p:cNvGrpSpPr/>
          <p:nvPr/>
        </p:nvGrpSpPr>
        <p:grpSpPr>
          <a:xfrm>
            <a:off x="3466223" y="1870444"/>
            <a:ext cx="2187199" cy="2164426"/>
            <a:chOff x="304800" y="434975"/>
            <a:chExt cx="3963988" cy="3922713"/>
          </a:xfrm>
          <a:solidFill>
            <a:schemeClr val="accent4"/>
          </a:solidFill>
        </p:grpSpPr>
        <p:sp>
          <p:nvSpPr>
            <p:cNvPr id="10" name="Freeform 5"/>
            <p:cNvSpPr>
              <a:spLocks noEditPoints="1"/>
            </p:cNvSpPr>
            <p:nvPr/>
          </p:nvSpPr>
          <p:spPr bwMode="auto">
            <a:xfrm>
              <a:off x="469900" y="3235325"/>
              <a:ext cx="1223963" cy="992188"/>
            </a:xfrm>
            <a:custGeom>
              <a:gdLst>
                <a:gd name="T0" fmla="*/ 92 w 170"/>
                <a:gd name="T1" fmla="*/ 44 h 138"/>
                <a:gd name="T2" fmla="*/ 93 w 170"/>
                <a:gd name="T3" fmla="*/ 45 h 138"/>
                <a:gd name="T4" fmla="*/ 140 w 170"/>
                <a:gd name="T5" fmla="*/ 138 h 138"/>
                <a:gd name="T6" fmla="*/ 153 w 170"/>
                <a:gd name="T7" fmla="*/ 129 h 138"/>
                <a:gd name="T8" fmla="*/ 169 w 170"/>
                <a:gd name="T9" fmla="*/ 104 h 138"/>
                <a:gd name="T10" fmla="*/ 170 w 170"/>
                <a:gd name="T11" fmla="*/ 99 h 138"/>
                <a:gd name="T12" fmla="*/ 169 w 170"/>
                <a:gd name="T13" fmla="*/ 104 h 138"/>
                <a:gd name="T14" fmla="*/ 153 w 170"/>
                <a:gd name="T15" fmla="*/ 129 h 138"/>
                <a:gd name="T16" fmla="*/ 140 w 170"/>
                <a:gd name="T17" fmla="*/ 138 h 138"/>
                <a:gd name="T18" fmla="*/ 93 w 170"/>
                <a:gd name="T19" fmla="*/ 45 h 138"/>
                <a:gd name="T20" fmla="*/ 92 w 170"/>
                <a:gd name="T21" fmla="*/ 44 h 138"/>
                <a:gd name="T22" fmla="*/ 90 w 170"/>
                <a:gd name="T23" fmla="*/ 43 h 138"/>
                <a:gd name="T24" fmla="*/ 90 w 170"/>
                <a:gd name="T25" fmla="*/ 43 h 138"/>
                <a:gd name="T26" fmla="*/ 90 w 170"/>
                <a:gd name="T27" fmla="*/ 43 h 138"/>
                <a:gd name="T28" fmla="*/ 90 w 170"/>
                <a:gd name="T29" fmla="*/ 43 h 138"/>
                <a:gd name="T30" fmla="*/ 90 w 170"/>
                <a:gd name="T31" fmla="*/ 43 h 138"/>
                <a:gd name="T32" fmla="*/ 90 w 170"/>
                <a:gd name="T33" fmla="*/ 43 h 138"/>
                <a:gd name="T34" fmla="*/ 2 w 170"/>
                <a:gd name="T35" fmla="*/ 2 h 138"/>
                <a:gd name="T36" fmla="*/ 3 w 170"/>
                <a:gd name="T37" fmla="*/ 2 h 138"/>
                <a:gd name="T38" fmla="*/ 4 w 170"/>
                <a:gd name="T39" fmla="*/ 3 h 138"/>
                <a:gd name="T40" fmla="*/ 2 w 170"/>
                <a:gd name="T41" fmla="*/ 2 h 138"/>
                <a:gd name="T42" fmla="*/ 0 w 170"/>
                <a:gd name="T43" fmla="*/ 0 h 138"/>
                <a:gd name="T44" fmla="*/ 0 w 170"/>
                <a:gd name="T45" fmla="*/ 0 h 138"/>
                <a:gd name="T46" fmla="*/ 1 w 170"/>
                <a:gd name="T47" fmla="*/ 1 h 138"/>
                <a:gd name="T48" fmla="*/ 0 w 170"/>
                <a:gd name="T49" fmla="*/ 0 h 13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0" h="138">
                  <a:moveTo>
                    <a:pt x="92" y="44"/>
                  </a:moveTo>
                  <a:cubicBezTo>
                    <a:pt x="92" y="44"/>
                    <a:pt x="93" y="45"/>
                    <a:pt x="93" y="45"/>
                  </a:cubicBezTo>
                  <a:cubicBezTo>
                    <a:pt x="114" y="97"/>
                    <a:pt x="130" y="128"/>
                    <a:pt x="140" y="138"/>
                  </a:cubicBezTo>
                  <a:cubicBezTo>
                    <a:pt x="143" y="137"/>
                    <a:pt x="148" y="135"/>
                    <a:pt x="153" y="129"/>
                  </a:cubicBezTo>
                  <a:cubicBezTo>
                    <a:pt x="163" y="119"/>
                    <a:pt x="168" y="111"/>
                    <a:pt x="169" y="104"/>
                  </a:cubicBezTo>
                  <a:cubicBezTo>
                    <a:pt x="170" y="103"/>
                    <a:pt x="170" y="101"/>
                    <a:pt x="170" y="99"/>
                  </a:cubicBezTo>
                  <a:cubicBezTo>
                    <a:pt x="170" y="101"/>
                    <a:pt x="170" y="103"/>
                    <a:pt x="169" y="104"/>
                  </a:cubicBezTo>
                  <a:cubicBezTo>
                    <a:pt x="168" y="111"/>
                    <a:pt x="163" y="119"/>
                    <a:pt x="153" y="129"/>
                  </a:cubicBezTo>
                  <a:cubicBezTo>
                    <a:pt x="148" y="135"/>
                    <a:pt x="143" y="137"/>
                    <a:pt x="140" y="138"/>
                  </a:cubicBezTo>
                  <a:cubicBezTo>
                    <a:pt x="130" y="128"/>
                    <a:pt x="114" y="97"/>
                    <a:pt x="93" y="45"/>
                  </a:cubicBezTo>
                  <a:cubicBezTo>
                    <a:pt x="93" y="45"/>
                    <a:pt x="92" y="44"/>
                    <a:pt x="92" y="44"/>
                  </a:cubicBezTo>
                  <a:moveTo>
                    <a:pt x="90" y="43"/>
                  </a:moveTo>
                  <a:cubicBezTo>
                    <a:pt x="90" y="43"/>
                    <a:pt x="90" y="43"/>
                    <a:pt x="90" y="43"/>
                  </a:cubicBezTo>
                  <a:cubicBezTo>
                    <a:pt x="90" y="43"/>
                    <a:pt x="90" y="43"/>
                    <a:pt x="90" y="43"/>
                  </a:cubicBezTo>
                  <a:cubicBezTo>
                    <a:pt x="90" y="43"/>
                    <a:pt x="90" y="43"/>
                    <a:pt x="90" y="43"/>
                  </a:cubicBezTo>
                  <a:cubicBezTo>
                    <a:pt x="90" y="43"/>
                    <a:pt x="90" y="43"/>
                    <a:pt x="90" y="43"/>
                  </a:cubicBezTo>
                  <a:cubicBezTo>
                    <a:pt x="90" y="43"/>
                    <a:pt x="90" y="43"/>
                    <a:pt x="90" y="43"/>
                  </a:cubicBezTo>
                  <a:moveTo>
                    <a:pt x="2" y="2"/>
                  </a:moveTo>
                  <a:cubicBezTo>
                    <a:pt x="3" y="2"/>
                    <a:pt x="3" y="2"/>
                    <a:pt x="3" y="2"/>
                  </a:cubicBezTo>
                  <a:cubicBezTo>
                    <a:pt x="3" y="2"/>
                    <a:pt x="4" y="3"/>
                    <a:pt x="4" y="3"/>
                  </a:cubicBezTo>
                  <a:cubicBezTo>
                    <a:pt x="3" y="2"/>
                    <a:pt x="3" y="2"/>
                    <a:pt x="2" y="2"/>
                  </a:cubicBezTo>
                  <a:moveTo>
                    <a:pt x="0" y="0"/>
                  </a:moveTo>
                  <a:cubicBezTo>
                    <a:pt x="0" y="0"/>
                    <a:pt x="0" y="0"/>
                    <a:pt x="0" y="0"/>
                  </a:cubicBezTo>
                  <a:cubicBezTo>
                    <a:pt x="0" y="0"/>
                    <a:pt x="1" y="0"/>
                    <a:pt x="1" y="1"/>
                  </a:cubicBezTo>
                  <a:cubicBezTo>
                    <a:pt x="1" y="0"/>
                    <a:pt x="0"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34288" tIns="17144" rIns="34288" bIns="17144" numCol="1" anchor="t" anchorCtr="0" compatLnSpc="1"/>
            <a:lstStyle/>
            <a:p>
              <a:pPr>
                <a:lnSpc>
                  <a:spcPct val="120000"/>
                </a:lnSpc>
              </a:pPr>
              <a:endParaRPr lang="en-US" sz="675">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endParaRPr>
            </a:p>
          </p:txBody>
        </p:sp>
        <p:sp>
          <p:nvSpPr>
            <p:cNvPr id="11" name="Freeform 6"/>
            <p:cNvSpPr/>
            <p:nvPr/>
          </p:nvSpPr>
          <p:spPr bwMode="auto">
            <a:xfrm>
              <a:off x="304800" y="434975"/>
              <a:ext cx="3963988" cy="3922713"/>
            </a:xfrm>
            <a:custGeom>
              <a:gdLst>
                <a:gd name="T0" fmla="*/ 285 w 551"/>
                <a:gd name="T1" fmla="*/ 110 h 545"/>
                <a:gd name="T2" fmla="*/ 296 w 551"/>
                <a:gd name="T3" fmla="*/ 99 h 545"/>
                <a:gd name="T4" fmla="*/ 298 w 551"/>
                <a:gd name="T5" fmla="*/ 72 h 545"/>
                <a:gd name="T6" fmla="*/ 258 w 551"/>
                <a:gd name="T7" fmla="*/ 85 h 545"/>
                <a:gd name="T8" fmla="*/ 240 w 551"/>
                <a:gd name="T9" fmla="*/ 104 h 545"/>
                <a:gd name="T10" fmla="*/ 175 w 551"/>
                <a:gd name="T11" fmla="*/ 95 h 545"/>
                <a:gd name="T12" fmla="*/ 188 w 551"/>
                <a:gd name="T13" fmla="*/ 82 h 545"/>
                <a:gd name="T14" fmla="*/ 189 w 551"/>
                <a:gd name="T15" fmla="*/ 57 h 545"/>
                <a:gd name="T16" fmla="*/ 157 w 551"/>
                <a:gd name="T17" fmla="*/ 62 h 545"/>
                <a:gd name="T18" fmla="*/ 130 w 551"/>
                <a:gd name="T19" fmla="*/ 89 h 545"/>
                <a:gd name="T20" fmla="*/ 9 w 551"/>
                <a:gd name="T21" fmla="*/ 85 h 545"/>
                <a:gd name="T22" fmla="*/ 1 w 551"/>
                <a:gd name="T23" fmla="*/ 102 h 545"/>
                <a:gd name="T24" fmla="*/ 5 w 551"/>
                <a:gd name="T25" fmla="*/ 119 h 545"/>
                <a:gd name="T26" fmla="*/ 46 w 551"/>
                <a:gd name="T27" fmla="*/ 131 h 545"/>
                <a:gd name="T28" fmla="*/ 168 w 551"/>
                <a:gd name="T29" fmla="*/ 171 h 545"/>
                <a:gd name="T30" fmla="*/ 266 w 551"/>
                <a:gd name="T31" fmla="*/ 215 h 545"/>
                <a:gd name="T32" fmla="*/ 252 w 551"/>
                <a:gd name="T33" fmla="*/ 247 h 545"/>
                <a:gd name="T34" fmla="*/ 147 w 551"/>
                <a:gd name="T35" fmla="*/ 368 h 545"/>
                <a:gd name="T36" fmla="*/ 103 w 551"/>
                <a:gd name="T37" fmla="*/ 363 h 545"/>
                <a:gd name="T38" fmla="*/ 56 w 551"/>
                <a:gd name="T39" fmla="*/ 359 h 545"/>
                <a:gd name="T40" fmla="*/ 31 w 551"/>
                <a:gd name="T41" fmla="*/ 376 h 545"/>
                <a:gd name="T42" fmla="*/ 23 w 551"/>
                <a:gd name="T43" fmla="*/ 389 h 545"/>
                <a:gd name="T44" fmla="*/ 116 w 551"/>
                <a:gd name="T45" fmla="*/ 434 h 545"/>
                <a:gd name="T46" fmla="*/ 163 w 551"/>
                <a:gd name="T47" fmla="*/ 527 h 545"/>
                <a:gd name="T48" fmla="*/ 176 w 551"/>
                <a:gd name="T49" fmla="*/ 518 h 545"/>
                <a:gd name="T50" fmla="*/ 192 w 551"/>
                <a:gd name="T51" fmla="*/ 493 h 545"/>
                <a:gd name="T52" fmla="*/ 188 w 551"/>
                <a:gd name="T53" fmla="*/ 446 h 545"/>
                <a:gd name="T54" fmla="*/ 181 w 551"/>
                <a:gd name="T55" fmla="*/ 401 h 545"/>
                <a:gd name="T56" fmla="*/ 266 w 551"/>
                <a:gd name="T57" fmla="*/ 329 h 545"/>
                <a:gd name="T58" fmla="*/ 320 w 551"/>
                <a:gd name="T59" fmla="*/ 280 h 545"/>
                <a:gd name="T60" fmla="*/ 333 w 551"/>
                <a:gd name="T61" fmla="*/ 280 h 545"/>
                <a:gd name="T62" fmla="*/ 379 w 551"/>
                <a:gd name="T63" fmla="*/ 378 h 545"/>
                <a:gd name="T64" fmla="*/ 420 w 551"/>
                <a:gd name="T65" fmla="*/ 500 h 545"/>
                <a:gd name="T66" fmla="*/ 434 w 551"/>
                <a:gd name="T67" fmla="*/ 541 h 545"/>
                <a:gd name="T68" fmla="*/ 450 w 551"/>
                <a:gd name="T69" fmla="*/ 544 h 545"/>
                <a:gd name="T70" fmla="*/ 467 w 551"/>
                <a:gd name="T71" fmla="*/ 536 h 545"/>
                <a:gd name="T72" fmla="*/ 462 w 551"/>
                <a:gd name="T73" fmla="*/ 415 h 545"/>
                <a:gd name="T74" fmla="*/ 488 w 551"/>
                <a:gd name="T75" fmla="*/ 388 h 545"/>
                <a:gd name="T76" fmla="*/ 493 w 551"/>
                <a:gd name="T77" fmla="*/ 355 h 545"/>
                <a:gd name="T78" fmla="*/ 467 w 551"/>
                <a:gd name="T79" fmla="*/ 357 h 545"/>
                <a:gd name="T80" fmla="*/ 454 w 551"/>
                <a:gd name="T81" fmla="*/ 370 h 545"/>
                <a:gd name="T82" fmla="*/ 445 w 551"/>
                <a:gd name="T83" fmla="*/ 305 h 545"/>
                <a:gd name="T84" fmla="*/ 463 w 551"/>
                <a:gd name="T85" fmla="*/ 287 h 545"/>
                <a:gd name="T86" fmla="*/ 475 w 551"/>
                <a:gd name="T87" fmla="*/ 246 h 545"/>
                <a:gd name="T88" fmla="*/ 449 w 551"/>
                <a:gd name="T89" fmla="*/ 249 h 545"/>
                <a:gd name="T90" fmla="*/ 438 w 551"/>
                <a:gd name="T91" fmla="*/ 260 h 545"/>
                <a:gd name="T92" fmla="*/ 429 w 551"/>
                <a:gd name="T93" fmla="*/ 163 h 545"/>
                <a:gd name="T94" fmla="*/ 486 w 551"/>
                <a:gd name="T95" fmla="*/ 105 h 545"/>
                <a:gd name="T96" fmla="*/ 534 w 551"/>
                <a:gd name="T97" fmla="*/ 7 h 545"/>
                <a:gd name="T98" fmla="*/ 489 w 551"/>
                <a:gd name="T99" fmla="*/ 21 h 545"/>
                <a:gd name="T100" fmla="*/ 439 w 551"/>
                <a:gd name="T101" fmla="*/ 59 h 545"/>
                <a:gd name="T102" fmla="*/ 382 w 551"/>
                <a:gd name="T103" fmla="*/ 117 h 545"/>
                <a:gd name="T104" fmla="*/ 285 w 551"/>
                <a:gd name="T105" fmla="*/ 110 h 5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51" h="545">
                  <a:moveTo>
                    <a:pt x="285" y="110"/>
                  </a:moveTo>
                  <a:cubicBezTo>
                    <a:pt x="296" y="99"/>
                    <a:pt x="296" y="99"/>
                    <a:pt x="296" y="99"/>
                  </a:cubicBezTo>
                  <a:cubicBezTo>
                    <a:pt x="306" y="89"/>
                    <a:pt x="306" y="80"/>
                    <a:pt x="298" y="72"/>
                  </a:cubicBezTo>
                  <a:cubicBezTo>
                    <a:pt x="289" y="63"/>
                    <a:pt x="275" y="68"/>
                    <a:pt x="258" y="85"/>
                  </a:cubicBezTo>
                  <a:cubicBezTo>
                    <a:pt x="240" y="104"/>
                    <a:pt x="240" y="104"/>
                    <a:pt x="240" y="104"/>
                  </a:cubicBezTo>
                  <a:cubicBezTo>
                    <a:pt x="175" y="95"/>
                    <a:pt x="175" y="95"/>
                    <a:pt x="175" y="95"/>
                  </a:cubicBezTo>
                  <a:cubicBezTo>
                    <a:pt x="188" y="82"/>
                    <a:pt x="188" y="82"/>
                    <a:pt x="188" y="82"/>
                  </a:cubicBezTo>
                  <a:cubicBezTo>
                    <a:pt x="197" y="73"/>
                    <a:pt x="197" y="65"/>
                    <a:pt x="189" y="57"/>
                  </a:cubicBezTo>
                  <a:cubicBezTo>
                    <a:pt x="180" y="47"/>
                    <a:pt x="169" y="49"/>
                    <a:pt x="157" y="62"/>
                  </a:cubicBezTo>
                  <a:cubicBezTo>
                    <a:pt x="130" y="89"/>
                    <a:pt x="130" y="89"/>
                    <a:pt x="130" y="89"/>
                  </a:cubicBezTo>
                  <a:cubicBezTo>
                    <a:pt x="57" y="78"/>
                    <a:pt x="17" y="77"/>
                    <a:pt x="9" y="85"/>
                  </a:cubicBezTo>
                  <a:cubicBezTo>
                    <a:pt x="5" y="89"/>
                    <a:pt x="3" y="95"/>
                    <a:pt x="1" y="102"/>
                  </a:cubicBezTo>
                  <a:cubicBezTo>
                    <a:pt x="0" y="110"/>
                    <a:pt x="1" y="115"/>
                    <a:pt x="5" y="119"/>
                  </a:cubicBezTo>
                  <a:cubicBezTo>
                    <a:pt x="8" y="122"/>
                    <a:pt x="22" y="126"/>
                    <a:pt x="46" y="131"/>
                  </a:cubicBezTo>
                  <a:cubicBezTo>
                    <a:pt x="70" y="136"/>
                    <a:pt x="111" y="149"/>
                    <a:pt x="168" y="171"/>
                  </a:cubicBezTo>
                  <a:cubicBezTo>
                    <a:pt x="225" y="192"/>
                    <a:pt x="258" y="207"/>
                    <a:pt x="266" y="215"/>
                  </a:cubicBezTo>
                  <a:cubicBezTo>
                    <a:pt x="272" y="220"/>
                    <a:pt x="267" y="231"/>
                    <a:pt x="252" y="247"/>
                  </a:cubicBezTo>
                  <a:cubicBezTo>
                    <a:pt x="200" y="300"/>
                    <a:pt x="165" y="341"/>
                    <a:pt x="147" y="368"/>
                  </a:cubicBezTo>
                  <a:cubicBezTo>
                    <a:pt x="142" y="368"/>
                    <a:pt x="128" y="367"/>
                    <a:pt x="103" y="363"/>
                  </a:cubicBezTo>
                  <a:cubicBezTo>
                    <a:pt x="78" y="359"/>
                    <a:pt x="62" y="358"/>
                    <a:pt x="56" y="359"/>
                  </a:cubicBezTo>
                  <a:cubicBezTo>
                    <a:pt x="49" y="360"/>
                    <a:pt x="41" y="366"/>
                    <a:pt x="31" y="376"/>
                  </a:cubicBezTo>
                  <a:cubicBezTo>
                    <a:pt x="26" y="381"/>
                    <a:pt x="23" y="385"/>
                    <a:pt x="23" y="389"/>
                  </a:cubicBezTo>
                  <a:cubicBezTo>
                    <a:pt x="29" y="395"/>
                    <a:pt x="60" y="410"/>
                    <a:pt x="116" y="434"/>
                  </a:cubicBezTo>
                  <a:cubicBezTo>
                    <a:pt x="137" y="486"/>
                    <a:pt x="153" y="517"/>
                    <a:pt x="163" y="527"/>
                  </a:cubicBezTo>
                  <a:cubicBezTo>
                    <a:pt x="166" y="526"/>
                    <a:pt x="171" y="524"/>
                    <a:pt x="176" y="518"/>
                  </a:cubicBezTo>
                  <a:cubicBezTo>
                    <a:pt x="186" y="508"/>
                    <a:pt x="191" y="500"/>
                    <a:pt x="192" y="493"/>
                  </a:cubicBezTo>
                  <a:cubicBezTo>
                    <a:pt x="194" y="487"/>
                    <a:pt x="192" y="471"/>
                    <a:pt x="188" y="446"/>
                  </a:cubicBezTo>
                  <a:cubicBezTo>
                    <a:pt x="183" y="421"/>
                    <a:pt x="181" y="406"/>
                    <a:pt x="181" y="401"/>
                  </a:cubicBezTo>
                  <a:cubicBezTo>
                    <a:pt x="208" y="383"/>
                    <a:pt x="236" y="358"/>
                    <a:pt x="266" y="329"/>
                  </a:cubicBezTo>
                  <a:cubicBezTo>
                    <a:pt x="296" y="299"/>
                    <a:pt x="314" y="282"/>
                    <a:pt x="320" y="280"/>
                  </a:cubicBezTo>
                  <a:cubicBezTo>
                    <a:pt x="325" y="277"/>
                    <a:pt x="330" y="277"/>
                    <a:pt x="333" y="280"/>
                  </a:cubicBezTo>
                  <a:cubicBezTo>
                    <a:pt x="341" y="288"/>
                    <a:pt x="356" y="321"/>
                    <a:pt x="379" y="378"/>
                  </a:cubicBezTo>
                  <a:cubicBezTo>
                    <a:pt x="401" y="435"/>
                    <a:pt x="415" y="476"/>
                    <a:pt x="420" y="500"/>
                  </a:cubicBezTo>
                  <a:cubicBezTo>
                    <a:pt x="426" y="524"/>
                    <a:pt x="430" y="537"/>
                    <a:pt x="434" y="541"/>
                  </a:cubicBezTo>
                  <a:cubicBezTo>
                    <a:pt x="437" y="544"/>
                    <a:pt x="443" y="545"/>
                    <a:pt x="450" y="544"/>
                  </a:cubicBezTo>
                  <a:cubicBezTo>
                    <a:pt x="457" y="542"/>
                    <a:pt x="463" y="540"/>
                    <a:pt x="467" y="536"/>
                  </a:cubicBezTo>
                  <a:cubicBezTo>
                    <a:pt x="475" y="528"/>
                    <a:pt x="473" y="487"/>
                    <a:pt x="462" y="415"/>
                  </a:cubicBezTo>
                  <a:cubicBezTo>
                    <a:pt x="488" y="388"/>
                    <a:pt x="488" y="388"/>
                    <a:pt x="488" y="388"/>
                  </a:cubicBezTo>
                  <a:cubicBezTo>
                    <a:pt x="501" y="375"/>
                    <a:pt x="502" y="365"/>
                    <a:pt x="493" y="355"/>
                  </a:cubicBezTo>
                  <a:cubicBezTo>
                    <a:pt x="485" y="347"/>
                    <a:pt x="476" y="348"/>
                    <a:pt x="467" y="357"/>
                  </a:cubicBezTo>
                  <a:cubicBezTo>
                    <a:pt x="454" y="370"/>
                    <a:pt x="454" y="370"/>
                    <a:pt x="454" y="370"/>
                  </a:cubicBezTo>
                  <a:cubicBezTo>
                    <a:pt x="445" y="305"/>
                    <a:pt x="445" y="305"/>
                    <a:pt x="445" y="305"/>
                  </a:cubicBezTo>
                  <a:cubicBezTo>
                    <a:pt x="463" y="287"/>
                    <a:pt x="463" y="287"/>
                    <a:pt x="463" y="287"/>
                  </a:cubicBezTo>
                  <a:cubicBezTo>
                    <a:pt x="480" y="269"/>
                    <a:pt x="484" y="255"/>
                    <a:pt x="475" y="246"/>
                  </a:cubicBezTo>
                  <a:cubicBezTo>
                    <a:pt x="467" y="238"/>
                    <a:pt x="458" y="239"/>
                    <a:pt x="449" y="249"/>
                  </a:cubicBezTo>
                  <a:cubicBezTo>
                    <a:pt x="438" y="260"/>
                    <a:pt x="438" y="260"/>
                    <a:pt x="438" y="260"/>
                  </a:cubicBezTo>
                  <a:cubicBezTo>
                    <a:pt x="429" y="163"/>
                    <a:pt x="429" y="163"/>
                    <a:pt x="429" y="163"/>
                  </a:cubicBezTo>
                  <a:cubicBezTo>
                    <a:pt x="486" y="105"/>
                    <a:pt x="486" y="105"/>
                    <a:pt x="486" y="105"/>
                  </a:cubicBezTo>
                  <a:cubicBezTo>
                    <a:pt x="534" y="56"/>
                    <a:pt x="551" y="23"/>
                    <a:pt x="534" y="7"/>
                  </a:cubicBezTo>
                  <a:cubicBezTo>
                    <a:pt x="528" y="0"/>
                    <a:pt x="512" y="5"/>
                    <a:pt x="489" y="21"/>
                  </a:cubicBezTo>
                  <a:cubicBezTo>
                    <a:pt x="465" y="37"/>
                    <a:pt x="448" y="49"/>
                    <a:pt x="439" y="59"/>
                  </a:cubicBezTo>
                  <a:cubicBezTo>
                    <a:pt x="382" y="117"/>
                    <a:pt x="382" y="117"/>
                    <a:pt x="382" y="117"/>
                  </a:cubicBezTo>
                  <a:cubicBezTo>
                    <a:pt x="285" y="110"/>
                    <a:pt x="285" y="110"/>
                    <a:pt x="285" y="11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34288" tIns="17144" rIns="34288" bIns="17144" numCol="1" anchor="t" anchorCtr="0" compatLnSpc="1"/>
            <a:lstStyle/>
            <a:p>
              <a:pPr>
                <a:lnSpc>
                  <a:spcPct val="120000"/>
                </a:lnSpc>
              </a:pPr>
              <a:endParaRPr lang="en-US" sz="675">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endParaRPr>
            </a:p>
          </p:txBody>
        </p:sp>
        <p:sp>
          <p:nvSpPr>
            <p:cNvPr id="12" name="Freeform 7"/>
            <p:cNvSpPr/>
            <p:nvPr/>
          </p:nvSpPr>
          <p:spPr bwMode="auto">
            <a:xfrm>
              <a:off x="3722688" y="687388"/>
              <a:ext cx="258763" cy="252413"/>
            </a:xfrm>
            <a:custGeom>
              <a:gdLst>
                <a:gd name="T0" fmla="*/ 0 w 36"/>
                <a:gd name="T1" fmla="*/ 4 h 35"/>
                <a:gd name="T2" fmla="*/ 9 w 36"/>
                <a:gd name="T3" fmla="*/ 1 h 35"/>
                <a:gd name="T4" fmla="*/ 19 w 36"/>
                <a:gd name="T5" fmla="*/ 0 h 35"/>
                <a:gd name="T6" fmla="*/ 30 w 36"/>
                <a:gd name="T7" fmla="*/ 6 h 35"/>
                <a:gd name="T8" fmla="*/ 36 w 36"/>
                <a:gd name="T9" fmla="*/ 17 h 35"/>
                <a:gd name="T10" fmla="*/ 35 w 36"/>
                <a:gd name="T11" fmla="*/ 27 h 35"/>
                <a:gd name="T12" fmla="*/ 33 w 36"/>
                <a:gd name="T13" fmla="*/ 33 h 35"/>
                <a:gd name="T14" fmla="*/ 31 w 36"/>
                <a:gd name="T15" fmla="*/ 35 h 35"/>
                <a:gd name="T16" fmla="*/ 30 w 36"/>
                <a:gd name="T17" fmla="*/ 27 h 35"/>
                <a:gd name="T18" fmla="*/ 27 w 36"/>
                <a:gd name="T19" fmla="*/ 19 h 35"/>
                <a:gd name="T20" fmla="*/ 23 w 36"/>
                <a:gd name="T21" fmla="*/ 13 h 35"/>
                <a:gd name="T22" fmla="*/ 9 w 36"/>
                <a:gd name="T23" fmla="*/ 6 h 35"/>
                <a:gd name="T24" fmla="*/ 0 w 36"/>
                <a:gd name="T25" fmla="*/ 4 h 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35">
                  <a:moveTo>
                    <a:pt x="0" y="4"/>
                  </a:moveTo>
                  <a:cubicBezTo>
                    <a:pt x="0" y="4"/>
                    <a:pt x="3" y="2"/>
                    <a:pt x="9" y="1"/>
                  </a:cubicBezTo>
                  <a:cubicBezTo>
                    <a:pt x="12" y="0"/>
                    <a:pt x="15" y="0"/>
                    <a:pt x="19" y="0"/>
                  </a:cubicBezTo>
                  <a:cubicBezTo>
                    <a:pt x="22" y="1"/>
                    <a:pt x="27" y="3"/>
                    <a:pt x="30" y="6"/>
                  </a:cubicBezTo>
                  <a:cubicBezTo>
                    <a:pt x="33" y="9"/>
                    <a:pt x="35" y="13"/>
                    <a:pt x="36" y="17"/>
                  </a:cubicBezTo>
                  <a:cubicBezTo>
                    <a:pt x="36" y="21"/>
                    <a:pt x="36" y="24"/>
                    <a:pt x="35" y="27"/>
                  </a:cubicBezTo>
                  <a:cubicBezTo>
                    <a:pt x="35" y="30"/>
                    <a:pt x="33" y="32"/>
                    <a:pt x="33" y="33"/>
                  </a:cubicBezTo>
                  <a:cubicBezTo>
                    <a:pt x="32" y="35"/>
                    <a:pt x="31" y="35"/>
                    <a:pt x="31" y="35"/>
                  </a:cubicBezTo>
                  <a:cubicBezTo>
                    <a:pt x="31" y="35"/>
                    <a:pt x="30" y="32"/>
                    <a:pt x="30" y="27"/>
                  </a:cubicBezTo>
                  <a:cubicBezTo>
                    <a:pt x="29" y="24"/>
                    <a:pt x="28" y="22"/>
                    <a:pt x="27" y="19"/>
                  </a:cubicBezTo>
                  <a:cubicBezTo>
                    <a:pt x="26" y="17"/>
                    <a:pt x="25" y="14"/>
                    <a:pt x="23" y="13"/>
                  </a:cubicBezTo>
                  <a:cubicBezTo>
                    <a:pt x="20" y="9"/>
                    <a:pt x="14" y="7"/>
                    <a:pt x="9" y="6"/>
                  </a:cubicBezTo>
                  <a:cubicBezTo>
                    <a:pt x="4" y="5"/>
                    <a:pt x="0" y="4"/>
                    <a:pt x="0" y="4"/>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34288" tIns="17144" rIns="34288" bIns="17144" numCol="1" anchor="t" anchorCtr="0" compatLnSpc="1"/>
            <a:lstStyle/>
            <a:p>
              <a:pPr>
                <a:lnSpc>
                  <a:spcPct val="120000"/>
                </a:lnSpc>
              </a:pPr>
              <a:endParaRPr lang="en-US" sz="675">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endParaRPr>
            </a:p>
          </p:txBody>
        </p:sp>
        <p:sp>
          <p:nvSpPr>
            <p:cNvPr id="13" name="Freeform 8"/>
            <p:cNvSpPr>
              <a:spLocks noEditPoints="1"/>
            </p:cNvSpPr>
            <p:nvPr/>
          </p:nvSpPr>
          <p:spPr bwMode="auto">
            <a:xfrm>
              <a:off x="822325" y="465138"/>
              <a:ext cx="3324225" cy="3079750"/>
            </a:xfrm>
            <a:custGeom>
              <a:gdLst>
                <a:gd name="T0" fmla="*/ 0 w 462"/>
                <a:gd name="T1" fmla="*/ 410 h 428"/>
                <a:gd name="T2" fmla="*/ 41 w 462"/>
                <a:gd name="T3" fmla="*/ 428 h 428"/>
                <a:gd name="T4" fmla="*/ 30 w 462"/>
                <a:gd name="T5" fmla="*/ 424 h 428"/>
                <a:gd name="T6" fmla="*/ 0 w 462"/>
                <a:gd name="T7" fmla="*/ 410 h 428"/>
                <a:gd name="T8" fmla="*/ 454 w 462"/>
                <a:gd name="T9" fmla="*/ 0 h 428"/>
                <a:gd name="T10" fmla="*/ 417 w 462"/>
                <a:gd name="T11" fmla="*/ 17 h 428"/>
                <a:gd name="T12" fmla="*/ 367 w 462"/>
                <a:gd name="T13" fmla="*/ 55 h 428"/>
                <a:gd name="T14" fmla="*/ 310 w 462"/>
                <a:gd name="T15" fmla="*/ 113 h 428"/>
                <a:gd name="T16" fmla="*/ 213 w 462"/>
                <a:gd name="T17" fmla="*/ 106 h 428"/>
                <a:gd name="T18" fmla="*/ 310 w 462"/>
                <a:gd name="T19" fmla="*/ 113 h 428"/>
                <a:gd name="T20" fmla="*/ 367 w 462"/>
                <a:gd name="T21" fmla="*/ 55 h 428"/>
                <a:gd name="T22" fmla="*/ 417 w 462"/>
                <a:gd name="T23" fmla="*/ 17 h 428"/>
                <a:gd name="T24" fmla="*/ 454 w 462"/>
                <a:gd name="T25" fmla="*/ 0 h 428"/>
                <a:gd name="T26" fmla="*/ 462 w 462"/>
                <a:gd name="T27" fmla="*/ 3 h 428"/>
                <a:gd name="T28" fmla="*/ 462 w 462"/>
                <a:gd name="T29" fmla="*/ 3 h 428"/>
                <a:gd name="T30" fmla="*/ 462 w 462"/>
                <a:gd name="T31" fmla="*/ 3 h 428"/>
                <a:gd name="T32" fmla="*/ 454 w 462"/>
                <a:gd name="T33" fmla="*/ 0 h 4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2" h="428">
                  <a:moveTo>
                    <a:pt x="0" y="410"/>
                  </a:moveTo>
                  <a:cubicBezTo>
                    <a:pt x="11" y="416"/>
                    <a:pt x="25" y="422"/>
                    <a:pt x="41" y="428"/>
                  </a:cubicBezTo>
                  <a:cubicBezTo>
                    <a:pt x="37" y="427"/>
                    <a:pt x="34" y="425"/>
                    <a:pt x="30" y="424"/>
                  </a:cubicBezTo>
                  <a:cubicBezTo>
                    <a:pt x="19" y="419"/>
                    <a:pt x="9" y="414"/>
                    <a:pt x="0" y="410"/>
                  </a:cubicBezTo>
                  <a:moveTo>
                    <a:pt x="454" y="0"/>
                  </a:moveTo>
                  <a:cubicBezTo>
                    <a:pt x="446" y="0"/>
                    <a:pt x="434" y="5"/>
                    <a:pt x="417" y="17"/>
                  </a:cubicBezTo>
                  <a:cubicBezTo>
                    <a:pt x="393" y="33"/>
                    <a:pt x="376" y="45"/>
                    <a:pt x="367" y="55"/>
                  </a:cubicBezTo>
                  <a:cubicBezTo>
                    <a:pt x="310" y="113"/>
                    <a:pt x="310" y="113"/>
                    <a:pt x="310" y="113"/>
                  </a:cubicBezTo>
                  <a:cubicBezTo>
                    <a:pt x="213" y="106"/>
                    <a:pt x="213" y="106"/>
                    <a:pt x="213" y="106"/>
                  </a:cubicBezTo>
                  <a:cubicBezTo>
                    <a:pt x="310" y="113"/>
                    <a:pt x="310" y="113"/>
                    <a:pt x="310" y="113"/>
                  </a:cubicBezTo>
                  <a:cubicBezTo>
                    <a:pt x="367" y="55"/>
                    <a:pt x="367" y="55"/>
                    <a:pt x="367" y="55"/>
                  </a:cubicBezTo>
                  <a:cubicBezTo>
                    <a:pt x="376" y="45"/>
                    <a:pt x="393" y="33"/>
                    <a:pt x="417" y="17"/>
                  </a:cubicBezTo>
                  <a:cubicBezTo>
                    <a:pt x="434" y="5"/>
                    <a:pt x="446" y="0"/>
                    <a:pt x="454" y="0"/>
                  </a:cubicBezTo>
                  <a:cubicBezTo>
                    <a:pt x="458" y="0"/>
                    <a:pt x="460" y="1"/>
                    <a:pt x="462" y="3"/>
                  </a:cubicBezTo>
                  <a:cubicBezTo>
                    <a:pt x="462" y="3"/>
                    <a:pt x="462" y="3"/>
                    <a:pt x="462" y="3"/>
                  </a:cubicBezTo>
                  <a:cubicBezTo>
                    <a:pt x="462" y="3"/>
                    <a:pt x="462" y="3"/>
                    <a:pt x="462" y="3"/>
                  </a:cubicBezTo>
                  <a:cubicBezTo>
                    <a:pt x="460" y="1"/>
                    <a:pt x="458" y="0"/>
                    <a:pt x="45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34288" tIns="17144" rIns="34288" bIns="17144" numCol="1" anchor="t" anchorCtr="0" compatLnSpc="1"/>
            <a:lstStyle/>
            <a:p>
              <a:pPr>
                <a:lnSpc>
                  <a:spcPct val="120000"/>
                </a:lnSpc>
              </a:pPr>
              <a:endParaRPr lang="en-US" sz="675">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endParaRPr>
            </a:p>
          </p:txBody>
        </p:sp>
        <p:sp>
          <p:nvSpPr>
            <p:cNvPr id="14" name="Freeform 9"/>
            <p:cNvSpPr/>
            <p:nvPr/>
          </p:nvSpPr>
          <p:spPr bwMode="auto">
            <a:xfrm>
              <a:off x="1038225" y="3516313"/>
              <a:ext cx="79375" cy="28575"/>
            </a:xfrm>
            <a:custGeom>
              <a:gdLst>
                <a:gd name="T0" fmla="*/ 0 w 11"/>
                <a:gd name="T1" fmla="*/ 0 h 4"/>
                <a:gd name="T2" fmla="*/ 11 w 11"/>
                <a:gd name="T3" fmla="*/ 4 h 4"/>
                <a:gd name="T4" fmla="*/ 11 w 11"/>
                <a:gd name="T5" fmla="*/ 4 h 4"/>
                <a:gd name="T6" fmla="*/ 11 w 11"/>
                <a:gd name="T7" fmla="*/ 4 h 4"/>
                <a:gd name="T8" fmla="*/ 0 w 11"/>
                <a:gd name="T9" fmla="*/ 0 h 4"/>
              </a:gdLst>
              <a:cxnLst>
                <a:cxn ang="0">
                  <a:pos x="T0" y="T1"/>
                </a:cxn>
                <a:cxn ang="0">
                  <a:pos x="T2" y="T3"/>
                </a:cxn>
                <a:cxn ang="0">
                  <a:pos x="T4" y="T5"/>
                </a:cxn>
                <a:cxn ang="0">
                  <a:pos x="T6" y="T7"/>
                </a:cxn>
                <a:cxn ang="0">
                  <a:pos x="T8" y="T9"/>
                </a:cxn>
              </a:cxnLst>
              <a:rect l="0" t="0" r="r" b="b"/>
              <a:pathLst>
                <a:path w="11" h="4">
                  <a:moveTo>
                    <a:pt x="0" y="0"/>
                  </a:moveTo>
                  <a:cubicBezTo>
                    <a:pt x="4" y="1"/>
                    <a:pt x="7" y="3"/>
                    <a:pt x="11" y="4"/>
                  </a:cubicBezTo>
                  <a:cubicBezTo>
                    <a:pt x="11" y="4"/>
                    <a:pt x="11" y="4"/>
                    <a:pt x="11" y="4"/>
                  </a:cubicBezTo>
                  <a:cubicBezTo>
                    <a:pt x="11" y="4"/>
                    <a:pt x="11" y="4"/>
                    <a:pt x="11" y="4"/>
                  </a:cubicBezTo>
                  <a:cubicBezTo>
                    <a:pt x="7" y="3"/>
                    <a:pt x="4" y="1"/>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34288" tIns="17144" rIns="34288" bIns="17144" numCol="1" anchor="t" anchorCtr="0" compatLnSpc="1"/>
            <a:lstStyle/>
            <a:p>
              <a:pPr>
                <a:lnSpc>
                  <a:spcPct val="120000"/>
                </a:lnSpc>
              </a:pPr>
              <a:endParaRPr lang="en-US" sz="675">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endParaRPr>
            </a:p>
          </p:txBody>
        </p:sp>
        <p:sp>
          <p:nvSpPr>
            <p:cNvPr id="15" name="Freeform 10"/>
            <p:cNvSpPr/>
            <p:nvPr/>
          </p:nvSpPr>
          <p:spPr bwMode="auto">
            <a:xfrm>
              <a:off x="311150" y="465138"/>
              <a:ext cx="3849688" cy="3079750"/>
            </a:xfrm>
            <a:custGeom>
              <a:gdLst>
                <a:gd name="T0" fmla="*/ 525 w 535"/>
                <a:gd name="T1" fmla="*/ 0 h 428"/>
                <a:gd name="T2" fmla="*/ 488 w 535"/>
                <a:gd name="T3" fmla="*/ 17 h 428"/>
                <a:gd name="T4" fmla="*/ 438 w 535"/>
                <a:gd name="T5" fmla="*/ 55 h 428"/>
                <a:gd name="T6" fmla="*/ 381 w 535"/>
                <a:gd name="T7" fmla="*/ 113 h 428"/>
                <a:gd name="T8" fmla="*/ 284 w 535"/>
                <a:gd name="T9" fmla="*/ 106 h 428"/>
                <a:gd name="T10" fmla="*/ 295 w 535"/>
                <a:gd name="T11" fmla="*/ 95 h 428"/>
                <a:gd name="T12" fmla="*/ 303 w 535"/>
                <a:gd name="T13" fmla="*/ 80 h 428"/>
                <a:gd name="T14" fmla="*/ 297 w 535"/>
                <a:gd name="T15" fmla="*/ 68 h 428"/>
                <a:gd name="T16" fmla="*/ 286 w 535"/>
                <a:gd name="T17" fmla="*/ 64 h 428"/>
                <a:gd name="T18" fmla="*/ 257 w 535"/>
                <a:gd name="T19" fmla="*/ 81 h 428"/>
                <a:gd name="T20" fmla="*/ 239 w 535"/>
                <a:gd name="T21" fmla="*/ 100 h 428"/>
                <a:gd name="T22" fmla="*/ 174 w 535"/>
                <a:gd name="T23" fmla="*/ 91 h 428"/>
                <a:gd name="T24" fmla="*/ 187 w 535"/>
                <a:gd name="T25" fmla="*/ 78 h 428"/>
                <a:gd name="T26" fmla="*/ 194 w 535"/>
                <a:gd name="T27" fmla="*/ 64 h 428"/>
                <a:gd name="T28" fmla="*/ 188 w 535"/>
                <a:gd name="T29" fmla="*/ 53 h 428"/>
                <a:gd name="T30" fmla="*/ 175 w 535"/>
                <a:gd name="T31" fmla="*/ 47 h 428"/>
                <a:gd name="T32" fmla="*/ 156 w 535"/>
                <a:gd name="T33" fmla="*/ 58 h 428"/>
                <a:gd name="T34" fmla="*/ 129 w 535"/>
                <a:gd name="T35" fmla="*/ 85 h 428"/>
                <a:gd name="T36" fmla="*/ 38 w 535"/>
                <a:gd name="T37" fmla="*/ 76 h 428"/>
                <a:gd name="T38" fmla="*/ 8 w 535"/>
                <a:gd name="T39" fmla="*/ 81 h 428"/>
                <a:gd name="T40" fmla="*/ 0 w 535"/>
                <a:gd name="T41" fmla="*/ 98 h 428"/>
                <a:gd name="T42" fmla="*/ 0 w 535"/>
                <a:gd name="T43" fmla="*/ 104 h 428"/>
                <a:gd name="T44" fmla="*/ 4 w 535"/>
                <a:gd name="T45" fmla="*/ 115 h 428"/>
                <a:gd name="T46" fmla="*/ 45 w 535"/>
                <a:gd name="T47" fmla="*/ 127 h 428"/>
                <a:gd name="T48" fmla="*/ 167 w 535"/>
                <a:gd name="T49" fmla="*/ 167 h 428"/>
                <a:gd name="T50" fmla="*/ 265 w 535"/>
                <a:gd name="T51" fmla="*/ 211 h 428"/>
                <a:gd name="T52" fmla="*/ 268 w 535"/>
                <a:gd name="T53" fmla="*/ 216 h 428"/>
                <a:gd name="T54" fmla="*/ 251 w 535"/>
                <a:gd name="T55" fmla="*/ 243 h 428"/>
                <a:gd name="T56" fmla="*/ 146 w 535"/>
                <a:gd name="T57" fmla="*/ 364 h 428"/>
                <a:gd name="T58" fmla="*/ 145 w 535"/>
                <a:gd name="T59" fmla="*/ 364 h 428"/>
                <a:gd name="T60" fmla="*/ 102 w 535"/>
                <a:gd name="T61" fmla="*/ 359 h 428"/>
                <a:gd name="T62" fmla="*/ 61 w 535"/>
                <a:gd name="T63" fmla="*/ 354 h 428"/>
                <a:gd name="T64" fmla="*/ 55 w 535"/>
                <a:gd name="T65" fmla="*/ 355 h 428"/>
                <a:gd name="T66" fmla="*/ 30 w 535"/>
                <a:gd name="T67" fmla="*/ 372 h 428"/>
                <a:gd name="T68" fmla="*/ 22 w 535"/>
                <a:gd name="T69" fmla="*/ 385 h 428"/>
                <a:gd name="T70" fmla="*/ 71 w 535"/>
                <a:gd name="T71" fmla="*/ 410 h 428"/>
                <a:gd name="T72" fmla="*/ 101 w 535"/>
                <a:gd name="T73" fmla="*/ 424 h 428"/>
                <a:gd name="T74" fmla="*/ 112 w 535"/>
                <a:gd name="T75" fmla="*/ 428 h 428"/>
                <a:gd name="T76" fmla="*/ 497 w 535"/>
                <a:gd name="T77" fmla="*/ 43 h 428"/>
                <a:gd name="T78" fmla="*/ 483 w 535"/>
                <a:gd name="T79" fmla="*/ 37 h 428"/>
                <a:gd name="T80" fmla="*/ 474 w 535"/>
                <a:gd name="T81" fmla="*/ 35 h 428"/>
                <a:gd name="T82" fmla="*/ 483 w 535"/>
                <a:gd name="T83" fmla="*/ 32 h 428"/>
                <a:gd name="T84" fmla="*/ 489 w 535"/>
                <a:gd name="T85" fmla="*/ 31 h 428"/>
                <a:gd name="T86" fmla="*/ 493 w 535"/>
                <a:gd name="T87" fmla="*/ 31 h 428"/>
                <a:gd name="T88" fmla="*/ 504 w 535"/>
                <a:gd name="T89" fmla="*/ 36 h 428"/>
                <a:gd name="T90" fmla="*/ 535 w 535"/>
                <a:gd name="T91" fmla="*/ 5 h 428"/>
                <a:gd name="T92" fmla="*/ 533 w 535"/>
                <a:gd name="T93" fmla="*/ 3 h 428"/>
                <a:gd name="T94" fmla="*/ 533 w 535"/>
                <a:gd name="T95" fmla="*/ 3 h 428"/>
                <a:gd name="T96" fmla="*/ 525 w 535"/>
                <a:gd name="T97" fmla="*/ 0 h 4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35" h="428">
                  <a:moveTo>
                    <a:pt x="525" y="0"/>
                  </a:moveTo>
                  <a:cubicBezTo>
                    <a:pt x="517" y="0"/>
                    <a:pt x="505" y="5"/>
                    <a:pt x="488" y="17"/>
                  </a:cubicBezTo>
                  <a:cubicBezTo>
                    <a:pt x="464" y="33"/>
                    <a:pt x="447" y="45"/>
                    <a:pt x="438" y="55"/>
                  </a:cubicBezTo>
                  <a:cubicBezTo>
                    <a:pt x="381" y="113"/>
                    <a:pt x="381" y="113"/>
                    <a:pt x="381" y="113"/>
                  </a:cubicBezTo>
                  <a:cubicBezTo>
                    <a:pt x="284" y="106"/>
                    <a:pt x="284" y="106"/>
                    <a:pt x="284" y="106"/>
                  </a:cubicBezTo>
                  <a:cubicBezTo>
                    <a:pt x="295" y="95"/>
                    <a:pt x="295" y="95"/>
                    <a:pt x="295" y="95"/>
                  </a:cubicBezTo>
                  <a:cubicBezTo>
                    <a:pt x="300" y="90"/>
                    <a:pt x="303" y="85"/>
                    <a:pt x="303" y="80"/>
                  </a:cubicBezTo>
                  <a:cubicBezTo>
                    <a:pt x="303" y="76"/>
                    <a:pt x="301" y="72"/>
                    <a:pt x="297" y="68"/>
                  </a:cubicBezTo>
                  <a:cubicBezTo>
                    <a:pt x="294" y="65"/>
                    <a:pt x="290" y="64"/>
                    <a:pt x="286" y="64"/>
                  </a:cubicBezTo>
                  <a:cubicBezTo>
                    <a:pt x="278" y="64"/>
                    <a:pt x="269" y="70"/>
                    <a:pt x="257" y="81"/>
                  </a:cubicBezTo>
                  <a:cubicBezTo>
                    <a:pt x="239" y="100"/>
                    <a:pt x="239" y="100"/>
                    <a:pt x="239" y="100"/>
                  </a:cubicBezTo>
                  <a:cubicBezTo>
                    <a:pt x="174" y="91"/>
                    <a:pt x="174" y="91"/>
                    <a:pt x="174" y="91"/>
                  </a:cubicBezTo>
                  <a:cubicBezTo>
                    <a:pt x="187" y="78"/>
                    <a:pt x="187" y="78"/>
                    <a:pt x="187" y="78"/>
                  </a:cubicBezTo>
                  <a:cubicBezTo>
                    <a:pt x="192" y="73"/>
                    <a:pt x="194" y="69"/>
                    <a:pt x="194" y="64"/>
                  </a:cubicBezTo>
                  <a:cubicBezTo>
                    <a:pt x="194" y="60"/>
                    <a:pt x="192" y="56"/>
                    <a:pt x="188" y="53"/>
                  </a:cubicBezTo>
                  <a:cubicBezTo>
                    <a:pt x="184" y="49"/>
                    <a:pt x="180" y="47"/>
                    <a:pt x="175" y="47"/>
                  </a:cubicBezTo>
                  <a:cubicBezTo>
                    <a:pt x="169" y="47"/>
                    <a:pt x="163" y="50"/>
                    <a:pt x="156" y="58"/>
                  </a:cubicBezTo>
                  <a:cubicBezTo>
                    <a:pt x="129" y="85"/>
                    <a:pt x="129" y="85"/>
                    <a:pt x="129" y="85"/>
                  </a:cubicBezTo>
                  <a:cubicBezTo>
                    <a:pt x="89" y="79"/>
                    <a:pt x="58" y="76"/>
                    <a:pt x="38" y="76"/>
                  </a:cubicBezTo>
                  <a:cubicBezTo>
                    <a:pt x="22" y="76"/>
                    <a:pt x="12" y="78"/>
                    <a:pt x="8" y="81"/>
                  </a:cubicBezTo>
                  <a:cubicBezTo>
                    <a:pt x="4" y="85"/>
                    <a:pt x="2" y="91"/>
                    <a:pt x="0" y="98"/>
                  </a:cubicBezTo>
                  <a:cubicBezTo>
                    <a:pt x="0" y="100"/>
                    <a:pt x="0" y="102"/>
                    <a:pt x="0" y="104"/>
                  </a:cubicBezTo>
                  <a:cubicBezTo>
                    <a:pt x="0" y="109"/>
                    <a:pt x="1" y="112"/>
                    <a:pt x="4" y="115"/>
                  </a:cubicBezTo>
                  <a:cubicBezTo>
                    <a:pt x="7" y="118"/>
                    <a:pt x="21" y="122"/>
                    <a:pt x="45" y="127"/>
                  </a:cubicBezTo>
                  <a:cubicBezTo>
                    <a:pt x="69" y="132"/>
                    <a:pt x="110" y="145"/>
                    <a:pt x="167" y="167"/>
                  </a:cubicBezTo>
                  <a:cubicBezTo>
                    <a:pt x="224" y="188"/>
                    <a:pt x="257" y="203"/>
                    <a:pt x="265" y="211"/>
                  </a:cubicBezTo>
                  <a:cubicBezTo>
                    <a:pt x="267" y="212"/>
                    <a:pt x="268" y="214"/>
                    <a:pt x="268" y="216"/>
                  </a:cubicBezTo>
                  <a:cubicBezTo>
                    <a:pt x="268" y="222"/>
                    <a:pt x="262" y="231"/>
                    <a:pt x="251" y="243"/>
                  </a:cubicBezTo>
                  <a:cubicBezTo>
                    <a:pt x="199" y="296"/>
                    <a:pt x="164" y="337"/>
                    <a:pt x="146" y="364"/>
                  </a:cubicBezTo>
                  <a:cubicBezTo>
                    <a:pt x="146" y="364"/>
                    <a:pt x="145" y="364"/>
                    <a:pt x="145" y="364"/>
                  </a:cubicBezTo>
                  <a:cubicBezTo>
                    <a:pt x="139" y="364"/>
                    <a:pt x="124" y="362"/>
                    <a:pt x="102" y="359"/>
                  </a:cubicBezTo>
                  <a:cubicBezTo>
                    <a:pt x="83" y="356"/>
                    <a:pt x="69" y="354"/>
                    <a:pt x="61" y="354"/>
                  </a:cubicBezTo>
                  <a:cubicBezTo>
                    <a:pt x="58" y="354"/>
                    <a:pt x="56" y="355"/>
                    <a:pt x="55" y="355"/>
                  </a:cubicBezTo>
                  <a:cubicBezTo>
                    <a:pt x="48" y="356"/>
                    <a:pt x="40" y="362"/>
                    <a:pt x="30" y="372"/>
                  </a:cubicBezTo>
                  <a:cubicBezTo>
                    <a:pt x="25" y="377"/>
                    <a:pt x="22" y="381"/>
                    <a:pt x="22" y="385"/>
                  </a:cubicBezTo>
                  <a:cubicBezTo>
                    <a:pt x="26" y="389"/>
                    <a:pt x="43" y="398"/>
                    <a:pt x="71" y="410"/>
                  </a:cubicBezTo>
                  <a:cubicBezTo>
                    <a:pt x="80" y="414"/>
                    <a:pt x="90" y="419"/>
                    <a:pt x="101" y="424"/>
                  </a:cubicBezTo>
                  <a:cubicBezTo>
                    <a:pt x="105" y="425"/>
                    <a:pt x="108" y="427"/>
                    <a:pt x="112" y="428"/>
                  </a:cubicBezTo>
                  <a:cubicBezTo>
                    <a:pt x="497" y="43"/>
                    <a:pt x="497" y="43"/>
                    <a:pt x="497" y="43"/>
                  </a:cubicBezTo>
                  <a:cubicBezTo>
                    <a:pt x="493" y="40"/>
                    <a:pt x="488" y="38"/>
                    <a:pt x="483" y="37"/>
                  </a:cubicBezTo>
                  <a:cubicBezTo>
                    <a:pt x="478" y="36"/>
                    <a:pt x="474" y="35"/>
                    <a:pt x="474" y="35"/>
                  </a:cubicBezTo>
                  <a:cubicBezTo>
                    <a:pt x="474" y="35"/>
                    <a:pt x="477" y="33"/>
                    <a:pt x="483" y="32"/>
                  </a:cubicBezTo>
                  <a:cubicBezTo>
                    <a:pt x="485" y="32"/>
                    <a:pt x="487" y="31"/>
                    <a:pt x="489" y="31"/>
                  </a:cubicBezTo>
                  <a:cubicBezTo>
                    <a:pt x="490" y="31"/>
                    <a:pt x="492" y="31"/>
                    <a:pt x="493" y="31"/>
                  </a:cubicBezTo>
                  <a:cubicBezTo>
                    <a:pt x="496" y="32"/>
                    <a:pt x="500" y="34"/>
                    <a:pt x="504" y="36"/>
                  </a:cubicBezTo>
                  <a:cubicBezTo>
                    <a:pt x="535" y="5"/>
                    <a:pt x="535" y="5"/>
                    <a:pt x="535" y="5"/>
                  </a:cubicBezTo>
                  <a:cubicBezTo>
                    <a:pt x="534" y="4"/>
                    <a:pt x="534" y="3"/>
                    <a:pt x="533" y="3"/>
                  </a:cubicBezTo>
                  <a:cubicBezTo>
                    <a:pt x="533" y="3"/>
                    <a:pt x="533" y="3"/>
                    <a:pt x="533" y="3"/>
                  </a:cubicBezTo>
                  <a:cubicBezTo>
                    <a:pt x="531" y="1"/>
                    <a:pt x="529" y="0"/>
                    <a:pt x="525"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34288" tIns="17144" rIns="34288" bIns="17144" numCol="1" anchor="t" anchorCtr="0" compatLnSpc="1"/>
            <a:lstStyle/>
            <a:p>
              <a:pPr>
                <a:lnSpc>
                  <a:spcPct val="120000"/>
                </a:lnSpc>
              </a:pPr>
              <a:endParaRPr lang="en-US" sz="675">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endParaRPr>
            </a:p>
          </p:txBody>
        </p:sp>
        <p:sp>
          <p:nvSpPr>
            <p:cNvPr id="16" name="Freeform 11"/>
            <p:cNvSpPr/>
            <p:nvPr/>
          </p:nvSpPr>
          <p:spPr bwMode="auto">
            <a:xfrm>
              <a:off x="3722688" y="687388"/>
              <a:ext cx="215900" cy="85725"/>
            </a:xfrm>
            <a:custGeom>
              <a:gdLst>
                <a:gd name="T0" fmla="*/ 15 w 30"/>
                <a:gd name="T1" fmla="*/ 0 h 12"/>
                <a:gd name="T2" fmla="*/ 9 w 30"/>
                <a:gd name="T3" fmla="*/ 1 h 12"/>
                <a:gd name="T4" fmla="*/ 0 w 30"/>
                <a:gd name="T5" fmla="*/ 4 h 12"/>
                <a:gd name="T6" fmla="*/ 9 w 30"/>
                <a:gd name="T7" fmla="*/ 6 h 12"/>
                <a:gd name="T8" fmla="*/ 23 w 30"/>
                <a:gd name="T9" fmla="*/ 12 h 12"/>
                <a:gd name="T10" fmla="*/ 30 w 30"/>
                <a:gd name="T11" fmla="*/ 5 h 12"/>
                <a:gd name="T12" fmla="*/ 19 w 30"/>
                <a:gd name="T13" fmla="*/ 0 h 12"/>
                <a:gd name="T14" fmla="*/ 15 w 30"/>
                <a:gd name="T15" fmla="*/ 0 h 1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12">
                  <a:moveTo>
                    <a:pt x="15" y="0"/>
                  </a:moveTo>
                  <a:cubicBezTo>
                    <a:pt x="13" y="0"/>
                    <a:pt x="11" y="1"/>
                    <a:pt x="9" y="1"/>
                  </a:cubicBezTo>
                  <a:cubicBezTo>
                    <a:pt x="3" y="2"/>
                    <a:pt x="0" y="4"/>
                    <a:pt x="0" y="4"/>
                  </a:cubicBezTo>
                  <a:cubicBezTo>
                    <a:pt x="0" y="4"/>
                    <a:pt x="4" y="5"/>
                    <a:pt x="9" y="6"/>
                  </a:cubicBezTo>
                  <a:cubicBezTo>
                    <a:pt x="14" y="7"/>
                    <a:pt x="19" y="9"/>
                    <a:pt x="23" y="12"/>
                  </a:cubicBezTo>
                  <a:cubicBezTo>
                    <a:pt x="30" y="5"/>
                    <a:pt x="30" y="5"/>
                    <a:pt x="30" y="5"/>
                  </a:cubicBezTo>
                  <a:cubicBezTo>
                    <a:pt x="26" y="3"/>
                    <a:pt x="22" y="1"/>
                    <a:pt x="19" y="0"/>
                  </a:cubicBezTo>
                  <a:cubicBezTo>
                    <a:pt x="18" y="0"/>
                    <a:pt x="16" y="0"/>
                    <a:pt x="15" y="0"/>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34288" tIns="17144" rIns="34288" bIns="17144" numCol="1" anchor="t" anchorCtr="0" compatLnSpc="1"/>
            <a:lstStyle/>
            <a:p>
              <a:pPr>
                <a:lnSpc>
                  <a:spcPct val="120000"/>
                </a:lnSpc>
              </a:pPr>
              <a:endParaRPr lang="en-US" sz="675">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endParaRPr>
            </a:p>
          </p:txBody>
        </p:sp>
      </p:grpSp>
      <p:sp>
        <p:nvSpPr>
          <p:cNvPr id="24" name="TextBox 23"/>
          <p:cNvSpPr txBox="1"/>
          <p:nvPr/>
        </p:nvSpPr>
        <p:spPr>
          <a:xfrm>
            <a:off x="6304166" y="3495214"/>
            <a:ext cx="297180" cy="386715"/>
          </a:xfrm>
          <a:prstGeom prst="rect">
            <a:avLst/>
          </a:prstGeom>
          <a:noFill/>
        </p:spPr>
        <p:txBody>
          <a:bodyPr wrap="none" lIns="0" tIns="0" rIns="0" bIns="0" rtlCol="0">
            <a:spAutoFit/>
          </a:bodyPr>
          <a:lstStyle/>
          <a:p>
            <a:pPr>
              <a:lnSpc>
                <a:spcPct val="120000"/>
              </a:lnSpc>
            </a:pPr>
            <a:r>
              <a:rPr lang="en-US" sz="210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03</a:t>
            </a:r>
            <a:endParaRPr lang="en-US" sz="210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endParaRPr>
          </a:p>
        </p:txBody>
      </p:sp>
      <p:sp>
        <p:nvSpPr>
          <p:cNvPr id="25" name="Rectangle 24"/>
          <p:cNvSpPr/>
          <p:nvPr/>
        </p:nvSpPr>
        <p:spPr>
          <a:xfrm>
            <a:off x="6719040" y="3647359"/>
            <a:ext cx="1327935" cy="314960"/>
          </a:xfrm>
          <a:prstGeom prst="rect">
            <a:avLst/>
          </a:prstGeom>
        </p:spPr>
        <p:txBody>
          <a:bodyPr wrap="square" lIns="0" tIns="0" rIns="0" bIns="0">
            <a:spAutoFit/>
          </a:bodyPr>
          <a:lstStyle/>
          <a:p>
            <a:pPr>
              <a:lnSpc>
                <a:spcPct val="120000"/>
              </a:lnSpc>
            </a:pPr>
            <a:r>
              <a:rPr lang="en-US" altLang="zh-CN" sz="57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Please replace text, click add relevant headline, modify the text content, also can copy your content to this directly.</a:t>
            </a:r>
            <a:endParaRPr lang="en-US" altLang="zh-CN" sz="57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endParaRPr>
          </a:p>
        </p:txBody>
      </p:sp>
      <p:sp>
        <p:nvSpPr>
          <p:cNvPr id="26" name="TextBox 25"/>
          <p:cNvSpPr txBox="1"/>
          <p:nvPr/>
        </p:nvSpPr>
        <p:spPr>
          <a:xfrm>
            <a:off x="6715517" y="3434449"/>
            <a:ext cx="933450" cy="193040"/>
          </a:xfrm>
          <a:prstGeom prst="rect">
            <a:avLst/>
          </a:prstGeom>
          <a:noFill/>
        </p:spPr>
        <p:txBody>
          <a:bodyPr wrap="none" lIns="0" tIns="0" rIns="0" bIns="0" rtlCol="0">
            <a:spAutoFit/>
          </a:bodyPr>
          <a:lstStyle/>
          <a:p>
            <a:pPr>
              <a:lnSpc>
                <a:spcPct val="120000"/>
              </a:lnSpc>
            </a:pPr>
            <a:r>
              <a:rPr lang="zh-CN" altLang="en-US" sz="105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请替换文字内容</a:t>
            </a:r>
            <a:endParaRPr lang="zh-CN" altLang="en-US" sz="105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endParaRPr>
          </a:p>
        </p:txBody>
      </p:sp>
      <p:sp>
        <p:nvSpPr>
          <p:cNvPr id="27" name="TextBox 26"/>
          <p:cNvSpPr txBox="1"/>
          <p:nvPr/>
        </p:nvSpPr>
        <p:spPr>
          <a:xfrm>
            <a:off x="6304166" y="2629655"/>
            <a:ext cx="297180" cy="386715"/>
          </a:xfrm>
          <a:prstGeom prst="rect">
            <a:avLst/>
          </a:prstGeom>
          <a:noFill/>
        </p:spPr>
        <p:txBody>
          <a:bodyPr wrap="none" lIns="0" tIns="0" rIns="0" bIns="0" rtlCol="0">
            <a:spAutoFit/>
          </a:bodyPr>
          <a:lstStyle/>
          <a:p>
            <a:pPr>
              <a:lnSpc>
                <a:spcPct val="120000"/>
              </a:lnSpc>
            </a:pPr>
            <a:r>
              <a:rPr lang="en-US" sz="210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02</a:t>
            </a:r>
            <a:endParaRPr lang="en-US" sz="210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endParaRPr>
          </a:p>
        </p:txBody>
      </p:sp>
      <p:sp>
        <p:nvSpPr>
          <p:cNvPr id="28" name="Rectangle 27"/>
          <p:cNvSpPr/>
          <p:nvPr/>
        </p:nvSpPr>
        <p:spPr>
          <a:xfrm>
            <a:off x="6719040" y="2781800"/>
            <a:ext cx="1327935" cy="314960"/>
          </a:xfrm>
          <a:prstGeom prst="rect">
            <a:avLst/>
          </a:prstGeom>
        </p:spPr>
        <p:txBody>
          <a:bodyPr wrap="square" lIns="0" tIns="0" rIns="0" bIns="0">
            <a:spAutoFit/>
          </a:bodyPr>
          <a:lstStyle/>
          <a:p>
            <a:pPr>
              <a:lnSpc>
                <a:spcPct val="120000"/>
              </a:lnSpc>
            </a:pPr>
            <a:r>
              <a:rPr lang="en-US" altLang="zh-CN" sz="57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Please replace text, click add relevant headline, modify the text content, also can copy your content to this directly.</a:t>
            </a:r>
            <a:endParaRPr lang="en-US" altLang="zh-CN" sz="57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endParaRPr>
          </a:p>
        </p:txBody>
      </p:sp>
      <p:sp>
        <p:nvSpPr>
          <p:cNvPr id="29" name="TextBox 28"/>
          <p:cNvSpPr txBox="1"/>
          <p:nvPr/>
        </p:nvSpPr>
        <p:spPr>
          <a:xfrm>
            <a:off x="6715517" y="2568890"/>
            <a:ext cx="933450" cy="193040"/>
          </a:xfrm>
          <a:prstGeom prst="rect">
            <a:avLst/>
          </a:prstGeom>
          <a:noFill/>
        </p:spPr>
        <p:txBody>
          <a:bodyPr wrap="none" lIns="0" tIns="0" rIns="0" bIns="0" rtlCol="0">
            <a:spAutoFit/>
          </a:bodyPr>
          <a:lstStyle/>
          <a:p>
            <a:pPr>
              <a:lnSpc>
                <a:spcPct val="120000"/>
              </a:lnSpc>
            </a:pPr>
            <a:r>
              <a:rPr lang="zh-CN" altLang="en-US" sz="105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请替换文字内容</a:t>
            </a:r>
            <a:endParaRPr lang="zh-CN" altLang="en-US" sz="105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endParaRPr>
          </a:p>
        </p:txBody>
      </p:sp>
      <p:sp>
        <p:nvSpPr>
          <p:cNvPr id="30" name="TextBox 29"/>
          <p:cNvSpPr txBox="1"/>
          <p:nvPr/>
        </p:nvSpPr>
        <p:spPr>
          <a:xfrm>
            <a:off x="6304166" y="1705125"/>
            <a:ext cx="297180" cy="386715"/>
          </a:xfrm>
          <a:prstGeom prst="rect">
            <a:avLst/>
          </a:prstGeom>
          <a:noFill/>
        </p:spPr>
        <p:txBody>
          <a:bodyPr wrap="none" lIns="0" tIns="0" rIns="0" bIns="0" rtlCol="0">
            <a:spAutoFit/>
          </a:bodyPr>
          <a:lstStyle/>
          <a:p>
            <a:pPr>
              <a:lnSpc>
                <a:spcPct val="120000"/>
              </a:lnSpc>
            </a:pPr>
            <a:r>
              <a:rPr lang="en-US" sz="210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01</a:t>
            </a:r>
            <a:endParaRPr lang="en-US" sz="210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endParaRPr>
          </a:p>
        </p:txBody>
      </p:sp>
      <p:sp>
        <p:nvSpPr>
          <p:cNvPr id="31" name="Rectangle 30"/>
          <p:cNvSpPr/>
          <p:nvPr/>
        </p:nvSpPr>
        <p:spPr>
          <a:xfrm>
            <a:off x="6719040" y="1857270"/>
            <a:ext cx="1327935" cy="314960"/>
          </a:xfrm>
          <a:prstGeom prst="rect">
            <a:avLst/>
          </a:prstGeom>
        </p:spPr>
        <p:txBody>
          <a:bodyPr wrap="square" lIns="0" tIns="0" rIns="0" bIns="0">
            <a:spAutoFit/>
          </a:bodyPr>
          <a:lstStyle/>
          <a:p>
            <a:pPr>
              <a:lnSpc>
                <a:spcPct val="120000"/>
              </a:lnSpc>
            </a:pPr>
            <a:r>
              <a:rPr lang="en-US" altLang="zh-CN" sz="57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Please replace text, click add relevant headline, modify the text content, also can copy your content to this directly.</a:t>
            </a:r>
            <a:endParaRPr lang="en-US" altLang="zh-CN" sz="57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endParaRPr>
          </a:p>
        </p:txBody>
      </p:sp>
      <p:sp>
        <p:nvSpPr>
          <p:cNvPr id="32" name="TextBox 31"/>
          <p:cNvSpPr txBox="1"/>
          <p:nvPr/>
        </p:nvSpPr>
        <p:spPr>
          <a:xfrm>
            <a:off x="6715517" y="1644359"/>
            <a:ext cx="933450" cy="193040"/>
          </a:xfrm>
          <a:prstGeom prst="rect">
            <a:avLst/>
          </a:prstGeom>
          <a:noFill/>
        </p:spPr>
        <p:txBody>
          <a:bodyPr wrap="none" lIns="0" tIns="0" rIns="0" bIns="0" rtlCol="0">
            <a:spAutoFit/>
          </a:bodyPr>
          <a:lstStyle/>
          <a:p>
            <a:pPr>
              <a:lnSpc>
                <a:spcPct val="120000"/>
              </a:lnSpc>
            </a:pPr>
            <a:r>
              <a:rPr lang="zh-CN" altLang="en-US" sz="105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请替换文字内容</a:t>
            </a:r>
            <a:endParaRPr lang="zh-CN" altLang="en-US" sz="105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endParaRPr>
          </a:p>
        </p:txBody>
      </p:sp>
      <p:sp>
        <p:nvSpPr>
          <p:cNvPr id="37" name="Rectangle 36"/>
          <p:cNvSpPr/>
          <p:nvPr/>
        </p:nvSpPr>
        <p:spPr>
          <a:xfrm>
            <a:off x="1420609" y="2309977"/>
            <a:ext cx="1015211" cy="420370"/>
          </a:xfrm>
          <a:prstGeom prst="rect">
            <a:avLst/>
          </a:prstGeom>
        </p:spPr>
        <p:txBody>
          <a:bodyPr wrap="square" lIns="0" tIns="0" rIns="0" bIns="0">
            <a:spAutoFit/>
          </a:bodyPr>
          <a:lstStyle/>
          <a:p>
            <a:pPr>
              <a:lnSpc>
                <a:spcPct val="120000"/>
              </a:lnSpc>
            </a:pPr>
            <a:r>
              <a:rPr lang="en-US" altLang="zh-CN" sz="57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Please replace text, click add relevant headline, modify the text content, also can copy your content to this directly.</a:t>
            </a:r>
            <a:endParaRPr lang="en-US" altLang="zh-CN" sz="57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endParaRPr>
          </a:p>
        </p:txBody>
      </p:sp>
      <p:sp>
        <p:nvSpPr>
          <p:cNvPr id="38" name="Sun 37"/>
          <p:cNvSpPr/>
          <p:nvPr/>
        </p:nvSpPr>
        <p:spPr>
          <a:xfrm>
            <a:off x="1690034" y="1791454"/>
            <a:ext cx="476361" cy="476361"/>
          </a:xfrm>
          <a:prstGeom prst="su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0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endParaRPr>
          </a:p>
        </p:txBody>
      </p:sp>
      <p:sp>
        <p:nvSpPr>
          <p:cNvPr id="39" name="Rectangle 38"/>
          <p:cNvSpPr/>
          <p:nvPr/>
        </p:nvSpPr>
        <p:spPr>
          <a:xfrm>
            <a:off x="1420609" y="3510809"/>
            <a:ext cx="1015211" cy="420370"/>
          </a:xfrm>
          <a:prstGeom prst="rect">
            <a:avLst/>
          </a:prstGeom>
        </p:spPr>
        <p:txBody>
          <a:bodyPr wrap="square" lIns="0" tIns="0" rIns="0" bIns="0">
            <a:spAutoFit/>
          </a:bodyPr>
          <a:lstStyle/>
          <a:p>
            <a:pPr>
              <a:lnSpc>
                <a:spcPct val="120000"/>
              </a:lnSpc>
            </a:pPr>
            <a:r>
              <a:rPr lang="en-US" altLang="zh-CN" sz="57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Please replace text, click add relevant headline, modify the text content, also can copy your content to this directly.</a:t>
            </a:r>
            <a:endParaRPr lang="en-US" altLang="zh-CN" sz="57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endParaRPr>
          </a:p>
        </p:txBody>
      </p:sp>
      <p:sp>
        <p:nvSpPr>
          <p:cNvPr id="40" name="Sun 39"/>
          <p:cNvSpPr/>
          <p:nvPr/>
        </p:nvSpPr>
        <p:spPr>
          <a:xfrm>
            <a:off x="1690034" y="2992286"/>
            <a:ext cx="476361" cy="476361"/>
          </a:xfrm>
          <a:prstGeom prst="su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0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endParaRPr>
          </a:p>
        </p:txBody>
      </p:sp>
      <p:sp>
        <p:nvSpPr>
          <p:cNvPr id="4" name="文本框 128"/>
          <p:cNvSpPr txBox="1">
            <a:spLocks noChangeArrowheads="1"/>
          </p:cNvSpPr>
          <p:nvPr/>
        </p:nvSpPr>
        <p:spPr bwMode="auto">
          <a:xfrm>
            <a:off x="559845" y="129523"/>
            <a:ext cx="2396991" cy="414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a:ea typeface="宋体" panose="02010600030101010101" pitchFamily="2" charset="-122"/>
              </a:defRPr>
            </a:lvl9pPr>
          </a:lstStyle>
          <a:p>
            <a:pPr marL="0" marR="0" lvl="0" indent="0" defTabSz="914400" eaLnBrk="1" fontAlgn="auto" latinLnBrk="0" hangingPunct="1">
              <a:lnSpc>
                <a:spcPct val="100000"/>
              </a:lnSpc>
              <a:spcBef>
                <a:spcPct val="0"/>
              </a:spcBef>
              <a:spcAft>
                <a:spcPct val="0"/>
              </a:spcAft>
              <a:buClrTx/>
              <a:buSzTx/>
              <a:buFontTx/>
              <a:buNone/>
              <a:defRPr/>
            </a:pPr>
            <a:r>
              <a:rPr lang="zh-CN" altLang="en-US" sz="2100" b="1" kern="0">
                <a:solidFill>
                  <a:schemeClr val="accent6"/>
                </a:solidFill>
                <a:latin typeface="微软雅黑" panose="020b0503020204020204" charset="-122"/>
                <a:ea typeface="微软雅黑" panose="020b0503020204020204" charset="-122"/>
              </a:rPr>
              <a:t>工作岗位认知</a:t>
            </a:r>
            <a:endParaRPr lang="zh-CN" altLang="en-US" sz="2100" b="1" kern="0">
              <a:solidFill>
                <a:schemeClr val="accent6"/>
              </a:solidFill>
              <a:latin typeface="微软雅黑" panose="020b0503020204020204" charset="-122"/>
              <a:ea typeface="微软雅黑" panose="020b0503020204020204" charset="-122"/>
            </a:endParaRPr>
          </a:p>
        </p:txBody>
      </p:sp>
      <p:sp>
        <p:nvSpPr>
          <p:cNvPr id="5" name="矩形 4"/>
          <p:cNvSpPr/>
          <p:nvPr userDrawn="1"/>
        </p:nvSpPr>
        <p:spPr>
          <a:xfrm>
            <a:off x="-635" y="174625"/>
            <a:ext cx="560705" cy="3238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defTabSz="685165"/>
            <a:endParaRPr lang="zh-CN" altLang="en-US" sz="1400">
              <a:solidFill>
                <a:srgbClr val="E7E6E6">
                  <a:lumMod val="50000"/>
                </a:srgbClr>
              </a:solidFill>
              <a:cs typeface="+mn-ea"/>
              <a:sym typeface="+mn-lt"/>
            </a:endParaRPr>
          </a:p>
        </p:txBody>
      </p:sp>
    </p:spTree>
  </p:cSld>
  <p:clrMapOvr>
    <a:masterClrMapping/>
  </p:clrMapOvr>
  <mc:AlternateContent>
    <mc:Choice xmlns:p14="http://schemas.microsoft.com/office/powerpoint/2010/main" Requires="p14">
      <p:transition advTm="1966" p14:dur="9">
        <p:dissolve/>
      </p:transition>
    </mc:Choice>
    <mc:Fallback>
      <p:transition advTm="1966">
        <p:dissolv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2"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500"/>
                                        <p:tgtEl>
                                          <p:spTgt spid="30"/>
                                        </p:tgtEl>
                                      </p:cBhvr>
                                    </p:animEffect>
                                  </p:childTnLst>
                                </p:cTn>
                              </p:par>
                            </p:childTnLst>
                          </p:cTn>
                        </p:par>
                        <p:par>
                          <p:cTn id="20" fill="hold" nodeType="afterGroup">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500"/>
                                        <p:tgtEl>
                                          <p:spTgt spid="32"/>
                                        </p:tgtEl>
                                      </p:cBhvr>
                                    </p:animEffect>
                                  </p:childTnLst>
                                </p:cTn>
                              </p:par>
                            </p:childTnLst>
                          </p:cTn>
                        </p:par>
                        <p:par>
                          <p:cTn id="24" fill="hold" nodeType="afterGroup">
                            <p:stCondLst>
                              <p:cond delay="3000"/>
                            </p:stCondLst>
                            <p:childTnLst>
                              <p:par>
                                <p:cTn id="25" presetID="10" presetClass="entr" presetSubtype="0" fill="hold" grpId="0"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fade">
                                      <p:cBhvr>
                                        <p:cTn id="27" dur="500"/>
                                        <p:tgtEl>
                                          <p:spTgt spid="31"/>
                                        </p:tgtEl>
                                      </p:cBhvr>
                                    </p:animEffect>
                                  </p:childTnLst>
                                </p:cTn>
                              </p:par>
                            </p:childTnLst>
                          </p:cTn>
                        </p:par>
                        <p:par>
                          <p:cTn id="28" fill="hold" nodeType="afterGroup">
                            <p:stCondLst>
                              <p:cond delay="3500"/>
                            </p:stCondLst>
                            <p:childTnLst>
                              <p:par>
                                <p:cTn id="29" presetID="10"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500"/>
                                        <p:tgtEl>
                                          <p:spTgt spid="27"/>
                                        </p:tgtEl>
                                      </p:cBhvr>
                                    </p:animEffect>
                                  </p:childTnLst>
                                </p:cTn>
                              </p:par>
                            </p:childTnLst>
                          </p:cTn>
                        </p:par>
                        <p:par>
                          <p:cTn id="32" fill="hold" nodeType="afterGroup">
                            <p:stCondLst>
                              <p:cond delay="4000"/>
                            </p:stCondLst>
                            <p:childTnLst>
                              <p:par>
                                <p:cTn id="33" presetID="10" presetClass="entr" presetSubtype="0"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fade">
                                      <p:cBhvr>
                                        <p:cTn id="35" dur="500"/>
                                        <p:tgtEl>
                                          <p:spTgt spid="29"/>
                                        </p:tgtEl>
                                      </p:cBhvr>
                                    </p:animEffect>
                                  </p:childTnLst>
                                </p:cTn>
                              </p:par>
                            </p:childTnLst>
                          </p:cTn>
                        </p:par>
                        <p:par>
                          <p:cTn id="36" fill="hold" nodeType="afterGroup">
                            <p:stCondLst>
                              <p:cond delay="4500"/>
                            </p:stCondLst>
                            <p:childTnLst>
                              <p:par>
                                <p:cTn id="37" presetID="10" presetClass="entr" presetSubtype="0"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500"/>
                                        <p:tgtEl>
                                          <p:spTgt spid="28"/>
                                        </p:tgtEl>
                                      </p:cBhvr>
                                    </p:animEffect>
                                  </p:childTnLst>
                                </p:cTn>
                              </p:par>
                            </p:childTnLst>
                          </p:cTn>
                        </p:par>
                        <p:par>
                          <p:cTn id="40" fill="hold" nodeType="afterGroup">
                            <p:stCondLst>
                              <p:cond delay="5000"/>
                            </p:stCondLst>
                            <p:childTnLst>
                              <p:par>
                                <p:cTn id="41" presetID="10"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500"/>
                                        <p:tgtEl>
                                          <p:spTgt spid="24"/>
                                        </p:tgtEl>
                                      </p:cBhvr>
                                    </p:animEffect>
                                  </p:childTnLst>
                                </p:cTn>
                              </p:par>
                            </p:childTnLst>
                          </p:cTn>
                        </p:par>
                        <p:par>
                          <p:cTn id="44" fill="hold" nodeType="afterGroup">
                            <p:stCondLst>
                              <p:cond delay="5500"/>
                            </p:stCondLst>
                            <p:childTnLst>
                              <p:par>
                                <p:cTn id="45" presetID="10" presetClass="entr" presetSubtype="0"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500"/>
                                        <p:tgtEl>
                                          <p:spTgt spid="26"/>
                                        </p:tgtEl>
                                      </p:cBhvr>
                                    </p:animEffect>
                                  </p:childTnLst>
                                </p:cTn>
                              </p:par>
                            </p:childTnLst>
                          </p:cTn>
                        </p:par>
                        <p:par>
                          <p:cTn id="48" fill="hold" nodeType="afterGroup">
                            <p:stCondLst>
                              <p:cond delay="6000"/>
                            </p:stCondLst>
                            <p:childTnLst>
                              <p:par>
                                <p:cTn id="49" presetID="10"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500"/>
                                        <p:tgtEl>
                                          <p:spTgt spid="25"/>
                                        </p:tgtEl>
                                      </p:cBhvr>
                                    </p:animEffect>
                                  </p:childTnLst>
                                </p:cTn>
                              </p:par>
                            </p:childTnLst>
                          </p:cTn>
                        </p:par>
                        <p:par>
                          <p:cTn id="52" fill="hold" nodeType="afterGroup">
                            <p:stCondLst>
                              <p:cond delay="6500"/>
                            </p:stCondLst>
                            <p:childTnLst>
                              <p:par>
                                <p:cTn id="53" presetID="10"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500"/>
                                        <p:tgtEl>
                                          <p:spTgt spid="38"/>
                                        </p:tgtEl>
                                      </p:cBhvr>
                                    </p:animEffect>
                                  </p:childTnLst>
                                </p:cTn>
                              </p:par>
                            </p:childTnLst>
                          </p:cTn>
                        </p:par>
                        <p:par>
                          <p:cTn id="56" fill="hold" nodeType="afterGroup">
                            <p:stCondLst>
                              <p:cond delay="7000"/>
                            </p:stCondLst>
                            <p:childTnLst>
                              <p:par>
                                <p:cTn id="57" presetID="10" presetClass="entr" presetSubtype="0"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500"/>
                                        <p:tgtEl>
                                          <p:spTgt spid="37"/>
                                        </p:tgtEl>
                                      </p:cBhvr>
                                    </p:animEffect>
                                  </p:childTnLst>
                                </p:cTn>
                              </p:par>
                            </p:childTnLst>
                          </p:cTn>
                        </p:par>
                        <p:par>
                          <p:cTn id="60" fill="hold" nodeType="afterGroup">
                            <p:stCondLst>
                              <p:cond delay="7500"/>
                            </p:stCondLst>
                            <p:childTnLst>
                              <p:par>
                                <p:cTn id="61" presetID="10" presetClass="entr" presetSubtype="0"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Effect transition="in" filter="fade">
                                      <p:cBhvr>
                                        <p:cTn id="63" dur="500"/>
                                        <p:tgtEl>
                                          <p:spTgt spid="40"/>
                                        </p:tgtEl>
                                      </p:cBhvr>
                                    </p:animEffect>
                                  </p:childTnLst>
                                </p:cTn>
                              </p:par>
                            </p:childTnLst>
                          </p:cTn>
                        </p:par>
                        <p:par>
                          <p:cTn id="64" fill="hold" nodeType="afterGroup">
                            <p:stCondLst>
                              <p:cond delay="8000"/>
                            </p:stCondLst>
                            <p:childTnLst>
                              <p:par>
                                <p:cTn id="65" presetID="10" presetClass="entr" presetSubtype="0"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fade">
                                      <p:cBhvr>
                                        <p:cTn id="6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p:bldP spid="30" grpId="0"/>
      <p:bldP spid="31" grpId="0"/>
      <p:bldP spid="32" grpId="0"/>
      <p:bldP spid="37" grpId="0"/>
      <p:bldP spid="38" grpId="0" animBg="1"/>
      <p:bldP spid="39" grpId="0"/>
      <p:bldP spid="40" grpId="0" animBg="1"/>
    </p:bldLst>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14" name="图片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329" y="794"/>
            <a:ext cx="9143342" cy="5143130"/>
          </a:xfrm>
          <a:prstGeom prst="rect">
            <a:avLst/>
          </a:prstGeom>
        </p:spPr>
      </p:pic>
      <p:sp>
        <p:nvSpPr>
          <p:cNvPr id="5" name="文本框 4"/>
          <p:cNvSpPr txBox="1"/>
          <p:nvPr/>
        </p:nvSpPr>
        <p:spPr>
          <a:xfrm>
            <a:off x="4651216" y="1236557"/>
            <a:ext cx="2281238" cy="852805"/>
          </a:xfrm>
          <a:prstGeom prst="rect">
            <a:avLst/>
          </a:prstGeom>
          <a:noFill/>
        </p:spPr>
        <p:txBody>
          <a:bodyPr>
            <a:spAutoFit/>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en-US" altLang="zh-CN" sz="4950" b="1" i="0" u="none" strike="noStrike" kern="0" cap="none" spc="0" normalizeH="0" baseline="0" noProof="0">
                <a:ln>
                  <a:noFill/>
                </a:ln>
                <a:solidFill>
                  <a:schemeClr val="accent6"/>
                </a:solidFill>
                <a:effectLst/>
                <a:uLnTx/>
                <a:uFillTx/>
                <a:latin typeface="Arial" panose="020b0604020202020204" pitchFamily="34" charset="0"/>
                <a:ea typeface="微软雅黑" panose="020b0503020204020204" charset="-122"/>
                <a:cs typeface="+mn-ea"/>
                <a:sym typeface="Arial" panose="020b0604020202020204" pitchFamily="34" charset="0"/>
              </a:rPr>
              <a:t>03</a:t>
            </a:r>
            <a:endParaRPr kumimoji="0" lang="en-US" altLang="zh-CN" sz="4950" b="1" i="0" u="none" strike="noStrike" kern="0" cap="none" spc="0" normalizeH="0" baseline="0" noProof="0">
              <a:ln>
                <a:noFill/>
              </a:ln>
              <a:solidFill>
                <a:schemeClr val="accent6"/>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grpSp>
        <p:nvGrpSpPr>
          <p:cNvPr id="6" name="组合 8"/>
          <p:cNvGrpSpPr/>
          <p:nvPr/>
        </p:nvGrpSpPr>
        <p:grpSpPr>
          <a:xfrm>
            <a:off x="4550013" y="2154529"/>
            <a:ext cx="2483644" cy="835231"/>
            <a:chOff x="4301215" y="3328851"/>
            <a:chExt cx="3310740" cy="1113431"/>
          </a:xfrm>
        </p:grpSpPr>
        <p:sp>
          <p:nvSpPr>
            <p:cNvPr id="7" name="矩形 45"/>
            <p:cNvSpPr>
              <a:spLocks noChangeArrowheads="1"/>
            </p:cNvSpPr>
            <p:nvPr/>
          </p:nvSpPr>
          <p:spPr bwMode="auto">
            <a:xfrm>
              <a:off x="4301215" y="3328851"/>
              <a:ext cx="3310740" cy="737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a:ea typeface="宋体" panose="02010600030101010101" pitchFamily="2" charset="-122"/>
                </a:defRPr>
              </a:lvl1pPr>
              <a:lvl2pPr marL="742950" indent="-285750">
                <a:defRPr>
                  <a:solidFill>
                    <a:schemeClr val="tx1"/>
                  </a:solidFill>
                  <a:latin typeface="Calibri"/>
                  <a:ea typeface="宋体" panose="02010600030101010101" pitchFamily="2" charset="-122"/>
                </a:defRPr>
              </a:lvl2pPr>
              <a:lvl3pPr marL="1143000" indent="-228600">
                <a:defRPr>
                  <a:solidFill>
                    <a:schemeClr val="tx1"/>
                  </a:solidFill>
                  <a:latin typeface="Calibri"/>
                  <a:ea typeface="宋体" panose="02010600030101010101" pitchFamily="2" charset="-122"/>
                </a:defRPr>
              </a:lvl3pPr>
              <a:lvl4pPr marL="1600200" indent="-228600">
                <a:defRPr>
                  <a:solidFill>
                    <a:schemeClr val="tx1"/>
                  </a:solidFill>
                  <a:latin typeface="Calibri"/>
                  <a:ea typeface="宋体" panose="02010600030101010101" pitchFamily="2" charset="-122"/>
                </a:defRPr>
              </a:lvl4pPr>
              <a:lvl5pPr marL="2057400" indent="-228600">
                <a:defRPr>
                  <a:solidFill>
                    <a:schemeClr val="tx1"/>
                  </a:solidFill>
                  <a:latin typeface="Calibri"/>
                  <a:ea typeface="宋体" panose="02010600030101010101" pitchFamily="2" charset="-122"/>
                </a:defRPr>
              </a:lvl5pPr>
              <a:lvl6pPr marL="2514600" indent="-228600" fontAlgn="base">
                <a:spcBef>
                  <a:spcPct val="0"/>
                </a:spcBef>
                <a:spcAft>
                  <a:spcPct val="0"/>
                </a:spcAft>
                <a:defRPr>
                  <a:solidFill>
                    <a:schemeClr val="tx1"/>
                  </a:solidFill>
                  <a:latin typeface="Calibri"/>
                  <a:ea typeface="宋体" panose="02010600030101010101" pitchFamily="2" charset="-122"/>
                </a:defRPr>
              </a:lvl6pPr>
              <a:lvl7pPr marL="2971800" indent="-228600" fontAlgn="base">
                <a:spcBef>
                  <a:spcPct val="0"/>
                </a:spcBef>
                <a:spcAft>
                  <a:spcPct val="0"/>
                </a:spcAft>
                <a:defRPr>
                  <a:solidFill>
                    <a:schemeClr val="tx1"/>
                  </a:solidFill>
                  <a:latin typeface="Calibri"/>
                  <a:ea typeface="宋体" panose="02010600030101010101" pitchFamily="2" charset="-122"/>
                </a:defRPr>
              </a:lvl7pPr>
              <a:lvl8pPr marL="3429000" indent="-228600" fontAlgn="base">
                <a:spcBef>
                  <a:spcPct val="0"/>
                </a:spcBef>
                <a:spcAft>
                  <a:spcPct val="0"/>
                </a:spcAft>
                <a:defRPr>
                  <a:solidFill>
                    <a:schemeClr val="tx1"/>
                  </a:solidFill>
                  <a:latin typeface="Calibri"/>
                  <a:ea typeface="宋体" panose="02010600030101010101" pitchFamily="2" charset="-122"/>
                </a:defRPr>
              </a:lvl8pPr>
              <a:lvl9pPr marL="3886200" indent="-228600" fontAlgn="base">
                <a:spcBef>
                  <a:spcPct val="0"/>
                </a:spcBef>
                <a:spcAft>
                  <a:spcPct val="0"/>
                </a:spcAft>
                <a:defRPr>
                  <a:solidFill>
                    <a:schemeClr val="tx1"/>
                  </a:solidFill>
                  <a:latin typeface="Calibri"/>
                  <a:ea typeface="宋体" panose="02010600030101010101" pitchFamily="2" charset="-122"/>
                </a:defRPr>
              </a:lvl9pPr>
            </a:lstStyle>
            <a:p>
              <a:pPr marL="0" marR="0" lvl="0" indent="0" algn="ctr" defTabSz="914400" eaLnBrk="1" fontAlgn="auto" latinLnBrk="0" hangingPunct="1">
                <a:lnSpc>
                  <a:spcPct val="100000"/>
                </a:lnSpc>
                <a:spcBef>
                  <a:spcPct val="0"/>
                </a:spcBef>
                <a:spcAft>
                  <a:spcPct val="0"/>
                </a:spcAft>
                <a:buClrTx/>
                <a:buSzTx/>
                <a:buFontTx/>
                <a:buNone/>
                <a:defRPr/>
              </a:pPr>
              <a:r>
                <a:rPr lang="zh-CN" altLang="en-US" sz="3000" b="1" kern="0">
                  <a:solidFill>
                    <a:schemeClr val="accent6"/>
                  </a:solidFill>
                  <a:latin typeface="微软雅黑" panose="020b0503020204020204" charset="-122"/>
                  <a:ea typeface="微软雅黑" panose="020b0503020204020204" charset="-122"/>
                </a:rPr>
                <a:t>市场状况分析</a:t>
              </a:r>
              <a:endParaRPr lang="zh-CN" altLang="en-US" sz="3000" b="1" kern="0">
                <a:solidFill>
                  <a:schemeClr val="accent6"/>
                </a:solidFill>
                <a:latin typeface="微软雅黑" panose="020b0503020204020204" charset="-122"/>
                <a:ea typeface="微软雅黑" panose="020b0503020204020204" charset="-122"/>
              </a:endParaRPr>
            </a:p>
          </p:txBody>
        </p:sp>
        <p:sp>
          <p:nvSpPr>
            <p:cNvPr id="8" name="矩形 58"/>
            <p:cNvSpPr>
              <a:spLocks noChangeArrowheads="1"/>
            </p:cNvSpPr>
            <p:nvPr/>
          </p:nvSpPr>
          <p:spPr bwMode="auto">
            <a:xfrm>
              <a:off x="4731410" y="4043577"/>
              <a:ext cx="2491149" cy="398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a:ea typeface="宋体" panose="02010600030101010101" pitchFamily="2" charset="-122"/>
                </a:defRPr>
              </a:lvl1pPr>
              <a:lvl2pPr marL="742950" indent="-285750">
                <a:defRPr>
                  <a:solidFill>
                    <a:schemeClr val="tx1"/>
                  </a:solidFill>
                  <a:latin typeface="Calibri"/>
                  <a:ea typeface="宋体" panose="02010600030101010101" pitchFamily="2" charset="-122"/>
                </a:defRPr>
              </a:lvl2pPr>
              <a:lvl3pPr marL="1143000" indent="-228600">
                <a:defRPr>
                  <a:solidFill>
                    <a:schemeClr val="tx1"/>
                  </a:solidFill>
                  <a:latin typeface="Calibri"/>
                  <a:ea typeface="宋体" panose="02010600030101010101" pitchFamily="2" charset="-122"/>
                </a:defRPr>
              </a:lvl3pPr>
              <a:lvl4pPr marL="1600200" indent="-228600">
                <a:defRPr>
                  <a:solidFill>
                    <a:schemeClr val="tx1"/>
                  </a:solidFill>
                  <a:latin typeface="Calibri"/>
                  <a:ea typeface="宋体" panose="02010600030101010101" pitchFamily="2" charset="-122"/>
                </a:defRPr>
              </a:lvl4pPr>
              <a:lvl5pPr marL="2057400" indent="-228600">
                <a:defRPr>
                  <a:solidFill>
                    <a:schemeClr val="tx1"/>
                  </a:solidFill>
                  <a:latin typeface="Calibri"/>
                  <a:ea typeface="宋体" panose="02010600030101010101" pitchFamily="2" charset="-122"/>
                </a:defRPr>
              </a:lvl5pPr>
              <a:lvl6pPr marL="2514600" indent="-228600" fontAlgn="base">
                <a:spcBef>
                  <a:spcPct val="0"/>
                </a:spcBef>
                <a:spcAft>
                  <a:spcPct val="0"/>
                </a:spcAft>
                <a:defRPr>
                  <a:solidFill>
                    <a:schemeClr val="tx1"/>
                  </a:solidFill>
                  <a:latin typeface="Calibri"/>
                  <a:ea typeface="宋体" panose="02010600030101010101" pitchFamily="2" charset="-122"/>
                </a:defRPr>
              </a:lvl6pPr>
              <a:lvl7pPr marL="2971800" indent="-228600" fontAlgn="base">
                <a:spcBef>
                  <a:spcPct val="0"/>
                </a:spcBef>
                <a:spcAft>
                  <a:spcPct val="0"/>
                </a:spcAft>
                <a:defRPr>
                  <a:solidFill>
                    <a:schemeClr val="tx1"/>
                  </a:solidFill>
                  <a:latin typeface="Calibri"/>
                  <a:ea typeface="宋体" panose="02010600030101010101" pitchFamily="2" charset="-122"/>
                </a:defRPr>
              </a:lvl7pPr>
              <a:lvl8pPr marL="3429000" indent="-228600" fontAlgn="base">
                <a:spcBef>
                  <a:spcPct val="0"/>
                </a:spcBef>
                <a:spcAft>
                  <a:spcPct val="0"/>
                </a:spcAft>
                <a:defRPr>
                  <a:solidFill>
                    <a:schemeClr val="tx1"/>
                  </a:solidFill>
                  <a:latin typeface="Calibri"/>
                  <a:ea typeface="宋体" panose="02010600030101010101" pitchFamily="2" charset="-122"/>
                </a:defRPr>
              </a:lvl8pPr>
              <a:lvl9pPr marL="3886200" indent="-228600" fontAlgn="base">
                <a:spcBef>
                  <a:spcPct val="0"/>
                </a:spcBef>
                <a:spcAft>
                  <a:spcPct val="0"/>
                </a:spcAft>
                <a:defRPr>
                  <a:solidFill>
                    <a:schemeClr val="tx1"/>
                  </a:solidFill>
                  <a:latin typeface="Calibri"/>
                  <a:ea typeface="宋体" panose="02010600030101010101" pitchFamily="2" charset="-122"/>
                </a:defRPr>
              </a:lvl9pPr>
            </a:lstStyle>
            <a:p>
              <a:pPr marL="0" marR="0" lvl="0" indent="0" defTabSz="914400" eaLnBrk="1" fontAlgn="auto" latinLnBrk="0" hangingPunct="1">
                <a:lnSpc>
                  <a:spcPct val="100000"/>
                </a:lnSpc>
                <a:spcBef>
                  <a:spcPct val="0"/>
                </a:spcBef>
                <a:spcAft>
                  <a:spcPct val="0"/>
                </a:spcAft>
                <a:buClrTx/>
                <a:buSzTx/>
                <a:buFontTx/>
                <a:buNone/>
                <a:defRPr/>
              </a:pPr>
              <a:r>
                <a:rPr kumimoji="0" lang="en-US" altLang="zh-CN" sz="1350" b="0" i="0" u="none" strike="noStrike" kern="0" cap="none" spc="0" normalizeH="0" baseline="0" noProof="0">
                  <a:ln>
                    <a:noFill/>
                  </a:ln>
                  <a:solidFill>
                    <a:schemeClr val="accent6"/>
                  </a:solidFill>
                  <a:effectLst/>
                  <a:uLnTx/>
                  <a:uFillTx/>
                  <a:latin typeface="Arial" panose="020b0604020202020204" pitchFamily="34" charset="0"/>
                  <a:ea typeface="宋体" panose="02010600030101010101" pitchFamily="2" charset="-122"/>
                </a:rPr>
                <a:t>YOUR SIMPLE TITLE</a:t>
              </a:r>
              <a:endParaRPr kumimoji="0" lang="en-US" altLang="zh-CN" sz="1350" b="0" i="0" u="none" strike="noStrike" kern="0" cap="none" spc="0" normalizeH="0" baseline="0" noProof="0">
                <a:ln>
                  <a:noFill/>
                </a:ln>
                <a:solidFill>
                  <a:schemeClr val="accent6"/>
                </a:solidFill>
                <a:effectLst/>
                <a:uLnTx/>
                <a:uFillTx/>
                <a:latin typeface="Arial" panose="020b0604020202020204" pitchFamily="34" charset="0"/>
                <a:ea typeface="宋体" panose="02010600030101010101" pitchFamily="2" charset="-122"/>
              </a:endParaRPr>
            </a:p>
          </p:txBody>
        </p:sp>
      </p:grpSp>
      <p:cxnSp>
        <p:nvCxnSpPr>
          <p:cNvPr id="9" name="直接连接符 8"/>
          <p:cNvCxnSpPr/>
          <p:nvPr/>
        </p:nvCxnSpPr>
        <p:spPr>
          <a:xfrm>
            <a:off x="4586923" y="2089204"/>
            <a:ext cx="2409825"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mc:Choice xmlns:p14="http://schemas.microsoft.com/office/powerpoint/2010/main" Requires="p14">
      <p:transition advTm="1450" p14:dur="9">
        <p:dissolve/>
      </p:transition>
    </mc:Choice>
    <mc:Fallback>
      <p:transition advTm="1450">
        <p:dissolv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par>
                                <p:cTn id="20" presetID="50" presetClass="entr" presetSubtype="0" decel="100000"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p:cTn id="22" dur="1000" fill="hold"/>
                                        <p:tgtEl>
                                          <p:spTgt spid="14"/>
                                        </p:tgtEl>
                                        <p:attrNameLst>
                                          <p:attrName>ppt_w</p:attrName>
                                        </p:attrNameLst>
                                      </p:cBhvr>
                                      <p:tavLst>
                                        <p:tav tm="0">
                                          <p:val>
                                            <p:strVal val="#ppt_w+.3"/>
                                          </p:val>
                                        </p:tav>
                                        <p:tav tm="100000">
                                          <p:val>
                                            <p:strVal val="#ppt_w"/>
                                          </p:val>
                                        </p:tav>
                                      </p:tavLst>
                                    </p:anim>
                                    <p:anim calcmode="lin" valueType="num">
                                      <p:cBhvr>
                                        <p:cTn id="23" dur="1000" fill="hold"/>
                                        <p:tgtEl>
                                          <p:spTgt spid="14"/>
                                        </p:tgtEl>
                                        <p:attrNameLst>
                                          <p:attrName>ppt_h</p:attrName>
                                        </p:attrNameLst>
                                      </p:cBhvr>
                                      <p:tavLst>
                                        <p:tav tm="0">
                                          <p:val>
                                            <p:strVal val="#ppt_h"/>
                                          </p:val>
                                        </p:tav>
                                        <p:tav tm="100000">
                                          <p:val>
                                            <p:strVal val="#ppt_h"/>
                                          </p:val>
                                        </p:tav>
                                      </p:tavLst>
                                    </p:anim>
                                    <p:animEffect transition="in" filter="fade">
                                      <p:cBhvr>
                                        <p:cTn id="2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15" name="Group 14"/>
          <p:cNvGrpSpPr/>
          <p:nvPr/>
        </p:nvGrpSpPr>
        <p:grpSpPr>
          <a:xfrm>
            <a:off x="1051560" y="1620611"/>
            <a:ext cx="2713680" cy="2713680"/>
            <a:chOff x="1596236" y="1916860"/>
            <a:chExt cx="3618636" cy="3618636"/>
          </a:xfrm>
          <a:effectLst/>
        </p:grpSpPr>
        <p:grpSp>
          <p:nvGrpSpPr>
            <p:cNvPr id="4" name="组合 28"/>
            <p:cNvGrpSpPr/>
            <p:nvPr/>
          </p:nvGrpSpPr>
          <p:grpSpPr>
            <a:xfrm rot="19276222">
              <a:off x="1596236" y="1916860"/>
              <a:ext cx="3618636" cy="3618636"/>
              <a:chOff x="356968" y="796740"/>
              <a:chExt cx="2822019" cy="2822019"/>
            </a:xfrm>
          </p:grpSpPr>
          <p:sp>
            <p:nvSpPr>
              <p:cNvPr id="5" name="饼形 33"/>
              <p:cNvSpPr/>
              <p:nvPr/>
            </p:nvSpPr>
            <p:spPr>
              <a:xfrm rot="21042706" flipH="1" flipV="1">
                <a:off x="492166" y="943009"/>
                <a:ext cx="2501891" cy="2526741"/>
              </a:xfrm>
              <a:prstGeom prst="pie">
                <a:avLst>
                  <a:gd name="adj1" fmla="val 11380473"/>
                  <a:gd name="adj2" fmla="val 17324098"/>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570">
                  <a:solidFill>
                    <a:schemeClr val="bg1"/>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6" name="饼形 34"/>
              <p:cNvSpPr/>
              <p:nvPr/>
            </p:nvSpPr>
            <p:spPr>
              <a:xfrm rot="3744982" flipH="1">
                <a:off x="460637" y="928018"/>
                <a:ext cx="2516650" cy="2576371"/>
              </a:xfrm>
              <a:prstGeom prst="pie">
                <a:avLst>
                  <a:gd name="adj1" fmla="val 14491545"/>
                  <a:gd name="adj2" fmla="val 18667710"/>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570">
                  <a:solidFill>
                    <a:schemeClr val="bg1"/>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7" name="饼形 35"/>
              <p:cNvSpPr/>
              <p:nvPr/>
            </p:nvSpPr>
            <p:spPr>
              <a:xfrm rot="21042706" flipH="1">
                <a:off x="495434" y="949839"/>
                <a:ext cx="2516650" cy="2508067"/>
              </a:xfrm>
              <a:prstGeom prst="pie">
                <a:avLst>
                  <a:gd name="adj1" fmla="val 14294322"/>
                  <a:gd name="adj2" fmla="val 17762499"/>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570">
                  <a:solidFill>
                    <a:schemeClr val="bg1"/>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8" name="饼形 36"/>
              <p:cNvSpPr/>
              <p:nvPr/>
            </p:nvSpPr>
            <p:spPr>
              <a:xfrm rot="21042706">
                <a:off x="356968" y="796740"/>
                <a:ext cx="2822019" cy="2822019"/>
              </a:xfrm>
              <a:prstGeom prst="pie">
                <a:avLst>
                  <a:gd name="adj1" fmla="val 5027616"/>
                  <a:gd name="adj2" fmla="val 15181466"/>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570">
                  <a:solidFill>
                    <a:schemeClr val="bg1"/>
                  </a:solidFill>
                  <a:latin typeface="Arial" panose="020b0604020202020204" pitchFamily="34" charset="0"/>
                  <a:ea typeface="微软雅黑" panose="020b0503020204020204" charset="-122"/>
                  <a:cs typeface="+mn-ea"/>
                  <a:sym typeface="Arial" panose="020b0604020202020204" pitchFamily="34" charset="0"/>
                </a:endParaRPr>
              </a:p>
            </p:txBody>
          </p:sp>
        </p:grpSp>
        <p:sp>
          <p:nvSpPr>
            <p:cNvPr id="9" name="Freeform 11"/>
            <p:cNvSpPr/>
            <p:nvPr/>
          </p:nvSpPr>
          <p:spPr bwMode="auto">
            <a:xfrm>
              <a:off x="2884969" y="4040434"/>
              <a:ext cx="356512" cy="640666"/>
            </a:xfrm>
            <a:custGeom>
              <a:gdLst>
                <a:gd name="T0" fmla="*/ 200 w 200"/>
                <a:gd name="T1" fmla="*/ 62 h 360"/>
                <a:gd name="T2" fmla="*/ 143 w 200"/>
                <a:gd name="T3" fmla="*/ 62 h 360"/>
                <a:gd name="T4" fmla="*/ 128 w 200"/>
                <a:gd name="T5" fmla="*/ 83 h 360"/>
                <a:gd name="T6" fmla="*/ 128 w 200"/>
                <a:gd name="T7" fmla="*/ 125 h 360"/>
                <a:gd name="T8" fmla="*/ 200 w 200"/>
                <a:gd name="T9" fmla="*/ 125 h 360"/>
                <a:gd name="T10" fmla="*/ 200 w 200"/>
                <a:gd name="T11" fmla="*/ 183 h 360"/>
                <a:gd name="T12" fmla="*/ 128 w 200"/>
                <a:gd name="T13" fmla="*/ 183 h 360"/>
                <a:gd name="T14" fmla="*/ 128 w 200"/>
                <a:gd name="T15" fmla="*/ 360 h 360"/>
                <a:gd name="T16" fmla="*/ 61 w 200"/>
                <a:gd name="T17" fmla="*/ 360 h 360"/>
                <a:gd name="T18" fmla="*/ 61 w 200"/>
                <a:gd name="T19" fmla="*/ 183 h 360"/>
                <a:gd name="T20" fmla="*/ 0 w 200"/>
                <a:gd name="T21" fmla="*/ 183 h 360"/>
                <a:gd name="T22" fmla="*/ 0 w 200"/>
                <a:gd name="T23" fmla="*/ 125 h 360"/>
                <a:gd name="T24" fmla="*/ 61 w 200"/>
                <a:gd name="T25" fmla="*/ 125 h 360"/>
                <a:gd name="T26" fmla="*/ 61 w 200"/>
                <a:gd name="T27" fmla="*/ 90 h 360"/>
                <a:gd name="T28" fmla="*/ 143 w 200"/>
                <a:gd name="T29" fmla="*/ 0 h 360"/>
                <a:gd name="T30" fmla="*/ 200 w 200"/>
                <a:gd name="T31" fmla="*/ 0 h 360"/>
                <a:gd name="T32" fmla="*/ 200 w 200"/>
                <a:gd name="T33" fmla="*/ 62 h 36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0" h="360">
                  <a:moveTo>
                    <a:pt x="200" y="62"/>
                  </a:moveTo>
                  <a:cubicBezTo>
                    <a:pt x="143" y="62"/>
                    <a:pt x="143" y="62"/>
                    <a:pt x="143" y="62"/>
                  </a:cubicBezTo>
                  <a:cubicBezTo>
                    <a:pt x="136" y="62"/>
                    <a:pt x="128" y="71"/>
                    <a:pt x="128" y="83"/>
                  </a:cubicBezTo>
                  <a:cubicBezTo>
                    <a:pt x="128" y="125"/>
                    <a:pt x="128" y="125"/>
                    <a:pt x="128" y="125"/>
                  </a:cubicBezTo>
                  <a:cubicBezTo>
                    <a:pt x="200" y="125"/>
                    <a:pt x="200" y="125"/>
                    <a:pt x="200" y="125"/>
                  </a:cubicBezTo>
                  <a:cubicBezTo>
                    <a:pt x="200" y="183"/>
                    <a:pt x="200" y="183"/>
                    <a:pt x="200" y="183"/>
                  </a:cubicBezTo>
                  <a:cubicBezTo>
                    <a:pt x="128" y="183"/>
                    <a:pt x="128" y="183"/>
                    <a:pt x="128" y="183"/>
                  </a:cubicBezTo>
                  <a:cubicBezTo>
                    <a:pt x="128" y="360"/>
                    <a:pt x="128" y="360"/>
                    <a:pt x="128" y="360"/>
                  </a:cubicBezTo>
                  <a:cubicBezTo>
                    <a:pt x="61" y="360"/>
                    <a:pt x="61" y="360"/>
                    <a:pt x="61" y="360"/>
                  </a:cubicBezTo>
                  <a:cubicBezTo>
                    <a:pt x="61" y="183"/>
                    <a:pt x="61" y="183"/>
                    <a:pt x="61" y="183"/>
                  </a:cubicBezTo>
                  <a:cubicBezTo>
                    <a:pt x="0" y="183"/>
                    <a:pt x="0" y="183"/>
                    <a:pt x="0" y="183"/>
                  </a:cubicBezTo>
                  <a:cubicBezTo>
                    <a:pt x="0" y="125"/>
                    <a:pt x="0" y="125"/>
                    <a:pt x="0" y="125"/>
                  </a:cubicBezTo>
                  <a:cubicBezTo>
                    <a:pt x="61" y="125"/>
                    <a:pt x="61" y="125"/>
                    <a:pt x="61" y="125"/>
                  </a:cubicBezTo>
                  <a:cubicBezTo>
                    <a:pt x="61" y="90"/>
                    <a:pt x="61" y="90"/>
                    <a:pt x="61" y="90"/>
                  </a:cubicBezTo>
                  <a:cubicBezTo>
                    <a:pt x="61" y="40"/>
                    <a:pt x="95" y="0"/>
                    <a:pt x="143" y="0"/>
                  </a:cubicBezTo>
                  <a:cubicBezTo>
                    <a:pt x="200" y="0"/>
                    <a:pt x="200" y="0"/>
                    <a:pt x="200" y="0"/>
                  </a:cubicBezTo>
                  <a:lnTo>
                    <a:pt x="200" y="62"/>
                  </a:lnTo>
                  <a:close/>
                </a:path>
              </a:pathLst>
            </a:custGeom>
            <a:solidFill>
              <a:schemeClr val="bg1"/>
            </a:solidFill>
            <a:ln>
              <a:noFill/>
            </a:ln>
          </p:spPr>
          <p:txBody>
            <a:bodyPr vert="horz" wrap="square" lIns="68572" tIns="34286" rIns="68572" bIns="34286" numCol="1" anchor="t" anchorCtr="0" compatLnSpc="1"/>
            <a:lstStyle/>
            <a:p>
              <a:pPr algn="ctr">
                <a:lnSpc>
                  <a:spcPct val="120000"/>
                </a:lnSpc>
              </a:pPr>
              <a:endParaRPr lang="en-US" sz="570">
                <a:solidFill>
                  <a:schemeClr val="bg1"/>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10" name="AutoShape 14"/>
            <p:cNvSpPr/>
            <p:nvPr/>
          </p:nvSpPr>
          <p:spPr bwMode="auto">
            <a:xfrm>
              <a:off x="4259357" y="3355575"/>
              <a:ext cx="373905" cy="340913"/>
            </a:xfrm>
            <a:custGeom>
              <a:gdLst>
                <a:gd name="T0" fmla="*/ 2147483646 w 21590"/>
                <a:gd name="T1" fmla="*/ 303068522 h 16690"/>
                <a:gd name="T2" fmla="*/ 2147483646 w 21590"/>
                <a:gd name="T3" fmla="*/ 614467900 h 16690"/>
                <a:gd name="T4" fmla="*/ 0 w 21590"/>
                <a:gd name="T5" fmla="*/ 2147483646 h 16690"/>
                <a:gd name="T6" fmla="*/ 782832664 w 21590"/>
                <a:gd name="T7" fmla="*/ 1946161268 h 16690"/>
                <a:gd name="T8" fmla="*/ 286036553 w 21590"/>
                <a:gd name="T9" fmla="*/ 1513714635 h 16690"/>
                <a:gd name="T10" fmla="*/ 511874951 w 21590"/>
                <a:gd name="T11" fmla="*/ 1496463517 h 16690"/>
                <a:gd name="T12" fmla="*/ 90358306 w 21590"/>
                <a:gd name="T13" fmla="*/ 891067454 h 16690"/>
                <a:gd name="T14" fmla="*/ 316196704 w 21590"/>
                <a:gd name="T15" fmla="*/ 942966873 h 16690"/>
                <a:gd name="T16" fmla="*/ 150558932 w 21590"/>
                <a:gd name="T17" fmla="*/ 112721961 h 16690"/>
                <a:gd name="T18" fmla="*/ 1279628774 w 21590"/>
                <a:gd name="T19" fmla="*/ 770017444 h 16690"/>
                <a:gd name="T20" fmla="*/ 2147483646 w 21590"/>
                <a:gd name="T21" fmla="*/ 199269682 h 16690"/>
                <a:gd name="T22" fmla="*/ 2147483646 w 21590"/>
                <a:gd name="T23" fmla="*/ 60822541 h 16690"/>
                <a:gd name="T24" fmla="*/ 2147483646 w 21590"/>
                <a:gd name="T25" fmla="*/ 389470283 h 16690"/>
                <a:gd name="T26" fmla="*/ 2147483646 w 21590"/>
                <a:gd name="T27" fmla="*/ 303068522 h 16690"/>
                <a:gd name="T28" fmla="*/ 2147483646 w 21590"/>
                <a:gd name="T29" fmla="*/ 303068522 h 1669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590" h="16690">
                  <a:moveTo>
                    <a:pt x="21590" y="2038"/>
                  </a:moveTo>
                  <a:cubicBezTo>
                    <a:pt x="21486" y="2795"/>
                    <a:pt x="20307" y="3555"/>
                    <a:pt x="19593" y="4132"/>
                  </a:cubicBezTo>
                  <a:cubicBezTo>
                    <a:pt x="20298" y="13815"/>
                    <a:pt x="8559" y="19854"/>
                    <a:pt x="0" y="14947"/>
                  </a:cubicBezTo>
                  <a:cubicBezTo>
                    <a:pt x="2400" y="14964"/>
                    <a:pt x="5061" y="14350"/>
                    <a:pt x="6489" y="13087"/>
                  </a:cubicBezTo>
                  <a:cubicBezTo>
                    <a:pt x="4412" y="12774"/>
                    <a:pt x="2942" y="11896"/>
                    <a:pt x="2371" y="10179"/>
                  </a:cubicBezTo>
                  <a:cubicBezTo>
                    <a:pt x="2979" y="10126"/>
                    <a:pt x="3833" y="10301"/>
                    <a:pt x="4243" y="10063"/>
                  </a:cubicBezTo>
                  <a:cubicBezTo>
                    <a:pt x="2343" y="9391"/>
                    <a:pt x="841" y="8348"/>
                    <a:pt x="749" y="5992"/>
                  </a:cubicBezTo>
                  <a:cubicBezTo>
                    <a:pt x="1425" y="6059"/>
                    <a:pt x="1777" y="6430"/>
                    <a:pt x="2621" y="6341"/>
                  </a:cubicBezTo>
                  <a:cubicBezTo>
                    <a:pt x="1392" y="5607"/>
                    <a:pt x="-10" y="2816"/>
                    <a:pt x="1248" y="758"/>
                  </a:cubicBezTo>
                  <a:cubicBezTo>
                    <a:pt x="3477" y="3062"/>
                    <a:pt x="6259" y="4849"/>
                    <a:pt x="10607" y="5178"/>
                  </a:cubicBezTo>
                  <a:cubicBezTo>
                    <a:pt x="9529" y="903"/>
                    <a:pt x="15610" y="-1746"/>
                    <a:pt x="18345" y="1340"/>
                  </a:cubicBezTo>
                  <a:cubicBezTo>
                    <a:pt x="19408" y="1129"/>
                    <a:pt x="20305" y="763"/>
                    <a:pt x="21215" y="409"/>
                  </a:cubicBezTo>
                  <a:cubicBezTo>
                    <a:pt x="20842" y="1380"/>
                    <a:pt x="20085" y="1993"/>
                    <a:pt x="19343" y="2619"/>
                  </a:cubicBezTo>
                  <a:cubicBezTo>
                    <a:pt x="20149" y="2479"/>
                    <a:pt x="21001" y="2381"/>
                    <a:pt x="21590" y="2038"/>
                  </a:cubicBezTo>
                  <a:close/>
                  <a:moveTo>
                    <a:pt x="21590" y="2038"/>
                  </a:moveTo>
                </a:path>
              </a:pathLst>
            </a:custGeom>
            <a:solidFill>
              <a:schemeClr val="bg1"/>
            </a:solidFill>
            <a:ln>
              <a:noFill/>
            </a:ln>
          </p:spPr>
          <p:txBody>
            <a:bodyPr lIns="0" tIns="0" rIns="0" bIns="0"/>
            <a:lstStyle/>
            <a:p>
              <a:pPr algn="ctr">
                <a:lnSpc>
                  <a:spcPct val="120000"/>
                </a:lnSpc>
              </a:pPr>
              <a:endParaRPr lang="en-GB" sz="570">
                <a:solidFill>
                  <a:schemeClr val="bg1"/>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11" name="AutoShape 13"/>
            <p:cNvSpPr/>
            <p:nvPr/>
          </p:nvSpPr>
          <p:spPr bwMode="auto">
            <a:xfrm>
              <a:off x="3546424" y="2542702"/>
              <a:ext cx="294897" cy="381142"/>
            </a:xfrm>
            <a:custGeom>
              <a:gdLst>
                <a:gd name="T0" fmla="*/ 536544193 w 21545"/>
                <a:gd name="T1" fmla="*/ 1809212526 h 21515"/>
                <a:gd name="T2" fmla="*/ 494557843 w 21545"/>
                <a:gd name="T3" fmla="*/ 2087334032 h 21515"/>
                <a:gd name="T4" fmla="*/ 447328334 w 21545"/>
                <a:gd name="T5" fmla="*/ 2147483646 h 21515"/>
                <a:gd name="T6" fmla="*/ 312790812 w 21545"/>
                <a:gd name="T7" fmla="*/ 2147483646 h 21515"/>
                <a:gd name="T8" fmla="*/ 284619960 w 21545"/>
                <a:gd name="T9" fmla="*/ 2147483646 h 21515"/>
                <a:gd name="T10" fmla="*/ 273483974 w 21545"/>
                <a:gd name="T11" fmla="*/ 2147483646 h 21515"/>
                <a:gd name="T12" fmla="*/ 260976991 w 21545"/>
                <a:gd name="T13" fmla="*/ 2147483646 h 21515"/>
                <a:gd name="T14" fmla="*/ 299689027 w 21545"/>
                <a:gd name="T15" fmla="*/ 2000438612 h 21515"/>
                <a:gd name="T16" fmla="*/ 394144999 w 21545"/>
                <a:gd name="T17" fmla="*/ 1331084764 h 21515"/>
                <a:gd name="T18" fmla="*/ 400100348 w 21545"/>
                <a:gd name="T19" fmla="*/ 1282667061 h 21515"/>
                <a:gd name="T20" fmla="*/ 371871543 w 21545"/>
                <a:gd name="T21" fmla="*/ 1098026760 h 21515"/>
                <a:gd name="T22" fmla="*/ 381102730 w 21545"/>
                <a:gd name="T23" fmla="*/ 887045795 h 21515"/>
                <a:gd name="T24" fmla="*/ 505693789 w 21545"/>
                <a:gd name="T25" fmla="*/ 633070619 h 21515"/>
                <a:gd name="T26" fmla="*/ 619864179 w 21545"/>
                <a:gd name="T27" fmla="*/ 647402006 h 21515"/>
                <a:gd name="T28" fmla="*/ 676979112 w 21545"/>
                <a:gd name="T29" fmla="*/ 782589932 h 21515"/>
                <a:gd name="T30" fmla="*/ 671678000 w 21545"/>
                <a:gd name="T31" fmla="*/ 988144878 h 21515"/>
                <a:gd name="T32" fmla="*/ 610036708 w 21545"/>
                <a:gd name="T33" fmla="*/ 1347613164 h 21515"/>
                <a:gd name="T34" fmla="*/ 597531247 w 21545"/>
                <a:gd name="T35" fmla="*/ 1544390415 h 21515"/>
                <a:gd name="T36" fmla="*/ 653334619 w 21545"/>
                <a:gd name="T37" fmla="*/ 1682804821 h 21515"/>
                <a:gd name="T38" fmla="*/ 760239621 w 21545"/>
                <a:gd name="T39" fmla="*/ 1732257195 h 21515"/>
                <a:gd name="T40" fmla="*/ 934799218 w 21545"/>
                <a:gd name="T41" fmla="*/ 1561950859 h 21515"/>
                <a:gd name="T42" fmla="*/ 1044978534 w 21545"/>
                <a:gd name="T43" fmla="*/ 1052963259 h 21515"/>
                <a:gd name="T44" fmla="*/ 1049564369 w 21545"/>
                <a:gd name="T45" fmla="*/ 834236692 h 21515"/>
                <a:gd name="T46" fmla="*/ 975475570 w 21545"/>
                <a:gd name="T47" fmla="*/ 495688256 h 21515"/>
                <a:gd name="T48" fmla="*/ 810147120 w 21545"/>
                <a:gd name="T49" fmla="*/ 310013335 h 21515"/>
                <a:gd name="T50" fmla="*/ 563464522 w 21545"/>
                <a:gd name="T51" fmla="*/ 284707291 h 21515"/>
                <a:gd name="T52" fmla="*/ 240012011 w 21545"/>
                <a:gd name="T53" fmla="*/ 668188978 h 21515"/>
                <a:gd name="T54" fmla="*/ 184922353 w 21545"/>
                <a:gd name="T55" fmla="*/ 1038759595 h 21515"/>
                <a:gd name="T56" fmla="*/ 229470826 w 21545"/>
                <a:gd name="T57" fmla="*/ 1310167541 h 21515"/>
                <a:gd name="T58" fmla="*/ 259666953 w 21545"/>
                <a:gd name="T59" fmla="*/ 1374985922 h 21515"/>
                <a:gd name="T60" fmla="*/ 251805281 w 21545"/>
                <a:gd name="T61" fmla="*/ 1501393627 h 21515"/>
                <a:gd name="T62" fmla="*/ 211127445 w 21545"/>
                <a:gd name="T63" fmla="*/ 1612435275 h 21515"/>
                <a:gd name="T64" fmla="*/ 169141056 w 21545"/>
                <a:gd name="T65" fmla="*/ 1586094610 h 21515"/>
                <a:gd name="T66" fmla="*/ 9706996 w 21545"/>
                <a:gd name="T67" fmla="*/ 1180533357 h 21515"/>
                <a:gd name="T68" fmla="*/ 9706996 w 21545"/>
                <a:gd name="T69" fmla="*/ 828813250 h 21515"/>
                <a:gd name="T70" fmla="*/ 71407764 w 21545"/>
                <a:gd name="T71" fmla="*/ 548367058 h 21515"/>
                <a:gd name="T72" fmla="*/ 299092743 w 21545"/>
                <a:gd name="T73" fmla="*/ 161528642 h 21515"/>
                <a:gd name="T74" fmla="*/ 556197612 w 21545"/>
                <a:gd name="T75" fmla="*/ 15366057 h 21515"/>
                <a:gd name="T76" fmla="*/ 661852052 w 21545"/>
                <a:gd name="T77" fmla="*/ 1162343 h 21515"/>
                <a:gd name="T78" fmla="*/ 946590965 w 21545"/>
                <a:gd name="T79" fmla="*/ 88962082 h 21515"/>
                <a:gd name="T80" fmla="*/ 1142710303 w 21545"/>
                <a:gd name="T81" fmla="*/ 322022613 h 21515"/>
                <a:gd name="T82" fmla="*/ 1263491803 w 21545"/>
                <a:gd name="T83" fmla="*/ 681488322 h 21515"/>
                <a:gd name="T84" fmla="*/ 1283145221 w 21545"/>
                <a:gd name="T85" fmla="*/ 929912333 h 21515"/>
                <a:gd name="T86" fmla="*/ 1269387676 w 21545"/>
                <a:gd name="T87" fmla="*/ 1186988842 h 21515"/>
                <a:gd name="T88" fmla="*/ 1016809205 w 21545"/>
                <a:gd name="T89" fmla="*/ 1888362344 h 21515"/>
                <a:gd name="T90" fmla="*/ 901328778 w 21545"/>
                <a:gd name="T91" fmla="*/ 1976292333 h 21515"/>
                <a:gd name="T92" fmla="*/ 753687987 w 21545"/>
                <a:gd name="T93" fmla="*/ 2007021870 h 21515"/>
                <a:gd name="T94" fmla="*/ 623140016 w 21545"/>
                <a:gd name="T95" fmla="*/ 1944400504 h 21515"/>
                <a:gd name="T96" fmla="*/ 536544193 w 21545"/>
                <a:gd name="T97" fmla="*/ 1809212526 h 21515"/>
                <a:gd name="T98" fmla="*/ 536544193 w 21545"/>
                <a:gd name="T99" fmla="*/ 1809212526 h 2151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1545" h="21515">
                  <a:moveTo>
                    <a:pt x="9009" y="14012"/>
                  </a:moveTo>
                  <a:cubicBezTo>
                    <a:pt x="8778" y="14713"/>
                    <a:pt x="8545" y="15448"/>
                    <a:pt x="8304" y="16166"/>
                  </a:cubicBezTo>
                  <a:cubicBezTo>
                    <a:pt x="8066" y="16874"/>
                    <a:pt x="7857" y="17593"/>
                    <a:pt x="7511" y="18243"/>
                  </a:cubicBezTo>
                  <a:cubicBezTo>
                    <a:pt x="6937" y="19321"/>
                    <a:pt x="6135" y="20315"/>
                    <a:pt x="5252" y="21206"/>
                  </a:cubicBezTo>
                  <a:cubicBezTo>
                    <a:pt x="5135" y="21325"/>
                    <a:pt x="4970" y="21542"/>
                    <a:pt x="4779" y="21512"/>
                  </a:cubicBezTo>
                  <a:cubicBezTo>
                    <a:pt x="4633" y="21489"/>
                    <a:pt x="4620" y="21380"/>
                    <a:pt x="4592" y="21223"/>
                  </a:cubicBezTo>
                  <a:cubicBezTo>
                    <a:pt x="4436" y="20366"/>
                    <a:pt x="4325" y="19376"/>
                    <a:pt x="4382" y="18413"/>
                  </a:cubicBezTo>
                  <a:cubicBezTo>
                    <a:pt x="4449" y="17316"/>
                    <a:pt x="4751" y="16405"/>
                    <a:pt x="5032" y="15493"/>
                  </a:cubicBezTo>
                  <a:cubicBezTo>
                    <a:pt x="5568" y="13758"/>
                    <a:pt x="6078" y="12056"/>
                    <a:pt x="6618" y="10309"/>
                  </a:cubicBezTo>
                  <a:cubicBezTo>
                    <a:pt x="6654" y="10193"/>
                    <a:pt x="6751" y="10001"/>
                    <a:pt x="6718" y="9934"/>
                  </a:cubicBezTo>
                  <a:cubicBezTo>
                    <a:pt x="6473" y="9449"/>
                    <a:pt x="6314" y="9013"/>
                    <a:pt x="6244" y="8504"/>
                  </a:cubicBezTo>
                  <a:cubicBezTo>
                    <a:pt x="6163" y="7919"/>
                    <a:pt x="6225" y="7373"/>
                    <a:pt x="6399" y="6870"/>
                  </a:cubicBezTo>
                  <a:cubicBezTo>
                    <a:pt x="6703" y="5980"/>
                    <a:pt x="7407" y="5191"/>
                    <a:pt x="8491" y="4903"/>
                  </a:cubicBezTo>
                  <a:cubicBezTo>
                    <a:pt x="9180" y="4721"/>
                    <a:pt x="9945" y="4803"/>
                    <a:pt x="10408" y="5014"/>
                  </a:cubicBezTo>
                  <a:cubicBezTo>
                    <a:pt x="10886" y="5231"/>
                    <a:pt x="11213" y="5575"/>
                    <a:pt x="11367" y="6061"/>
                  </a:cubicBezTo>
                  <a:cubicBezTo>
                    <a:pt x="11530" y="6579"/>
                    <a:pt x="11409" y="7198"/>
                    <a:pt x="11278" y="7653"/>
                  </a:cubicBezTo>
                  <a:cubicBezTo>
                    <a:pt x="10983" y="8677"/>
                    <a:pt x="10596" y="9447"/>
                    <a:pt x="10243" y="10437"/>
                  </a:cubicBezTo>
                  <a:cubicBezTo>
                    <a:pt x="10068" y="10927"/>
                    <a:pt x="9871" y="11431"/>
                    <a:pt x="10033" y="11961"/>
                  </a:cubicBezTo>
                  <a:cubicBezTo>
                    <a:pt x="10183" y="12446"/>
                    <a:pt x="10516" y="12781"/>
                    <a:pt x="10970" y="13033"/>
                  </a:cubicBezTo>
                  <a:cubicBezTo>
                    <a:pt x="11440" y="13293"/>
                    <a:pt x="11996" y="13437"/>
                    <a:pt x="12765" y="13416"/>
                  </a:cubicBezTo>
                  <a:cubicBezTo>
                    <a:pt x="14122" y="13380"/>
                    <a:pt x="15065" y="12719"/>
                    <a:pt x="15696" y="12097"/>
                  </a:cubicBezTo>
                  <a:cubicBezTo>
                    <a:pt x="16703" y="11101"/>
                    <a:pt x="17314" y="9755"/>
                    <a:pt x="17546" y="8155"/>
                  </a:cubicBezTo>
                  <a:cubicBezTo>
                    <a:pt x="17620" y="7639"/>
                    <a:pt x="17676" y="7046"/>
                    <a:pt x="17623" y="6461"/>
                  </a:cubicBezTo>
                  <a:cubicBezTo>
                    <a:pt x="17527" y="5381"/>
                    <a:pt x="17083" y="4513"/>
                    <a:pt x="16379" y="3839"/>
                  </a:cubicBezTo>
                  <a:cubicBezTo>
                    <a:pt x="15708" y="3198"/>
                    <a:pt x="14758" y="2688"/>
                    <a:pt x="13603" y="2401"/>
                  </a:cubicBezTo>
                  <a:cubicBezTo>
                    <a:pt x="12457" y="2116"/>
                    <a:pt x="10870" y="2021"/>
                    <a:pt x="9461" y="2205"/>
                  </a:cubicBezTo>
                  <a:cubicBezTo>
                    <a:pt x="6900" y="2539"/>
                    <a:pt x="5093" y="3646"/>
                    <a:pt x="4030" y="5175"/>
                  </a:cubicBezTo>
                  <a:cubicBezTo>
                    <a:pt x="3472" y="5977"/>
                    <a:pt x="3105" y="6898"/>
                    <a:pt x="3105" y="8045"/>
                  </a:cubicBezTo>
                  <a:cubicBezTo>
                    <a:pt x="3105" y="8928"/>
                    <a:pt x="3392" y="9614"/>
                    <a:pt x="3853" y="10147"/>
                  </a:cubicBezTo>
                  <a:cubicBezTo>
                    <a:pt x="4000" y="10317"/>
                    <a:pt x="4217" y="10456"/>
                    <a:pt x="4360" y="10649"/>
                  </a:cubicBezTo>
                  <a:cubicBezTo>
                    <a:pt x="4564" y="10923"/>
                    <a:pt x="4329" y="11332"/>
                    <a:pt x="4228" y="11628"/>
                  </a:cubicBezTo>
                  <a:cubicBezTo>
                    <a:pt x="4106" y="11986"/>
                    <a:pt x="4094" y="12480"/>
                    <a:pt x="3545" y="12488"/>
                  </a:cubicBezTo>
                  <a:cubicBezTo>
                    <a:pt x="3319" y="12492"/>
                    <a:pt x="3033" y="12365"/>
                    <a:pt x="2840" y="12284"/>
                  </a:cubicBezTo>
                  <a:cubicBezTo>
                    <a:pt x="1399" y="11677"/>
                    <a:pt x="523" y="10574"/>
                    <a:pt x="163" y="9143"/>
                  </a:cubicBezTo>
                  <a:cubicBezTo>
                    <a:pt x="-55" y="8274"/>
                    <a:pt x="-54" y="7259"/>
                    <a:pt x="163" y="6419"/>
                  </a:cubicBezTo>
                  <a:cubicBezTo>
                    <a:pt x="374" y="5606"/>
                    <a:pt x="766" y="4856"/>
                    <a:pt x="1199" y="4247"/>
                  </a:cubicBezTo>
                  <a:cubicBezTo>
                    <a:pt x="2099" y="2984"/>
                    <a:pt x="3417" y="1973"/>
                    <a:pt x="5022" y="1251"/>
                  </a:cubicBezTo>
                  <a:cubicBezTo>
                    <a:pt x="6255" y="696"/>
                    <a:pt x="7647" y="306"/>
                    <a:pt x="9339" y="119"/>
                  </a:cubicBezTo>
                  <a:cubicBezTo>
                    <a:pt x="9901" y="57"/>
                    <a:pt x="10482" y="31"/>
                    <a:pt x="11113" y="9"/>
                  </a:cubicBezTo>
                  <a:cubicBezTo>
                    <a:pt x="12956" y="-58"/>
                    <a:pt x="14632" y="260"/>
                    <a:pt x="15894" y="689"/>
                  </a:cubicBezTo>
                  <a:cubicBezTo>
                    <a:pt x="17226" y="1142"/>
                    <a:pt x="18288" y="1746"/>
                    <a:pt x="19187" y="2494"/>
                  </a:cubicBezTo>
                  <a:cubicBezTo>
                    <a:pt x="20113" y="3264"/>
                    <a:pt x="20787" y="4159"/>
                    <a:pt x="21215" y="5278"/>
                  </a:cubicBezTo>
                  <a:cubicBezTo>
                    <a:pt x="21437" y="5860"/>
                    <a:pt x="21545" y="6483"/>
                    <a:pt x="21545" y="7202"/>
                  </a:cubicBezTo>
                  <a:cubicBezTo>
                    <a:pt x="21545" y="7923"/>
                    <a:pt x="21453" y="8558"/>
                    <a:pt x="21314" y="9193"/>
                  </a:cubicBezTo>
                  <a:cubicBezTo>
                    <a:pt x="20790" y="11573"/>
                    <a:pt x="19303" y="13518"/>
                    <a:pt x="17073" y="14625"/>
                  </a:cubicBezTo>
                  <a:cubicBezTo>
                    <a:pt x="16532" y="14894"/>
                    <a:pt x="15877" y="15141"/>
                    <a:pt x="15134" y="15306"/>
                  </a:cubicBezTo>
                  <a:cubicBezTo>
                    <a:pt x="14397" y="15470"/>
                    <a:pt x="13556" y="15592"/>
                    <a:pt x="12655" y="15544"/>
                  </a:cubicBezTo>
                  <a:cubicBezTo>
                    <a:pt x="11780" y="15499"/>
                    <a:pt x="11065" y="15318"/>
                    <a:pt x="10463" y="15059"/>
                  </a:cubicBezTo>
                  <a:cubicBezTo>
                    <a:pt x="9866" y="14803"/>
                    <a:pt x="9365" y="14488"/>
                    <a:pt x="9009" y="14012"/>
                  </a:cubicBezTo>
                  <a:close/>
                  <a:moveTo>
                    <a:pt x="9009" y="14012"/>
                  </a:moveTo>
                </a:path>
              </a:pathLst>
            </a:custGeom>
            <a:solidFill>
              <a:schemeClr val="bg1"/>
            </a:solidFill>
            <a:ln>
              <a:noFill/>
            </a:ln>
          </p:spPr>
          <p:txBody>
            <a:bodyPr lIns="0" tIns="0" rIns="0" bIns="0"/>
            <a:lstStyle/>
            <a:p>
              <a:pPr algn="ctr">
                <a:lnSpc>
                  <a:spcPct val="120000"/>
                </a:lnSpc>
              </a:pPr>
              <a:endParaRPr lang="en-GB" sz="570">
                <a:solidFill>
                  <a:schemeClr val="bg1"/>
                </a:solidFill>
                <a:latin typeface="Arial" panose="020b0604020202020204" pitchFamily="34" charset="0"/>
                <a:ea typeface="微软雅黑" panose="020b0503020204020204" charset="-122"/>
                <a:cs typeface="+mn-ea"/>
                <a:sym typeface="Arial" panose="020b0604020202020204" pitchFamily="34" charset="0"/>
              </a:endParaRPr>
            </a:p>
          </p:txBody>
        </p:sp>
        <p:grpSp>
          <p:nvGrpSpPr>
            <p:cNvPr id="12" name="Group 11"/>
            <p:cNvGrpSpPr/>
            <p:nvPr/>
          </p:nvGrpSpPr>
          <p:grpSpPr>
            <a:xfrm>
              <a:off x="2571029" y="2542894"/>
              <a:ext cx="358955" cy="332191"/>
              <a:chOff x="1424267" y="1898426"/>
              <a:chExt cx="477770" cy="401951"/>
            </a:xfrm>
            <a:solidFill>
              <a:schemeClr val="bg2"/>
            </a:solidFill>
          </p:grpSpPr>
          <p:sp>
            <p:nvSpPr>
              <p:cNvPr id="13" name="AutoShape 27"/>
              <p:cNvSpPr/>
              <p:nvPr/>
            </p:nvSpPr>
            <p:spPr bwMode="auto">
              <a:xfrm>
                <a:off x="1424267" y="1898426"/>
                <a:ext cx="288258" cy="401951"/>
              </a:xfrm>
              <a:custGeom>
                <a:gdLst>
                  <a:gd name="T0" fmla="*/ 0 w 21594"/>
                  <a:gd name="T1" fmla="*/ 0 h 21481"/>
                  <a:gd name="T2" fmla="*/ 0 w 21594"/>
                  <a:gd name="T3" fmla="*/ 0 h 21481"/>
                  <a:gd name="T4" fmla="*/ 0 w 21594"/>
                  <a:gd name="T5" fmla="*/ 0 h 21481"/>
                  <a:gd name="T6" fmla="*/ 0 w 21594"/>
                  <a:gd name="T7" fmla="*/ 0 h 21481"/>
                  <a:gd name="T8" fmla="*/ 0 w 21594"/>
                  <a:gd name="T9" fmla="*/ 0 h 21481"/>
                  <a:gd name="T10" fmla="*/ 0 w 21594"/>
                  <a:gd name="T11" fmla="*/ 0 h 21481"/>
                  <a:gd name="T12" fmla="*/ 0 w 21594"/>
                  <a:gd name="T13" fmla="*/ 0 h 21481"/>
                  <a:gd name="T14" fmla="*/ 0 w 21594"/>
                  <a:gd name="T15" fmla="*/ 0 h 21481"/>
                  <a:gd name="T16" fmla="*/ 0 w 21594"/>
                  <a:gd name="T17" fmla="*/ 0 h 21481"/>
                  <a:gd name="T18" fmla="*/ 0 w 21594"/>
                  <a:gd name="T19" fmla="*/ 0 h 21481"/>
                  <a:gd name="T20" fmla="*/ 0 w 21594"/>
                  <a:gd name="T21" fmla="*/ 0 h 21481"/>
                  <a:gd name="T22" fmla="*/ 0 w 21594"/>
                  <a:gd name="T23" fmla="*/ 0 h 21481"/>
                  <a:gd name="T24" fmla="*/ 0 w 21594"/>
                  <a:gd name="T25" fmla="*/ 0 h 21481"/>
                  <a:gd name="T26" fmla="*/ 0 w 21594"/>
                  <a:gd name="T27" fmla="*/ 0 h 21481"/>
                  <a:gd name="T28" fmla="*/ 0 w 21594"/>
                  <a:gd name="T29" fmla="*/ 0 h 21481"/>
                  <a:gd name="T30" fmla="*/ 0 w 21594"/>
                  <a:gd name="T31" fmla="*/ 0 h 21481"/>
                  <a:gd name="T32" fmla="*/ 0 w 21594"/>
                  <a:gd name="T33" fmla="*/ 0 h 21481"/>
                  <a:gd name="T34" fmla="*/ 0 w 21594"/>
                  <a:gd name="T35" fmla="*/ 0 h 21481"/>
                  <a:gd name="T36" fmla="*/ 0 w 21594"/>
                  <a:gd name="T37" fmla="*/ 0 h 21481"/>
                  <a:gd name="T38" fmla="*/ 0 w 21594"/>
                  <a:gd name="T39" fmla="*/ 0 h 21481"/>
                  <a:gd name="T40" fmla="*/ 0 w 21594"/>
                  <a:gd name="T41" fmla="*/ 0 h 21481"/>
                  <a:gd name="T42" fmla="*/ 0 w 21594"/>
                  <a:gd name="T43" fmla="*/ 0 h 21481"/>
                  <a:gd name="T44" fmla="*/ 0 w 21594"/>
                  <a:gd name="T45" fmla="*/ 0 h 21481"/>
                  <a:gd name="T46" fmla="*/ 0 w 21594"/>
                  <a:gd name="T47" fmla="*/ 0 h 21481"/>
                  <a:gd name="T48" fmla="*/ 0 w 21594"/>
                  <a:gd name="T49" fmla="*/ 0 h 21481"/>
                  <a:gd name="T50" fmla="*/ 0 w 21594"/>
                  <a:gd name="T51" fmla="*/ 0 h 21481"/>
                  <a:gd name="T52" fmla="*/ 0 w 21594"/>
                  <a:gd name="T53" fmla="*/ 0 h 21481"/>
                  <a:gd name="T54" fmla="*/ 0 w 21594"/>
                  <a:gd name="T55" fmla="*/ 0 h 21481"/>
                  <a:gd name="T56" fmla="*/ 0 w 21594"/>
                  <a:gd name="T57" fmla="*/ 0 h 21481"/>
                  <a:gd name="T58" fmla="*/ 0 w 21594"/>
                  <a:gd name="T59" fmla="*/ 0 h 21481"/>
                  <a:gd name="T60" fmla="*/ 0 w 21594"/>
                  <a:gd name="T61" fmla="*/ 0 h 21481"/>
                  <a:gd name="T62" fmla="*/ 0 w 21594"/>
                  <a:gd name="T63" fmla="*/ 0 h 21481"/>
                  <a:gd name="T64" fmla="*/ 0 w 21594"/>
                  <a:gd name="T65" fmla="*/ 0 h 21481"/>
                  <a:gd name="T66" fmla="*/ 0 w 21594"/>
                  <a:gd name="T67" fmla="*/ 0 h 21481"/>
                  <a:gd name="T68" fmla="*/ 0 w 21594"/>
                  <a:gd name="T69" fmla="*/ 0 h 21481"/>
                  <a:gd name="T70" fmla="*/ 0 w 21594"/>
                  <a:gd name="T71" fmla="*/ 0 h 21481"/>
                  <a:gd name="T72" fmla="*/ 0 w 21594"/>
                  <a:gd name="T73" fmla="*/ 0 h 21481"/>
                  <a:gd name="T74" fmla="*/ 0 w 21594"/>
                  <a:gd name="T75" fmla="*/ 0 h 21481"/>
                  <a:gd name="T76" fmla="*/ 0 w 21594"/>
                  <a:gd name="T77" fmla="*/ 0 h 2148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1594" h="21481">
                    <a:moveTo>
                      <a:pt x="5932" y="14439"/>
                    </a:moveTo>
                    <a:cubicBezTo>
                      <a:pt x="5273" y="14717"/>
                      <a:pt x="4486" y="15132"/>
                      <a:pt x="4051" y="15925"/>
                    </a:cubicBezTo>
                    <a:cubicBezTo>
                      <a:pt x="3759" y="16454"/>
                      <a:pt x="3756" y="17150"/>
                      <a:pt x="3978" y="17683"/>
                    </a:cubicBezTo>
                    <a:cubicBezTo>
                      <a:pt x="4608" y="19197"/>
                      <a:pt x="7232" y="20072"/>
                      <a:pt x="9983" y="20234"/>
                    </a:cubicBezTo>
                    <a:cubicBezTo>
                      <a:pt x="12956" y="20410"/>
                      <a:pt x="15960" y="20095"/>
                      <a:pt x="17254" y="18650"/>
                    </a:cubicBezTo>
                    <a:cubicBezTo>
                      <a:pt x="17955" y="17866"/>
                      <a:pt x="17984" y="16727"/>
                      <a:pt x="17290" y="15949"/>
                    </a:cubicBezTo>
                    <a:cubicBezTo>
                      <a:pt x="16475" y="15037"/>
                      <a:pt x="15361" y="14638"/>
                      <a:pt x="14179" y="14068"/>
                    </a:cubicBezTo>
                    <a:cubicBezTo>
                      <a:pt x="13820" y="13894"/>
                      <a:pt x="13466" y="13609"/>
                      <a:pt x="12986" y="13522"/>
                    </a:cubicBezTo>
                    <a:cubicBezTo>
                      <a:pt x="12654" y="13463"/>
                      <a:pt x="11973" y="13511"/>
                      <a:pt x="11611" y="13522"/>
                    </a:cubicBezTo>
                    <a:cubicBezTo>
                      <a:pt x="9250" y="13600"/>
                      <a:pt x="7368" y="13834"/>
                      <a:pt x="5932" y="14439"/>
                    </a:cubicBezTo>
                    <a:close/>
                    <a:moveTo>
                      <a:pt x="6258" y="2650"/>
                    </a:moveTo>
                    <a:cubicBezTo>
                      <a:pt x="5686" y="3797"/>
                      <a:pt x="6129" y="5340"/>
                      <a:pt x="6727" y="6340"/>
                    </a:cubicBezTo>
                    <a:cubicBezTo>
                      <a:pt x="7378" y="7427"/>
                      <a:pt x="8390" y="8316"/>
                      <a:pt x="9622" y="8718"/>
                    </a:cubicBezTo>
                    <a:cubicBezTo>
                      <a:pt x="11602" y="9365"/>
                      <a:pt x="14233" y="8713"/>
                      <a:pt x="15048" y="7554"/>
                    </a:cubicBezTo>
                    <a:cubicBezTo>
                      <a:pt x="15273" y="7233"/>
                      <a:pt x="15376" y="6761"/>
                      <a:pt x="15409" y="6414"/>
                    </a:cubicBezTo>
                    <a:cubicBezTo>
                      <a:pt x="15622" y="4186"/>
                      <a:pt x="13889" y="2022"/>
                      <a:pt x="11935" y="1263"/>
                    </a:cubicBezTo>
                    <a:cubicBezTo>
                      <a:pt x="11340" y="1030"/>
                      <a:pt x="10391" y="902"/>
                      <a:pt x="9513" y="966"/>
                    </a:cubicBezTo>
                    <a:cubicBezTo>
                      <a:pt x="7789" y="1092"/>
                      <a:pt x="6661" y="1840"/>
                      <a:pt x="6258" y="2650"/>
                    </a:cubicBezTo>
                    <a:close/>
                    <a:moveTo>
                      <a:pt x="18845" y="1015"/>
                    </a:moveTo>
                    <a:cubicBezTo>
                      <a:pt x="18029" y="1015"/>
                      <a:pt x="17240" y="1015"/>
                      <a:pt x="16240" y="1015"/>
                    </a:cubicBezTo>
                    <a:cubicBezTo>
                      <a:pt x="17894" y="1951"/>
                      <a:pt x="19363" y="3151"/>
                      <a:pt x="19243" y="5102"/>
                    </a:cubicBezTo>
                    <a:cubicBezTo>
                      <a:pt x="19122" y="7073"/>
                      <a:pt x="17294" y="7867"/>
                      <a:pt x="15625" y="8792"/>
                    </a:cubicBezTo>
                    <a:cubicBezTo>
                      <a:pt x="15241" y="9005"/>
                      <a:pt x="14651" y="9444"/>
                      <a:pt x="14505" y="9708"/>
                    </a:cubicBezTo>
                    <a:cubicBezTo>
                      <a:pt x="13900" y="10800"/>
                      <a:pt x="15517" y="11415"/>
                      <a:pt x="16349" y="11838"/>
                    </a:cubicBezTo>
                    <a:cubicBezTo>
                      <a:pt x="17110" y="12225"/>
                      <a:pt x="17756" y="12561"/>
                      <a:pt x="18339" y="12903"/>
                    </a:cubicBezTo>
                    <a:cubicBezTo>
                      <a:pt x="19569" y="13625"/>
                      <a:pt x="20734" y="14550"/>
                      <a:pt x="20726" y="16148"/>
                    </a:cubicBezTo>
                    <a:cubicBezTo>
                      <a:pt x="20718" y="17893"/>
                      <a:pt x="19252" y="19109"/>
                      <a:pt x="17615" y="19913"/>
                    </a:cubicBezTo>
                    <a:cubicBezTo>
                      <a:pt x="15973" y="20718"/>
                      <a:pt x="13608" y="21273"/>
                      <a:pt x="11213" y="21423"/>
                    </a:cubicBezTo>
                    <a:cubicBezTo>
                      <a:pt x="8407" y="21600"/>
                      <a:pt x="5762" y="21374"/>
                      <a:pt x="3725" y="20755"/>
                    </a:cubicBezTo>
                    <a:cubicBezTo>
                      <a:pt x="1883" y="20194"/>
                      <a:pt x="-6" y="19159"/>
                      <a:pt x="0" y="17436"/>
                    </a:cubicBezTo>
                    <a:cubicBezTo>
                      <a:pt x="3" y="16550"/>
                      <a:pt x="593" y="15684"/>
                      <a:pt x="1265" y="15132"/>
                    </a:cubicBezTo>
                    <a:cubicBezTo>
                      <a:pt x="3418" y="13366"/>
                      <a:pt x="7108" y="12934"/>
                      <a:pt x="11575" y="12705"/>
                    </a:cubicBezTo>
                    <a:cubicBezTo>
                      <a:pt x="11335" y="12383"/>
                      <a:pt x="10683" y="11999"/>
                      <a:pt x="10453" y="11516"/>
                    </a:cubicBezTo>
                    <a:cubicBezTo>
                      <a:pt x="10158" y="10897"/>
                      <a:pt x="10341" y="10209"/>
                      <a:pt x="10742" y="9708"/>
                    </a:cubicBezTo>
                    <a:cubicBezTo>
                      <a:pt x="7884" y="9960"/>
                      <a:pt x="5600" y="9393"/>
                      <a:pt x="4086" y="8396"/>
                    </a:cubicBezTo>
                    <a:cubicBezTo>
                      <a:pt x="2796" y="7544"/>
                      <a:pt x="1798" y="6101"/>
                      <a:pt x="2314" y="4433"/>
                    </a:cubicBezTo>
                    <a:cubicBezTo>
                      <a:pt x="2755" y="3007"/>
                      <a:pt x="3989" y="1978"/>
                      <a:pt x="5534" y="1263"/>
                    </a:cubicBezTo>
                    <a:cubicBezTo>
                      <a:pt x="7148" y="516"/>
                      <a:pt x="9116" y="0"/>
                      <a:pt x="11684" y="0"/>
                    </a:cubicBezTo>
                    <a:cubicBezTo>
                      <a:pt x="14848" y="0"/>
                      <a:pt x="18228" y="0"/>
                      <a:pt x="21594" y="0"/>
                    </a:cubicBezTo>
                  </a:path>
                </a:pathLst>
              </a:custGeom>
              <a:solidFill>
                <a:schemeClr val="bg1"/>
              </a:solid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lstStyle/>
              <a:p>
                <a:pPr algn="ctr">
                  <a:lnSpc>
                    <a:spcPct val="120000"/>
                  </a:lnSpc>
                </a:pPr>
                <a:endParaRPr lang="en-GB" sz="570">
                  <a:solidFill>
                    <a:schemeClr val="bg1"/>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14" name="AutoShape 28"/>
              <p:cNvSpPr/>
              <p:nvPr/>
            </p:nvSpPr>
            <p:spPr bwMode="auto">
              <a:xfrm>
                <a:off x="1719507" y="1963838"/>
                <a:ext cx="182530" cy="175380"/>
              </a:xfrm>
              <a:custGeom>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600" h="21600">
                    <a:moveTo>
                      <a:pt x="9382" y="0"/>
                    </a:moveTo>
                    <a:cubicBezTo>
                      <a:pt x="10335" y="0"/>
                      <a:pt x="11333" y="0"/>
                      <a:pt x="12285" y="0"/>
                    </a:cubicBezTo>
                    <a:cubicBezTo>
                      <a:pt x="12285" y="3056"/>
                      <a:pt x="12285" y="6154"/>
                      <a:pt x="12285" y="9210"/>
                    </a:cubicBezTo>
                    <a:cubicBezTo>
                      <a:pt x="15184" y="9210"/>
                      <a:pt x="18514" y="9210"/>
                      <a:pt x="21600" y="9210"/>
                    </a:cubicBezTo>
                    <a:cubicBezTo>
                      <a:pt x="21600" y="10204"/>
                      <a:pt x="21600" y="11225"/>
                      <a:pt x="21600" y="12218"/>
                    </a:cubicBezTo>
                    <a:cubicBezTo>
                      <a:pt x="18423" y="12218"/>
                      <a:pt x="15390" y="12218"/>
                      <a:pt x="12285" y="12218"/>
                    </a:cubicBezTo>
                    <a:cubicBezTo>
                      <a:pt x="12285" y="15351"/>
                      <a:pt x="12285" y="18467"/>
                      <a:pt x="12285" y="21600"/>
                    </a:cubicBezTo>
                    <a:cubicBezTo>
                      <a:pt x="11313" y="21600"/>
                      <a:pt x="10354" y="21600"/>
                      <a:pt x="9382" y="21600"/>
                    </a:cubicBezTo>
                    <a:cubicBezTo>
                      <a:pt x="9382" y="18486"/>
                      <a:pt x="9382" y="15331"/>
                      <a:pt x="9382" y="12218"/>
                    </a:cubicBezTo>
                    <a:cubicBezTo>
                      <a:pt x="6247" y="12218"/>
                      <a:pt x="3125" y="12218"/>
                      <a:pt x="0" y="12218"/>
                    </a:cubicBezTo>
                    <a:cubicBezTo>
                      <a:pt x="0" y="11225"/>
                      <a:pt x="0" y="10204"/>
                      <a:pt x="0" y="9210"/>
                    </a:cubicBezTo>
                    <a:cubicBezTo>
                      <a:pt x="3124" y="9210"/>
                      <a:pt x="6259" y="9210"/>
                      <a:pt x="9382" y="9210"/>
                    </a:cubicBezTo>
                    <a:cubicBezTo>
                      <a:pt x="9382" y="6192"/>
                      <a:pt x="9382" y="3190"/>
                      <a:pt x="9382" y="171"/>
                    </a:cubicBezTo>
                    <a:cubicBezTo>
                      <a:pt x="9379" y="90"/>
                      <a:pt x="9315" y="10"/>
                      <a:pt x="9382" y="0"/>
                    </a:cubicBezTo>
                    <a:close/>
                    <a:moveTo>
                      <a:pt x="9382" y="0"/>
                    </a:moveTo>
                  </a:path>
                </a:pathLst>
              </a:custGeom>
              <a:solidFill>
                <a:schemeClr val="bg1"/>
              </a:solid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lstStyle/>
              <a:p>
                <a:pPr algn="ctr">
                  <a:lnSpc>
                    <a:spcPct val="120000"/>
                  </a:lnSpc>
                </a:pPr>
                <a:endParaRPr lang="en-GB" sz="570">
                  <a:solidFill>
                    <a:schemeClr val="bg1"/>
                  </a:solidFill>
                  <a:latin typeface="Arial" panose="020b0604020202020204" pitchFamily="34" charset="0"/>
                  <a:ea typeface="微软雅黑" panose="020b0503020204020204" charset="-122"/>
                  <a:cs typeface="+mn-ea"/>
                  <a:sym typeface="Arial" panose="020b0604020202020204" pitchFamily="34" charset="0"/>
                </a:endParaRPr>
              </a:p>
            </p:txBody>
          </p:sp>
        </p:grpSp>
        <p:sp>
          <p:nvSpPr>
            <p:cNvPr id="22" name="TextBox 21"/>
            <p:cNvSpPr txBox="1"/>
            <p:nvPr/>
          </p:nvSpPr>
          <p:spPr>
            <a:xfrm>
              <a:off x="3261199" y="2932109"/>
              <a:ext cx="819826" cy="245560"/>
            </a:xfrm>
            <a:prstGeom prst="rect">
              <a:avLst/>
            </a:prstGeom>
            <a:noFill/>
          </p:spPr>
          <p:txBody>
            <a:bodyPr wrap="square" lIns="0" tIns="0" rIns="0" bIns="0" rtlCol="0">
              <a:spAutoFit/>
            </a:bodyPr>
            <a:lstStyle/>
            <a:p>
              <a:pPr algn="ctr">
                <a:lnSpc>
                  <a:spcPct val="120000"/>
                </a:lnSpc>
              </a:pPr>
              <a:r>
                <a:rPr lang="zh-CN" altLang="en-US" sz="995">
                  <a:solidFill>
                    <a:schemeClr val="bg1"/>
                  </a:solidFill>
                  <a:latin typeface="Arial" panose="020b0604020202020204" pitchFamily="34" charset="0"/>
                  <a:ea typeface="微软雅黑" panose="020b0503020204020204" charset="-122"/>
                  <a:cs typeface="+mn-ea"/>
                  <a:sym typeface="Arial" panose="020b0604020202020204" pitchFamily="34" charset="0"/>
                </a:rPr>
                <a:t>文字内容</a:t>
              </a:r>
              <a:endParaRPr lang="en-GB" altLang="zh-CN" sz="995">
                <a:solidFill>
                  <a:schemeClr val="bg1"/>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34" name="TextBox 33"/>
            <p:cNvSpPr txBox="1"/>
            <p:nvPr/>
          </p:nvSpPr>
          <p:spPr>
            <a:xfrm>
              <a:off x="4012890" y="3747556"/>
              <a:ext cx="873031" cy="245560"/>
            </a:xfrm>
            <a:prstGeom prst="rect">
              <a:avLst/>
            </a:prstGeom>
            <a:noFill/>
          </p:spPr>
          <p:txBody>
            <a:bodyPr wrap="square" lIns="0" tIns="0" rIns="0" bIns="0" rtlCol="0">
              <a:spAutoFit/>
            </a:bodyPr>
            <a:lstStyle/>
            <a:p>
              <a:pPr algn="ctr">
                <a:lnSpc>
                  <a:spcPct val="120000"/>
                </a:lnSpc>
              </a:pPr>
              <a:r>
                <a:rPr lang="zh-CN" altLang="en-US" sz="995">
                  <a:solidFill>
                    <a:schemeClr val="bg1"/>
                  </a:solidFill>
                  <a:latin typeface="Arial" panose="020b0604020202020204" pitchFamily="34" charset="0"/>
                  <a:ea typeface="微软雅黑" panose="020b0503020204020204" charset="-122"/>
                  <a:cs typeface="+mn-ea"/>
                  <a:sym typeface="Arial" panose="020b0604020202020204" pitchFamily="34" charset="0"/>
                </a:rPr>
                <a:t>文字内容</a:t>
              </a:r>
              <a:endParaRPr lang="en-GB" altLang="zh-CN" sz="995">
                <a:solidFill>
                  <a:schemeClr val="bg1"/>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35" name="TextBox 34"/>
            <p:cNvSpPr txBox="1"/>
            <p:nvPr/>
          </p:nvSpPr>
          <p:spPr>
            <a:xfrm>
              <a:off x="2275754" y="2886397"/>
              <a:ext cx="819826" cy="245560"/>
            </a:xfrm>
            <a:prstGeom prst="rect">
              <a:avLst/>
            </a:prstGeom>
            <a:noFill/>
          </p:spPr>
          <p:txBody>
            <a:bodyPr wrap="square" lIns="0" tIns="0" rIns="0" bIns="0" rtlCol="0">
              <a:spAutoFit/>
            </a:bodyPr>
            <a:lstStyle/>
            <a:p>
              <a:pPr algn="ctr">
                <a:lnSpc>
                  <a:spcPct val="120000"/>
                </a:lnSpc>
              </a:pPr>
              <a:r>
                <a:rPr lang="zh-CN" altLang="en-US" sz="995">
                  <a:solidFill>
                    <a:schemeClr val="bg1"/>
                  </a:solidFill>
                  <a:latin typeface="Arial" panose="020b0604020202020204" pitchFamily="34" charset="0"/>
                  <a:ea typeface="微软雅黑" panose="020b0503020204020204" charset="-122"/>
                  <a:cs typeface="+mn-ea"/>
                  <a:sym typeface="Arial" panose="020b0604020202020204" pitchFamily="34" charset="0"/>
                </a:rPr>
                <a:t>文字内容</a:t>
              </a:r>
              <a:endParaRPr lang="en-GB" sz="995">
                <a:solidFill>
                  <a:schemeClr val="bg1"/>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36" name="TextBox 35"/>
            <p:cNvSpPr txBox="1"/>
            <p:nvPr/>
          </p:nvSpPr>
          <p:spPr>
            <a:xfrm>
              <a:off x="2615601" y="4696968"/>
              <a:ext cx="819826" cy="245560"/>
            </a:xfrm>
            <a:prstGeom prst="rect">
              <a:avLst/>
            </a:prstGeom>
            <a:noFill/>
          </p:spPr>
          <p:txBody>
            <a:bodyPr wrap="square" lIns="0" tIns="0" rIns="0" bIns="0" rtlCol="0">
              <a:spAutoFit/>
            </a:bodyPr>
            <a:lstStyle/>
            <a:p>
              <a:pPr algn="ctr">
                <a:lnSpc>
                  <a:spcPct val="120000"/>
                </a:lnSpc>
              </a:pPr>
              <a:r>
                <a:rPr lang="zh-CN" altLang="en-US" sz="995">
                  <a:solidFill>
                    <a:schemeClr val="bg1"/>
                  </a:solidFill>
                  <a:latin typeface="Arial" panose="020b0604020202020204" pitchFamily="34" charset="0"/>
                  <a:ea typeface="微软雅黑" panose="020b0503020204020204" charset="-122"/>
                  <a:cs typeface="+mn-ea"/>
                  <a:sym typeface="Arial" panose="020b0604020202020204" pitchFamily="34" charset="0"/>
                </a:rPr>
                <a:t>文字内容</a:t>
              </a:r>
              <a:endParaRPr lang="en-GB" altLang="zh-CN" sz="995">
                <a:solidFill>
                  <a:schemeClr val="bg1"/>
                </a:solidFill>
                <a:latin typeface="Arial" panose="020b0604020202020204" pitchFamily="34" charset="0"/>
                <a:ea typeface="微软雅黑" panose="020b0503020204020204" charset="-122"/>
                <a:cs typeface="+mn-ea"/>
                <a:sym typeface="Arial" panose="020b0604020202020204" pitchFamily="34" charset="0"/>
              </a:endParaRPr>
            </a:p>
          </p:txBody>
        </p:sp>
      </p:grpSp>
      <p:sp>
        <p:nvSpPr>
          <p:cNvPr id="37" name="TextBox 36"/>
          <p:cNvSpPr txBox="1"/>
          <p:nvPr/>
        </p:nvSpPr>
        <p:spPr>
          <a:xfrm>
            <a:off x="4031274" y="1966636"/>
            <a:ext cx="1076938" cy="184150"/>
          </a:xfrm>
          <a:prstGeom prst="rect">
            <a:avLst/>
          </a:prstGeom>
          <a:noFill/>
        </p:spPr>
        <p:txBody>
          <a:bodyPr wrap="square" lIns="0" tIns="0" rIns="0" bIns="0" rtlCol="0">
            <a:spAutoFit/>
          </a:bodyPr>
          <a:lstStyle/>
          <a:p>
            <a:pPr>
              <a:lnSpc>
                <a:spcPct val="120000"/>
              </a:lnSpc>
            </a:pPr>
            <a:r>
              <a:rPr lang="zh-CN" altLang="en-US" sz="995">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rPr>
              <a:t>请替换文字内容</a:t>
            </a:r>
            <a:endParaRPr lang="zh-CN" altLang="en-US" sz="995">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38" name="Freeform 5"/>
          <p:cNvSpPr>
            <a:spLocks noEditPoints="1"/>
          </p:cNvSpPr>
          <p:nvPr/>
        </p:nvSpPr>
        <p:spPr bwMode="auto">
          <a:xfrm>
            <a:off x="4031274" y="2795807"/>
            <a:ext cx="451401" cy="430613"/>
          </a:xfrm>
          <a:custGeom>
            <a:gdLst>
              <a:gd name="T0" fmla="*/ 488 w 501"/>
              <a:gd name="T1" fmla="*/ 12 h 434"/>
              <a:gd name="T2" fmla="*/ 459 w 501"/>
              <a:gd name="T3" fmla="*/ 0 h 434"/>
              <a:gd name="T4" fmla="*/ 42 w 501"/>
              <a:gd name="T5" fmla="*/ 0 h 434"/>
              <a:gd name="T6" fmla="*/ 12 w 501"/>
              <a:gd name="T7" fmla="*/ 12 h 434"/>
              <a:gd name="T8" fmla="*/ 0 w 501"/>
              <a:gd name="T9" fmla="*/ 42 h 434"/>
              <a:gd name="T10" fmla="*/ 0 w 501"/>
              <a:gd name="T11" fmla="*/ 325 h 434"/>
              <a:gd name="T12" fmla="*/ 12 w 501"/>
              <a:gd name="T13" fmla="*/ 355 h 434"/>
              <a:gd name="T14" fmla="*/ 42 w 501"/>
              <a:gd name="T15" fmla="*/ 367 h 434"/>
              <a:gd name="T16" fmla="*/ 184 w 501"/>
              <a:gd name="T17" fmla="*/ 367 h 434"/>
              <a:gd name="T18" fmla="*/ 179 w 501"/>
              <a:gd name="T19" fmla="*/ 387 h 434"/>
              <a:gd name="T20" fmla="*/ 171 w 501"/>
              <a:gd name="T21" fmla="*/ 406 h 434"/>
              <a:gd name="T22" fmla="*/ 167 w 501"/>
              <a:gd name="T23" fmla="*/ 417 h 434"/>
              <a:gd name="T24" fmla="*/ 172 w 501"/>
              <a:gd name="T25" fmla="*/ 429 h 434"/>
              <a:gd name="T26" fmla="*/ 184 w 501"/>
              <a:gd name="T27" fmla="*/ 434 h 434"/>
              <a:gd name="T28" fmla="*/ 317 w 501"/>
              <a:gd name="T29" fmla="*/ 434 h 434"/>
              <a:gd name="T30" fmla="*/ 329 w 501"/>
              <a:gd name="T31" fmla="*/ 429 h 434"/>
              <a:gd name="T32" fmla="*/ 334 w 501"/>
              <a:gd name="T33" fmla="*/ 417 h 434"/>
              <a:gd name="T34" fmla="*/ 330 w 501"/>
              <a:gd name="T35" fmla="*/ 406 h 434"/>
              <a:gd name="T36" fmla="*/ 321 w 501"/>
              <a:gd name="T37" fmla="*/ 387 h 434"/>
              <a:gd name="T38" fmla="*/ 317 w 501"/>
              <a:gd name="T39" fmla="*/ 367 h 434"/>
              <a:gd name="T40" fmla="*/ 459 w 501"/>
              <a:gd name="T41" fmla="*/ 367 h 434"/>
              <a:gd name="T42" fmla="*/ 488 w 501"/>
              <a:gd name="T43" fmla="*/ 355 h 434"/>
              <a:gd name="T44" fmla="*/ 501 w 501"/>
              <a:gd name="T45" fmla="*/ 325 h 434"/>
              <a:gd name="T46" fmla="*/ 501 w 501"/>
              <a:gd name="T47" fmla="*/ 42 h 434"/>
              <a:gd name="T48" fmla="*/ 488 w 501"/>
              <a:gd name="T49" fmla="*/ 12 h 434"/>
              <a:gd name="T50" fmla="*/ 467 w 501"/>
              <a:gd name="T51" fmla="*/ 259 h 434"/>
              <a:gd name="T52" fmla="*/ 465 w 501"/>
              <a:gd name="T53" fmla="*/ 264 h 434"/>
              <a:gd name="T54" fmla="*/ 459 w 501"/>
              <a:gd name="T55" fmla="*/ 267 h 434"/>
              <a:gd name="T56" fmla="*/ 42 w 501"/>
              <a:gd name="T57" fmla="*/ 267 h 434"/>
              <a:gd name="T58" fmla="*/ 36 w 501"/>
              <a:gd name="T59" fmla="*/ 264 h 434"/>
              <a:gd name="T60" fmla="*/ 33 w 501"/>
              <a:gd name="T61" fmla="*/ 259 h 434"/>
              <a:gd name="T62" fmla="*/ 33 w 501"/>
              <a:gd name="T63" fmla="*/ 42 h 434"/>
              <a:gd name="T64" fmla="*/ 36 w 501"/>
              <a:gd name="T65" fmla="*/ 36 h 434"/>
              <a:gd name="T66" fmla="*/ 42 w 501"/>
              <a:gd name="T67" fmla="*/ 33 h 434"/>
              <a:gd name="T68" fmla="*/ 459 w 501"/>
              <a:gd name="T69" fmla="*/ 33 h 434"/>
              <a:gd name="T70" fmla="*/ 465 w 501"/>
              <a:gd name="T71" fmla="*/ 36 h 434"/>
              <a:gd name="T72" fmla="*/ 467 w 501"/>
              <a:gd name="T73" fmla="*/ 42 h 434"/>
              <a:gd name="T74" fmla="*/ 467 w 501"/>
              <a:gd name="T75" fmla="*/ 259 h 434"/>
              <a:gd name="T76" fmla="*/ 467 w 501"/>
              <a:gd name="T77" fmla="*/ 259 h 434"/>
              <a:gd name="T78" fmla="*/ 467 w 501"/>
              <a:gd name="T79" fmla="*/ 259 h 43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01" h="433">
                <a:moveTo>
                  <a:pt x="488" y="12"/>
                </a:moveTo>
                <a:cubicBezTo>
                  <a:pt x="480" y="4"/>
                  <a:pt x="470" y="0"/>
                  <a:pt x="459" y="0"/>
                </a:cubicBezTo>
                <a:cubicBezTo>
                  <a:pt x="42" y="0"/>
                  <a:pt x="42" y="0"/>
                  <a:pt x="42" y="0"/>
                </a:cubicBezTo>
                <a:cubicBezTo>
                  <a:pt x="30" y="0"/>
                  <a:pt x="20" y="4"/>
                  <a:pt x="12" y="12"/>
                </a:cubicBezTo>
                <a:cubicBezTo>
                  <a:pt x="4" y="20"/>
                  <a:pt x="0" y="30"/>
                  <a:pt x="0" y="42"/>
                </a:cubicBezTo>
                <a:cubicBezTo>
                  <a:pt x="0" y="325"/>
                  <a:pt x="0" y="325"/>
                  <a:pt x="0" y="325"/>
                </a:cubicBezTo>
                <a:cubicBezTo>
                  <a:pt x="0" y="337"/>
                  <a:pt x="4" y="347"/>
                  <a:pt x="12" y="355"/>
                </a:cubicBezTo>
                <a:cubicBezTo>
                  <a:pt x="20" y="363"/>
                  <a:pt x="30" y="367"/>
                  <a:pt x="42" y="367"/>
                </a:cubicBezTo>
                <a:cubicBezTo>
                  <a:pt x="184" y="367"/>
                  <a:pt x="184" y="367"/>
                  <a:pt x="184" y="367"/>
                </a:cubicBezTo>
                <a:cubicBezTo>
                  <a:pt x="184" y="374"/>
                  <a:pt x="182" y="380"/>
                  <a:pt x="179" y="387"/>
                </a:cubicBezTo>
                <a:cubicBezTo>
                  <a:pt x="177" y="394"/>
                  <a:pt x="174" y="400"/>
                  <a:pt x="171" y="406"/>
                </a:cubicBezTo>
                <a:cubicBezTo>
                  <a:pt x="168" y="411"/>
                  <a:pt x="167" y="415"/>
                  <a:pt x="167" y="417"/>
                </a:cubicBezTo>
                <a:cubicBezTo>
                  <a:pt x="167" y="422"/>
                  <a:pt x="169" y="426"/>
                  <a:pt x="172" y="429"/>
                </a:cubicBezTo>
                <a:cubicBezTo>
                  <a:pt x="175" y="432"/>
                  <a:pt x="179" y="434"/>
                  <a:pt x="184" y="434"/>
                </a:cubicBezTo>
                <a:cubicBezTo>
                  <a:pt x="317" y="434"/>
                  <a:pt x="317" y="434"/>
                  <a:pt x="317" y="434"/>
                </a:cubicBezTo>
                <a:cubicBezTo>
                  <a:pt x="322" y="434"/>
                  <a:pt x="325" y="432"/>
                  <a:pt x="329" y="429"/>
                </a:cubicBezTo>
                <a:cubicBezTo>
                  <a:pt x="332" y="426"/>
                  <a:pt x="334" y="422"/>
                  <a:pt x="334" y="417"/>
                </a:cubicBezTo>
                <a:cubicBezTo>
                  <a:pt x="334" y="415"/>
                  <a:pt x="332" y="411"/>
                  <a:pt x="330" y="406"/>
                </a:cubicBezTo>
                <a:cubicBezTo>
                  <a:pt x="327" y="400"/>
                  <a:pt x="324" y="394"/>
                  <a:pt x="321" y="387"/>
                </a:cubicBezTo>
                <a:cubicBezTo>
                  <a:pt x="318" y="380"/>
                  <a:pt x="317" y="374"/>
                  <a:pt x="317" y="367"/>
                </a:cubicBezTo>
                <a:cubicBezTo>
                  <a:pt x="459" y="367"/>
                  <a:pt x="459" y="367"/>
                  <a:pt x="459" y="367"/>
                </a:cubicBezTo>
                <a:cubicBezTo>
                  <a:pt x="470" y="367"/>
                  <a:pt x="480" y="363"/>
                  <a:pt x="488" y="355"/>
                </a:cubicBezTo>
                <a:cubicBezTo>
                  <a:pt x="496" y="347"/>
                  <a:pt x="501" y="337"/>
                  <a:pt x="501" y="325"/>
                </a:cubicBezTo>
                <a:cubicBezTo>
                  <a:pt x="501" y="42"/>
                  <a:pt x="501" y="42"/>
                  <a:pt x="501" y="42"/>
                </a:cubicBezTo>
                <a:cubicBezTo>
                  <a:pt x="501" y="30"/>
                  <a:pt x="496" y="20"/>
                  <a:pt x="488" y="12"/>
                </a:cubicBezTo>
                <a:close/>
                <a:moveTo>
                  <a:pt x="467" y="259"/>
                </a:moveTo>
                <a:cubicBezTo>
                  <a:pt x="467" y="261"/>
                  <a:pt x="466" y="263"/>
                  <a:pt x="465" y="264"/>
                </a:cubicBezTo>
                <a:cubicBezTo>
                  <a:pt x="463" y="266"/>
                  <a:pt x="461" y="267"/>
                  <a:pt x="459" y="267"/>
                </a:cubicBezTo>
                <a:cubicBezTo>
                  <a:pt x="42" y="267"/>
                  <a:pt x="42" y="267"/>
                  <a:pt x="42" y="267"/>
                </a:cubicBezTo>
                <a:cubicBezTo>
                  <a:pt x="39" y="267"/>
                  <a:pt x="38" y="266"/>
                  <a:pt x="36" y="264"/>
                </a:cubicBezTo>
                <a:cubicBezTo>
                  <a:pt x="34" y="263"/>
                  <a:pt x="33" y="261"/>
                  <a:pt x="33" y="259"/>
                </a:cubicBezTo>
                <a:cubicBezTo>
                  <a:pt x="33" y="42"/>
                  <a:pt x="33" y="42"/>
                  <a:pt x="33" y="42"/>
                </a:cubicBezTo>
                <a:cubicBezTo>
                  <a:pt x="33" y="39"/>
                  <a:pt x="34" y="37"/>
                  <a:pt x="36" y="36"/>
                </a:cubicBezTo>
                <a:cubicBezTo>
                  <a:pt x="38" y="34"/>
                  <a:pt x="39" y="33"/>
                  <a:pt x="42" y="33"/>
                </a:cubicBezTo>
                <a:cubicBezTo>
                  <a:pt x="459" y="33"/>
                  <a:pt x="459" y="33"/>
                  <a:pt x="459" y="33"/>
                </a:cubicBezTo>
                <a:cubicBezTo>
                  <a:pt x="461" y="33"/>
                  <a:pt x="463" y="34"/>
                  <a:pt x="465" y="36"/>
                </a:cubicBezTo>
                <a:cubicBezTo>
                  <a:pt x="466" y="37"/>
                  <a:pt x="467" y="39"/>
                  <a:pt x="467" y="42"/>
                </a:cubicBezTo>
                <a:lnTo>
                  <a:pt x="467" y="259"/>
                </a:lnTo>
                <a:close/>
                <a:moveTo>
                  <a:pt x="467" y="259"/>
                </a:moveTo>
                <a:cubicBezTo>
                  <a:pt x="467" y="259"/>
                  <a:pt x="467" y="259"/>
                  <a:pt x="467" y="259"/>
                </a:cubicBezTo>
              </a:path>
            </a:pathLst>
          </a:custGeom>
          <a:solidFill>
            <a:schemeClr val="accent6"/>
          </a:solidFill>
          <a:ln>
            <a:noFill/>
          </a:ln>
        </p:spPr>
        <p:txBody>
          <a:bodyPr vert="horz" wrap="square" lIns="68572" tIns="34286" rIns="68572" bIns="34286" numCol="1" anchor="t" anchorCtr="0" compatLnSpc="1"/>
          <a:lstStyle/>
          <a:p>
            <a:pPr algn="just">
              <a:lnSpc>
                <a:spcPct val="120000"/>
              </a:lnSpc>
            </a:pPr>
            <a:endParaRPr lang="en-GB" sz="57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39" name="Freeform 13"/>
          <p:cNvSpPr>
            <a:spLocks noEditPoints="1"/>
          </p:cNvSpPr>
          <p:nvPr/>
        </p:nvSpPr>
        <p:spPr bwMode="auto">
          <a:xfrm>
            <a:off x="6163200" y="2787099"/>
            <a:ext cx="295344" cy="448028"/>
          </a:xfrm>
          <a:custGeom>
            <a:gdLst>
              <a:gd name="T0" fmla="*/ 615 w 704"/>
              <a:gd name="T1" fmla="*/ 0 h 1176"/>
              <a:gd name="T2" fmla="*/ 89 w 704"/>
              <a:gd name="T3" fmla="*/ 0 h 1176"/>
              <a:gd name="T4" fmla="*/ 0 w 704"/>
              <a:gd name="T5" fmla="*/ 89 h 1176"/>
              <a:gd name="T6" fmla="*/ 0 w 704"/>
              <a:gd name="T7" fmla="*/ 1087 h 1176"/>
              <a:gd name="T8" fmla="*/ 89 w 704"/>
              <a:gd name="T9" fmla="*/ 1176 h 1176"/>
              <a:gd name="T10" fmla="*/ 615 w 704"/>
              <a:gd name="T11" fmla="*/ 1176 h 1176"/>
              <a:gd name="T12" fmla="*/ 704 w 704"/>
              <a:gd name="T13" fmla="*/ 1087 h 1176"/>
              <a:gd name="T14" fmla="*/ 704 w 704"/>
              <a:gd name="T15" fmla="*/ 89 h 1176"/>
              <a:gd name="T16" fmla="*/ 615 w 704"/>
              <a:gd name="T17" fmla="*/ 0 h 1176"/>
              <a:gd name="T18" fmla="*/ 387 w 704"/>
              <a:gd name="T19" fmla="*/ 1084 h 1176"/>
              <a:gd name="T20" fmla="*/ 375 w 704"/>
              <a:gd name="T21" fmla="*/ 1097 h 1176"/>
              <a:gd name="T22" fmla="*/ 329 w 704"/>
              <a:gd name="T23" fmla="*/ 1097 h 1176"/>
              <a:gd name="T24" fmla="*/ 317 w 704"/>
              <a:gd name="T25" fmla="*/ 1084 h 1176"/>
              <a:gd name="T26" fmla="*/ 317 w 704"/>
              <a:gd name="T27" fmla="*/ 1044 h 1176"/>
              <a:gd name="T28" fmla="*/ 322 w 704"/>
              <a:gd name="T29" fmla="*/ 1033 h 1176"/>
              <a:gd name="T30" fmla="*/ 345 w 704"/>
              <a:gd name="T31" fmla="*/ 1017 h 1176"/>
              <a:gd name="T32" fmla="*/ 359 w 704"/>
              <a:gd name="T33" fmla="*/ 1017 h 1176"/>
              <a:gd name="T34" fmla="*/ 382 w 704"/>
              <a:gd name="T35" fmla="*/ 1033 h 1176"/>
              <a:gd name="T36" fmla="*/ 387 w 704"/>
              <a:gd name="T37" fmla="*/ 1044 h 1176"/>
              <a:gd name="T38" fmla="*/ 387 w 704"/>
              <a:gd name="T39" fmla="*/ 1084 h 1176"/>
              <a:gd name="T40" fmla="*/ 598 w 704"/>
              <a:gd name="T41" fmla="*/ 962 h 1176"/>
              <a:gd name="T42" fmla="*/ 106 w 704"/>
              <a:gd name="T43" fmla="*/ 962 h 1176"/>
              <a:gd name="T44" fmla="*/ 106 w 704"/>
              <a:gd name="T45" fmla="*/ 135 h 1176"/>
              <a:gd name="T46" fmla="*/ 598 w 704"/>
              <a:gd name="T47" fmla="*/ 135 h 1176"/>
              <a:gd name="T48" fmla="*/ 598 w 704"/>
              <a:gd name="T49" fmla="*/ 962 h 1176"/>
              <a:gd name="T50" fmla="*/ 598 w 704"/>
              <a:gd name="T51" fmla="*/ 962 h 1176"/>
              <a:gd name="T52" fmla="*/ 598 w 704"/>
              <a:gd name="T53" fmla="*/ 962 h 117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4" h="1176">
                <a:moveTo>
                  <a:pt x="615" y="0"/>
                </a:moveTo>
                <a:cubicBezTo>
                  <a:pt x="89" y="0"/>
                  <a:pt x="89" y="0"/>
                  <a:pt x="89" y="0"/>
                </a:cubicBezTo>
                <a:cubicBezTo>
                  <a:pt x="40" y="0"/>
                  <a:pt x="0" y="40"/>
                  <a:pt x="0" y="89"/>
                </a:cubicBezTo>
                <a:cubicBezTo>
                  <a:pt x="0" y="1087"/>
                  <a:pt x="0" y="1087"/>
                  <a:pt x="0" y="1087"/>
                </a:cubicBezTo>
                <a:cubicBezTo>
                  <a:pt x="0" y="1136"/>
                  <a:pt x="40" y="1176"/>
                  <a:pt x="89" y="1176"/>
                </a:cubicBezTo>
                <a:cubicBezTo>
                  <a:pt x="615" y="1176"/>
                  <a:pt x="615" y="1176"/>
                  <a:pt x="615" y="1176"/>
                </a:cubicBezTo>
                <a:cubicBezTo>
                  <a:pt x="664" y="1176"/>
                  <a:pt x="704" y="1136"/>
                  <a:pt x="704" y="1087"/>
                </a:cubicBezTo>
                <a:cubicBezTo>
                  <a:pt x="704" y="89"/>
                  <a:pt x="704" y="89"/>
                  <a:pt x="704" y="89"/>
                </a:cubicBezTo>
                <a:cubicBezTo>
                  <a:pt x="704" y="40"/>
                  <a:pt x="664" y="0"/>
                  <a:pt x="615" y="0"/>
                </a:cubicBezTo>
                <a:close/>
                <a:moveTo>
                  <a:pt x="387" y="1084"/>
                </a:moveTo>
                <a:cubicBezTo>
                  <a:pt x="387" y="1091"/>
                  <a:pt x="382" y="1097"/>
                  <a:pt x="375" y="1097"/>
                </a:cubicBezTo>
                <a:cubicBezTo>
                  <a:pt x="329" y="1097"/>
                  <a:pt x="329" y="1097"/>
                  <a:pt x="329" y="1097"/>
                </a:cubicBezTo>
                <a:cubicBezTo>
                  <a:pt x="322" y="1097"/>
                  <a:pt x="317" y="1091"/>
                  <a:pt x="317" y="1084"/>
                </a:cubicBezTo>
                <a:cubicBezTo>
                  <a:pt x="317" y="1044"/>
                  <a:pt x="317" y="1044"/>
                  <a:pt x="317" y="1044"/>
                </a:cubicBezTo>
                <a:cubicBezTo>
                  <a:pt x="317" y="1040"/>
                  <a:pt x="319" y="1036"/>
                  <a:pt x="322" y="1033"/>
                </a:cubicBezTo>
                <a:cubicBezTo>
                  <a:pt x="345" y="1017"/>
                  <a:pt x="345" y="1017"/>
                  <a:pt x="345" y="1017"/>
                </a:cubicBezTo>
                <a:cubicBezTo>
                  <a:pt x="349" y="1014"/>
                  <a:pt x="355" y="1014"/>
                  <a:pt x="359" y="1017"/>
                </a:cubicBezTo>
                <a:cubicBezTo>
                  <a:pt x="382" y="1033"/>
                  <a:pt x="382" y="1033"/>
                  <a:pt x="382" y="1033"/>
                </a:cubicBezTo>
                <a:cubicBezTo>
                  <a:pt x="385" y="1036"/>
                  <a:pt x="387" y="1040"/>
                  <a:pt x="387" y="1044"/>
                </a:cubicBezTo>
                <a:cubicBezTo>
                  <a:pt x="387" y="1084"/>
                  <a:pt x="387" y="1084"/>
                  <a:pt x="387" y="1084"/>
                </a:cubicBezTo>
                <a:close/>
                <a:moveTo>
                  <a:pt x="598" y="962"/>
                </a:moveTo>
                <a:cubicBezTo>
                  <a:pt x="106" y="962"/>
                  <a:pt x="106" y="962"/>
                  <a:pt x="106" y="962"/>
                </a:cubicBezTo>
                <a:cubicBezTo>
                  <a:pt x="106" y="135"/>
                  <a:pt x="106" y="135"/>
                  <a:pt x="106" y="135"/>
                </a:cubicBezTo>
                <a:cubicBezTo>
                  <a:pt x="598" y="135"/>
                  <a:pt x="598" y="135"/>
                  <a:pt x="598" y="135"/>
                </a:cubicBezTo>
                <a:lnTo>
                  <a:pt x="598" y="962"/>
                </a:lnTo>
                <a:close/>
                <a:moveTo>
                  <a:pt x="598" y="962"/>
                </a:moveTo>
                <a:cubicBezTo>
                  <a:pt x="598" y="962"/>
                  <a:pt x="598" y="962"/>
                  <a:pt x="598" y="962"/>
                </a:cubicBezTo>
              </a:path>
            </a:pathLst>
          </a:custGeom>
          <a:solidFill>
            <a:schemeClr val="accent6"/>
          </a:solidFill>
          <a:ln>
            <a:noFill/>
          </a:ln>
        </p:spPr>
        <p:txBody>
          <a:bodyPr vert="horz" wrap="square" lIns="68572" tIns="34286" rIns="68572" bIns="34286" numCol="1" anchor="t" anchorCtr="0" compatLnSpc="1"/>
          <a:lstStyle/>
          <a:p>
            <a:pPr algn="just">
              <a:lnSpc>
                <a:spcPct val="120000"/>
              </a:lnSpc>
            </a:pPr>
            <a:endParaRPr lang="en-GB" sz="57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40" name="Rectangle 39"/>
          <p:cNvSpPr/>
          <p:nvPr/>
        </p:nvSpPr>
        <p:spPr>
          <a:xfrm>
            <a:off x="4031274" y="2155212"/>
            <a:ext cx="4099095" cy="420370"/>
          </a:xfrm>
          <a:prstGeom prst="rect">
            <a:avLst/>
          </a:prstGeom>
        </p:spPr>
        <p:txBody>
          <a:bodyPr wrap="square" lIns="0" tIns="0" rIns="0" bIns="0">
            <a:spAutoFit/>
          </a:bodyPr>
          <a:lstStyle/>
          <a:p>
            <a:pPr>
              <a:lnSpc>
                <a:spcPct val="120000"/>
              </a:lnSpc>
            </a:pPr>
            <a:r>
              <a:rPr lang="en-US" altLang="zh-CN" sz="57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rPr>
              <a:t>Please replace text, click add relevant headline, modify the text content, also can copy your content to this directly.Please replace text, click add relevant headline, modify the text content, also can copy your content to this directly.Please replace text, click add relevant headline, modify the text content, also can copy your content to this directly.Please replace text, click add relevant headline, modify the text content, also can copy your content to this directly.</a:t>
            </a:r>
            <a:endParaRPr lang="en-US" altLang="zh-CN" sz="57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41" name="TextBox 40"/>
          <p:cNvSpPr txBox="1"/>
          <p:nvPr/>
        </p:nvSpPr>
        <p:spPr>
          <a:xfrm>
            <a:off x="4579135" y="2919190"/>
            <a:ext cx="254000" cy="184150"/>
          </a:xfrm>
          <a:prstGeom prst="rect">
            <a:avLst/>
          </a:prstGeom>
          <a:noFill/>
        </p:spPr>
        <p:txBody>
          <a:bodyPr wrap="none" lIns="0" tIns="0" rIns="0" bIns="0" rtlCol="0">
            <a:spAutoFit/>
          </a:bodyPr>
          <a:lstStyle/>
          <a:p>
            <a:pPr>
              <a:lnSpc>
                <a:spcPct val="120000"/>
              </a:lnSpc>
            </a:pPr>
            <a:r>
              <a:rPr lang="en-US" sz="995">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rPr>
              <a:t>42%</a:t>
            </a:r>
            <a:endParaRPr lang="en-US" sz="995">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42" name="TextBox 41"/>
          <p:cNvSpPr txBox="1"/>
          <p:nvPr/>
        </p:nvSpPr>
        <p:spPr>
          <a:xfrm>
            <a:off x="6520914" y="2919190"/>
            <a:ext cx="254000" cy="184150"/>
          </a:xfrm>
          <a:prstGeom prst="rect">
            <a:avLst/>
          </a:prstGeom>
          <a:noFill/>
        </p:spPr>
        <p:txBody>
          <a:bodyPr wrap="none" lIns="0" tIns="0" rIns="0" bIns="0" rtlCol="0">
            <a:spAutoFit/>
          </a:bodyPr>
          <a:lstStyle/>
          <a:p>
            <a:pPr>
              <a:lnSpc>
                <a:spcPct val="120000"/>
              </a:lnSpc>
            </a:pPr>
            <a:r>
              <a:rPr lang="en-US" sz="995">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rPr>
              <a:t>58%</a:t>
            </a:r>
            <a:endParaRPr lang="en-US" sz="995">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43" name="Rectangle 42"/>
          <p:cNvSpPr/>
          <p:nvPr/>
        </p:nvSpPr>
        <p:spPr>
          <a:xfrm>
            <a:off x="4031274" y="3659728"/>
            <a:ext cx="1927892" cy="525780"/>
          </a:xfrm>
          <a:prstGeom prst="rect">
            <a:avLst/>
          </a:prstGeom>
        </p:spPr>
        <p:txBody>
          <a:bodyPr wrap="square" lIns="0" tIns="0" rIns="0" bIns="0">
            <a:spAutoFit/>
          </a:bodyPr>
          <a:lstStyle/>
          <a:p>
            <a:pPr>
              <a:lnSpc>
                <a:spcPct val="120000"/>
              </a:lnSpc>
            </a:pPr>
            <a:r>
              <a:rPr lang="en-US" altLang="zh-CN" sz="57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rPr>
              <a:t>Please replace text, click add relevant headline, modify the text content, also can copy your content to this directly.Please replace text, click add relevant headline, modify the text content, also can copy your content to this directly.</a:t>
            </a:r>
            <a:endParaRPr lang="en-US" altLang="zh-CN" sz="57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44" name="TextBox 43"/>
          <p:cNvSpPr txBox="1"/>
          <p:nvPr/>
        </p:nvSpPr>
        <p:spPr>
          <a:xfrm>
            <a:off x="4031274" y="3458759"/>
            <a:ext cx="889000" cy="184150"/>
          </a:xfrm>
          <a:prstGeom prst="rect">
            <a:avLst/>
          </a:prstGeom>
          <a:noFill/>
        </p:spPr>
        <p:txBody>
          <a:bodyPr wrap="none" lIns="0" tIns="0" rIns="0" bIns="0" rtlCol="0">
            <a:spAutoFit/>
          </a:bodyPr>
          <a:lstStyle/>
          <a:p>
            <a:pPr>
              <a:lnSpc>
                <a:spcPct val="120000"/>
              </a:lnSpc>
            </a:pPr>
            <a:r>
              <a:rPr lang="zh-CN" altLang="en-US" sz="995">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rPr>
              <a:t>请替换文字内容</a:t>
            </a:r>
            <a:endParaRPr lang="zh-CN" altLang="en-US" sz="995">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45" name="TextBox 44"/>
          <p:cNvSpPr txBox="1"/>
          <p:nvPr/>
        </p:nvSpPr>
        <p:spPr>
          <a:xfrm>
            <a:off x="6165236" y="3458759"/>
            <a:ext cx="889000" cy="184150"/>
          </a:xfrm>
          <a:prstGeom prst="rect">
            <a:avLst/>
          </a:prstGeom>
          <a:noFill/>
        </p:spPr>
        <p:txBody>
          <a:bodyPr wrap="none" lIns="0" tIns="0" rIns="0" bIns="0" rtlCol="0">
            <a:spAutoFit/>
          </a:bodyPr>
          <a:lstStyle/>
          <a:p>
            <a:pPr>
              <a:lnSpc>
                <a:spcPct val="120000"/>
              </a:lnSpc>
            </a:pPr>
            <a:r>
              <a:rPr lang="zh-CN" altLang="en-US" sz="995">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rPr>
              <a:t>请替换文字内容</a:t>
            </a:r>
            <a:endParaRPr lang="zh-CN" altLang="en-US" sz="995">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46" name="Rectangle 45"/>
          <p:cNvSpPr/>
          <p:nvPr/>
        </p:nvSpPr>
        <p:spPr>
          <a:xfrm>
            <a:off x="6165236" y="3659728"/>
            <a:ext cx="1965134" cy="525780"/>
          </a:xfrm>
          <a:prstGeom prst="rect">
            <a:avLst/>
          </a:prstGeom>
        </p:spPr>
        <p:txBody>
          <a:bodyPr wrap="square" lIns="0" tIns="0" rIns="0" bIns="0">
            <a:spAutoFit/>
          </a:bodyPr>
          <a:lstStyle/>
          <a:p>
            <a:pPr>
              <a:lnSpc>
                <a:spcPct val="120000"/>
              </a:lnSpc>
            </a:pPr>
            <a:r>
              <a:rPr lang="en-US" altLang="zh-CN" sz="57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rPr>
              <a:t>Please replace text, click add relevant headline, modify the text content, also can copy your content to this directly.Please replace text, click add relevant headline, modify the text content, also can copy your content to this directly.</a:t>
            </a:r>
            <a:endParaRPr lang="en-US" altLang="zh-CN" sz="57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16" name="文本框 128"/>
          <p:cNvSpPr txBox="1">
            <a:spLocks noChangeArrowheads="1"/>
          </p:cNvSpPr>
          <p:nvPr/>
        </p:nvSpPr>
        <p:spPr bwMode="auto">
          <a:xfrm>
            <a:off x="559845" y="129523"/>
            <a:ext cx="2396991" cy="414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a:ea typeface="宋体" panose="02010600030101010101" pitchFamily="2" charset="-122"/>
              </a:defRPr>
            </a:lvl9pPr>
          </a:lstStyle>
          <a:p>
            <a:pPr marL="0" marR="0" lvl="0" indent="0" defTabSz="914400" eaLnBrk="1" fontAlgn="auto" latinLnBrk="0" hangingPunct="1">
              <a:lnSpc>
                <a:spcPct val="100000"/>
              </a:lnSpc>
              <a:spcBef>
                <a:spcPct val="0"/>
              </a:spcBef>
              <a:spcAft>
                <a:spcPct val="0"/>
              </a:spcAft>
              <a:buClrTx/>
              <a:buSzTx/>
              <a:buFontTx/>
              <a:buNone/>
              <a:defRPr/>
            </a:pPr>
            <a:r>
              <a:rPr lang="zh-CN" altLang="en-US" sz="2100" b="1" kern="0">
                <a:solidFill>
                  <a:schemeClr val="accent6"/>
                </a:solidFill>
                <a:latin typeface="微软雅黑" panose="020b0503020204020204" charset="-122"/>
                <a:ea typeface="微软雅黑" panose="020b0503020204020204" charset="-122"/>
              </a:rPr>
              <a:t>胜任能力分析</a:t>
            </a:r>
            <a:endParaRPr lang="zh-CN" altLang="en-US" sz="2100" b="1" kern="0">
              <a:solidFill>
                <a:schemeClr val="accent6"/>
              </a:solidFill>
              <a:latin typeface="微软雅黑" panose="020b0503020204020204" charset="-122"/>
              <a:ea typeface="微软雅黑" panose="020b0503020204020204" charset="-122"/>
            </a:endParaRPr>
          </a:p>
        </p:txBody>
      </p:sp>
      <p:sp>
        <p:nvSpPr>
          <p:cNvPr id="17" name="矩形 16"/>
          <p:cNvSpPr/>
          <p:nvPr userDrawn="1"/>
        </p:nvSpPr>
        <p:spPr>
          <a:xfrm>
            <a:off x="-635" y="174625"/>
            <a:ext cx="560705" cy="3238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defTabSz="685165"/>
            <a:endParaRPr lang="zh-CN" altLang="en-US" sz="1400">
              <a:solidFill>
                <a:srgbClr val="E7E6E6">
                  <a:lumMod val="50000"/>
                </a:srgbClr>
              </a:solidFill>
              <a:cs typeface="+mn-ea"/>
              <a:sym typeface="+mn-lt"/>
            </a:endParaRPr>
          </a:p>
        </p:txBody>
      </p:sp>
    </p:spTree>
  </p:cSld>
  <p:clrMapOvr>
    <a:masterClrMapping/>
  </p:clrMapOvr>
  <mc:AlternateContent>
    <mc:Choice xmlns:p14="http://schemas.microsoft.com/office/powerpoint/2010/main" Requires="p14">
      <p:transition advTm="1497" p14:dur="9">
        <p:dissolve/>
      </p:transition>
    </mc:Choice>
    <mc:Fallback>
      <p:transition advTm="1497">
        <p:dissolv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22" presetClass="entr" presetSubtype="4" fill="hold" grpId="0" nodeType="with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wipe(down)">
                                      <p:cBhvr>
                                        <p:cTn id="12" dur="500"/>
                                        <p:tgtEl>
                                          <p:spTgt spid="37"/>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wipe(left)">
                                      <p:cBhvr>
                                        <p:cTn id="15" dur="500"/>
                                        <p:tgtEl>
                                          <p:spTgt spid="40"/>
                                        </p:tgtEl>
                                      </p:cBhvr>
                                    </p:animEffect>
                                  </p:childTnLst>
                                </p:cTn>
                              </p:par>
                              <p:par>
                                <p:cTn id="16" presetID="42" presetClass="entr" presetSubtype="0" fill="hold" grpId="0" nodeType="withEffect">
                                  <p:stCondLst>
                                    <p:cond delay="0"/>
                                  </p:stCondLst>
                                  <p:childTnLst>
                                    <p:set>
                                      <p:cBhvr>
                                        <p:cTn id="17" dur="1" fill="hold">
                                          <p:stCondLst>
                                            <p:cond delay="0"/>
                                          </p:stCondLst>
                                        </p:cTn>
                                        <p:tgtEl>
                                          <p:spTgt spid="38"/>
                                        </p:tgtEl>
                                        <p:attrNameLst>
                                          <p:attrName>style.visibility</p:attrName>
                                        </p:attrNameLst>
                                      </p:cBhvr>
                                      <p:to>
                                        <p:strVal val="visible"/>
                                      </p:to>
                                    </p:set>
                                    <p:animEffect transition="in" filter="fade">
                                      <p:cBhvr>
                                        <p:cTn id="18" dur="1000"/>
                                        <p:tgtEl>
                                          <p:spTgt spid="38"/>
                                        </p:tgtEl>
                                      </p:cBhvr>
                                    </p:animEffect>
                                    <p:anim calcmode="lin" valueType="num">
                                      <p:cBhvr>
                                        <p:cTn id="19" dur="1000" fill="hold"/>
                                        <p:tgtEl>
                                          <p:spTgt spid="38"/>
                                        </p:tgtEl>
                                        <p:attrNameLst>
                                          <p:attrName>ppt_x</p:attrName>
                                        </p:attrNameLst>
                                      </p:cBhvr>
                                      <p:tavLst>
                                        <p:tav tm="0">
                                          <p:val>
                                            <p:strVal val="#ppt_x"/>
                                          </p:val>
                                        </p:tav>
                                        <p:tav tm="100000">
                                          <p:val>
                                            <p:strVal val="#ppt_x"/>
                                          </p:val>
                                        </p:tav>
                                      </p:tavLst>
                                    </p:anim>
                                    <p:anim calcmode="lin" valueType="num">
                                      <p:cBhvr>
                                        <p:cTn id="20" dur="1000" fill="hold"/>
                                        <p:tgtEl>
                                          <p:spTgt spid="38"/>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1000" fill="hold"/>
                                        <p:tgtEl>
                                          <p:spTgt spid="39"/>
                                        </p:tgtEl>
                                        <p:attrNameLst>
                                          <p:attrName>ppt_y</p:attrName>
                                        </p:attrNameLst>
                                      </p:cBhvr>
                                      <p:tavLst>
                                        <p:tav tm="0">
                                          <p:val>
                                            <p:strVal val="#ppt_y+.1"/>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ppt_x"/>
                                          </p:val>
                                        </p:tav>
                                        <p:tav tm="100000">
                                          <p:val>
                                            <p:strVal val="#ppt_x"/>
                                          </p:val>
                                        </p:tav>
                                      </p:tavLst>
                                    </p:anim>
                                    <p:anim calcmode="lin" valueType="num">
                                      <p:cBhvr additive="base">
                                        <p:cTn id="29" dur="500" fill="hold"/>
                                        <p:tgtEl>
                                          <p:spTgt spid="41"/>
                                        </p:tgtEl>
                                        <p:attrNameLst>
                                          <p:attrName>ppt_y</p:attrName>
                                        </p:attrNameLst>
                                      </p:cBhvr>
                                      <p:tavLst>
                                        <p:tav tm="0">
                                          <p:val>
                                            <p:strVal val="1+#ppt_h/2"/>
                                          </p:val>
                                        </p:tav>
                                        <p:tav tm="100000">
                                          <p:val>
                                            <p:strVal val="#ppt_y"/>
                                          </p:val>
                                        </p:tav>
                                      </p:tavLst>
                                    </p:anim>
                                  </p:childTnLst>
                                </p:cTn>
                              </p:par>
                              <p:par>
                                <p:cTn id="30" presetID="22" presetClass="entr" presetSubtype="4" fill="hold" grpId="0" nodeType="withEffect">
                                  <p:stCondLst>
                                    <p:cond delay="0"/>
                                  </p:stCondLst>
                                  <p:childTnLst>
                                    <p:set>
                                      <p:cBhvr>
                                        <p:cTn id="31" dur="1" fill="hold">
                                          <p:stCondLst>
                                            <p:cond delay="0"/>
                                          </p:stCondLst>
                                        </p:cTn>
                                        <p:tgtEl>
                                          <p:spTgt spid="44"/>
                                        </p:tgtEl>
                                        <p:attrNameLst>
                                          <p:attrName>style.visibility</p:attrName>
                                        </p:attrNameLst>
                                      </p:cBhvr>
                                      <p:to>
                                        <p:strVal val="visible"/>
                                      </p:to>
                                    </p:set>
                                    <p:animEffect transition="in" filter="wipe(down)">
                                      <p:cBhvr>
                                        <p:cTn id="32" dur="500"/>
                                        <p:tgtEl>
                                          <p:spTgt spid="44"/>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43"/>
                                        </p:tgtEl>
                                        <p:attrNameLst>
                                          <p:attrName>style.visibility</p:attrName>
                                        </p:attrNameLst>
                                      </p:cBhvr>
                                      <p:to>
                                        <p:strVal val="visible"/>
                                      </p:to>
                                    </p:set>
                                    <p:animEffect transition="in" filter="wipe(down)">
                                      <p:cBhvr>
                                        <p:cTn id="35" dur="500"/>
                                        <p:tgtEl>
                                          <p:spTgt spid="43"/>
                                        </p:tgtEl>
                                      </p:cBhvr>
                                    </p:animEffect>
                                  </p:childTnLst>
                                </p:cTn>
                              </p:par>
                              <p:par>
                                <p:cTn id="36" presetID="2" presetClass="entr" presetSubtype="4" fill="hold" grpId="0" nodeType="withEffect">
                                  <p:stCondLst>
                                    <p:cond delay="0"/>
                                  </p:stCondLst>
                                  <p:childTnLst>
                                    <p:set>
                                      <p:cBhvr>
                                        <p:cTn id="37" dur="1" fill="hold">
                                          <p:stCondLst>
                                            <p:cond delay="0"/>
                                          </p:stCondLst>
                                        </p:cTn>
                                        <p:tgtEl>
                                          <p:spTgt spid="42"/>
                                        </p:tgtEl>
                                        <p:attrNameLst>
                                          <p:attrName>style.visibility</p:attrName>
                                        </p:attrNameLst>
                                      </p:cBhvr>
                                      <p:to>
                                        <p:strVal val="visible"/>
                                      </p:to>
                                    </p:set>
                                    <p:anim calcmode="lin" valueType="num">
                                      <p:cBhvr additive="base">
                                        <p:cTn id="38" dur="500" fill="hold"/>
                                        <p:tgtEl>
                                          <p:spTgt spid="42"/>
                                        </p:tgtEl>
                                        <p:attrNameLst>
                                          <p:attrName>ppt_x</p:attrName>
                                        </p:attrNameLst>
                                      </p:cBhvr>
                                      <p:tavLst>
                                        <p:tav tm="0">
                                          <p:val>
                                            <p:strVal val="#ppt_x"/>
                                          </p:val>
                                        </p:tav>
                                        <p:tav tm="100000">
                                          <p:val>
                                            <p:strVal val="#ppt_x"/>
                                          </p:val>
                                        </p:tav>
                                      </p:tavLst>
                                    </p:anim>
                                    <p:anim calcmode="lin" valueType="num">
                                      <p:cBhvr additive="base">
                                        <p:cTn id="39" dur="500" fill="hold"/>
                                        <p:tgtEl>
                                          <p:spTgt spid="42"/>
                                        </p:tgtEl>
                                        <p:attrNameLst>
                                          <p:attrName>ppt_y</p:attrName>
                                        </p:attrNameLst>
                                      </p:cBhvr>
                                      <p:tavLst>
                                        <p:tav tm="0">
                                          <p:val>
                                            <p:strVal val="1+#ppt_h/2"/>
                                          </p:val>
                                        </p:tav>
                                        <p:tav tm="100000">
                                          <p:val>
                                            <p:strVal val="#ppt_y"/>
                                          </p:val>
                                        </p:tav>
                                      </p:tavLst>
                                    </p:anim>
                                  </p:childTnLst>
                                </p:cTn>
                              </p:par>
                              <p:par>
                                <p:cTn id="40" presetID="22" presetClass="entr" presetSubtype="4"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wipe(down)">
                                      <p:cBhvr>
                                        <p:cTn id="42" dur="500"/>
                                        <p:tgtEl>
                                          <p:spTgt spid="45"/>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46"/>
                                        </p:tgtEl>
                                        <p:attrNameLst>
                                          <p:attrName>style.visibility</p:attrName>
                                        </p:attrNameLst>
                                      </p:cBhvr>
                                      <p:to>
                                        <p:strVal val="visible"/>
                                      </p:to>
                                    </p:set>
                                    <p:animEffect transition="in" filter="wipe(down)">
                                      <p:cBhvr>
                                        <p:cTn id="45"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animBg="1"/>
      <p:bldP spid="39" grpId="0" animBg="1"/>
      <p:bldP spid="40" grpId="0"/>
      <p:bldP spid="41" grpId="0"/>
      <p:bldP spid="42" grpId="0"/>
      <p:bldP spid="43" grpId="0"/>
      <p:bldP spid="44" grpId="0"/>
      <p:bldP spid="45" grpId="0"/>
      <p:bldP spid="46" grpId="0"/>
    </p:bldLst>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1954" name="Group 1954"/>
          <p:cNvGrpSpPr/>
          <p:nvPr/>
        </p:nvGrpSpPr>
        <p:grpSpPr>
          <a:xfrm>
            <a:off x="4048473" y="1571377"/>
            <a:ext cx="1047055" cy="2726854"/>
            <a:chOff x="-15232" y="2"/>
            <a:chExt cx="2792299" cy="7272008"/>
          </a:xfrm>
          <a:effectLst/>
        </p:grpSpPr>
        <p:sp>
          <p:nvSpPr>
            <p:cNvPr id="1939" name="Shape 1939"/>
            <p:cNvSpPr/>
            <p:nvPr/>
          </p:nvSpPr>
          <p:spPr>
            <a:xfrm>
              <a:off x="-15232" y="4931767"/>
              <a:ext cx="2792299" cy="241108"/>
            </a:xfrm>
            <a:custGeom>
              <a:gdLst>
                <a:gd name="connsiteX0" fmla="*/ 0 w 21600"/>
                <a:gd name="connsiteY0" fmla="*/ 19914 h 28790"/>
                <a:gd name="connsiteX1" fmla="*/ 3498 w 21600"/>
                <a:gd name="connsiteY1" fmla="*/ 0 h 28790"/>
                <a:gd name="connsiteX2" fmla="*/ 21600 w 21600"/>
                <a:gd name="connsiteY2" fmla="*/ 0 h 28790"/>
                <a:gd name="connsiteX3" fmla="*/ 16483 w 21600"/>
                <a:gd name="connsiteY3" fmla="*/ 28790 h 28790"/>
                <a:gd name="connsiteX4" fmla="*/ 0 w 21600"/>
                <a:gd name="connsiteY4" fmla="*/ 19914 h 28790"/>
                <a:gd name="connsiteX0-1" fmla="*/ 0 w 21976"/>
                <a:gd name="connsiteY0-2" fmla="*/ 21352 h 28790"/>
                <a:gd name="connsiteX1-3" fmla="*/ 3874 w 21976"/>
                <a:gd name="connsiteY1-4" fmla="*/ 0 h 28790"/>
                <a:gd name="connsiteX2-5" fmla="*/ 21976 w 21976"/>
                <a:gd name="connsiteY2-6" fmla="*/ 0 h 28790"/>
                <a:gd name="connsiteX3-7" fmla="*/ 16859 w 21976"/>
                <a:gd name="connsiteY3-8" fmla="*/ 28790 h 28790"/>
                <a:gd name="connsiteX4-9" fmla="*/ 0 w 21976"/>
                <a:gd name="connsiteY4-10" fmla="*/ 21352 h 28790"/>
                <a:gd name="connsiteX0-11" fmla="*/ 0 w 21788"/>
                <a:gd name="connsiteY0-12" fmla="*/ 21352 h 28790"/>
                <a:gd name="connsiteX1-13" fmla="*/ 3686 w 21788"/>
                <a:gd name="connsiteY1-14" fmla="*/ 0 h 28790"/>
                <a:gd name="connsiteX2-15" fmla="*/ 21788 w 21788"/>
                <a:gd name="connsiteY2-16" fmla="*/ 0 h 28790"/>
                <a:gd name="connsiteX3-17" fmla="*/ 16671 w 21788"/>
                <a:gd name="connsiteY3-18" fmla="*/ 28790 h 28790"/>
                <a:gd name="connsiteX4-19" fmla="*/ 0 w 21788"/>
                <a:gd name="connsiteY4-20" fmla="*/ 21352 h 2879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1788" h="28790" extrusionOk="0">
                  <a:moveTo>
                    <a:pt x="0" y="21352"/>
                  </a:moveTo>
                  <a:lnTo>
                    <a:pt x="3686" y="0"/>
                  </a:lnTo>
                  <a:lnTo>
                    <a:pt x="21788" y="0"/>
                  </a:lnTo>
                  <a:lnTo>
                    <a:pt x="16671" y="28790"/>
                  </a:lnTo>
                  <a:lnTo>
                    <a:pt x="0" y="21352"/>
                  </a:ln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350">
                <a:solidFill>
                  <a:schemeClr val="bg1"/>
                </a:solidFill>
                <a:latin typeface="Arial" panose="020b0604020202020204" pitchFamily="34" charset="0"/>
                <a:ea typeface="微软雅黑" panose="020b0503020204020204" charset="-122"/>
                <a:sym typeface="Arial" panose="020b0604020202020204" pitchFamily="34" charset="0"/>
              </a:endParaRPr>
            </a:p>
          </p:txBody>
        </p:sp>
        <p:sp>
          <p:nvSpPr>
            <p:cNvPr id="1940" name="Shape 1940"/>
            <p:cNvSpPr/>
            <p:nvPr/>
          </p:nvSpPr>
          <p:spPr>
            <a:xfrm>
              <a:off x="2065600" y="4939639"/>
              <a:ext cx="711467" cy="2332371"/>
            </a:xfrm>
            <a:custGeom>
              <a:cxnLst>
                <a:cxn ang="0">
                  <a:pos x="wd2" y="hd2"/>
                </a:cxn>
                <a:cxn ang="5400000">
                  <a:pos x="wd2" y="hd2"/>
                </a:cxn>
                <a:cxn ang="10800000">
                  <a:pos x="wd2" y="hd2"/>
                </a:cxn>
                <a:cxn ang="16200000">
                  <a:pos x="wd2" y="hd2"/>
                </a:cxn>
              </a:cxnLst>
              <a:rect l="0" t="0" r="r" b="b"/>
              <a:pathLst>
                <a:path w="21600" h="21600" extrusionOk="0">
                  <a:moveTo>
                    <a:pt x="0" y="2074"/>
                  </a:moveTo>
                  <a:lnTo>
                    <a:pt x="0" y="21600"/>
                  </a:lnTo>
                  <a:lnTo>
                    <a:pt x="21600" y="20126"/>
                  </a:lnTo>
                  <a:lnTo>
                    <a:pt x="20821" y="0"/>
                  </a:lnTo>
                  <a:lnTo>
                    <a:pt x="0" y="2074"/>
                  </a:ln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350">
                <a:solidFill>
                  <a:schemeClr val="bg1"/>
                </a:solidFill>
                <a:latin typeface="Arial" panose="020b0604020202020204" pitchFamily="34" charset="0"/>
                <a:ea typeface="微软雅黑" panose="020b0503020204020204" charset="-122"/>
                <a:sym typeface="Arial" panose="020b0604020202020204" pitchFamily="34" charset="0"/>
              </a:endParaRPr>
            </a:p>
          </p:txBody>
        </p:sp>
        <p:sp>
          <p:nvSpPr>
            <p:cNvPr id="1941" name="Shape 1941"/>
            <p:cNvSpPr/>
            <p:nvPr/>
          </p:nvSpPr>
          <p:spPr>
            <a:xfrm>
              <a:off x="8864" y="5112663"/>
              <a:ext cx="2054675" cy="2159345"/>
            </a:xfrm>
            <a:custGeom>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378"/>
                  </a:lnTo>
                  <a:lnTo>
                    <a:pt x="0" y="0"/>
                  </a:lnTo>
                  <a:close/>
                </a:path>
              </a:pathLst>
            </a:custGeom>
            <a:solidFill>
              <a:schemeClr val="accent4"/>
            </a:solidFill>
            <a:ln w="12700" cap="flat">
              <a:noFill/>
              <a:miter lim="400000"/>
            </a:ln>
            <a:effectLst/>
          </p:spPr>
          <p:txBody>
            <a:bodyPr wrap="square" lIns="0" tIns="0" rIns="0" bIns="0" numCol="1" anchor="ctr">
              <a:noAutofit/>
            </a:bodyPr>
            <a:lstStyle>
              <a:lvl1pPr>
                <a:defRPr sz="3600">
                  <a:solidFill>
                    <a:srgbClr val="FFFFFF"/>
                  </a:solidFill>
                </a:defRPr>
              </a:lvl1pPr>
            </a:lstStyle>
            <a:p>
              <a:pPr lvl="0">
                <a:lnSpc>
                  <a:spcPct val="120000"/>
                </a:lnSpc>
                <a:defRPr sz="1800">
                  <a:solidFill>
                    <a:srgbClr val="000000"/>
                  </a:solidFill>
                </a:defRPr>
              </a:pPr>
              <a:endParaRPr sz="1350">
                <a:solidFill>
                  <a:schemeClr val="bg1"/>
                </a:solidFill>
                <a:latin typeface="Arial" panose="020b0604020202020204" pitchFamily="34" charset="0"/>
                <a:ea typeface="微软雅黑" panose="020b0503020204020204" charset="-122"/>
                <a:sym typeface="Arial" panose="020b0604020202020204" pitchFamily="34" charset="0"/>
              </a:endParaRPr>
            </a:p>
          </p:txBody>
        </p:sp>
        <p:sp>
          <p:nvSpPr>
            <p:cNvPr id="1942" name="Shape 1942"/>
            <p:cNvSpPr/>
            <p:nvPr/>
          </p:nvSpPr>
          <p:spPr>
            <a:xfrm>
              <a:off x="202234" y="3131733"/>
              <a:ext cx="2306485" cy="669103"/>
            </a:xfrm>
            <a:custGeom>
              <a:gdLst>
                <a:gd name="connsiteX0" fmla="*/ 0 w 21826"/>
                <a:gd name="connsiteY0" fmla="*/ 16789 h 21600"/>
                <a:gd name="connsiteX1" fmla="*/ 10166 w 21826"/>
                <a:gd name="connsiteY1" fmla="*/ 0 h 21600"/>
                <a:gd name="connsiteX2" fmla="*/ 21826 w 21826"/>
                <a:gd name="connsiteY2" fmla="*/ 10320 h 21600"/>
                <a:gd name="connsiteX3" fmla="*/ 13044 w 21826"/>
                <a:gd name="connsiteY3" fmla="*/ 21600 h 21600"/>
                <a:gd name="connsiteX4" fmla="*/ 0 w 21826"/>
                <a:gd name="connsiteY4" fmla="*/ 16789 h 21600"/>
                <a:gd name="connsiteX0-1" fmla="*/ 0 w 20924"/>
                <a:gd name="connsiteY0-2" fmla="*/ 16789 h 21600"/>
                <a:gd name="connsiteX1-3" fmla="*/ 10166 w 20924"/>
                <a:gd name="connsiteY1-4" fmla="*/ 0 h 21600"/>
                <a:gd name="connsiteX2-5" fmla="*/ 20924 w 20924"/>
                <a:gd name="connsiteY2-6" fmla="*/ 9973 h 21600"/>
                <a:gd name="connsiteX3-7" fmla="*/ 13044 w 20924"/>
                <a:gd name="connsiteY3-8" fmla="*/ 21600 h 21600"/>
                <a:gd name="connsiteX4-9" fmla="*/ 0 w 20924"/>
                <a:gd name="connsiteY4-10" fmla="*/ 16789 h 21600"/>
                <a:gd name="connsiteX0-11" fmla="*/ 0 w 21037"/>
                <a:gd name="connsiteY0-12" fmla="*/ 16789 h 21600"/>
                <a:gd name="connsiteX1-13" fmla="*/ 10166 w 21037"/>
                <a:gd name="connsiteY1-14" fmla="*/ 0 h 21600"/>
                <a:gd name="connsiteX2-15" fmla="*/ 21037 w 21037"/>
                <a:gd name="connsiteY2-16" fmla="*/ 11707 h 21600"/>
                <a:gd name="connsiteX3-17" fmla="*/ 13044 w 21037"/>
                <a:gd name="connsiteY3-18" fmla="*/ 21600 h 21600"/>
                <a:gd name="connsiteX4-19" fmla="*/ 0 w 21037"/>
                <a:gd name="connsiteY4-20" fmla="*/ 16789 h 21600"/>
                <a:gd name="connsiteX0-21" fmla="*/ 0 w 21037"/>
                <a:gd name="connsiteY0-22" fmla="*/ 15054 h 21600"/>
                <a:gd name="connsiteX1-23" fmla="*/ 10166 w 21037"/>
                <a:gd name="connsiteY1-24" fmla="*/ 0 h 21600"/>
                <a:gd name="connsiteX2-25" fmla="*/ 21037 w 21037"/>
                <a:gd name="connsiteY2-26" fmla="*/ 11707 h 21600"/>
                <a:gd name="connsiteX3-27" fmla="*/ 13044 w 21037"/>
                <a:gd name="connsiteY3-28" fmla="*/ 21600 h 21600"/>
                <a:gd name="connsiteX4-29" fmla="*/ 0 w 21037"/>
                <a:gd name="connsiteY4-30" fmla="*/ 15054 h 21600"/>
                <a:gd name="connsiteX0-31" fmla="*/ 0 w 21037"/>
                <a:gd name="connsiteY0-32" fmla="*/ 15748 h 21600"/>
                <a:gd name="connsiteX1-33" fmla="*/ 10166 w 21037"/>
                <a:gd name="connsiteY1-34" fmla="*/ 0 h 21600"/>
                <a:gd name="connsiteX2-35" fmla="*/ 21037 w 21037"/>
                <a:gd name="connsiteY2-36" fmla="*/ 11707 h 21600"/>
                <a:gd name="connsiteX3-37" fmla="*/ 13044 w 21037"/>
                <a:gd name="connsiteY3-38" fmla="*/ 21600 h 21600"/>
                <a:gd name="connsiteX4-39" fmla="*/ 0 w 21037"/>
                <a:gd name="connsiteY4-40" fmla="*/ 15748 h 21600"/>
                <a:gd name="connsiteX0-41" fmla="*/ 0 w 20924"/>
                <a:gd name="connsiteY0-42" fmla="*/ 15748 h 21600"/>
                <a:gd name="connsiteX1-43" fmla="*/ 10166 w 20924"/>
                <a:gd name="connsiteY1-44" fmla="*/ 0 h 21600"/>
                <a:gd name="connsiteX2-45" fmla="*/ 20924 w 20924"/>
                <a:gd name="connsiteY2-46" fmla="*/ 11360 h 21600"/>
                <a:gd name="connsiteX3-47" fmla="*/ 13044 w 20924"/>
                <a:gd name="connsiteY3-48" fmla="*/ 21600 h 21600"/>
                <a:gd name="connsiteX4-49" fmla="*/ 0 w 20924"/>
                <a:gd name="connsiteY4-50" fmla="*/ 15748 h 21600"/>
                <a:gd name="connsiteX0-51" fmla="*/ 0 w 21601"/>
                <a:gd name="connsiteY0-52" fmla="*/ 15748 h 21600"/>
                <a:gd name="connsiteX1-53" fmla="*/ 10166 w 21601"/>
                <a:gd name="connsiteY1-54" fmla="*/ 0 h 21600"/>
                <a:gd name="connsiteX2-55" fmla="*/ 21601 w 21601"/>
                <a:gd name="connsiteY2-56" fmla="*/ 9805 h 21600"/>
                <a:gd name="connsiteX3-57" fmla="*/ 13044 w 21601"/>
                <a:gd name="connsiteY3-58" fmla="*/ 21600 h 21600"/>
                <a:gd name="connsiteX4-59" fmla="*/ 0 w 21601"/>
                <a:gd name="connsiteY4-60" fmla="*/ 15748 h 2160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1601" h="21600" extrusionOk="0">
                  <a:moveTo>
                    <a:pt x="0" y="15748"/>
                  </a:moveTo>
                  <a:lnTo>
                    <a:pt x="10166" y="0"/>
                  </a:lnTo>
                  <a:lnTo>
                    <a:pt x="21601" y="9805"/>
                  </a:lnTo>
                  <a:lnTo>
                    <a:pt x="13044" y="21600"/>
                  </a:lnTo>
                  <a:lnTo>
                    <a:pt x="0" y="15748"/>
                  </a:lnTo>
                  <a:close/>
                </a:path>
              </a:pathLst>
            </a:custGeom>
            <a:solidFill>
              <a:schemeClr val="accent3">
                <a:lumMod val="75000"/>
              </a:schemeClr>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350">
                <a:solidFill>
                  <a:schemeClr val="bg1"/>
                </a:solidFill>
                <a:latin typeface="Arial" panose="020b0604020202020204" pitchFamily="34" charset="0"/>
                <a:ea typeface="微软雅黑" panose="020b0503020204020204" charset="-122"/>
                <a:sym typeface="Arial" panose="020b0604020202020204" pitchFamily="34" charset="0"/>
              </a:endParaRPr>
            </a:p>
          </p:txBody>
        </p:sp>
        <p:sp>
          <p:nvSpPr>
            <p:cNvPr id="1943" name="Shape 1943"/>
            <p:cNvSpPr/>
            <p:nvPr/>
          </p:nvSpPr>
          <p:spPr>
            <a:xfrm>
              <a:off x="1608071" y="3438591"/>
              <a:ext cx="924588" cy="1783219"/>
            </a:xfrm>
            <a:custGeom>
              <a:cxnLst>
                <a:cxn ang="0">
                  <a:pos x="wd2" y="hd2"/>
                </a:cxn>
                <a:cxn ang="5400000">
                  <a:pos x="wd2" y="hd2"/>
                </a:cxn>
                <a:cxn ang="10800000">
                  <a:pos x="wd2" y="hd2"/>
                </a:cxn>
                <a:cxn ang="16200000">
                  <a:pos x="wd2" y="hd2"/>
                </a:cxn>
              </a:cxnLst>
              <a:rect l="0" t="0" r="r" b="b"/>
              <a:pathLst>
                <a:path w="21600" h="21600" extrusionOk="0">
                  <a:moveTo>
                    <a:pt x="0" y="4361"/>
                  </a:moveTo>
                  <a:lnTo>
                    <a:pt x="21013" y="0"/>
                  </a:lnTo>
                  <a:lnTo>
                    <a:pt x="21600" y="16852"/>
                  </a:lnTo>
                  <a:lnTo>
                    <a:pt x="755" y="21600"/>
                  </a:lnTo>
                  <a:lnTo>
                    <a:pt x="0" y="4361"/>
                  </a:lnTo>
                  <a:close/>
                </a:path>
              </a:pathLst>
            </a:custGeom>
            <a:solidFill>
              <a:schemeClr val="accent3">
                <a:lumMod val="75000"/>
              </a:schemeClr>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350">
                <a:solidFill>
                  <a:schemeClr val="bg1"/>
                </a:solidFill>
                <a:latin typeface="Arial" panose="020b0604020202020204" pitchFamily="34" charset="0"/>
                <a:ea typeface="微软雅黑" panose="020b0503020204020204" charset="-122"/>
                <a:sym typeface="Arial" panose="020b0604020202020204" pitchFamily="34" charset="0"/>
              </a:endParaRPr>
            </a:p>
          </p:txBody>
        </p:sp>
        <p:sp>
          <p:nvSpPr>
            <p:cNvPr id="1944" name="Shape 1944"/>
            <p:cNvSpPr/>
            <p:nvPr/>
          </p:nvSpPr>
          <p:spPr>
            <a:xfrm>
              <a:off x="147373" y="1329332"/>
              <a:ext cx="2255745" cy="498643"/>
            </a:xfrm>
            <a:custGeom>
              <a:cxnLst>
                <a:cxn ang="0">
                  <a:pos x="wd2" y="hd2"/>
                </a:cxn>
                <a:cxn ang="5400000">
                  <a:pos x="wd2" y="hd2"/>
                </a:cxn>
                <a:cxn ang="10800000">
                  <a:pos x="wd2" y="hd2"/>
                </a:cxn>
                <a:cxn ang="16200000">
                  <a:pos x="wd2" y="hd2"/>
                </a:cxn>
              </a:cxnLst>
              <a:rect l="0" t="0" r="r" b="b"/>
              <a:pathLst>
                <a:path w="21600" h="21600" extrusionOk="0">
                  <a:moveTo>
                    <a:pt x="0" y="10189"/>
                  </a:moveTo>
                  <a:lnTo>
                    <a:pt x="13958" y="0"/>
                  </a:lnTo>
                  <a:lnTo>
                    <a:pt x="21600" y="15053"/>
                  </a:lnTo>
                  <a:lnTo>
                    <a:pt x="6771" y="21600"/>
                  </a:lnTo>
                  <a:lnTo>
                    <a:pt x="0" y="10189"/>
                  </a:lnTo>
                  <a:close/>
                </a:path>
              </a:pathLst>
            </a:custGeom>
            <a:solidFill>
              <a:schemeClr val="accent2">
                <a:lumMod val="75000"/>
              </a:schemeClr>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350">
                <a:solidFill>
                  <a:schemeClr val="bg1"/>
                </a:solidFill>
                <a:latin typeface="Arial" panose="020b0604020202020204" pitchFamily="34" charset="0"/>
                <a:ea typeface="微软雅黑" panose="020b0503020204020204" charset="-122"/>
                <a:sym typeface="Arial" panose="020b0604020202020204" pitchFamily="34" charset="0"/>
              </a:endParaRPr>
            </a:p>
          </p:txBody>
        </p:sp>
        <p:sp>
          <p:nvSpPr>
            <p:cNvPr id="1945" name="Shape 1945"/>
            <p:cNvSpPr/>
            <p:nvPr/>
          </p:nvSpPr>
          <p:spPr>
            <a:xfrm>
              <a:off x="89271" y="1559189"/>
              <a:ext cx="762093" cy="1823872"/>
            </a:xfrm>
            <a:custGeom>
              <a:cxnLst>
                <a:cxn ang="0">
                  <a:pos x="wd2" y="hd2"/>
                </a:cxn>
                <a:cxn ang="5400000">
                  <a:pos x="wd2" y="hd2"/>
                </a:cxn>
                <a:cxn ang="10800000">
                  <a:pos x="wd2" y="hd2"/>
                </a:cxn>
                <a:cxn ang="16200000">
                  <a:pos x="wd2" y="hd2"/>
                </a:cxn>
              </a:cxnLst>
              <a:rect l="0" t="0" r="r" b="b"/>
              <a:pathLst>
                <a:path w="21600" h="21600" extrusionOk="0">
                  <a:moveTo>
                    <a:pt x="709" y="0"/>
                  </a:moveTo>
                  <a:lnTo>
                    <a:pt x="21474" y="3120"/>
                  </a:lnTo>
                  <a:lnTo>
                    <a:pt x="21600" y="21600"/>
                  </a:lnTo>
                  <a:lnTo>
                    <a:pt x="0" y="19552"/>
                  </a:lnTo>
                  <a:lnTo>
                    <a:pt x="709" y="0"/>
                  </a:lnTo>
                  <a:close/>
                </a:path>
              </a:pathLst>
            </a:custGeom>
            <a:solidFill>
              <a:schemeClr val="accent2">
                <a:lumMod val="75000"/>
              </a:schemeClr>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350">
                <a:solidFill>
                  <a:schemeClr val="bg1"/>
                </a:solidFill>
                <a:latin typeface="Arial" panose="020b0604020202020204" pitchFamily="34" charset="0"/>
                <a:ea typeface="微软雅黑" panose="020b0503020204020204" charset="-122"/>
                <a:sym typeface="Arial" panose="020b0604020202020204" pitchFamily="34" charset="0"/>
              </a:endParaRPr>
            </a:p>
          </p:txBody>
        </p:sp>
        <p:sp>
          <p:nvSpPr>
            <p:cNvPr id="1946" name="Shape 1946"/>
            <p:cNvSpPr/>
            <p:nvPr/>
          </p:nvSpPr>
          <p:spPr>
            <a:xfrm>
              <a:off x="847262" y="1669653"/>
              <a:ext cx="1574602" cy="1727521"/>
            </a:xfrm>
            <a:custGeom>
              <a:cxnLst>
                <a:cxn ang="0">
                  <a:pos x="wd2" y="hd2"/>
                </a:cxn>
                <a:cxn ang="5400000">
                  <a:pos x="wd2" y="hd2"/>
                </a:cxn>
                <a:cxn ang="10800000">
                  <a:pos x="wd2" y="hd2"/>
                </a:cxn>
                <a:cxn ang="16200000">
                  <a:pos x="wd2" y="hd2"/>
                </a:cxn>
              </a:cxnLst>
              <a:rect l="0" t="0" r="r" b="b"/>
              <a:pathLst>
                <a:path w="21600" h="21600" extrusionOk="0">
                  <a:moveTo>
                    <a:pt x="21374" y="0"/>
                  </a:moveTo>
                  <a:lnTo>
                    <a:pt x="0" y="1984"/>
                  </a:lnTo>
                  <a:lnTo>
                    <a:pt x="0" y="21600"/>
                  </a:lnTo>
                  <a:lnTo>
                    <a:pt x="21600" y="20291"/>
                  </a:lnTo>
                  <a:lnTo>
                    <a:pt x="21374" y="0"/>
                  </a:lnTo>
                  <a:close/>
                </a:path>
              </a:pathLst>
            </a:custGeom>
            <a:solidFill>
              <a:schemeClr val="accent2"/>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350">
                <a:solidFill>
                  <a:schemeClr val="bg1"/>
                </a:solidFill>
                <a:latin typeface="Arial" panose="020b0604020202020204" pitchFamily="34" charset="0"/>
                <a:ea typeface="微软雅黑" panose="020b0503020204020204" charset="-122"/>
                <a:sym typeface="Arial" panose="020b0604020202020204" pitchFamily="34" charset="0"/>
              </a:endParaRPr>
            </a:p>
          </p:txBody>
        </p:sp>
        <p:sp>
          <p:nvSpPr>
            <p:cNvPr id="1947" name="Shape 1947"/>
            <p:cNvSpPr/>
            <p:nvPr/>
          </p:nvSpPr>
          <p:spPr>
            <a:xfrm>
              <a:off x="594121" y="132"/>
              <a:ext cx="1431021" cy="1616435"/>
            </a:xfrm>
            <a:custGeom>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620" y="21600"/>
                  </a:lnTo>
                  <a:lnTo>
                    <a:pt x="0" y="0"/>
                  </a:lnTo>
                  <a:close/>
                </a:path>
              </a:pathLst>
            </a:custGeom>
            <a:solidFill>
              <a:schemeClr val="accent1"/>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350">
                <a:solidFill>
                  <a:schemeClr val="bg1"/>
                </a:solidFill>
                <a:latin typeface="Arial" panose="020b0604020202020204" pitchFamily="34" charset="0"/>
                <a:ea typeface="微软雅黑" panose="020b0503020204020204" charset="-122"/>
                <a:sym typeface="Arial" panose="020b0604020202020204" pitchFamily="34" charset="0"/>
              </a:endParaRPr>
            </a:p>
          </p:txBody>
        </p:sp>
        <p:sp>
          <p:nvSpPr>
            <p:cNvPr id="1948" name="Shape 1948"/>
            <p:cNvSpPr/>
            <p:nvPr/>
          </p:nvSpPr>
          <p:spPr>
            <a:xfrm>
              <a:off x="1993238" y="2"/>
              <a:ext cx="516204" cy="1600273"/>
            </a:xfrm>
            <a:custGeom>
              <a:cxnLst>
                <a:cxn ang="0">
                  <a:pos x="wd2" y="hd2"/>
                </a:cxn>
                <a:cxn ang="5400000">
                  <a:pos x="wd2" y="hd2"/>
                </a:cxn>
                <a:cxn ang="10800000">
                  <a:pos x="wd2" y="hd2"/>
                </a:cxn>
                <a:cxn ang="16200000">
                  <a:pos x="wd2" y="hd2"/>
                </a:cxn>
              </a:cxnLst>
              <a:rect l="0" t="0" r="r" b="b"/>
              <a:pathLst>
                <a:path w="21600" h="21600" extrusionOk="0">
                  <a:moveTo>
                    <a:pt x="0" y="0"/>
                  </a:moveTo>
                  <a:lnTo>
                    <a:pt x="21600" y="2148"/>
                  </a:lnTo>
                  <a:lnTo>
                    <a:pt x="21600" y="19119"/>
                  </a:lnTo>
                  <a:lnTo>
                    <a:pt x="740" y="21600"/>
                  </a:lnTo>
                  <a:lnTo>
                    <a:pt x="0" y="0"/>
                  </a:lnTo>
                  <a:close/>
                </a:path>
              </a:pathLst>
            </a:custGeom>
            <a:solidFill>
              <a:schemeClr val="accent1">
                <a:lumMod val="75000"/>
              </a:schemeClr>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350">
                <a:solidFill>
                  <a:schemeClr val="bg1"/>
                </a:solidFill>
                <a:latin typeface="Arial" panose="020b0604020202020204" pitchFamily="34" charset="0"/>
                <a:ea typeface="微软雅黑" panose="020b0503020204020204" charset="-122"/>
                <a:sym typeface="Arial" panose="020b0604020202020204" pitchFamily="34" charset="0"/>
              </a:endParaRPr>
            </a:p>
          </p:txBody>
        </p:sp>
        <p:sp>
          <p:nvSpPr>
            <p:cNvPr id="1949" name="Shape 1949"/>
            <p:cNvSpPr/>
            <p:nvPr/>
          </p:nvSpPr>
          <p:spPr>
            <a:xfrm>
              <a:off x="226351" y="3620161"/>
              <a:ext cx="1415257" cy="1622095"/>
            </a:xfrm>
            <a:custGeom>
              <a:cxnLst>
                <a:cxn ang="0">
                  <a:pos x="wd2" y="hd2"/>
                </a:cxn>
                <a:cxn ang="5400000">
                  <a:pos x="wd2" y="hd2"/>
                </a:cxn>
                <a:cxn ang="10800000">
                  <a:pos x="wd2" y="hd2"/>
                </a:cxn>
                <a:cxn ang="16200000">
                  <a:pos x="wd2" y="hd2"/>
                </a:cxn>
              </a:cxnLst>
              <a:rect l="0" t="0" r="r" b="b"/>
              <a:pathLst>
                <a:path w="21600" h="21600" extrusionOk="0">
                  <a:moveTo>
                    <a:pt x="0" y="0"/>
                  </a:moveTo>
                  <a:lnTo>
                    <a:pt x="0" y="19036"/>
                  </a:lnTo>
                  <a:lnTo>
                    <a:pt x="21600" y="21600"/>
                  </a:lnTo>
                  <a:lnTo>
                    <a:pt x="21408" y="2206"/>
                  </a:lnTo>
                  <a:lnTo>
                    <a:pt x="0" y="0"/>
                  </a:lnTo>
                  <a:close/>
                </a:path>
              </a:pathLst>
            </a:custGeom>
            <a:solidFill>
              <a:schemeClr val="accent3"/>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350">
                <a:solidFill>
                  <a:schemeClr val="bg1"/>
                </a:solidFill>
                <a:latin typeface="Arial" panose="020b0604020202020204" pitchFamily="34" charset="0"/>
                <a:ea typeface="微软雅黑" panose="020b0503020204020204" charset="-122"/>
                <a:sym typeface="Arial" panose="020b0604020202020204" pitchFamily="34" charset="0"/>
              </a:endParaRPr>
            </a:p>
          </p:txBody>
        </p:sp>
        <p:sp>
          <p:nvSpPr>
            <p:cNvPr id="1950" name="Shape 1950"/>
            <p:cNvSpPr/>
            <p:nvPr/>
          </p:nvSpPr>
          <p:spPr>
            <a:xfrm>
              <a:off x="867976" y="439182"/>
              <a:ext cx="1017749" cy="738334"/>
            </a:xfrm>
            <a:prstGeom prst="rect">
              <a:avLst/>
            </a:prstGeom>
            <a:noFill/>
            <a:ln w="12700" cap="flat">
              <a:noFill/>
              <a:miter lim="400000"/>
            </a:ln>
            <a:effectLst/>
          </p:spPr>
          <p:txBody>
            <a:bodyPr wrap="none" lIns="0" tIns="0" rIns="0" bIns="0" numCol="1" anchor="ctr">
              <a:spAutoFit/>
            </a:bodyPr>
            <a:lstStyle>
              <a:lvl1pPr>
                <a:defRPr sz="4000">
                  <a:solidFill>
                    <a:srgbClr val="F9FAFC"/>
                  </a:solidFill>
                  <a:latin typeface="STIXGeneral-Bold"/>
                  <a:ea typeface="STIXGeneral-Bold"/>
                  <a:cs typeface="STIXGeneral-Bold"/>
                  <a:sym typeface="STIXGeneral-Bold"/>
                </a:defRPr>
              </a:lvl1pPr>
            </a:lstStyle>
            <a:p>
              <a:pPr lvl="0">
                <a:lnSpc>
                  <a:spcPct val="120000"/>
                </a:lnSpc>
                <a:defRPr sz="1800">
                  <a:solidFill>
                    <a:srgbClr val="000000"/>
                  </a:solidFill>
                </a:defRPr>
              </a:pPr>
              <a:r>
                <a:rPr sz="1500">
                  <a:solidFill>
                    <a:schemeClr val="bg1"/>
                  </a:solidFill>
                  <a:latin typeface="Arial" panose="020b0604020202020204" pitchFamily="34" charset="0"/>
                  <a:ea typeface="微软雅黑" panose="020b0503020204020204" charset="-122"/>
                  <a:sym typeface="Arial" panose="020b0604020202020204" pitchFamily="34" charset="0"/>
                </a:rPr>
                <a:t>13%</a:t>
              </a:r>
              <a:endParaRPr sz="1500">
                <a:solidFill>
                  <a:schemeClr val="bg1"/>
                </a:solidFill>
                <a:latin typeface="Arial" panose="020b0604020202020204" pitchFamily="34" charset="0"/>
                <a:ea typeface="微软雅黑" panose="020b0503020204020204" charset="-122"/>
                <a:sym typeface="Arial" panose="020b0604020202020204" pitchFamily="34" charset="0"/>
              </a:endParaRPr>
            </a:p>
          </p:txBody>
        </p:sp>
        <p:sp>
          <p:nvSpPr>
            <p:cNvPr id="1951" name="Shape 1951"/>
            <p:cNvSpPr/>
            <p:nvPr/>
          </p:nvSpPr>
          <p:spPr>
            <a:xfrm>
              <a:off x="1140210" y="2164246"/>
              <a:ext cx="1017749" cy="738334"/>
            </a:xfrm>
            <a:prstGeom prst="rect">
              <a:avLst/>
            </a:prstGeom>
            <a:noFill/>
            <a:ln w="12700" cap="flat">
              <a:noFill/>
              <a:miter lim="400000"/>
            </a:ln>
            <a:effectLst/>
          </p:spPr>
          <p:txBody>
            <a:bodyPr wrap="none" lIns="0" tIns="0" rIns="0" bIns="0" numCol="1" anchor="ctr">
              <a:spAutoFit/>
            </a:bodyPr>
            <a:lstStyle>
              <a:lvl1pPr>
                <a:defRPr sz="4000">
                  <a:solidFill>
                    <a:srgbClr val="F9FAFC"/>
                  </a:solidFill>
                  <a:latin typeface="STIXGeneral-Bold"/>
                  <a:ea typeface="STIXGeneral-Bold"/>
                  <a:cs typeface="STIXGeneral-Bold"/>
                  <a:sym typeface="STIXGeneral-Bold"/>
                </a:defRPr>
              </a:lvl1pPr>
            </a:lstStyle>
            <a:p>
              <a:pPr lvl="0">
                <a:lnSpc>
                  <a:spcPct val="120000"/>
                </a:lnSpc>
                <a:defRPr sz="1800">
                  <a:solidFill>
                    <a:srgbClr val="000000"/>
                  </a:solidFill>
                </a:defRPr>
              </a:pPr>
              <a:r>
                <a:rPr sz="1500">
                  <a:solidFill>
                    <a:schemeClr val="bg1"/>
                  </a:solidFill>
                  <a:latin typeface="Arial" panose="020b0604020202020204" pitchFamily="34" charset="0"/>
                  <a:ea typeface="微软雅黑" panose="020b0503020204020204" charset="-122"/>
                  <a:sym typeface="Arial" panose="020b0604020202020204" pitchFamily="34" charset="0"/>
                </a:rPr>
                <a:t>13%</a:t>
              </a:r>
              <a:endParaRPr sz="1500">
                <a:solidFill>
                  <a:schemeClr val="bg1"/>
                </a:solidFill>
                <a:latin typeface="Arial" panose="020b0604020202020204" pitchFamily="34" charset="0"/>
                <a:ea typeface="微软雅黑" panose="020b0503020204020204" charset="-122"/>
                <a:sym typeface="Arial" panose="020b0604020202020204" pitchFamily="34" charset="0"/>
              </a:endParaRPr>
            </a:p>
          </p:txBody>
        </p:sp>
        <p:sp>
          <p:nvSpPr>
            <p:cNvPr id="1952" name="Shape 1952"/>
            <p:cNvSpPr/>
            <p:nvPr/>
          </p:nvSpPr>
          <p:spPr>
            <a:xfrm>
              <a:off x="432582" y="4089014"/>
              <a:ext cx="1017749" cy="738334"/>
            </a:xfrm>
            <a:prstGeom prst="rect">
              <a:avLst/>
            </a:prstGeom>
            <a:noFill/>
            <a:ln w="12700" cap="flat">
              <a:noFill/>
              <a:miter lim="400000"/>
            </a:ln>
            <a:effectLst/>
          </p:spPr>
          <p:txBody>
            <a:bodyPr wrap="none" lIns="0" tIns="0" rIns="0" bIns="0" numCol="1" anchor="ctr">
              <a:spAutoFit/>
            </a:bodyPr>
            <a:lstStyle>
              <a:lvl1pPr>
                <a:defRPr sz="4000">
                  <a:solidFill>
                    <a:srgbClr val="F9FAFC"/>
                  </a:solidFill>
                  <a:latin typeface="STIXGeneral-Bold"/>
                  <a:ea typeface="STIXGeneral-Bold"/>
                  <a:cs typeface="STIXGeneral-Bold"/>
                  <a:sym typeface="STIXGeneral-Bold"/>
                </a:defRPr>
              </a:lvl1pPr>
            </a:lstStyle>
            <a:p>
              <a:pPr lvl="0">
                <a:lnSpc>
                  <a:spcPct val="120000"/>
                </a:lnSpc>
                <a:defRPr sz="1800">
                  <a:solidFill>
                    <a:srgbClr val="000000"/>
                  </a:solidFill>
                </a:defRPr>
              </a:pPr>
              <a:r>
                <a:rPr sz="1500">
                  <a:solidFill>
                    <a:schemeClr val="bg1"/>
                  </a:solidFill>
                  <a:latin typeface="Arial" panose="020b0604020202020204" pitchFamily="34" charset="0"/>
                  <a:ea typeface="微软雅黑" panose="020b0503020204020204" charset="-122"/>
                  <a:sym typeface="Arial" panose="020b0604020202020204" pitchFamily="34" charset="0"/>
                </a:rPr>
                <a:t>13%</a:t>
              </a:r>
              <a:endParaRPr sz="1500">
                <a:solidFill>
                  <a:schemeClr val="bg1"/>
                </a:solidFill>
                <a:latin typeface="Arial" panose="020b0604020202020204" pitchFamily="34" charset="0"/>
                <a:ea typeface="微软雅黑" panose="020b0503020204020204" charset="-122"/>
                <a:sym typeface="Arial" panose="020b0604020202020204" pitchFamily="34" charset="0"/>
              </a:endParaRPr>
            </a:p>
          </p:txBody>
        </p:sp>
        <p:sp>
          <p:nvSpPr>
            <p:cNvPr id="1953" name="Shape 1953"/>
            <p:cNvSpPr/>
            <p:nvPr/>
          </p:nvSpPr>
          <p:spPr>
            <a:xfrm>
              <a:off x="534804" y="5828697"/>
              <a:ext cx="1017749" cy="738334"/>
            </a:xfrm>
            <a:prstGeom prst="rect">
              <a:avLst/>
            </a:prstGeom>
            <a:noFill/>
            <a:ln w="12700" cap="flat">
              <a:noFill/>
              <a:miter lim="400000"/>
            </a:ln>
            <a:effectLst/>
          </p:spPr>
          <p:txBody>
            <a:bodyPr wrap="none" lIns="0" tIns="0" rIns="0" bIns="0" numCol="1" anchor="ctr">
              <a:spAutoFit/>
            </a:bodyPr>
            <a:lstStyle>
              <a:lvl1pPr>
                <a:defRPr sz="4000">
                  <a:solidFill>
                    <a:srgbClr val="F9FAFC"/>
                  </a:solidFill>
                  <a:latin typeface="STIXGeneral-Bold"/>
                  <a:ea typeface="STIXGeneral-Bold"/>
                  <a:cs typeface="STIXGeneral-Bold"/>
                  <a:sym typeface="STIXGeneral-Bold"/>
                </a:defRPr>
              </a:lvl1pPr>
            </a:lstStyle>
            <a:p>
              <a:pPr lvl="0">
                <a:lnSpc>
                  <a:spcPct val="120000"/>
                </a:lnSpc>
                <a:defRPr sz="1800">
                  <a:solidFill>
                    <a:srgbClr val="000000"/>
                  </a:solidFill>
                </a:defRPr>
              </a:pPr>
              <a:r>
                <a:rPr sz="1500">
                  <a:solidFill>
                    <a:schemeClr val="bg1"/>
                  </a:solidFill>
                  <a:latin typeface="Arial" panose="020b0604020202020204" pitchFamily="34" charset="0"/>
                  <a:ea typeface="微软雅黑" panose="020b0503020204020204" charset="-122"/>
                  <a:sym typeface="Arial" panose="020b0604020202020204" pitchFamily="34" charset="0"/>
                </a:rPr>
                <a:t>13%</a:t>
              </a:r>
              <a:endParaRPr sz="1500">
                <a:solidFill>
                  <a:schemeClr val="bg1"/>
                </a:solidFill>
                <a:latin typeface="Arial" panose="020b0604020202020204" pitchFamily="34" charset="0"/>
                <a:ea typeface="微软雅黑" panose="020b0503020204020204" charset="-122"/>
                <a:sym typeface="Arial" panose="020b0604020202020204" pitchFamily="34" charset="0"/>
              </a:endParaRPr>
            </a:p>
          </p:txBody>
        </p:sp>
      </p:grpSp>
      <p:sp>
        <p:nvSpPr>
          <p:cNvPr id="35" name="Rectangle 50"/>
          <p:cNvSpPr/>
          <p:nvPr/>
        </p:nvSpPr>
        <p:spPr>
          <a:xfrm>
            <a:off x="5193128" y="1830730"/>
            <a:ext cx="1569454" cy="314960"/>
          </a:xfrm>
          <a:prstGeom prst="rect">
            <a:avLst/>
          </a:prstGeom>
        </p:spPr>
        <p:txBody>
          <a:bodyPr wrap="square" lIns="0" tIns="0" rIns="0" bIns="0">
            <a:spAutoFit/>
          </a:bodyPr>
          <a:lstStyle/>
          <a:p>
            <a:pPr>
              <a:lnSpc>
                <a:spcPct val="120000"/>
              </a:lnSpc>
            </a:pPr>
            <a:r>
              <a:rPr lang="en-US" altLang="zh-CN" sz="57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Please replace text, click add relevant headline, modify the text content, also can copy your content to this directly.</a:t>
            </a:r>
            <a:endParaRPr lang="en-US" altLang="zh-CN" sz="57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endParaRPr>
          </a:p>
        </p:txBody>
      </p:sp>
      <p:sp>
        <p:nvSpPr>
          <p:cNvPr id="36" name="TextBox 51"/>
          <p:cNvSpPr txBox="1"/>
          <p:nvPr/>
        </p:nvSpPr>
        <p:spPr>
          <a:xfrm>
            <a:off x="5193128" y="1617820"/>
            <a:ext cx="954953" cy="184150"/>
          </a:xfrm>
          <a:prstGeom prst="rect">
            <a:avLst/>
          </a:prstGeom>
          <a:noFill/>
        </p:spPr>
        <p:txBody>
          <a:bodyPr wrap="square" lIns="0" tIns="0" rIns="0" bIns="0" rtlCol="0">
            <a:spAutoFit/>
          </a:bodyPr>
          <a:lstStyle/>
          <a:p>
            <a:pPr>
              <a:lnSpc>
                <a:spcPct val="120000"/>
              </a:lnSpc>
            </a:pPr>
            <a:r>
              <a:rPr lang="zh-CN" altLang="en-US" sz="995">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请替换文字内容</a:t>
            </a:r>
            <a:endParaRPr lang="zh-CN" altLang="en-US" sz="995">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endParaRPr>
          </a:p>
        </p:txBody>
      </p:sp>
      <p:sp>
        <p:nvSpPr>
          <p:cNvPr id="37" name="Rectangle 50"/>
          <p:cNvSpPr/>
          <p:nvPr/>
        </p:nvSpPr>
        <p:spPr>
          <a:xfrm>
            <a:off x="2354778" y="2522255"/>
            <a:ext cx="1569454" cy="314960"/>
          </a:xfrm>
          <a:prstGeom prst="rect">
            <a:avLst/>
          </a:prstGeom>
        </p:spPr>
        <p:txBody>
          <a:bodyPr wrap="square" lIns="0" tIns="0" rIns="0" bIns="0">
            <a:spAutoFit/>
          </a:bodyPr>
          <a:lstStyle/>
          <a:p>
            <a:pPr algn="r">
              <a:lnSpc>
                <a:spcPct val="120000"/>
              </a:lnSpc>
            </a:pPr>
            <a:r>
              <a:rPr lang="en-US" altLang="zh-CN" sz="57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Please replace text, click add relevant headline, modify the text content, also can copy your content to this directly.</a:t>
            </a:r>
            <a:endParaRPr lang="en-US" altLang="zh-CN" sz="57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endParaRPr>
          </a:p>
        </p:txBody>
      </p:sp>
      <p:sp>
        <p:nvSpPr>
          <p:cNvPr id="38" name="TextBox 51"/>
          <p:cNvSpPr txBox="1"/>
          <p:nvPr/>
        </p:nvSpPr>
        <p:spPr>
          <a:xfrm>
            <a:off x="2969279" y="2309345"/>
            <a:ext cx="954953" cy="184150"/>
          </a:xfrm>
          <a:prstGeom prst="rect">
            <a:avLst/>
          </a:prstGeom>
          <a:noFill/>
        </p:spPr>
        <p:txBody>
          <a:bodyPr wrap="square" lIns="0" tIns="0" rIns="0" bIns="0" rtlCol="0">
            <a:spAutoFit/>
          </a:bodyPr>
          <a:lstStyle/>
          <a:p>
            <a:pPr algn="r">
              <a:lnSpc>
                <a:spcPct val="120000"/>
              </a:lnSpc>
            </a:pPr>
            <a:r>
              <a:rPr lang="zh-CN" altLang="en-US" sz="995">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请替换文字内容</a:t>
            </a:r>
            <a:endParaRPr lang="zh-CN" altLang="en-US" sz="995">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endParaRPr>
          </a:p>
        </p:txBody>
      </p:sp>
      <p:sp>
        <p:nvSpPr>
          <p:cNvPr id="39" name="Rectangle 50"/>
          <p:cNvSpPr/>
          <p:nvPr/>
        </p:nvSpPr>
        <p:spPr>
          <a:xfrm>
            <a:off x="5193128" y="3151852"/>
            <a:ext cx="1569454" cy="314960"/>
          </a:xfrm>
          <a:prstGeom prst="rect">
            <a:avLst/>
          </a:prstGeom>
        </p:spPr>
        <p:txBody>
          <a:bodyPr wrap="square" lIns="0" tIns="0" rIns="0" bIns="0">
            <a:spAutoFit/>
          </a:bodyPr>
          <a:lstStyle/>
          <a:p>
            <a:pPr>
              <a:lnSpc>
                <a:spcPct val="120000"/>
              </a:lnSpc>
            </a:pPr>
            <a:r>
              <a:rPr lang="en-US" altLang="zh-CN" sz="57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Please replace text, click add relevant headline, modify the text content, also can copy your content to this directly.</a:t>
            </a:r>
            <a:endParaRPr lang="en-US" altLang="zh-CN" sz="57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endParaRPr>
          </a:p>
        </p:txBody>
      </p:sp>
      <p:sp>
        <p:nvSpPr>
          <p:cNvPr id="40" name="TextBox 51"/>
          <p:cNvSpPr txBox="1"/>
          <p:nvPr/>
        </p:nvSpPr>
        <p:spPr>
          <a:xfrm>
            <a:off x="5193128" y="2938943"/>
            <a:ext cx="954953" cy="184150"/>
          </a:xfrm>
          <a:prstGeom prst="rect">
            <a:avLst/>
          </a:prstGeom>
          <a:noFill/>
        </p:spPr>
        <p:txBody>
          <a:bodyPr wrap="square" lIns="0" tIns="0" rIns="0" bIns="0" rtlCol="0">
            <a:spAutoFit/>
          </a:bodyPr>
          <a:lstStyle/>
          <a:p>
            <a:pPr>
              <a:lnSpc>
                <a:spcPct val="120000"/>
              </a:lnSpc>
            </a:pPr>
            <a:r>
              <a:rPr lang="zh-CN" altLang="en-US" sz="995">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请替换文字内容</a:t>
            </a:r>
            <a:endParaRPr lang="zh-CN" altLang="en-US" sz="995">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endParaRPr>
          </a:p>
        </p:txBody>
      </p:sp>
      <p:sp>
        <p:nvSpPr>
          <p:cNvPr id="41" name="Rectangle 50"/>
          <p:cNvSpPr/>
          <p:nvPr/>
        </p:nvSpPr>
        <p:spPr>
          <a:xfrm>
            <a:off x="2354778" y="3843377"/>
            <a:ext cx="1569454" cy="314960"/>
          </a:xfrm>
          <a:prstGeom prst="rect">
            <a:avLst/>
          </a:prstGeom>
        </p:spPr>
        <p:txBody>
          <a:bodyPr wrap="square" lIns="0" tIns="0" rIns="0" bIns="0">
            <a:spAutoFit/>
          </a:bodyPr>
          <a:lstStyle/>
          <a:p>
            <a:pPr algn="r">
              <a:lnSpc>
                <a:spcPct val="120000"/>
              </a:lnSpc>
            </a:pPr>
            <a:r>
              <a:rPr lang="en-US" altLang="zh-CN" sz="57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Please replace text, click add relevant headline, modify the text content, also can copy your content to this directly.</a:t>
            </a:r>
            <a:endParaRPr lang="en-US" altLang="zh-CN" sz="57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endParaRPr>
          </a:p>
        </p:txBody>
      </p:sp>
      <p:sp>
        <p:nvSpPr>
          <p:cNvPr id="42" name="TextBox 51"/>
          <p:cNvSpPr txBox="1"/>
          <p:nvPr/>
        </p:nvSpPr>
        <p:spPr>
          <a:xfrm>
            <a:off x="2969279" y="3630468"/>
            <a:ext cx="954953" cy="184150"/>
          </a:xfrm>
          <a:prstGeom prst="rect">
            <a:avLst/>
          </a:prstGeom>
          <a:noFill/>
        </p:spPr>
        <p:txBody>
          <a:bodyPr wrap="square" lIns="0" tIns="0" rIns="0" bIns="0" rtlCol="0">
            <a:spAutoFit/>
          </a:bodyPr>
          <a:lstStyle/>
          <a:p>
            <a:pPr algn="r">
              <a:lnSpc>
                <a:spcPct val="120000"/>
              </a:lnSpc>
            </a:pPr>
            <a:r>
              <a:rPr lang="zh-CN" altLang="en-US" sz="995">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请替换文字内容</a:t>
            </a:r>
            <a:endParaRPr lang="zh-CN" altLang="en-US" sz="995">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endParaRPr>
          </a:p>
        </p:txBody>
      </p:sp>
      <p:sp>
        <p:nvSpPr>
          <p:cNvPr id="16" name="文本框 128"/>
          <p:cNvSpPr txBox="1">
            <a:spLocks noChangeArrowheads="1"/>
          </p:cNvSpPr>
          <p:nvPr/>
        </p:nvSpPr>
        <p:spPr bwMode="auto">
          <a:xfrm>
            <a:off x="559845" y="129523"/>
            <a:ext cx="2396991" cy="414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a:ea typeface="宋体" panose="02010600030101010101" pitchFamily="2" charset="-122"/>
              </a:defRPr>
            </a:lvl9pPr>
          </a:lstStyle>
          <a:p>
            <a:pPr marL="0" marR="0" lvl="0" indent="0" defTabSz="914400" eaLnBrk="1" fontAlgn="auto" latinLnBrk="0" hangingPunct="1">
              <a:lnSpc>
                <a:spcPct val="100000"/>
              </a:lnSpc>
              <a:spcBef>
                <a:spcPct val="0"/>
              </a:spcBef>
              <a:spcAft>
                <a:spcPct val="0"/>
              </a:spcAft>
              <a:buClrTx/>
              <a:buSzTx/>
              <a:buFontTx/>
              <a:buNone/>
              <a:defRPr/>
            </a:pPr>
            <a:r>
              <a:rPr lang="zh-CN" altLang="en-US" sz="2100" b="1" kern="0">
                <a:solidFill>
                  <a:schemeClr val="accent6"/>
                </a:solidFill>
                <a:latin typeface="微软雅黑" panose="020b0503020204020204" charset="-122"/>
                <a:ea typeface="微软雅黑" panose="020b0503020204020204" charset="-122"/>
              </a:rPr>
              <a:t>胜任能力分析</a:t>
            </a:r>
            <a:endParaRPr lang="zh-CN" altLang="en-US" sz="2100" b="1" kern="0">
              <a:solidFill>
                <a:schemeClr val="accent6"/>
              </a:solidFill>
              <a:latin typeface="微软雅黑" panose="020b0503020204020204" charset="-122"/>
              <a:ea typeface="微软雅黑" panose="020b0503020204020204" charset="-122"/>
            </a:endParaRPr>
          </a:p>
        </p:txBody>
      </p:sp>
      <p:sp>
        <p:nvSpPr>
          <p:cNvPr id="7" name="矩形 6"/>
          <p:cNvSpPr/>
          <p:nvPr userDrawn="1"/>
        </p:nvSpPr>
        <p:spPr>
          <a:xfrm>
            <a:off x="-635" y="174625"/>
            <a:ext cx="560705" cy="3238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defTabSz="685165"/>
            <a:endParaRPr lang="zh-CN" altLang="en-US" sz="1400">
              <a:solidFill>
                <a:srgbClr val="E7E6E6">
                  <a:lumMod val="50000"/>
                </a:srgbClr>
              </a:solidFill>
              <a:cs typeface="+mn-ea"/>
              <a:sym typeface="+mn-lt"/>
            </a:endParaRPr>
          </a:p>
        </p:txBody>
      </p:sp>
    </p:spTree>
  </p:cSld>
  <p:clrMapOvr>
    <a:masterClrMapping/>
  </p:clrMapOvr>
  <mc:AlternateContent>
    <mc:Choice xmlns:p14="http://schemas.microsoft.com/office/powerpoint/2010/main" Requires="p14">
      <p:transition advTm="1170" p14:dur="9">
        <p:dissolve/>
      </p:transition>
    </mc:Choice>
    <mc:Fallback>
      <p:transition advTm="1170">
        <p:dissolv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3" presetClass="entr" presetSubtype="32" fill="hold" grpId="0" nodeType="afterEffect">
                                  <p:stCondLst>
                                    <p:cond delay="0"/>
                                  </p:stCondLst>
                                  <p:childTnLst>
                                    <p:set>
                                      <p:cBhvr>
                                        <p:cTn id="6" dur="indefinite" fill="hold"/>
                                        <p:tgtEl>
                                          <p:spTgt spid="1954"/>
                                        </p:tgtEl>
                                        <p:attrNameLst>
                                          <p:attrName>style.visibility</p:attrName>
                                        </p:attrNameLst>
                                      </p:cBhvr>
                                      <p:to>
                                        <p:strVal val="visible"/>
                                      </p:to>
                                    </p:set>
                                    <p:anim calcmode="lin" valueType="num">
                                      <p:cBhvr>
                                        <p:cTn id="7" dur="750" fill="hold"/>
                                        <p:tgtEl>
                                          <p:spTgt spid="1954"/>
                                        </p:tgtEl>
                                        <p:attrNameLst>
                                          <p:attrName>ppt_w</p:attrName>
                                        </p:attrNameLst>
                                      </p:cBhvr>
                                      <p:tavLst>
                                        <p:tav tm="0">
                                          <p:val>
                                            <p:fltVal val="0"/>
                                          </p:val>
                                        </p:tav>
                                        <p:tav tm="100000">
                                          <p:val>
                                            <p:strVal val="#ppt_w"/>
                                          </p:val>
                                        </p:tav>
                                      </p:tavLst>
                                    </p:anim>
                                    <p:anim calcmode="lin" valueType="num">
                                      <p:cBhvr>
                                        <p:cTn id="8" dur="750" fill="hold"/>
                                        <p:tgtEl>
                                          <p:spTgt spid="1954"/>
                                        </p:tgtEl>
                                        <p:attrNameLst>
                                          <p:attrName>ppt_h</p:attrName>
                                        </p:attrNameLst>
                                      </p:cBhvr>
                                      <p:tavLst>
                                        <p:tav tm="0">
                                          <p:val>
                                            <p:fltVal val="0"/>
                                          </p:val>
                                        </p:tav>
                                        <p:tav tm="100000">
                                          <p:val>
                                            <p:strVal val="#ppt_h"/>
                                          </p:val>
                                        </p:tav>
                                      </p:tavLst>
                                    </p:anim>
                                  </p:childTnLst>
                                </p:cTn>
                              </p:par>
                              <p:par>
                                <p:cTn id="9" presetID="10" presetClass="entr" presetSubtype="0" fill="hold" grpId="0" nodeType="with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fade">
                                      <p:cBhvr>
                                        <p:cTn id="11" dur="500"/>
                                        <p:tgtEl>
                                          <p:spTgt spid="36"/>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5"/>
                                        </p:tgtEl>
                                        <p:attrNameLst>
                                          <p:attrName>style.visibility</p:attrName>
                                        </p:attrNameLst>
                                      </p:cBhvr>
                                      <p:to>
                                        <p:strVal val="visible"/>
                                      </p:to>
                                    </p:set>
                                    <p:animEffect transition="in" filter="fade">
                                      <p:cBhvr>
                                        <p:cTn id="14" dur="500"/>
                                        <p:tgtEl>
                                          <p:spTgt spid="35"/>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500"/>
                                        <p:tgtEl>
                                          <p:spTgt spid="38"/>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fade">
                                      <p:cBhvr>
                                        <p:cTn id="20" dur="500"/>
                                        <p:tgtEl>
                                          <p:spTgt spid="3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fade">
                                      <p:cBhvr>
                                        <p:cTn id="23" dur="500"/>
                                        <p:tgtEl>
                                          <p:spTgt spid="4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9"/>
                                        </p:tgtEl>
                                        <p:attrNameLst>
                                          <p:attrName>style.visibility</p:attrName>
                                        </p:attrNameLst>
                                      </p:cBhvr>
                                      <p:to>
                                        <p:strVal val="visible"/>
                                      </p:to>
                                    </p:set>
                                    <p:animEffect transition="in" filter="fade">
                                      <p:cBhvr>
                                        <p:cTn id="26" dur="500"/>
                                        <p:tgtEl>
                                          <p:spTgt spid="39"/>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fade">
                                      <p:cBhvr>
                                        <p:cTn id="29" dur="500"/>
                                        <p:tgtEl>
                                          <p:spTgt spid="42"/>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fade">
                                      <p:cBhvr>
                                        <p:cTn id="3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4" grpId="0" animBg="1" advAuto="0"/>
      <p:bldP spid="35" grpId="0"/>
      <p:bldP spid="36" grpId="0"/>
      <p:bldP spid="37" grpId="0"/>
      <p:bldP spid="38" grpId="0"/>
      <p:bldP spid="39" grpId="0"/>
      <p:bldP spid="40" grpId="0"/>
      <p:bldP spid="41" grpId="0"/>
      <p:bldP spid="42" grpId="0"/>
    </p:bldLst>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 name="Group 3"/>
          <p:cNvGrpSpPr/>
          <p:nvPr/>
        </p:nvGrpSpPr>
        <p:grpSpPr>
          <a:xfrm>
            <a:off x="-10321" y="2119818"/>
            <a:ext cx="3524764" cy="959121"/>
            <a:chOff x="-939773" y="2734405"/>
            <a:chExt cx="5411981" cy="1472650"/>
          </a:xfrm>
        </p:grpSpPr>
        <p:grpSp>
          <p:nvGrpSpPr>
            <p:cNvPr id="3" name="Group 14"/>
            <p:cNvGrpSpPr/>
            <p:nvPr/>
          </p:nvGrpSpPr>
          <p:grpSpPr>
            <a:xfrm>
              <a:off x="-939773" y="2734405"/>
              <a:ext cx="5411981" cy="1472650"/>
              <a:chOff x="-939773" y="2903219"/>
              <a:chExt cx="5411981" cy="1472650"/>
            </a:xfrm>
          </p:grpSpPr>
          <p:sp>
            <p:nvSpPr>
              <p:cNvPr id="5" name="Rectangle 12"/>
              <p:cNvSpPr/>
              <p:nvPr/>
            </p:nvSpPr>
            <p:spPr>
              <a:xfrm>
                <a:off x="-939773" y="2903219"/>
                <a:ext cx="4653644" cy="147265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570">
                  <a:solidFill>
                    <a:schemeClr val="bg1"/>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6" name="Oval 13"/>
              <p:cNvSpPr/>
              <p:nvPr/>
            </p:nvSpPr>
            <p:spPr>
              <a:xfrm>
                <a:off x="2999558" y="2903219"/>
                <a:ext cx="1472650" cy="147265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570">
                  <a:solidFill>
                    <a:schemeClr val="bg1"/>
                  </a:solidFill>
                  <a:latin typeface="Arial" panose="020b0604020202020204" pitchFamily="34" charset="0"/>
                  <a:ea typeface="微软雅黑" panose="020b0503020204020204" charset="-122"/>
                  <a:cs typeface="+mn-ea"/>
                  <a:sym typeface="Arial" panose="020b0604020202020204" pitchFamily="34" charset="0"/>
                </a:endParaRPr>
              </a:p>
            </p:txBody>
          </p:sp>
        </p:grpSp>
        <p:sp>
          <p:nvSpPr>
            <p:cNvPr id="7" name="Oval 15"/>
            <p:cNvSpPr/>
            <p:nvPr/>
          </p:nvSpPr>
          <p:spPr>
            <a:xfrm>
              <a:off x="3127350" y="2862197"/>
              <a:ext cx="1217066" cy="12170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570">
                <a:solidFill>
                  <a:schemeClr val="bg1"/>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8" name="AutoShape 117"/>
            <p:cNvSpPr/>
            <p:nvPr/>
          </p:nvSpPr>
          <p:spPr bwMode="auto">
            <a:xfrm>
              <a:off x="3456664" y="3238832"/>
              <a:ext cx="561856" cy="463795"/>
            </a:xfrm>
            <a:custGeom>
              <a:gdLst>
                <a:gd name="T0" fmla="+- 0 10799 1"/>
                <a:gd name="T1" fmla="*/ T0 w 21596"/>
                <a:gd name="T2" fmla="*/ 10800 h 21600"/>
                <a:gd name="T3" fmla="+- 0 10799 1"/>
                <a:gd name="T4" fmla="*/ T3 w 21596"/>
                <a:gd name="T5" fmla="*/ 10800 h 21600"/>
                <a:gd name="T6" fmla="+- 0 10799 1"/>
                <a:gd name="T7" fmla="*/ T6 w 21596"/>
                <a:gd name="T8" fmla="*/ 10800 h 21600"/>
                <a:gd name="T9" fmla="+- 0 10799 1"/>
                <a:gd name="T10" fmla="*/ T9 w 21596"/>
                <a:gd name="T11" fmla="*/ 10800 h 21600"/>
              </a:gdLst>
              <a:cxnLst>
                <a:cxn ang="0">
                  <a:pos x="T1" y="T2"/>
                </a:cxn>
                <a:cxn ang="0">
                  <a:pos x="T4" y="T5"/>
                </a:cxn>
                <a:cxn ang="0">
                  <a:pos x="T7" y="T8"/>
                </a:cxn>
                <a:cxn ang="0">
                  <a:pos x="T10" y="T11"/>
                </a:cxn>
              </a:cxnLst>
              <a:rect l="0" t="0" r="r" b="b"/>
              <a:pathLst>
                <a:path w="21596" h="21600">
                  <a:moveTo>
                    <a:pt x="4511" y="2151"/>
                  </a:moveTo>
                  <a:lnTo>
                    <a:pt x="6064" y="3877"/>
                  </a:lnTo>
                  <a:lnTo>
                    <a:pt x="4246" y="6302"/>
                  </a:lnTo>
                  <a:lnTo>
                    <a:pt x="1353" y="6302"/>
                  </a:lnTo>
                  <a:cubicBezTo>
                    <a:pt x="1353" y="6302"/>
                    <a:pt x="4511" y="2151"/>
                    <a:pt x="4511" y="2151"/>
                  </a:cubicBezTo>
                  <a:close/>
                  <a:moveTo>
                    <a:pt x="17348" y="6302"/>
                  </a:moveTo>
                  <a:lnTo>
                    <a:pt x="15531" y="3877"/>
                  </a:lnTo>
                  <a:lnTo>
                    <a:pt x="17082" y="2153"/>
                  </a:lnTo>
                  <a:lnTo>
                    <a:pt x="20191" y="6302"/>
                  </a:lnTo>
                  <a:cubicBezTo>
                    <a:pt x="20191" y="6302"/>
                    <a:pt x="17348" y="6302"/>
                    <a:pt x="17348" y="6302"/>
                  </a:cubicBezTo>
                  <a:close/>
                  <a:moveTo>
                    <a:pt x="17264" y="7202"/>
                  </a:moveTo>
                  <a:lnTo>
                    <a:pt x="19663" y="7202"/>
                  </a:lnTo>
                  <a:lnTo>
                    <a:pt x="13021" y="16638"/>
                  </a:lnTo>
                  <a:cubicBezTo>
                    <a:pt x="13021" y="16638"/>
                    <a:pt x="17264" y="7202"/>
                    <a:pt x="17264" y="7202"/>
                  </a:cubicBezTo>
                  <a:close/>
                  <a:moveTo>
                    <a:pt x="8574" y="16637"/>
                  </a:moveTo>
                  <a:lnTo>
                    <a:pt x="1933" y="7202"/>
                  </a:lnTo>
                  <a:lnTo>
                    <a:pt x="4330" y="7202"/>
                  </a:lnTo>
                  <a:cubicBezTo>
                    <a:pt x="4330" y="7202"/>
                    <a:pt x="8574" y="16637"/>
                    <a:pt x="8574" y="16637"/>
                  </a:cubicBezTo>
                  <a:close/>
                  <a:moveTo>
                    <a:pt x="8429" y="7202"/>
                  </a:moveTo>
                  <a:lnTo>
                    <a:pt x="10084" y="18249"/>
                  </a:lnTo>
                  <a:lnTo>
                    <a:pt x="5117" y="7202"/>
                  </a:lnTo>
                  <a:cubicBezTo>
                    <a:pt x="5117" y="7202"/>
                    <a:pt x="8429" y="7202"/>
                    <a:pt x="8429" y="7202"/>
                  </a:cubicBezTo>
                  <a:close/>
                  <a:moveTo>
                    <a:pt x="6584" y="4456"/>
                  </a:moveTo>
                  <a:lnTo>
                    <a:pt x="8246" y="6302"/>
                  </a:lnTo>
                  <a:lnTo>
                    <a:pt x="5200" y="6302"/>
                  </a:lnTo>
                  <a:cubicBezTo>
                    <a:pt x="5200" y="6302"/>
                    <a:pt x="6584" y="4456"/>
                    <a:pt x="6584" y="4456"/>
                  </a:cubicBezTo>
                  <a:close/>
                  <a:moveTo>
                    <a:pt x="6543" y="3238"/>
                  </a:moveTo>
                  <a:lnTo>
                    <a:pt x="5250" y="1800"/>
                  </a:lnTo>
                  <a:lnTo>
                    <a:pt x="7621" y="1800"/>
                  </a:lnTo>
                  <a:cubicBezTo>
                    <a:pt x="7621" y="1800"/>
                    <a:pt x="6543" y="3238"/>
                    <a:pt x="6543" y="3238"/>
                  </a:cubicBezTo>
                  <a:close/>
                  <a:moveTo>
                    <a:pt x="10797" y="3466"/>
                  </a:moveTo>
                  <a:lnTo>
                    <a:pt x="9299" y="1800"/>
                  </a:lnTo>
                  <a:lnTo>
                    <a:pt x="12296" y="1800"/>
                  </a:lnTo>
                  <a:cubicBezTo>
                    <a:pt x="12296" y="1800"/>
                    <a:pt x="10797" y="3466"/>
                    <a:pt x="10797" y="3466"/>
                  </a:cubicBezTo>
                  <a:close/>
                  <a:moveTo>
                    <a:pt x="13974" y="1800"/>
                  </a:moveTo>
                  <a:lnTo>
                    <a:pt x="16345" y="1800"/>
                  </a:lnTo>
                  <a:lnTo>
                    <a:pt x="15052" y="3238"/>
                  </a:lnTo>
                  <a:cubicBezTo>
                    <a:pt x="15052" y="3238"/>
                    <a:pt x="13974" y="1800"/>
                    <a:pt x="13974" y="1800"/>
                  </a:cubicBezTo>
                  <a:close/>
                  <a:moveTo>
                    <a:pt x="13349" y="6302"/>
                  </a:moveTo>
                  <a:lnTo>
                    <a:pt x="15011" y="4456"/>
                  </a:lnTo>
                  <a:lnTo>
                    <a:pt x="16394" y="6302"/>
                  </a:lnTo>
                  <a:cubicBezTo>
                    <a:pt x="16394" y="6302"/>
                    <a:pt x="13349" y="6302"/>
                    <a:pt x="13349" y="6302"/>
                  </a:cubicBezTo>
                  <a:close/>
                  <a:moveTo>
                    <a:pt x="13166" y="7202"/>
                  </a:moveTo>
                  <a:lnTo>
                    <a:pt x="16478" y="7202"/>
                  </a:lnTo>
                  <a:lnTo>
                    <a:pt x="11511" y="18249"/>
                  </a:lnTo>
                  <a:cubicBezTo>
                    <a:pt x="11511" y="18249"/>
                    <a:pt x="13166" y="7202"/>
                    <a:pt x="13166" y="7202"/>
                  </a:cubicBezTo>
                  <a:close/>
                  <a:moveTo>
                    <a:pt x="12478" y="7202"/>
                  </a:moveTo>
                  <a:lnTo>
                    <a:pt x="10797" y="18414"/>
                  </a:lnTo>
                  <a:lnTo>
                    <a:pt x="9117" y="7202"/>
                  </a:lnTo>
                  <a:cubicBezTo>
                    <a:pt x="9117" y="7202"/>
                    <a:pt x="12478" y="7202"/>
                    <a:pt x="12478" y="7202"/>
                  </a:cubicBezTo>
                  <a:close/>
                  <a:moveTo>
                    <a:pt x="8773" y="5716"/>
                  </a:moveTo>
                  <a:lnTo>
                    <a:pt x="7064" y="3817"/>
                  </a:lnTo>
                  <a:lnTo>
                    <a:pt x="8426" y="2000"/>
                  </a:lnTo>
                  <a:lnTo>
                    <a:pt x="10270" y="4051"/>
                  </a:lnTo>
                  <a:cubicBezTo>
                    <a:pt x="10270" y="4051"/>
                    <a:pt x="8773" y="5716"/>
                    <a:pt x="8773" y="5716"/>
                  </a:cubicBezTo>
                  <a:close/>
                  <a:moveTo>
                    <a:pt x="11325" y="4051"/>
                  </a:moveTo>
                  <a:lnTo>
                    <a:pt x="13169" y="2000"/>
                  </a:lnTo>
                  <a:lnTo>
                    <a:pt x="14531" y="3817"/>
                  </a:lnTo>
                  <a:lnTo>
                    <a:pt x="12822" y="5716"/>
                  </a:lnTo>
                  <a:cubicBezTo>
                    <a:pt x="12822" y="5716"/>
                    <a:pt x="11325" y="4051"/>
                    <a:pt x="11325" y="4051"/>
                  </a:cubicBezTo>
                  <a:close/>
                  <a:moveTo>
                    <a:pt x="12296" y="6302"/>
                  </a:moveTo>
                  <a:lnTo>
                    <a:pt x="9299" y="6302"/>
                  </a:lnTo>
                  <a:lnTo>
                    <a:pt x="10797" y="4638"/>
                  </a:lnTo>
                  <a:cubicBezTo>
                    <a:pt x="10797" y="4638"/>
                    <a:pt x="12296" y="6302"/>
                    <a:pt x="12296" y="6302"/>
                  </a:cubicBezTo>
                  <a:close/>
                  <a:moveTo>
                    <a:pt x="21200" y="5102"/>
                  </a:moveTo>
                  <a:lnTo>
                    <a:pt x="17771" y="527"/>
                  </a:lnTo>
                  <a:cubicBezTo>
                    <a:pt x="17518" y="189"/>
                    <a:pt x="17176" y="0"/>
                    <a:pt x="16817" y="0"/>
                  </a:cubicBezTo>
                  <a:lnTo>
                    <a:pt x="4779" y="0"/>
                  </a:lnTo>
                  <a:cubicBezTo>
                    <a:pt x="4420" y="0"/>
                    <a:pt x="4077" y="189"/>
                    <a:pt x="3824" y="527"/>
                  </a:cubicBezTo>
                  <a:lnTo>
                    <a:pt x="395" y="5102"/>
                  </a:lnTo>
                  <a:cubicBezTo>
                    <a:pt x="131" y="5455"/>
                    <a:pt x="-1" y="5921"/>
                    <a:pt x="-1" y="6387"/>
                  </a:cubicBezTo>
                  <a:cubicBezTo>
                    <a:pt x="1" y="6810"/>
                    <a:pt x="114" y="7233"/>
                    <a:pt x="341" y="7573"/>
                  </a:cubicBezTo>
                  <a:lnTo>
                    <a:pt x="9788" y="20995"/>
                  </a:lnTo>
                  <a:cubicBezTo>
                    <a:pt x="10045" y="21379"/>
                    <a:pt x="10412" y="21599"/>
                    <a:pt x="10797" y="21599"/>
                  </a:cubicBezTo>
                  <a:cubicBezTo>
                    <a:pt x="11183" y="21599"/>
                    <a:pt x="11550" y="21379"/>
                    <a:pt x="11807" y="20995"/>
                  </a:cubicBezTo>
                  <a:lnTo>
                    <a:pt x="21255" y="7573"/>
                  </a:lnTo>
                  <a:cubicBezTo>
                    <a:pt x="21485" y="7226"/>
                    <a:pt x="21598" y="6791"/>
                    <a:pt x="21595" y="6359"/>
                  </a:cubicBezTo>
                  <a:cubicBezTo>
                    <a:pt x="21593" y="5902"/>
                    <a:pt x="21459" y="5449"/>
                    <a:pt x="21200" y="5102"/>
                  </a:cubicBezTo>
                </a:path>
              </a:pathLst>
            </a:custGeom>
            <a:solidFill>
              <a:schemeClr val="accent5"/>
            </a:solidFill>
            <a:ln>
              <a:noFill/>
            </a:ln>
            <a:effectLst/>
          </p:spPr>
          <p:txBody>
            <a:bodyPr lIns="12406" tIns="12406" rIns="12406" bIns="12406" anchor="ctr"/>
            <a:lstStyle/>
            <a:p>
              <a:pPr algn="just" defTabSz="208915" hangingPunct="0">
                <a:lnSpc>
                  <a:spcPct val="120000"/>
                </a:lnSpc>
              </a:pPr>
              <a:endParaRPr lang="en-US" sz="570">
                <a:solidFill>
                  <a:schemeClr val="bg1"/>
                </a:solidFill>
                <a:effectLst>
                  <a:outerShdw blurRad="38100" dist="38100" dir="2700000" algn="tl">
                    <a:srgbClr val="000000"/>
                  </a:outerShdw>
                </a:effectLst>
                <a:latin typeface="Arial" panose="020b0604020202020204" pitchFamily="34" charset="0"/>
                <a:ea typeface="微软雅黑" panose="020b0503020204020204" charset="-122"/>
                <a:cs typeface="+mn-ea"/>
                <a:sym typeface="Arial" panose="020b0604020202020204" pitchFamily="34" charset="0"/>
              </a:endParaRPr>
            </a:p>
          </p:txBody>
        </p:sp>
        <p:grpSp>
          <p:nvGrpSpPr>
            <p:cNvPr id="9" name="Group 24"/>
            <p:cNvGrpSpPr/>
            <p:nvPr/>
          </p:nvGrpSpPr>
          <p:grpSpPr>
            <a:xfrm>
              <a:off x="394416" y="2862197"/>
              <a:ext cx="2475011" cy="966839"/>
              <a:chOff x="578142" y="3091663"/>
              <a:chExt cx="2475011" cy="966839"/>
            </a:xfrm>
          </p:grpSpPr>
          <p:sp>
            <p:nvSpPr>
              <p:cNvPr id="10" name="TextBox 22"/>
              <p:cNvSpPr txBox="1"/>
              <p:nvPr/>
            </p:nvSpPr>
            <p:spPr>
              <a:xfrm>
                <a:off x="578142" y="3091663"/>
                <a:ext cx="1645782" cy="423145"/>
              </a:xfrm>
              <a:prstGeom prst="rect">
                <a:avLst/>
              </a:prstGeom>
              <a:noFill/>
            </p:spPr>
            <p:txBody>
              <a:bodyPr wrap="none" rtlCol="0">
                <a:spAutoFit/>
              </a:bodyPr>
              <a:lstStyle/>
              <a:p>
                <a:pPr>
                  <a:lnSpc>
                    <a:spcPct val="120000"/>
                  </a:lnSpc>
                </a:pPr>
                <a:r>
                  <a:rPr lang="zh-CN" altLang="en-US" sz="995" b="1">
                    <a:solidFill>
                      <a:schemeClr val="bg1"/>
                    </a:solidFill>
                    <a:latin typeface="Arial" panose="020b0604020202020204" pitchFamily="34" charset="0"/>
                    <a:ea typeface="微软雅黑" panose="020b0503020204020204" charset="-122"/>
                    <a:cs typeface="+mn-ea"/>
                    <a:sym typeface="Arial" panose="020b0604020202020204" pitchFamily="34" charset="0"/>
                  </a:rPr>
                  <a:t>请替换文字内容</a:t>
                </a:r>
                <a:endParaRPr lang="en-GB" sz="995" b="1">
                  <a:solidFill>
                    <a:schemeClr val="bg1"/>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11" name="Rectangle 23"/>
              <p:cNvSpPr/>
              <p:nvPr/>
            </p:nvSpPr>
            <p:spPr>
              <a:xfrm>
                <a:off x="578142" y="3434509"/>
                <a:ext cx="2475011" cy="623993"/>
              </a:xfrm>
              <a:prstGeom prst="rect">
                <a:avLst/>
              </a:prstGeom>
            </p:spPr>
            <p:txBody>
              <a:bodyPr wrap="square">
                <a:spAutoFit/>
              </a:bodyPr>
              <a:lstStyle/>
              <a:p>
                <a:pPr algn="just">
                  <a:lnSpc>
                    <a:spcPct val="120000"/>
                  </a:lnSpc>
                </a:pPr>
                <a:r>
                  <a:rPr lang="en-US" altLang="zh-CN" sz="570">
                    <a:solidFill>
                      <a:schemeClr val="bg1"/>
                    </a:solidFill>
                    <a:latin typeface="Arial" panose="020b0604020202020204" pitchFamily="34" charset="0"/>
                    <a:ea typeface="微软雅黑" panose="020b0503020204020204" charset="-122"/>
                    <a:cs typeface="+mn-ea"/>
                    <a:sym typeface="Arial" panose="020b0604020202020204" pitchFamily="34" charset="0"/>
                  </a:rPr>
                  <a:t>Please replace text, click add relevant headline, modify the text content, also can copy your content to this directly.</a:t>
                </a:r>
                <a:r>
                  <a:rPr lang="zh-CN" altLang="en-US" sz="570">
                    <a:solidFill>
                      <a:schemeClr val="bg1"/>
                    </a:solidFill>
                    <a:latin typeface="Arial" panose="020b0604020202020204" pitchFamily="34" charset="0"/>
                    <a:ea typeface="微软雅黑" panose="020b0503020204020204" charset="-122"/>
                    <a:cs typeface="+mn-ea"/>
                    <a:sym typeface="Arial" panose="020b0604020202020204" pitchFamily="34" charset="0"/>
                  </a:rPr>
                  <a:t>。</a:t>
                </a:r>
                <a:endParaRPr lang="en-GB" sz="570">
                  <a:solidFill>
                    <a:schemeClr val="bg1"/>
                  </a:solidFill>
                  <a:latin typeface="Arial" panose="020b0604020202020204" pitchFamily="34" charset="0"/>
                  <a:ea typeface="微软雅黑" panose="020b0503020204020204" charset="-122"/>
                  <a:cs typeface="+mn-ea"/>
                  <a:sym typeface="Arial" panose="020b0604020202020204" pitchFamily="34" charset="0"/>
                </a:endParaRPr>
              </a:p>
            </p:txBody>
          </p:sp>
        </p:grpSp>
      </p:grpSp>
      <p:grpSp>
        <p:nvGrpSpPr>
          <p:cNvPr id="30" name="Group 29"/>
          <p:cNvGrpSpPr/>
          <p:nvPr/>
        </p:nvGrpSpPr>
        <p:grpSpPr>
          <a:xfrm>
            <a:off x="347473" y="814944"/>
            <a:ext cx="6937818" cy="3568872"/>
            <a:chOff x="0" y="730879"/>
            <a:chExt cx="10652441" cy="5479705"/>
          </a:xfrm>
        </p:grpSpPr>
        <p:grpSp>
          <p:nvGrpSpPr>
            <p:cNvPr id="12" name="Group 4"/>
            <p:cNvGrpSpPr/>
            <p:nvPr/>
          </p:nvGrpSpPr>
          <p:grpSpPr>
            <a:xfrm>
              <a:off x="0" y="730879"/>
              <a:ext cx="10652441" cy="5479705"/>
              <a:chOff x="-4093176" y="-217744"/>
              <a:chExt cx="14178398" cy="7293488"/>
            </a:xfrm>
          </p:grpSpPr>
          <p:sp>
            <p:nvSpPr>
              <p:cNvPr id="17" name="Block Arc 5"/>
              <p:cNvSpPr/>
              <p:nvPr/>
            </p:nvSpPr>
            <p:spPr>
              <a:xfrm>
                <a:off x="-4093176" y="-217744"/>
                <a:ext cx="7293488" cy="7293488"/>
              </a:xfrm>
              <a:prstGeom prst="blockArc">
                <a:avLst>
                  <a:gd name="adj1" fmla="val 18900000"/>
                  <a:gd name="adj2" fmla="val 2700000"/>
                  <a:gd name="adj3" fmla="val 296"/>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pPr algn="just">
                  <a:lnSpc>
                    <a:spcPct val="120000"/>
                  </a:lnSpc>
                </a:pPr>
                <a:endParaRPr lang="zh-CN" altLang="en-US" sz="570">
                  <a:latin typeface="Arial" panose="020b0604020202020204" pitchFamily="34" charset="0"/>
                  <a:ea typeface="微软雅黑" panose="020b0503020204020204" charset="-122"/>
                  <a:cs typeface="+mn-ea"/>
                  <a:sym typeface="Arial" panose="020b0604020202020204" pitchFamily="34" charset="0"/>
                </a:endParaRPr>
              </a:p>
            </p:txBody>
          </p:sp>
          <p:sp>
            <p:nvSpPr>
              <p:cNvPr id="18" name="Freeform 6"/>
              <p:cNvSpPr/>
              <p:nvPr/>
            </p:nvSpPr>
            <p:spPr>
              <a:xfrm>
                <a:off x="2784110" y="1261532"/>
                <a:ext cx="7301111" cy="1083733"/>
              </a:xfrm>
              <a:custGeom>
                <a:gdLst>
                  <a:gd name="connsiteX0" fmla="*/ 0 w 7301111"/>
                  <a:gd name="connsiteY0" fmla="*/ 0 h 1083733"/>
                  <a:gd name="connsiteX1" fmla="*/ 7301111 w 7301111"/>
                  <a:gd name="connsiteY1" fmla="*/ 0 h 1083733"/>
                  <a:gd name="connsiteX2" fmla="*/ 7301111 w 7301111"/>
                  <a:gd name="connsiteY2" fmla="*/ 1083733 h 1083733"/>
                  <a:gd name="connsiteX3" fmla="*/ 0 w 7301111"/>
                  <a:gd name="connsiteY3" fmla="*/ 1083733 h 1083733"/>
                  <a:gd name="connsiteX4" fmla="*/ 0 w 7301111"/>
                  <a:gd name="connsiteY4" fmla="*/ 0 h 1083733"/>
                </a:gdLst>
                <a:cxnLst>
                  <a:cxn ang="0">
                    <a:pos x="connsiteX0" y="connsiteY0"/>
                  </a:cxn>
                  <a:cxn ang="0">
                    <a:pos x="connsiteX1" y="connsiteY1"/>
                  </a:cxn>
                  <a:cxn ang="0">
                    <a:pos x="connsiteX2" y="connsiteY2"/>
                  </a:cxn>
                  <a:cxn ang="0">
                    <a:pos x="connsiteX3" y="connsiteY3"/>
                  </a:cxn>
                  <a:cxn ang="0">
                    <a:pos x="connsiteX4" y="connsiteY4"/>
                  </a:cxn>
                </a:cxnLst>
                <a:rect l="l" t="t" r="r" b="b"/>
                <a:pathLst>
                  <a:path w="7301110" h="1083733">
                    <a:moveTo>
                      <a:pt x="0" y="0"/>
                    </a:moveTo>
                    <a:lnTo>
                      <a:pt x="7301111" y="0"/>
                    </a:lnTo>
                    <a:lnTo>
                      <a:pt x="7301111" y="1083733"/>
                    </a:lnTo>
                    <a:lnTo>
                      <a:pt x="0" y="1083733"/>
                    </a:lnTo>
                    <a:lnTo>
                      <a:pt x="0" y="0"/>
                    </a:ln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60247" tIns="92639" rIns="92639" bIns="92639" numCol="1" spcCol="1270" anchor="ctr" anchorCtr="0">
                <a:noAutofit/>
              </a:bodyPr>
              <a:lstStyle/>
              <a:p>
                <a:pPr algn="just" defTabSz="2279650">
                  <a:lnSpc>
                    <a:spcPct val="120000"/>
                  </a:lnSpc>
                </a:pPr>
                <a:endParaRPr lang="en-GB" sz="570">
                  <a:latin typeface="Arial" panose="020b0604020202020204" pitchFamily="34" charset="0"/>
                  <a:ea typeface="微软雅黑" panose="020b0503020204020204" charset="-122"/>
                  <a:cs typeface="+mn-ea"/>
                  <a:sym typeface="Arial" panose="020b0604020202020204" pitchFamily="34" charset="0"/>
                </a:endParaRPr>
              </a:p>
            </p:txBody>
          </p:sp>
          <p:sp>
            <p:nvSpPr>
              <p:cNvPr id="19" name="Oval 7"/>
              <p:cNvSpPr/>
              <p:nvPr/>
            </p:nvSpPr>
            <p:spPr>
              <a:xfrm>
                <a:off x="2106777" y="1126066"/>
                <a:ext cx="1354666" cy="1354666"/>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pPr algn="just">
                  <a:lnSpc>
                    <a:spcPct val="120000"/>
                  </a:lnSpc>
                </a:pPr>
                <a:endParaRPr lang="zh-CN" altLang="en-US" sz="640">
                  <a:latin typeface="Arial" panose="020b0604020202020204" pitchFamily="34" charset="0"/>
                  <a:ea typeface="微软雅黑" panose="020b0503020204020204" charset="-122"/>
                  <a:cs typeface="+mn-ea"/>
                  <a:sym typeface="Arial" panose="020b0604020202020204" pitchFamily="34" charset="0"/>
                </a:endParaRPr>
              </a:p>
            </p:txBody>
          </p:sp>
          <p:sp>
            <p:nvSpPr>
              <p:cNvPr id="20" name="Freeform 8"/>
              <p:cNvSpPr/>
              <p:nvPr/>
            </p:nvSpPr>
            <p:spPr>
              <a:xfrm>
                <a:off x="3178048" y="2887132"/>
                <a:ext cx="6907174" cy="1083733"/>
              </a:xfrm>
              <a:custGeom>
                <a:gdLst>
                  <a:gd name="connsiteX0" fmla="*/ 0 w 6907174"/>
                  <a:gd name="connsiteY0" fmla="*/ 0 h 1083733"/>
                  <a:gd name="connsiteX1" fmla="*/ 6907174 w 6907174"/>
                  <a:gd name="connsiteY1" fmla="*/ 0 h 1083733"/>
                  <a:gd name="connsiteX2" fmla="*/ 6907174 w 6907174"/>
                  <a:gd name="connsiteY2" fmla="*/ 1083733 h 1083733"/>
                  <a:gd name="connsiteX3" fmla="*/ 0 w 6907174"/>
                  <a:gd name="connsiteY3" fmla="*/ 1083733 h 1083733"/>
                  <a:gd name="connsiteX4" fmla="*/ 0 w 6907174"/>
                  <a:gd name="connsiteY4" fmla="*/ 0 h 1083733"/>
                </a:gdLst>
                <a:cxnLst>
                  <a:cxn ang="0">
                    <a:pos x="connsiteX0" y="connsiteY0"/>
                  </a:cxn>
                  <a:cxn ang="0">
                    <a:pos x="connsiteX1" y="connsiteY1"/>
                  </a:cxn>
                  <a:cxn ang="0">
                    <a:pos x="connsiteX2" y="connsiteY2"/>
                  </a:cxn>
                  <a:cxn ang="0">
                    <a:pos x="connsiteX3" y="connsiteY3"/>
                  </a:cxn>
                  <a:cxn ang="0">
                    <a:pos x="connsiteX4" y="connsiteY4"/>
                  </a:cxn>
                </a:cxnLst>
                <a:rect l="l" t="t" r="r" b="b"/>
                <a:pathLst>
                  <a:path w="6907173" h="1083733">
                    <a:moveTo>
                      <a:pt x="0" y="0"/>
                    </a:moveTo>
                    <a:lnTo>
                      <a:pt x="6907174" y="0"/>
                    </a:lnTo>
                    <a:lnTo>
                      <a:pt x="6907174" y="1083733"/>
                    </a:lnTo>
                    <a:lnTo>
                      <a:pt x="0" y="1083733"/>
                    </a:lnTo>
                    <a:lnTo>
                      <a:pt x="0" y="0"/>
                    </a:ln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60247" tIns="92639" rIns="92639" bIns="92639" numCol="1" spcCol="1270" anchor="ctr" anchorCtr="0">
                <a:noAutofit/>
              </a:bodyPr>
              <a:lstStyle/>
              <a:p>
                <a:pPr algn="just" defTabSz="2279650">
                  <a:lnSpc>
                    <a:spcPct val="120000"/>
                  </a:lnSpc>
                </a:pPr>
                <a:endParaRPr lang="en-GB" sz="570">
                  <a:latin typeface="Arial" panose="020b0604020202020204" pitchFamily="34" charset="0"/>
                  <a:ea typeface="微软雅黑" panose="020b0503020204020204" charset="-122"/>
                  <a:cs typeface="+mn-ea"/>
                  <a:sym typeface="Arial" panose="020b0604020202020204" pitchFamily="34" charset="0"/>
                </a:endParaRPr>
              </a:p>
            </p:txBody>
          </p:sp>
          <p:sp>
            <p:nvSpPr>
              <p:cNvPr id="21" name="Oval 9"/>
              <p:cNvSpPr/>
              <p:nvPr/>
            </p:nvSpPr>
            <p:spPr>
              <a:xfrm>
                <a:off x="2500714" y="2751666"/>
                <a:ext cx="1354666" cy="1354666"/>
              </a:xfrm>
              <a:prstGeom prst="ellipse">
                <a:avLst/>
              </a:prstGeom>
              <a:ln>
                <a:solidFill>
                  <a:schemeClr val="accent2"/>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pPr algn="just">
                  <a:lnSpc>
                    <a:spcPct val="120000"/>
                  </a:lnSpc>
                </a:pPr>
                <a:endParaRPr lang="zh-CN" altLang="en-US" sz="640">
                  <a:latin typeface="Arial" panose="020b0604020202020204" pitchFamily="34" charset="0"/>
                  <a:ea typeface="微软雅黑" panose="020b0503020204020204" charset="-122"/>
                  <a:cs typeface="+mn-ea"/>
                  <a:sym typeface="Arial" panose="020b0604020202020204" pitchFamily="34" charset="0"/>
                </a:endParaRPr>
              </a:p>
            </p:txBody>
          </p:sp>
          <p:sp>
            <p:nvSpPr>
              <p:cNvPr id="26" name="Freeform 10"/>
              <p:cNvSpPr/>
              <p:nvPr/>
            </p:nvSpPr>
            <p:spPr>
              <a:xfrm>
                <a:off x="2784110" y="4512732"/>
                <a:ext cx="7301111" cy="1083733"/>
              </a:xfrm>
              <a:custGeom>
                <a:gdLst>
                  <a:gd name="connsiteX0" fmla="*/ 0 w 7301111"/>
                  <a:gd name="connsiteY0" fmla="*/ 0 h 1083733"/>
                  <a:gd name="connsiteX1" fmla="*/ 7301111 w 7301111"/>
                  <a:gd name="connsiteY1" fmla="*/ 0 h 1083733"/>
                  <a:gd name="connsiteX2" fmla="*/ 7301111 w 7301111"/>
                  <a:gd name="connsiteY2" fmla="*/ 1083733 h 1083733"/>
                  <a:gd name="connsiteX3" fmla="*/ 0 w 7301111"/>
                  <a:gd name="connsiteY3" fmla="*/ 1083733 h 1083733"/>
                  <a:gd name="connsiteX4" fmla="*/ 0 w 7301111"/>
                  <a:gd name="connsiteY4" fmla="*/ 0 h 1083733"/>
                </a:gdLst>
                <a:cxnLst>
                  <a:cxn ang="0">
                    <a:pos x="connsiteX0" y="connsiteY0"/>
                  </a:cxn>
                  <a:cxn ang="0">
                    <a:pos x="connsiteX1" y="connsiteY1"/>
                  </a:cxn>
                  <a:cxn ang="0">
                    <a:pos x="connsiteX2" y="connsiteY2"/>
                  </a:cxn>
                  <a:cxn ang="0">
                    <a:pos x="connsiteX3" y="connsiteY3"/>
                  </a:cxn>
                  <a:cxn ang="0">
                    <a:pos x="connsiteX4" y="connsiteY4"/>
                  </a:cxn>
                </a:cxnLst>
                <a:rect l="l" t="t" r="r" b="b"/>
                <a:pathLst>
                  <a:path w="7301110" h="1083733">
                    <a:moveTo>
                      <a:pt x="0" y="0"/>
                    </a:moveTo>
                    <a:lnTo>
                      <a:pt x="7301111" y="0"/>
                    </a:lnTo>
                    <a:lnTo>
                      <a:pt x="7301111" y="1083733"/>
                    </a:lnTo>
                    <a:lnTo>
                      <a:pt x="0" y="1083733"/>
                    </a:lnTo>
                    <a:lnTo>
                      <a:pt x="0" y="0"/>
                    </a:lnTo>
                    <a:close/>
                  </a:path>
                </a:pathLst>
              </a:custGeom>
              <a:solidFill>
                <a:schemeClr val="accent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60247" tIns="92639" rIns="92639" bIns="92639" numCol="1" spcCol="1270" anchor="ctr" anchorCtr="0">
                <a:noAutofit/>
              </a:bodyPr>
              <a:lstStyle/>
              <a:p>
                <a:pPr algn="just" defTabSz="2279650">
                  <a:lnSpc>
                    <a:spcPct val="120000"/>
                  </a:lnSpc>
                </a:pPr>
                <a:endParaRPr lang="en-GB" sz="570">
                  <a:latin typeface="Arial" panose="020b0604020202020204" pitchFamily="34" charset="0"/>
                  <a:ea typeface="微软雅黑" panose="020b0503020204020204" charset="-122"/>
                  <a:cs typeface="+mn-ea"/>
                  <a:sym typeface="Arial" panose="020b0604020202020204" pitchFamily="34" charset="0"/>
                </a:endParaRPr>
              </a:p>
            </p:txBody>
          </p:sp>
          <p:sp>
            <p:nvSpPr>
              <p:cNvPr id="27" name="Oval 11"/>
              <p:cNvSpPr/>
              <p:nvPr/>
            </p:nvSpPr>
            <p:spPr>
              <a:xfrm>
                <a:off x="2106777" y="4377266"/>
                <a:ext cx="1354666" cy="1354666"/>
              </a:xfrm>
              <a:prstGeom prst="ellipse">
                <a:avLst/>
              </a:prstGeom>
              <a:ln>
                <a:solidFill>
                  <a:schemeClr val="accent4"/>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pPr algn="just">
                  <a:lnSpc>
                    <a:spcPct val="120000"/>
                  </a:lnSpc>
                </a:pPr>
                <a:endParaRPr lang="zh-CN" altLang="en-US" sz="640">
                  <a:latin typeface="Arial" panose="020b0604020202020204" pitchFamily="34" charset="0"/>
                  <a:ea typeface="微软雅黑" panose="020b0503020204020204" charset="-122"/>
                  <a:cs typeface="+mn-ea"/>
                  <a:sym typeface="Arial" panose="020b0604020202020204" pitchFamily="34" charset="0"/>
                </a:endParaRPr>
              </a:p>
            </p:txBody>
          </p:sp>
        </p:grpSp>
        <p:sp>
          <p:nvSpPr>
            <p:cNvPr id="28" name="TextBox 18"/>
            <p:cNvSpPr txBox="1"/>
            <p:nvPr/>
          </p:nvSpPr>
          <p:spPr>
            <a:xfrm>
              <a:off x="4817013" y="1864533"/>
              <a:ext cx="670793" cy="650318"/>
            </a:xfrm>
            <a:prstGeom prst="rect">
              <a:avLst/>
            </a:prstGeom>
            <a:noFill/>
          </p:spPr>
          <p:txBody>
            <a:bodyPr wrap="none" rtlCol="0">
              <a:spAutoFit/>
            </a:bodyPr>
            <a:lstStyle/>
            <a:p>
              <a:pPr algn="ctr">
                <a:lnSpc>
                  <a:spcPct val="120000"/>
                </a:lnSpc>
              </a:pPr>
              <a:r>
                <a:rPr lang="en-US" b="1">
                  <a:solidFill>
                    <a:schemeClr val="accent1"/>
                  </a:solidFill>
                  <a:latin typeface="Arial" panose="020b0604020202020204" pitchFamily="34" charset="0"/>
                  <a:ea typeface="微软雅黑" panose="020b0503020204020204" charset="-122"/>
                  <a:cs typeface="+mn-ea"/>
                  <a:sym typeface="Arial" panose="020b0604020202020204" pitchFamily="34" charset="0"/>
                </a:rPr>
                <a:t>01</a:t>
              </a:r>
              <a:endParaRPr lang="en-US" b="1">
                <a:solidFill>
                  <a:schemeClr val="accent1"/>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31" name="TextBox 19"/>
            <p:cNvSpPr txBox="1"/>
            <p:nvPr/>
          </p:nvSpPr>
          <p:spPr>
            <a:xfrm>
              <a:off x="5126654" y="3090051"/>
              <a:ext cx="670793" cy="650318"/>
            </a:xfrm>
            <a:prstGeom prst="rect">
              <a:avLst/>
            </a:prstGeom>
            <a:noFill/>
          </p:spPr>
          <p:txBody>
            <a:bodyPr wrap="none" rtlCol="0">
              <a:spAutoFit/>
            </a:bodyPr>
            <a:lstStyle/>
            <a:p>
              <a:pPr algn="ctr">
                <a:lnSpc>
                  <a:spcPct val="120000"/>
                </a:lnSpc>
              </a:pPr>
              <a:r>
                <a:rPr lang="en-US" b="1">
                  <a:solidFill>
                    <a:schemeClr val="accent2"/>
                  </a:solidFill>
                  <a:latin typeface="Arial" panose="020b0604020202020204" pitchFamily="34" charset="0"/>
                  <a:ea typeface="微软雅黑" panose="020b0503020204020204" charset="-122"/>
                  <a:cs typeface="+mn-ea"/>
                  <a:sym typeface="Arial" panose="020b0604020202020204" pitchFamily="34" charset="0"/>
                </a:rPr>
                <a:t>02</a:t>
              </a:r>
              <a:endParaRPr lang="en-US" b="1">
                <a:solidFill>
                  <a:schemeClr val="accent2"/>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32" name="TextBox 20"/>
            <p:cNvSpPr txBox="1"/>
            <p:nvPr/>
          </p:nvSpPr>
          <p:spPr>
            <a:xfrm>
              <a:off x="4830684" y="4307207"/>
              <a:ext cx="670793" cy="650318"/>
            </a:xfrm>
            <a:prstGeom prst="rect">
              <a:avLst/>
            </a:prstGeom>
            <a:noFill/>
          </p:spPr>
          <p:txBody>
            <a:bodyPr wrap="none" rtlCol="0">
              <a:spAutoFit/>
            </a:bodyPr>
            <a:lstStyle/>
            <a:p>
              <a:pPr algn="ctr">
                <a:lnSpc>
                  <a:spcPct val="120000"/>
                </a:lnSpc>
              </a:pPr>
              <a:r>
                <a:rPr lang="en-US" b="1">
                  <a:solidFill>
                    <a:schemeClr val="accent4"/>
                  </a:solidFill>
                  <a:latin typeface="Arial" panose="020b0604020202020204" pitchFamily="34" charset="0"/>
                  <a:ea typeface="微软雅黑" panose="020b0503020204020204" charset="-122"/>
                  <a:cs typeface="+mn-ea"/>
                  <a:sym typeface="Arial" panose="020b0604020202020204" pitchFamily="34" charset="0"/>
                </a:rPr>
                <a:t>03</a:t>
              </a:r>
              <a:endParaRPr lang="en-US" b="1">
                <a:solidFill>
                  <a:schemeClr val="accent4"/>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33" name="Rectangle 25"/>
            <p:cNvSpPr/>
            <p:nvPr/>
          </p:nvSpPr>
          <p:spPr>
            <a:xfrm>
              <a:off x="6098114" y="1985453"/>
              <a:ext cx="3988456" cy="463120"/>
            </a:xfrm>
            <a:prstGeom prst="rect">
              <a:avLst/>
            </a:prstGeom>
          </p:spPr>
          <p:txBody>
            <a:bodyPr wrap="square">
              <a:spAutoFit/>
            </a:bodyPr>
            <a:lstStyle/>
            <a:p>
              <a:pPr algn="just">
                <a:lnSpc>
                  <a:spcPct val="120000"/>
                </a:lnSpc>
              </a:pPr>
              <a:r>
                <a:rPr lang="en-US" altLang="zh-CN" sz="570">
                  <a:solidFill>
                    <a:schemeClr val="bg1"/>
                  </a:solidFill>
                  <a:latin typeface="Arial" panose="020b0604020202020204" pitchFamily="34" charset="0"/>
                  <a:ea typeface="微软雅黑" panose="020b0503020204020204" charset="-122"/>
                  <a:cs typeface="+mn-ea"/>
                  <a:sym typeface="Arial" panose="020b0604020202020204" pitchFamily="34" charset="0"/>
                </a:rPr>
                <a:t>Please replace text, click add relevant headline, modify the text content, also can copy your content to this directly.</a:t>
              </a:r>
              <a:r>
                <a:rPr lang="zh-CN" altLang="en-US" sz="570">
                  <a:solidFill>
                    <a:schemeClr val="bg1"/>
                  </a:solidFill>
                  <a:latin typeface="Arial" panose="020b0604020202020204" pitchFamily="34" charset="0"/>
                  <a:ea typeface="微软雅黑" panose="020b0503020204020204" charset="-122"/>
                  <a:cs typeface="+mn-ea"/>
                  <a:sym typeface="Arial" panose="020b0604020202020204" pitchFamily="34" charset="0"/>
                </a:rPr>
                <a:t>。</a:t>
              </a:r>
              <a:endParaRPr lang="en-GB" sz="570">
                <a:solidFill>
                  <a:schemeClr val="bg1"/>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34" name="Rectangle 26"/>
            <p:cNvSpPr/>
            <p:nvPr/>
          </p:nvSpPr>
          <p:spPr>
            <a:xfrm>
              <a:off x="6098114" y="3175850"/>
              <a:ext cx="3988456" cy="463120"/>
            </a:xfrm>
            <a:prstGeom prst="rect">
              <a:avLst/>
            </a:prstGeom>
          </p:spPr>
          <p:txBody>
            <a:bodyPr wrap="square">
              <a:spAutoFit/>
            </a:bodyPr>
            <a:lstStyle/>
            <a:p>
              <a:pPr algn="just">
                <a:lnSpc>
                  <a:spcPct val="120000"/>
                </a:lnSpc>
              </a:pPr>
              <a:r>
                <a:rPr lang="en-US" altLang="zh-CN" sz="570">
                  <a:solidFill>
                    <a:schemeClr val="bg1"/>
                  </a:solidFill>
                  <a:latin typeface="Arial" panose="020b0604020202020204" pitchFamily="34" charset="0"/>
                  <a:ea typeface="微软雅黑" panose="020b0503020204020204" charset="-122"/>
                  <a:cs typeface="+mn-ea"/>
                  <a:sym typeface="Arial" panose="020b0604020202020204" pitchFamily="34" charset="0"/>
                </a:rPr>
                <a:t>Please replace text, click add relevant headline, modify the text content, also can copy your content to this directly.</a:t>
              </a:r>
              <a:r>
                <a:rPr lang="zh-CN" altLang="en-US" sz="570">
                  <a:solidFill>
                    <a:schemeClr val="bg1"/>
                  </a:solidFill>
                  <a:latin typeface="Arial" panose="020b0604020202020204" pitchFamily="34" charset="0"/>
                  <a:ea typeface="微软雅黑" panose="020b0503020204020204" charset="-122"/>
                  <a:cs typeface="+mn-ea"/>
                  <a:sym typeface="Arial" panose="020b0604020202020204" pitchFamily="34" charset="0"/>
                </a:rPr>
                <a:t>。</a:t>
              </a:r>
              <a:endParaRPr lang="en-GB" sz="570">
                <a:solidFill>
                  <a:schemeClr val="bg1"/>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35" name="Rectangle 27"/>
            <p:cNvSpPr/>
            <p:nvPr/>
          </p:nvSpPr>
          <p:spPr>
            <a:xfrm>
              <a:off x="6098114" y="4428125"/>
              <a:ext cx="3988456" cy="463120"/>
            </a:xfrm>
            <a:prstGeom prst="rect">
              <a:avLst/>
            </a:prstGeom>
          </p:spPr>
          <p:txBody>
            <a:bodyPr wrap="square">
              <a:spAutoFit/>
            </a:bodyPr>
            <a:lstStyle/>
            <a:p>
              <a:pPr algn="just">
                <a:lnSpc>
                  <a:spcPct val="120000"/>
                </a:lnSpc>
              </a:pPr>
              <a:r>
                <a:rPr lang="en-US" altLang="zh-CN" sz="570">
                  <a:solidFill>
                    <a:schemeClr val="bg1"/>
                  </a:solidFill>
                  <a:latin typeface="Arial" panose="020b0604020202020204" pitchFamily="34" charset="0"/>
                  <a:ea typeface="微软雅黑" panose="020b0503020204020204" charset="-122"/>
                  <a:cs typeface="+mn-ea"/>
                  <a:sym typeface="Arial" panose="020b0604020202020204" pitchFamily="34" charset="0"/>
                </a:rPr>
                <a:t>Please replace text, click add relevant headline, modify the text content, also can copy your content to this directly.</a:t>
              </a:r>
              <a:r>
                <a:rPr lang="zh-CN" altLang="en-US" sz="570">
                  <a:solidFill>
                    <a:schemeClr val="bg1"/>
                  </a:solidFill>
                  <a:latin typeface="Arial" panose="020b0604020202020204" pitchFamily="34" charset="0"/>
                  <a:ea typeface="微软雅黑" panose="020b0503020204020204" charset="-122"/>
                  <a:cs typeface="+mn-ea"/>
                  <a:sym typeface="Arial" panose="020b0604020202020204" pitchFamily="34" charset="0"/>
                </a:rPr>
                <a:t>。</a:t>
              </a:r>
              <a:endParaRPr lang="en-GB" sz="570">
                <a:solidFill>
                  <a:schemeClr val="bg1"/>
                </a:solidFill>
                <a:latin typeface="Arial" panose="020b0604020202020204" pitchFamily="34" charset="0"/>
                <a:ea typeface="微软雅黑" panose="020b0503020204020204" charset="-122"/>
                <a:cs typeface="+mn-ea"/>
                <a:sym typeface="Arial" panose="020b0604020202020204" pitchFamily="34" charset="0"/>
              </a:endParaRPr>
            </a:p>
          </p:txBody>
        </p:sp>
      </p:grpSp>
      <p:sp>
        <p:nvSpPr>
          <p:cNvPr id="36" name="Rectangle 28"/>
          <p:cNvSpPr/>
          <p:nvPr/>
        </p:nvSpPr>
        <p:spPr>
          <a:xfrm>
            <a:off x="1792093" y="3984816"/>
            <a:ext cx="5493197" cy="301625"/>
          </a:xfrm>
          <a:prstGeom prst="rect">
            <a:avLst/>
          </a:prstGeom>
        </p:spPr>
        <p:txBody>
          <a:bodyPr wrap="square">
            <a:spAutoFit/>
          </a:bodyPr>
          <a:lstStyle/>
          <a:p>
            <a:pPr algn="just">
              <a:lnSpc>
                <a:spcPct val="120000"/>
              </a:lnSpc>
              <a:defRPr/>
            </a:pPr>
            <a:r>
              <a:rPr lang="en-US" altLang="zh-CN" sz="57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rPr>
              <a:t>Please replace text, click add relevant headline, modify the text content, also can copy your content to this directly.Please replace text, click add relevant headline, modify the text content, also can copy your content to this directly.</a:t>
            </a:r>
            <a:endParaRPr lang="en-US" altLang="zh-CN" sz="57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39" name="文本框 128"/>
          <p:cNvSpPr txBox="1">
            <a:spLocks noChangeArrowheads="1"/>
          </p:cNvSpPr>
          <p:nvPr/>
        </p:nvSpPr>
        <p:spPr bwMode="auto">
          <a:xfrm>
            <a:off x="559845" y="129523"/>
            <a:ext cx="2396991" cy="414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a:ea typeface="宋体" panose="02010600030101010101" pitchFamily="2" charset="-122"/>
              </a:defRPr>
            </a:lvl9pPr>
          </a:lstStyle>
          <a:p>
            <a:pPr marL="0" marR="0" lvl="0" indent="0" defTabSz="914400" eaLnBrk="1" fontAlgn="auto" latinLnBrk="0" hangingPunct="1">
              <a:lnSpc>
                <a:spcPct val="100000"/>
              </a:lnSpc>
              <a:spcBef>
                <a:spcPct val="0"/>
              </a:spcBef>
              <a:spcAft>
                <a:spcPct val="0"/>
              </a:spcAft>
              <a:buClrTx/>
              <a:buSzTx/>
              <a:buFontTx/>
              <a:buNone/>
              <a:defRPr/>
            </a:pPr>
            <a:r>
              <a:rPr lang="zh-CN" altLang="en-US" sz="2100" b="1" kern="0">
                <a:solidFill>
                  <a:schemeClr val="accent6"/>
                </a:solidFill>
                <a:latin typeface="微软雅黑" panose="020b0503020204020204" charset="-122"/>
                <a:ea typeface="微软雅黑" panose="020b0503020204020204" charset="-122"/>
              </a:rPr>
              <a:t>胜任能力分析</a:t>
            </a:r>
            <a:endParaRPr lang="zh-CN" altLang="en-US" sz="2100" b="1" kern="0">
              <a:solidFill>
                <a:schemeClr val="accent6"/>
              </a:solidFill>
              <a:latin typeface="微软雅黑" panose="020b0503020204020204" charset="-122"/>
              <a:ea typeface="微软雅黑" panose="020b0503020204020204" charset="-122"/>
            </a:endParaRPr>
          </a:p>
        </p:txBody>
      </p:sp>
      <p:sp>
        <p:nvSpPr>
          <p:cNvPr id="4" name="矩形 3"/>
          <p:cNvSpPr/>
          <p:nvPr userDrawn="1"/>
        </p:nvSpPr>
        <p:spPr>
          <a:xfrm>
            <a:off x="-635" y="174625"/>
            <a:ext cx="560705" cy="3238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defTabSz="685165"/>
            <a:endParaRPr lang="zh-CN" altLang="en-US" sz="1400">
              <a:solidFill>
                <a:srgbClr val="E7E6E6">
                  <a:lumMod val="50000"/>
                </a:srgbClr>
              </a:solidFill>
              <a:cs typeface="+mn-ea"/>
              <a:sym typeface="+mn-lt"/>
            </a:endParaRPr>
          </a:p>
        </p:txBody>
      </p:sp>
    </p:spTree>
  </p:cSld>
  <p:clrMapOvr>
    <a:masterClrMapping/>
  </p:clrMapOvr>
  <mc:AlternateContent>
    <mc:Choice xmlns:p14="http://schemas.microsoft.com/office/powerpoint/2010/main" Requires="p14">
      <p:transition advTm="1779" p14:dur="9">
        <p:dissolve/>
      </p:transition>
    </mc:Choice>
    <mc:Fallback>
      <p:transition advTm="1779">
        <p:dissolv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nodeType="after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500" fill="hold"/>
                                        <p:tgtEl>
                                          <p:spTgt spid="30"/>
                                        </p:tgtEl>
                                        <p:attrNameLst>
                                          <p:attrName>ppt_x</p:attrName>
                                        </p:attrNameLst>
                                      </p:cBhvr>
                                      <p:tavLst>
                                        <p:tav tm="0">
                                          <p:val>
                                            <p:strVal val="0-#ppt_w/2"/>
                                          </p:val>
                                        </p:tav>
                                        <p:tav tm="100000">
                                          <p:val>
                                            <p:strVal val="#ppt_x"/>
                                          </p:val>
                                        </p:tav>
                                      </p:tavLst>
                                    </p:anim>
                                    <p:anim calcmode="lin" valueType="num">
                                      <p:cBhvr additive="base">
                                        <p:cTn id="13" dur="500" fill="hold"/>
                                        <p:tgtEl>
                                          <p:spTgt spid="30"/>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16" presetClass="entr" presetSubtype="21" fill="hold" grpId="0" nodeType="after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barn(inVertical)">
                                      <p:cBhvr>
                                        <p:cTn id="1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69" name="Freeform 68"/>
          <p:cNvSpPr/>
          <p:nvPr/>
        </p:nvSpPr>
        <p:spPr>
          <a:xfrm>
            <a:off x="1696145" y="1485785"/>
            <a:ext cx="2418680" cy="789104"/>
          </a:xfrm>
          <a:custGeom>
            <a:gdLst>
              <a:gd name="connsiteX0" fmla="*/ 131527 w 789146"/>
              <a:gd name="connsiteY0" fmla="*/ 0 h 2110763"/>
              <a:gd name="connsiteX1" fmla="*/ 657619 w 789146"/>
              <a:gd name="connsiteY1" fmla="*/ 0 h 2110763"/>
              <a:gd name="connsiteX2" fmla="*/ 750623 w 789146"/>
              <a:gd name="connsiteY2" fmla="*/ 38524 h 2110763"/>
              <a:gd name="connsiteX3" fmla="*/ 789146 w 789146"/>
              <a:gd name="connsiteY3" fmla="*/ 131528 h 2110763"/>
              <a:gd name="connsiteX4" fmla="*/ 789146 w 789146"/>
              <a:gd name="connsiteY4" fmla="*/ 2110763 h 2110763"/>
              <a:gd name="connsiteX5" fmla="*/ 789146 w 789146"/>
              <a:gd name="connsiteY5" fmla="*/ 2110763 h 2110763"/>
              <a:gd name="connsiteX6" fmla="*/ 789146 w 789146"/>
              <a:gd name="connsiteY6" fmla="*/ 2110763 h 2110763"/>
              <a:gd name="connsiteX7" fmla="*/ 0 w 789146"/>
              <a:gd name="connsiteY7" fmla="*/ 2110763 h 2110763"/>
              <a:gd name="connsiteX8" fmla="*/ 0 w 789146"/>
              <a:gd name="connsiteY8" fmla="*/ 2110763 h 2110763"/>
              <a:gd name="connsiteX9" fmla="*/ 0 w 789146"/>
              <a:gd name="connsiteY9" fmla="*/ 2110763 h 2110763"/>
              <a:gd name="connsiteX10" fmla="*/ 0 w 789146"/>
              <a:gd name="connsiteY10" fmla="*/ 131527 h 2110763"/>
              <a:gd name="connsiteX11" fmla="*/ 38524 w 789146"/>
              <a:gd name="connsiteY11" fmla="*/ 38523 h 2110763"/>
              <a:gd name="connsiteX12" fmla="*/ 131528 w 789146"/>
              <a:gd name="connsiteY12" fmla="*/ 0 h 2110763"/>
              <a:gd name="connsiteX13" fmla="*/ 131527 w 789146"/>
              <a:gd name="connsiteY13" fmla="*/ 0 h 211076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9146" h="2110763">
                <a:moveTo>
                  <a:pt x="789146" y="351802"/>
                </a:moveTo>
                <a:lnTo>
                  <a:pt x="789146" y="1758961"/>
                </a:lnTo>
                <a:cubicBezTo>
                  <a:pt x="789146" y="1852264"/>
                  <a:pt x="783965" y="1941748"/>
                  <a:pt x="774743" y="2007723"/>
                </a:cubicBezTo>
                <a:cubicBezTo>
                  <a:pt x="765521" y="2073698"/>
                  <a:pt x="753013" y="2110762"/>
                  <a:pt x="739972" y="2110762"/>
                </a:cubicBezTo>
                <a:lnTo>
                  <a:pt x="0" y="2110762"/>
                </a:lnTo>
                <a:lnTo>
                  <a:pt x="0" y="2110762"/>
                </a:lnTo>
                <a:lnTo>
                  <a:pt x="0" y="2110762"/>
                </a:lnTo>
                <a:lnTo>
                  <a:pt x="0" y="1"/>
                </a:lnTo>
                <a:lnTo>
                  <a:pt x="0" y="1"/>
                </a:lnTo>
                <a:lnTo>
                  <a:pt x="0" y="1"/>
                </a:lnTo>
                <a:lnTo>
                  <a:pt x="739972" y="1"/>
                </a:lnTo>
                <a:cubicBezTo>
                  <a:pt x="753014" y="1"/>
                  <a:pt x="765522" y="37065"/>
                  <a:pt x="774743" y="103043"/>
                </a:cubicBezTo>
                <a:cubicBezTo>
                  <a:pt x="783965" y="169018"/>
                  <a:pt x="789146" y="258502"/>
                  <a:pt x="789146" y="351805"/>
                </a:cubicBezTo>
                <a:lnTo>
                  <a:pt x="789146" y="351802"/>
                </a:lnTo>
                <a:close/>
              </a:path>
            </a:pathLst>
          </a:custGeom>
          <a:solidFill>
            <a:schemeClr val="tx1">
              <a:lumMod val="10000"/>
              <a:lumOff val="90000"/>
              <a:alpha val="90000"/>
            </a:schemeClr>
          </a:solidFill>
          <a:ln>
            <a:noFill/>
          </a:ln>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56456" tIns="52489" rIns="52489" bIns="52491" numCol="1" spcCol="1270" anchor="ctr" anchorCtr="0">
            <a:noAutofit/>
          </a:bodyPr>
          <a:lstStyle/>
          <a:p>
            <a:pPr marL="321310" lvl="1" indent="-321310" defTabSz="1374775">
              <a:lnSpc>
                <a:spcPct val="120000"/>
              </a:lnSpc>
              <a:spcAft>
                <a:spcPct val="15000"/>
              </a:spcAft>
              <a:buChar char="•"/>
            </a:pPr>
            <a:endParaRPr lang="en-US" sz="570">
              <a:latin typeface="Arial" panose="020b0604020202020204" pitchFamily="34" charset="0"/>
              <a:ea typeface="微软雅黑" panose="020b0503020204020204" charset="-122"/>
              <a:cs typeface="+mn-ea"/>
              <a:sym typeface="Arial" panose="020b0604020202020204" pitchFamily="34" charset="0"/>
            </a:endParaRPr>
          </a:p>
          <a:p>
            <a:pPr marL="321310" lvl="1" indent="-321310" defTabSz="1374775">
              <a:lnSpc>
                <a:spcPct val="120000"/>
              </a:lnSpc>
              <a:spcAft>
                <a:spcPct val="15000"/>
              </a:spcAft>
              <a:buChar char="•"/>
            </a:pPr>
            <a:endParaRPr lang="en-US" sz="570">
              <a:latin typeface="Arial" panose="020b0604020202020204" pitchFamily="34" charset="0"/>
              <a:ea typeface="微软雅黑" panose="020b0503020204020204" charset="-122"/>
              <a:cs typeface="+mn-ea"/>
              <a:sym typeface="Arial" panose="020b0604020202020204" pitchFamily="34" charset="0"/>
            </a:endParaRPr>
          </a:p>
        </p:txBody>
      </p:sp>
      <p:sp>
        <p:nvSpPr>
          <p:cNvPr id="71" name="Freeform 70"/>
          <p:cNvSpPr/>
          <p:nvPr/>
        </p:nvSpPr>
        <p:spPr>
          <a:xfrm>
            <a:off x="1696145" y="2499182"/>
            <a:ext cx="2418680" cy="789104"/>
          </a:xfrm>
          <a:custGeom>
            <a:gdLst>
              <a:gd name="connsiteX0" fmla="*/ 131527 w 789146"/>
              <a:gd name="connsiteY0" fmla="*/ 0 h 2110763"/>
              <a:gd name="connsiteX1" fmla="*/ 657619 w 789146"/>
              <a:gd name="connsiteY1" fmla="*/ 0 h 2110763"/>
              <a:gd name="connsiteX2" fmla="*/ 750623 w 789146"/>
              <a:gd name="connsiteY2" fmla="*/ 38524 h 2110763"/>
              <a:gd name="connsiteX3" fmla="*/ 789146 w 789146"/>
              <a:gd name="connsiteY3" fmla="*/ 131528 h 2110763"/>
              <a:gd name="connsiteX4" fmla="*/ 789146 w 789146"/>
              <a:gd name="connsiteY4" fmla="*/ 2110763 h 2110763"/>
              <a:gd name="connsiteX5" fmla="*/ 789146 w 789146"/>
              <a:gd name="connsiteY5" fmla="*/ 2110763 h 2110763"/>
              <a:gd name="connsiteX6" fmla="*/ 789146 w 789146"/>
              <a:gd name="connsiteY6" fmla="*/ 2110763 h 2110763"/>
              <a:gd name="connsiteX7" fmla="*/ 0 w 789146"/>
              <a:gd name="connsiteY7" fmla="*/ 2110763 h 2110763"/>
              <a:gd name="connsiteX8" fmla="*/ 0 w 789146"/>
              <a:gd name="connsiteY8" fmla="*/ 2110763 h 2110763"/>
              <a:gd name="connsiteX9" fmla="*/ 0 w 789146"/>
              <a:gd name="connsiteY9" fmla="*/ 2110763 h 2110763"/>
              <a:gd name="connsiteX10" fmla="*/ 0 w 789146"/>
              <a:gd name="connsiteY10" fmla="*/ 131527 h 2110763"/>
              <a:gd name="connsiteX11" fmla="*/ 38524 w 789146"/>
              <a:gd name="connsiteY11" fmla="*/ 38523 h 2110763"/>
              <a:gd name="connsiteX12" fmla="*/ 131528 w 789146"/>
              <a:gd name="connsiteY12" fmla="*/ 0 h 2110763"/>
              <a:gd name="connsiteX13" fmla="*/ 131527 w 789146"/>
              <a:gd name="connsiteY13" fmla="*/ 0 h 211076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9146" h="2110763">
                <a:moveTo>
                  <a:pt x="789146" y="351802"/>
                </a:moveTo>
                <a:lnTo>
                  <a:pt x="789146" y="1758961"/>
                </a:lnTo>
                <a:cubicBezTo>
                  <a:pt x="789146" y="1852264"/>
                  <a:pt x="783965" y="1941748"/>
                  <a:pt x="774743" y="2007723"/>
                </a:cubicBezTo>
                <a:cubicBezTo>
                  <a:pt x="765521" y="2073698"/>
                  <a:pt x="753013" y="2110762"/>
                  <a:pt x="739972" y="2110762"/>
                </a:cubicBezTo>
                <a:lnTo>
                  <a:pt x="0" y="2110762"/>
                </a:lnTo>
                <a:lnTo>
                  <a:pt x="0" y="2110762"/>
                </a:lnTo>
                <a:lnTo>
                  <a:pt x="0" y="2110762"/>
                </a:lnTo>
                <a:lnTo>
                  <a:pt x="0" y="1"/>
                </a:lnTo>
                <a:lnTo>
                  <a:pt x="0" y="1"/>
                </a:lnTo>
                <a:lnTo>
                  <a:pt x="0" y="1"/>
                </a:lnTo>
                <a:lnTo>
                  <a:pt x="739972" y="1"/>
                </a:lnTo>
                <a:cubicBezTo>
                  <a:pt x="753014" y="1"/>
                  <a:pt x="765522" y="37065"/>
                  <a:pt x="774743" y="103043"/>
                </a:cubicBezTo>
                <a:cubicBezTo>
                  <a:pt x="783965" y="169018"/>
                  <a:pt x="789146" y="258502"/>
                  <a:pt x="789146" y="351805"/>
                </a:cubicBezTo>
                <a:lnTo>
                  <a:pt x="789146" y="351802"/>
                </a:lnTo>
                <a:close/>
              </a:path>
            </a:pathLst>
          </a:custGeom>
          <a:solidFill>
            <a:schemeClr val="tx1">
              <a:lumMod val="10000"/>
              <a:lumOff val="90000"/>
              <a:alpha val="90000"/>
            </a:schemeClr>
          </a:solidFill>
          <a:ln>
            <a:noFill/>
          </a:ln>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56456" tIns="52491" rIns="52489" bIns="52489" numCol="1" spcCol="1270" anchor="ctr" anchorCtr="0">
            <a:noAutofit/>
          </a:bodyPr>
          <a:lstStyle/>
          <a:p>
            <a:pPr marL="321310" lvl="1" indent="-321310" defTabSz="1374775">
              <a:lnSpc>
                <a:spcPct val="120000"/>
              </a:lnSpc>
              <a:spcAft>
                <a:spcPct val="15000"/>
              </a:spcAft>
              <a:buChar char="•"/>
            </a:pPr>
            <a:endParaRPr lang="en-US" sz="570">
              <a:latin typeface="Arial" panose="020b0604020202020204" pitchFamily="34" charset="0"/>
              <a:ea typeface="微软雅黑" panose="020b0503020204020204" charset="-122"/>
              <a:cs typeface="+mn-ea"/>
              <a:sym typeface="Arial" panose="020b0604020202020204" pitchFamily="34" charset="0"/>
            </a:endParaRPr>
          </a:p>
          <a:p>
            <a:pPr marL="321310" lvl="1" indent="-321310" defTabSz="1374775">
              <a:lnSpc>
                <a:spcPct val="120000"/>
              </a:lnSpc>
              <a:spcAft>
                <a:spcPct val="15000"/>
              </a:spcAft>
              <a:buChar char="•"/>
            </a:pPr>
            <a:endParaRPr lang="en-US" sz="570">
              <a:latin typeface="Arial" panose="020b0604020202020204" pitchFamily="34" charset="0"/>
              <a:ea typeface="微软雅黑" panose="020b0503020204020204" charset="-122"/>
              <a:cs typeface="+mn-ea"/>
              <a:sym typeface="Arial" panose="020b0604020202020204" pitchFamily="34" charset="0"/>
            </a:endParaRPr>
          </a:p>
        </p:txBody>
      </p:sp>
      <p:sp>
        <p:nvSpPr>
          <p:cNvPr id="73" name="Freeform 72"/>
          <p:cNvSpPr/>
          <p:nvPr/>
        </p:nvSpPr>
        <p:spPr>
          <a:xfrm>
            <a:off x="1696145" y="3512579"/>
            <a:ext cx="2418680" cy="789104"/>
          </a:xfrm>
          <a:custGeom>
            <a:gdLst>
              <a:gd name="connsiteX0" fmla="*/ 131527 w 789146"/>
              <a:gd name="connsiteY0" fmla="*/ 0 h 2110763"/>
              <a:gd name="connsiteX1" fmla="*/ 657619 w 789146"/>
              <a:gd name="connsiteY1" fmla="*/ 0 h 2110763"/>
              <a:gd name="connsiteX2" fmla="*/ 750623 w 789146"/>
              <a:gd name="connsiteY2" fmla="*/ 38524 h 2110763"/>
              <a:gd name="connsiteX3" fmla="*/ 789146 w 789146"/>
              <a:gd name="connsiteY3" fmla="*/ 131528 h 2110763"/>
              <a:gd name="connsiteX4" fmla="*/ 789146 w 789146"/>
              <a:gd name="connsiteY4" fmla="*/ 2110763 h 2110763"/>
              <a:gd name="connsiteX5" fmla="*/ 789146 w 789146"/>
              <a:gd name="connsiteY5" fmla="*/ 2110763 h 2110763"/>
              <a:gd name="connsiteX6" fmla="*/ 789146 w 789146"/>
              <a:gd name="connsiteY6" fmla="*/ 2110763 h 2110763"/>
              <a:gd name="connsiteX7" fmla="*/ 0 w 789146"/>
              <a:gd name="connsiteY7" fmla="*/ 2110763 h 2110763"/>
              <a:gd name="connsiteX8" fmla="*/ 0 w 789146"/>
              <a:gd name="connsiteY8" fmla="*/ 2110763 h 2110763"/>
              <a:gd name="connsiteX9" fmla="*/ 0 w 789146"/>
              <a:gd name="connsiteY9" fmla="*/ 2110763 h 2110763"/>
              <a:gd name="connsiteX10" fmla="*/ 0 w 789146"/>
              <a:gd name="connsiteY10" fmla="*/ 131527 h 2110763"/>
              <a:gd name="connsiteX11" fmla="*/ 38524 w 789146"/>
              <a:gd name="connsiteY11" fmla="*/ 38523 h 2110763"/>
              <a:gd name="connsiteX12" fmla="*/ 131528 w 789146"/>
              <a:gd name="connsiteY12" fmla="*/ 0 h 2110763"/>
              <a:gd name="connsiteX13" fmla="*/ 131527 w 789146"/>
              <a:gd name="connsiteY13" fmla="*/ 0 h 211076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9146" h="2110763">
                <a:moveTo>
                  <a:pt x="789146" y="351802"/>
                </a:moveTo>
                <a:lnTo>
                  <a:pt x="789146" y="1758961"/>
                </a:lnTo>
                <a:cubicBezTo>
                  <a:pt x="789146" y="1852264"/>
                  <a:pt x="783965" y="1941748"/>
                  <a:pt x="774743" y="2007723"/>
                </a:cubicBezTo>
                <a:cubicBezTo>
                  <a:pt x="765521" y="2073698"/>
                  <a:pt x="753013" y="2110762"/>
                  <a:pt x="739972" y="2110762"/>
                </a:cubicBezTo>
                <a:lnTo>
                  <a:pt x="0" y="2110762"/>
                </a:lnTo>
                <a:lnTo>
                  <a:pt x="0" y="2110762"/>
                </a:lnTo>
                <a:lnTo>
                  <a:pt x="0" y="2110762"/>
                </a:lnTo>
                <a:lnTo>
                  <a:pt x="0" y="1"/>
                </a:lnTo>
                <a:lnTo>
                  <a:pt x="0" y="1"/>
                </a:lnTo>
                <a:lnTo>
                  <a:pt x="0" y="1"/>
                </a:lnTo>
                <a:lnTo>
                  <a:pt x="739972" y="1"/>
                </a:lnTo>
                <a:cubicBezTo>
                  <a:pt x="753014" y="1"/>
                  <a:pt x="765522" y="37065"/>
                  <a:pt x="774743" y="103043"/>
                </a:cubicBezTo>
                <a:cubicBezTo>
                  <a:pt x="783965" y="169018"/>
                  <a:pt x="789146" y="258502"/>
                  <a:pt x="789146" y="351805"/>
                </a:cubicBezTo>
                <a:lnTo>
                  <a:pt x="789146" y="351802"/>
                </a:lnTo>
                <a:close/>
              </a:path>
            </a:pathLst>
          </a:custGeom>
          <a:solidFill>
            <a:schemeClr val="tx1">
              <a:lumMod val="10000"/>
              <a:lumOff val="90000"/>
              <a:alpha val="90000"/>
            </a:schemeClr>
          </a:solidFill>
          <a:ln>
            <a:noFill/>
          </a:ln>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56456" tIns="52491" rIns="52489" bIns="52489" numCol="1" spcCol="1270" anchor="ctr" anchorCtr="0">
            <a:noAutofit/>
          </a:bodyPr>
          <a:lstStyle/>
          <a:p>
            <a:pPr marL="321310" lvl="1" indent="-321310" defTabSz="1374775">
              <a:lnSpc>
                <a:spcPct val="120000"/>
              </a:lnSpc>
              <a:spcAft>
                <a:spcPct val="15000"/>
              </a:spcAft>
              <a:buChar char="•"/>
            </a:pPr>
            <a:endParaRPr lang="en-US" sz="570">
              <a:latin typeface="Arial" panose="020b0604020202020204" pitchFamily="34" charset="0"/>
              <a:ea typeface="微软雅黑" panose="020b0503020204020204" charset="-122"/>
              <a:cs typeface="+mn-ea"/>
              <a:sym typeface="Arial" panose="020b0604020202020204" pitchFamily="34" charset="0"/>
            </a:endParaRPr>
          </a:p>
          <a:p>
            <a:pPr marL="321310" lvl="1" indent="-321310" defTabSz="1374775">
              <a:lnSpc>
                <a:spcPct val="120000"/>
              </a:lnSpc>
              <a:spcAft>
                <a:spcPct val="15000"/>
              </a:spcAft>
              <a:buChar char="•"/>
            </a:pPr>
            <a:endParaRPr lang="en-US" sz="570">
              <a:latin typeface="Arial" panose="020b0604020202020204" pitchFamily="34" charset="0"/>
              <a:ea typeface="微软雅黑" panose="020b0503020204020204" charset="-122"/>
              <a:cs typeface="+mn-ea"/>
              <a:sym typeface="Arial" panose="020b0604020202020204" pitchFamily="34" charset="0"/>
            </a:endParaRPr>
          </a:p>
        </p:txBody>
      </p:sp>
      <p:sp>
        <p:nvSpPr>
          <p:cNvPr id="46" name="Freeform 45"/>
          <p:cNvSpPr/>
          <p:nvPr/>
        </p:nvSpPr>
        <p:spPr>
          <a:xfrm flipH="1">
            <a:off x="5029175" y="1485785"/>
            <a:ext cx="2418680" cy="789104"/>
          </a:xfrm>
          <a:custGeom>
            <a:gdLst>
              <a:gd name="connsiteX0" fmla="*/ 131527 w 789146"/>
              <a:gd name="connsiteY0" fmla="*/ 0 h 2110763"/>
              <a:gd name="connsiteX1" fmla="*/ 657619 w 789146"/>
              <a:gd name="connsiteY1" fmla="*/ 0 h 2110763"/>
              <a:gd name="connsiteX2" fmla="*/ 750623 w 789146"/>
              <a:gd name="connsiteY2" fmla="*/ 38524 h 2110763"/>
              <a:gd name="connsiteX3" fmla="*/ 789146 w 789146"/>
              <a:gd name="connsiteY3" fmla="*/ 131528 h 2110763"/>
              <a:gd name="connsiteX4" fmla="*/ 789146 w 789146"/>
              <a:gd name="connsiteY4" fmla="*/ 2110763 h 2110763"/>
              <a:gd name="connsiteX5" fmla="*/ 789146 w 789146"/>
              <a:gd name="connsiteY5" fmla="*/ 2110763 h 2110763"/>
              <a:gd name="connsiteX6" fmla="*/ 789146 w 789146"/>
              <a:gd name="connsiteY6" fmla="*/ 2110763 h 2110763"/>
              <a:gd name="connsiteX7" fmla="*/ 0 w 789146"/>
              <a:gd name="connsiteY7" fmla="*/ 2110763 h 2110763"/>
              <a:gd name="connsiteX8" fmla="*/ 0 w 789146"/>
              <a:gd name="connsiteY8" fmla="*/ 2110763 h 2110763"/>
              <a:gd name="connsiteX9" fmla="*/ 0 w 789146"/>
              <a:gd name="connsiteY9" fmla="*/ 2110763 h 2110763"/>
              <a:gd name="connsiteX10" fmla="*/ 0 w 789146"/>
              <a:gd name="connsiteY10" fmla="*/ 131527 h 2110763"/>
              <a:gd name="connsiteX11" fmla="*/ 38524 w 789146"/>
              <a:gd name="connsiteY11" fmla="*/ 38523 h 2110763"/>
              <a:gd name="connsiteX12" fmla="*/ 131528 w 789146"/>
              <a:gd name="connsiteY12" fmla="*/ 0 h 2110763"/>
              <a:gd name="connsiteX13" fmla="*/ 131527 w 789146"/>
              <a:gd name="connsiteY13" fmla="*/ 0 h 211076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9146" h="2110763">
                <a:moveTo>
                  <a:pt x="789146" y="351802"/>
                </a:moveTo>
                <a:lnTo>
                  <a:pt x="789146" y="1758961"/>
                </a:lnTo>
                <a:cubicBezTo>
                  <a:pt x="789146" y="1852264"/>
                  <a:pt x="783965" y="1941748"/>
                  <a:pt x="774743" y="2007723"/>
                </a:cubicBezTo>
                <a:cubicBezTo>
                  <a:pt x="765521" y="2073698"/>
                  <a:pt x="753013" y="2110762"/>
                  <a:pt x="739972" y="2110762"/>
                </a:cubicBezTo>
                <a:lnTo>
                  <a:pt x="0" y="2110762"/>
                </a:lnTo>
                <a:lnTo>
                  <a:pt x="0" y="2110762"/>
                </a:lnTo>
                <a:lnTo>
                  <a:pt x="0" y="2110762"/>
                </a:lnTo>
                <a:lnTo>
                  <a:pt x="0" y="1"/>
                </a:lnTo>
                <a:lnTo>
                  <a:pt x="0" y="1"/>
                </a:lnTo>
                <a:lnTo>
                  <a:pt x="0" y="1"/>
                </a:lnTo>
                <a:lnTo>
                  <a:pt x="739972" y="1"/>
                </a:lnTo>
                <a:cubicBezTo>
                  <a:pt x="753014" y="1"/>
                  <a:pt x="765522" y="37065"/>
                  <a:pt x="774743" y="103043"/>
                </a:cubicBezTo>
                <a:cubicBezTo>
                  <a:pt x="783965" y="169018"/>
                  <a:pt x="789146" y="258502"/>
                  <a:pt x="789146" y="351805"/>
                </a:cubicBezTo>
                <a:lnTo>
                  <a:pt x="789146" y="351802"/>
                </a:lnTo>
                <a:close/>
              </a:path>
            </a:pathLst>
          </a:custGeom>
          <a:solidFill>
            <a:schemeClr val="tx1">
              <a:lumMod val="10000"/>
              <a:lumOff val="90000"/>
              <a:alpha val="90000"/>
            </a:schemeClr>
          </a:solidFill>
          <a:ln>
            <a:noFill/>
          </a:ln>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56456" tIns="52489" rIns="52489" bIns="52491" numCol="1" spcCol="1270" anchor="ctr" anchorCtr="0">
            <a:noAutofit/>
          </a:bodyPr>
          <a:lstStyle/>
          <a:p>
            <a:pPr marL="321310" lvl="1" indent="-321310" defTabSz="1374775">
              <a:lnSpc>
                <a:spcPct val="120000"/>
              </a:lnSpc>
              <a:spcAft>
                <a:spcPct val="15000"/>
              </a:spcAft>
              <a:buChar char="•"/>
            </a:pPr>
            <a:endParaRPr lang="en-US" sz="570">
              <a:latin typeface="Arial" panose="020b0604020202020204" pitchFamily="34" charset="0"/>
              <a:ea typeface="微软雅黑" panose="020b0503020204020204" charset="-122"/>
              <a:cs typeface="+mn-ea"/>
              <a:sym typeface="Arial" panose="020b0604020202020204" pitchFamily="34" charset="0"/>
            </a:endParaRPr>
          </a:p>
          <a:p>
            <a:pPr marL="321310" lvl="1" indent="-321310" defTabSz="1374775">
              <a:lnSpc>
                <a:spcPct val="120000"/>
              </a:lnSpc>
              <a:spcAft>
                <a:spcPct val="15000"/>
              </a:spcAft>
              <a:buChar char="•"/>
            </a:pPr>
            <a:endParaRPr lang="en-US" sz="570">
              <a:latin typeface="Arial" panose="020b0604020202020204" pitchFamily="34" charset="0"/>
              <a:ea typeface="微软雅黑" panose="020b0503020204020204" charset="-122"/>
              <a:cs typeface="+mn-ea"/>
              <a:sym typeface="Arial" panose="020b0604020202020204" pitchFamily="34" charset="0"/>
            </a:endParaRPr>
          </a:p>
        </p:txBody>
      </p:sp>
      <p:sp>
        <p:nvSpPr>
          <p:cNvPr id="63" name="Freeform 62"/>
          <p:cNvSpPr/>
          <p:nvPr/>
        </p:nvSpPr>
        <p:spPr>
          <a:xfrm flipH="1">
            <a:off x="5029175" y="2499182"/>
            <a:ext cx="2418680" cy="789104"/>
          </a:xfrm>
          <a:custGeom>
            <a:gdLst>
              <a:gd name="connsiteX0" fmla="*/ 131527 w 789146"/>
              <a:gd name="connsiteY0" fmla="*/ 0 h 2110763"/>
              <a:gd name="connsiteX1" fmla="*/ 657619 w 789146"/>
              <a:gd name="connsiteY1" fmla="*/ 0 h 2110763"/>
              <a:gd name="connsiteX2" fmla="*/ 750623 w 789146"/>
              <a:gd name="connsiteY2" fmla="*/ 38524 h 2110763"/>
              <a:gd name="connsiteX3" fmla="*/ 789146 w 789146"/>
              <a:gd name="connsiteY3" fmla="*/ 131528 h 2110763"/>
              <a:gd name="connsiteX4" fmla="*/ 789146 w 789146"/>
              <a:gd name="connsiteY4" fmla="*/ 2110763 h 2110763"/>
              <a:gd name="connsiteX5" fmla="*/ 789146 w 789146"/>
              <a:gd name="connsiteY5" fmla="*/ 2110763 h 2110763"/>
              <a:gd name="connsiteX6" fmla="*/ 789146 w 789146"/>
              <a:gd name="connsiteY6" fmla="*/ 2110763 h 2110763"/>
              <a:gd name="connsiteX7" fmla="*/ 0 w 789146"/>
              <a:gd name="connsiteY7" fmla="*/ 2110763 h 2110763"/>
              <a:gd name="connsiteX8" fmla="*/ 0 w 789146"/>
              <a:gd name="connsiteY8" fmla="*/ 2110763 h 2110763"/>
              <a:gd name="connsiteX9" fmla="*/ 0 w 789146"/>
              <a:gd name="connsiteY9" fmla="*/ 2110763 h 2110763"/>
              <a:gd name="connsiteX10" fmla="*/ 0 w 789146"/>
              <a:gd name="connsiteY10" fmla="*/ 131527 h 2110763"/>
              <a:gd name="connsiteX11" fmla="*/ 38524 w 789146"/>
              <a:gd name="connsiteY11" fmla="*/ 38523 h 2110763"/>
              <a:gd name="connsiteX12" fmla="*/ 131528 w 789146"/>
              <a:gd name="connsiteY12" fmla="*/ 0 h 2110763"/>
              <a:gd name="connsiteX13" fmla="*/ 131527 w 789146"/>
              <a:gd name="connsiteY13" fmla="*/ 0 h 211076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9146" h="2110763">
                <a:moveTo>
                  <a:pt x="789146" y="351802"/>
                </a:moveTo>
                <a:lnTo>
                  <a:pt x="789146" y="1758961"/>
                </a:lnTo>
                <a:cubicBezTo>
                  <a:pt x="789146" y="1852264"/>
                  <a:pt x="783965" y="1941748"/>
                  <a:pt x="774743" y="2007723"/>
                </a:cubicBezTo>
                <a:cubicBezTo>
                  <a:pt x="765521" y="2073698"/>
                  <a:pt x="753013" y="2110762"/>
                  <a:pt x="739972" y="2110762"/>
                </a:cubicBezTo>
                <a:lnTo>
                  <a:pt x="0" y="2110762"/>
                </a:lnTo>
                <a:lnTo>
                  <a:pt x="0" y="2110762"/>
                </a:lnTo>
                <a:lnTo>
                  <a:pt x="0" y="2110762"/>
                </a:lnTo>
                <a:lnTo>
                  <a:pt x="0" y="1"/>
                </a:lnTo>
                <a:lnTo>
                  <a:pt x="0" y="1"/>
                </a:lnTo>
                <a:lnTo>
                  <a:pt x="0" y="1"/>
                </a:lnTo>
                <a:lnTo>
                  <a:pt x="739972" y="1"/>
                </a:lnTo>
                <a:cubicBezTo>
                  <a:pt x="753014" y="1"/>
                  <a:pt x="765522" y="37065"/>
                  <a:pt x="774743" y="103043"/>
                </a:cubicBezTo>
                <a:cubicBezTo>
                  <a:pt x="783965" y="169018"/>
                  <a:pt x="789146" y="258502"/>
                  <a:pt x="789146" y="351805"/>
                </a:cubicBezTo>
                <a:lnTo>
                  <a:pt x="789146" y="351802"/>
                </a:lnTo>
                <a:close/>
              </a:path>
            </a:pathLst>
          </a:custGeom>
          <a:solidFill>
            <a:schemeClr val="tx1">
              <a:lumMod val="10000"/>
              <a:lumOff val="90000"/>
              <a:alpha val="90000"/>
            </a:schemeClr>
          </a:solidFill>
          <a:ln>
            <a:noFill/>
          </a:ln>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56456" tIns="52491" rIns="52489" bIns="52489" numCol="1" spcCol="1270" anchor="ctr" anchorCtr="0">
            <a:noAutofit/>
          </a:bodyPr>
          <a:lstStyle/>
          <a:p>
            <a:pPr marL="321310" lvl="1" indent="-321310" defTabSz="1374775">
              <a:lnSpc>
                <a:spcPct val="120000"/>
              </a:lnSpc>
              <a:spcAft>
                <a:spcPct val="15000"/>
              </a:spcAft>
              <a:buChar char="•"/>
            </a:pPr>
            <a:endParaRPr lang="en-US" sz="570">
              <a:latin typeface="Arial" panose="020b0604020202020204" pitchFamily="34" charset="0"/>
              <a:ea typeface="微软雅黑" panose="020b0503020204020204" charset="-122"/>
              <a:cs typeface="+mn-ea"/>
              <a:sym typeface="Arial" panose="020b0604020202020204" pitchFamily="34" charset="0"/>
            </a:endParaRPr>
          </a:p>
          <a:p>
            <a:pPr marL="321310" lvl="1" indent="-321310" defTabSz="1374775">
              <a:lnSpc>
                <a:spcPct val="120000"/>
              </a:lnSpc>
              <a:spcAft>
                <a:spcPct val="15000"/>
              </a:spcAft>
              <a:buChar char="•"/>
            </a:pPr>
            <a:endParaRPr lang="en-US" sz="570">
              <a:latin typeface="Arial" panose="020b0604020202020204" pitchFamily="34" charset="0"/>
              <a:ea typeface="微软雅黑" panose="020b0503020204020204" charset="-122"/>
              <a:cs typeface="+mn-ea"/>
              <a:sym typeface="Arial" panose="020b0604020202020204" pitchFamily="34" charset="0"/>
            </a:endParaRPr>
          </a:p>
        </p:txBody>
      </p:sp>
      <p:sp>
        <p:nvSpPr>
          <p:cNvPr id="65" name="Freeform 64"/>
          <p:cNvSpPr/>
          <p:nvPr/>
        </p:nvSpPr>
        <p:spPr>
          <a:xfrm flipH="1">
            <a:off x="5029175" y="3512579"/>
            <a:ext cx="2418680" cy="789104"/>
          </a:xfrm>
          <a:custGeom>
            <a:gdLst>
              <a:gd name="connsiteX0" fmla="*/ 131527 w 789146"/>
              <a:gd name="connsiteY0" fmla="*/ 0 h 2110763"/>
              <a:gd name="connsiteX1" fmla="*/ 657619 w 789146"/>
              <a:gd name="connsiteY1" fmla="*/ 0 h 2110763"/>
              <a:gd name="connsiteX2" fmla="*/ 750623 w 789146"/>
              <a:gd name="connsiteY2" fmla="*/ 38524 h 2110763"/>
              <a:gd name="connsiteX3" fmla="*/ 789146 w 789146"/>
              <a:gd name="connsiteY3" fmla="*/ 131528 h 2110763"/>
              <a:gd name="connsiteX4" fmla="*/ 789146 w 789146"/>
              <a:gd name="connsiteY4" fmla="*/ 2110763 h 2110763"/>
              <a:gd name="connsiteX5" fmla="*/ 789146 w 789146"/>
              <a:gd name="connsiteY5" fmla="*/ 2110763 h 2110763"/>
              <a:gd name="connsiteX6" fmla="*/ 789146 w 789146"/>
              <a:gd name="connsiteY6" fmla="*/ 2110763 h 2110763"/>
              <a:gd name="connsiteX7" fmla="*/ 0 w 789146"/>
              <a:gd name="connsiteY7" fmla="*/ 2110763 h 2110763"/>
              <a:gd name="connsiteX8" fmla="*/ 0 w 789146"/>
              <a:gd name="connsiteY8" fmla="*/ 2110763 h 2110763"/>
              <a:gd name="connsiteX9" fmla="*/ 0 w 789146"/>
              <a:gd name="connsiteY9" fmla="*/ 2110763 h 2110763"/>
              <a:gd name="connsiteX10" fmla="*/ 0 w 789146"/>
              <a:gd name="connsiteY10" fmla="*/ 131527 h 2110763"/>
              <a:gd name="connsiteX11" fmla="*/ 38524 w 789146"/>
              <a:gd name="connsiteY11" fmla="*/ 38523 h 2110763"/>
              <a:gd name="connsiteX12" fmla="*/ 131528 w 789146"/>
              <a:gd name="connsiteY12" fmla="*/ 0 h 2110763"/>
              <a:gd name="connsiteX13" fmla="*/ 131527 w 789146"/>
              <a:gd name="connsiteY13" fmla="*/ 0 h 211076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9146" h="2110763">
                <a:moveTo>
                  <a:pt x="789146" y="351802"/>
                </a:moveTo>
                <a:lnTo>
                  <a:pt x="789146" y="1758961"/>
                </a:lnTo>
                <a:cubicBezTo>
                  <a:pt x="789146" y="1852264"/>
                  <a:pt x="783965" y="1941748"/>
                  <a:pt x="774743" y="2007723"/>
                </a:cubicBezTo>
                <a:cubicBezTo>
                  <a:pt x="765521" y="2073698"/>
                  <a:pt x="753013" y="2110762"/>
                  <a:pt x="739972" y="2110762"/>
                </a:cubicBezTo>
                <a:lnTo>
                  <a:pt x="0" y="2110762"/>
                </a:lnTo>
                <a:lnTo>
                  <a:pt x="0" y="2110762"/>
                </a:lnTo>
                <a:lnTo>
                  <a:pt x="0" y="2110762"/>
                </a:lnTo>
                <a:lnTo>
                  <a:pt x="0" y="1"/>
                </a:lnTo>
                <a:lnTo>
                  <a:pt x="0" y="1"/>
                </a:lnTo>
                <a:lnTo>
                  <a:pt x="0" y="1"/>
                </a:lnTo>
                <a:lnTo>
                  <a:pt x="739972" y="1"/>
                </a:lnTo>
                <a:cubicBezTo>
                  <a:pt x="753014" y="1"/>
                  <a:pt x="765522" y="37065"/>
                  <a:pt x="774743" y="103043"/>
                </a:cubicBezTo>
                <a:cubicBezTo>
                  <a:pt x="783965" y="169018"/>
                  <a:pt x="789146" y="258502"/>
                  <a:pt x="789146" y="351805"/>
                </a:cubicBezTo>
                <a:lnTo>
                  <a:pt x="789146" y="351802"/>
                </a:lnTo>
                <a:close/>
              </a:path>
            </a:pathLst>
          </a:custGeom>
          <a:solidFill>
            <a:schemeClr val="tx1">
              <a:lumMod val="10000"/>
              <a:lumOff val="90000"/>
              <a:alpha val="90000"/>
            </a:schemeClr>
          </a:solidFill>
          <a:ln>
            <a:noFill/>
          </a:ln>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56456" tIns="52491" rIns="52489" bIns="52489" numCol="1" spcCol="1270" anchor="ctr" anchorCtr="0">
            <a:noAutofit/>
          </a:bodyPr>
          <a:lstStyle/>
          <a:p>
            <a:pPr marL="321310" lvl="1" indent="-321310" defTabSz="1374775">
              <a:lnSpc>
                <a:spcPct val="120000"/>
              </a:lnSpc>
              <a:spcAft>
                <a:spcPct val="15000"/>
              </a:spcAft>
              <a:buChar char="•"/>
            </a:pPr>
            <a:endParaRPr lang="en-US" sz="570">
              <a:latin typeface="Arial" panose="020b0604020202020204" pitchFamily="34" charset="0"/>
              <a:ea typeface="微软雅黑" panose="020b0503020204020204" charset="-122"/>
              <a:cs typeface="+mn-ea"/>
              <a:sym typeface="Arial" panose="020b0604020202020204" pitchFamily="34" charset="0"/>
            </a:endParaRPr>
          </a:p>
          <a:p>
            <a:pPr marL="321310" lvl="1" indent="-321310" defTabSz="1374775">
              <a:lnSpc>
                <a:spcPct val="120000"/>
              </a:lnSpc>
              <a:spcAft>
                <a:spcPct val="15000"/>
              </a:spcAft>
              <a:buChar char="•"/>
            </a:pPr>
            <a:endParaRPr lang="en-US" sz="570">
              <a:latin typeface="Arial" panose="020b0604020202020204" pitchFamily="34" charset="0"/>
              <a:ea typeface="微软雅黑" panose="020b0503020204020204" charset="-122"/>
              <a:cs typeface="+mn-ea"/>
              <a:sym typeface="Arial" panose="020b0604020202020204" pitchFamily="34" charset="0"/>
            </a:endParaRPr>
          </a:p>
        </p:txBody>
      </p:sp>
      <p:sp>
        <p:nvSpPr>
          <p:cNvPr id="62" name="Left-Right Arrow 61"/>
          <p:cNvSpPr/>
          <p:nvPr/>
        </p:nvSpPr>
        <p:spPr>
          <a:xfrm>
            <a:off x="4229926" y="1736964"/>
            <a:ext cx="724396" cy="286742"/>
          </a:xfrm>
          <a:prstGeom prst="leftRightArrow">
            <a:avLst>
              <a:gd name="adj1" fmla="val 50000"/>
              <a:gd name="adj2" fmla="val 6508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570">
              <a:latin typeface="Arial" panose="020b0604020202020204" pitchFamily="34" charset="0"/>
              <a:ea typeface="微软雅黑" panose="020b0503020204020204" charset="-122"/>
              <a:cs typeface="+mn-ea"/>
              <a:sym typeface="Arial" panose="020b0604020202020204" pitchFamily="34" charset="0"/>
            </a:endParaRPr>
          </a:p>
        </p:txBody>
      </p:sp>
      <p:sp>
        <p:nvSpPr>
          <p:cNvPr id="66" name="Left-Right Arrow 65"/>
          <p:cNvSpPr/>
          <p:nvPr/>
        </p:nvSpPr>
        <p:spPr>
          <a:xfrm>
            <a:off x="4229926" y="2750361"/>
            <a:ext cx="724396" cy="286742"/>
          </a:xfrm>
          <a:prstGeom prst="leftRightArrow">
            <a:avLst>
              <a:gd name="adj1" fmla="val 50000"/>
              <a:gd name="adj2" fmla="val 6508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570">
              <a:latin typeface="Arial" panose="020b0604020202020204" pitchFamily="34" charset="0"/>
              <a:ea typeface="微软雅黑" panose="020b0503020204020204" charset="-122"/>
              <a:cs typeface="+mn-ea"/>
              <a:sym typeface="Arial" panose="020b0604020202020204" pitchFamily="34" charset="0"/>
            </a:endParaRPr>
          </a:p>
        </p:txBody>
      </p:sp>
      <p:sp>
        <p:nvSpPr>
          <p:cNvPr id="67" name="Left-Right Arrow 66"/>
          <p:cNvSpPr/>
          <p:nvPr/>
        </p:nvSpPr>
        <p:spPr>
          <a:xfrm>
            <a:off x="4229926" y="3763759"/>
            <a:ext cx="724396" cy="286742"/>
          </a:xfrm>
          <a:prstGeom prst="leftRightArrow">
            <a:avLst>
              <a:gd name="adj1" fmla="val 50000"/>
              <a:gd name="adj2" fmla="val 6508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570">
              <a:latin typeface="Arial" panose="020b0604020202020204" pitchFamily="34" charset="0"/>
              <a:ea typeface="微软雅黑" panose="020b0503020204020204" charset="-122"/>
              <a:cs typeface="+mn-ea"/>
              <a:sym typeface="Arial" panose="020b0604020202020204" pitchFamily="34" charset="0"/>
            </a:endParaRPr>
          </a:p>
        </p:txBody>
      </p:sp>
      <p:sp>
        <p:nvSpPr>
          <p:cNvPr id="74" name="Text Placeholder 3"/>
          <p:cNvSpPr txBox="1"/>
          <p:nvPr/>
        </p:nvSpPr>
        <p:spPr>
          <a:xfrm>
            <a:off x="2206030" y="1631254"/>
            <a:ext cx="1680209" cy="49974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85240">
              <a:lnSpc>
                <a:spcPct val="120000"/>
              </a:lnSpc>
              <a:spcBef>
                <a:spcPct val="20000"/>
              </a:spcBef>
              <a:defRPr/>
            </a:pPr>
            <a:r>
              <a:rPr lang="zh-CN" altLang="en-US" sz="995">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rPr>
              <a:t>请替换文字内容</a:t>
            </a:r>
            <a:br>
              <a:rPr lang="en-US" sz="57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rPr>
            </a:br>
            <a:r>
              <a:rPr lang="en-US" altLang="zh-CN" sz="57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rPr>
              <a:t>Please replace text, click add relevant headline, modify the text content, also can copy your content to this directly.</a:t>
            </a:r>
            <a:r>
              <a:rPr lang="en-US" sz="57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rPr>
              <a:t> </a:t>
            </a:r>
            <a:endParaRPr lang="en-US" sz="57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75" name="Freeform 45"/>
          <p:cNvSpPr>
            <a:spLocks noEditPoints="1"/>
          </p:cNvSpPr>
          <p:nvPr/>
        </p:nvSpPr>
        <p:spPr bwMode="auto">
          <a:xfrm>
            <a:off x="1809904" y="1750284"/>
            <a:ext cx="310951" cy="310951"/>
          </a:xfrm>
          <a:custGeom>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1"/>
          </a:solidFill>
          <a:ln w="9525">
            <a:noFill/>
            <a:round/>
          </a:ln>
        </p:spPr>
        <p:txBody>
          <a:bodyPr vert="horz" wrap="square" lIns="91434" tIns="45717" rIns="91434" bIns="45717" numCol="1" anchor="t" anchorCtr="0" compatLnSpc="1"/>
          <a:lstStyle/>
          <a:p>
            <a:pPr>
              <a:lnSpc>
                <a:spcPct val="120000"/>
              </a:lnSpc>
            </a:pPr>
            <a:endParaRPr lang="en-US" sz="570">
              <a:latin typeface="Arial" panose="020b0604020202020204" pitchFamily="34" charset="0"/>
              <a:ea typeface="微软雅黑" panose="020b0503020204020204" charset="-122"/>
              <a:cs typeface="+mn-ea"/>
              <a:sym typeface="Arial" panose="020b0604020202020204" pitchFamily="34" charset="0"/>
            </a:endParaRPr>
          </a:p>
        </p:txBody>
      </p:sp>
      <p:sp>
        <p:nvSpPr>
          <p:cNvPr id="78" name="Text Placeholder 3"/>
          <p:cNvSpPr txBox="1"/>
          <p:nvPr/>
        </p:nvSpPr>
        <p:spPr>
          <a:xfrm>
            <a:off x="2206030" y="2641368"/>
            <a:ext cx="1680209" cy="49974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85240">
              <a:lnSpc>
                <a:spcPct val="120000"/>
              </a:lnSpc>
              <a:spcBef>
                <a:spcPct val="20000"/>
              </a:spcBef>
              <a:defRPr/>
            </a:pPr>
            <a:r>
              <a:rPr lang="zh-CN" altLang="en-US" sz="995">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rPr>
              <a:t>请替换文字内容</a:t>
            </a:r>
            <a:br>
              <a:rPr lang="en-US" sz="57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rPr>
            </a:br>
            <a:r>
              <a:rPr lang="en-US" altLang="zh-CN" sz="57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rPr>
              <a:t>Please replace text, click add relevant headline, modify the text content, also can copy your content to this directly. </a:t>
            </a:r>
            <a:endParaRPr lang="en-US" altLang="zh-CN" sz="57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79" name="Freeform 45"/>
          <p:cNvSpPr>
            <a:spLocks noEditPoints="1"/>
          </p:cNvSpPr>
          <p:nvPr/>
        </p:nvSpPr>
        <p:spPr bwMode="auto">
          <a:xfrm>
            <a:off x="1809904" y="2760399"/>
            <a:ext cx="310951" cy="310951"/>
          </a:xfrm>
          <a:custGeom>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2"/>
          </a:solidFill>
          <a:ln w="9525">
            <a:noFill/>
            <a:round/>
          </a:ln>
        </p:spPr>
        <p:txBody>
          <a:bodyPr vert="horz" wrap="square" lIns="91434" tIns="45717" rIns="91434" bIns="45717" numCol="1" anchor="t" anchorCtr="0" compatLnSpc="1"/>
          <a:lstStyle/>
          <a:p>
            <a:pPr>
              <a:lnSpc>
                <a:spcPct val="120000"/>
              </a:lnSpc>
            </a:pPr>
            <a:endParaRPr lang="en-US" sz="570">
              <a:latin typeface="Arial" panose="020b0604020202020204" pitchFamily="34" charset="0"/>
              <a:ea typeface="微软雅黑" panose="020b0503020204020204" charset="-122"/>
              <a:cs typeface="+mn-ea"/>
              <a:sym typeface="Arial" panose="020b0604020202020204" pitchFamily="34" charset="0"/>
            </a:endParaRPr>
          </a:p>
        </p:txBody>
      </p:sp>
      <p:sp>
        <p:nvSpPr>
          <p:cNvPr id="80" name="Text Placeholder 3"/>
          <p:cNvSpPr txBox="1"/>
          <p:nvPr/>
        </p:nvSpPr>
        <p:spPr>
          <a:xfrm>
            <a:off x="2206030" y="3663414"/>
            <a:ext cx="1680209" cy="49974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85240">
              <a:lnSpc>
                <a:spcPct val="120000"/>
              </a:lnSpc>
              <a:spcBef>
                <a:spcPct val="20000"/>
              </a:spcBef>
              <a:defRPr/>
            </a:pPr>
            <a:r>
              <a:rPr lang="zh-CN" altLang="en-US" sz="995">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rPr>
              <a:t>请替换文字内容</a:t>
            </a:r>
            <a:br>
              <a:rPr lang="en-US" sz="57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rPr>
            </a:br>
            <a:r>
              <a:rPr lang="en-US" altLang="zh-CN" sz="57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rPr>
              <a:t>Please replace text, click add relevant headline, modify the text content, also can copy your content to this directly. </a:t>
            </a:r>
            <a:endParaRPr lang="en-US" altLang="zh-CN" sz="57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81" name="Freeform 45"/>
          <p:cNvSpPr>
            <a:spLocks noEditPoints="1"/>
          </p:cNvSpPr>
          <p:nvPr/>
        </p:nvSpPr>
        <p:spPr bwMode="auto">
          <a:xfrm>
            <a:off x="1809904" y="3782444"/>
            <a:ext cx="310951" cy="310951"/>
          </a:xfrm>
          <a:custGeom>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ln>
        </p:spPr>
        <p:txBody>
          <a:bodyPr vert="horz" wrap="square" lIns="91434" tIns="45717" rIns="91434" bIns="45717" numCol="1" anchor="t" anchorCtr="0" compatLnSpc="1"/>
          <a:lstStyle/>
          <a:p>
            <a:pPr>
              <a:lnSpc>
                <a:spcPct val="120000"/>
              </a:lnSpc>
            </a:pPr>
            <a:endParaRPr lang="en-US" sz="570">
              <a:latin typeface="Arial" panose="020b0604020202020204" pitchFamily="34" charset="0"/>
              <a:ea typeface="微软雅黑" panose="020b0503020204020204" charset="-122"/>
              <a:cs typeface="+mn-ea"/>
              <a:sym typeface="Arial" panose="020b0604020202020204" pitchFamily="34" charset="0"/>
            </a:endParaRPr>
          </a:p>
        </p:txBody>
      </p:sp>
      <p:sp>
        <p:nvSpPr>
          <p:cNvPr id="84" name="Freeform 45"/>
          <p:cNvSpPr>
            <a:spLocks noEditPoints="1"/>
          </p:cNvSpPr>
          <p:nvPr/>
        </p:nvSpPr>
        <p:spPr bwMode="auto">
          <a:xfrm>
            <a:off x="7004098" y="1750284"/>
            <a:ext cx="310951" cy="310951"/>
          </a:xfrm>
          <a:custGeom>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ln>
        </p:spPr>
        <p:txBody>
          <a:bodyPr vert="horz" wrap="square" lIns="91434" tIns="45717" rIns="91434" bIns="45717" numCol="1" anchor="t" anchorCtr="0" compatLnSpc="1"/>
          <a:lstStyle/>
          <a:p>
            <a:pPr>
              <a:lnSpc>
                <a:spcPct val="120000"/>
              </a:lnSpc>
            </a:pPr>
            <a:endParaRPr lang="en-US" sz="570">
              <a:latin typeface="Arial" panose="020b0604020202020204" pitchFamily="34" charset="0"/>
              <a:ea typeface="微软雅黑" panose="020b0503020204020204" charset="-122"/>
              <a:cs typeface="+mn-ea"/>
              <a:sym typeface="Arial" panose="020b0604020202020204" pitchFamily="34" charset="0"/>
            </a:endParaRPr>
          </a:p>
        </p:txBody>
      </p:sp>
      <p:sp>
        <p:nvSpPr>
          <p:cNvPr id="87" name="Text Placeholder 3"/>
          <p:cNvSpPr txBox="1"/>
          <p:nvPr/>
        </p:nvSpPr>
        <p:spPr>
          <a:xfrm>
            <a:off x="5253862" y="1631254"/>
            <a:ext cx="1680209" cy="49974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85240">
              <a:lnSpc>
                <a:spcPct val="120000"/>
              </a:lnSpc>
              <a:spcBef>
                <a:spcPct val="20000"/>
              </a:spcBef>
              <a:defRPr/>
            </a:pPr>
            <a:r>
              <a:rPr lang="zh-CN" altLang="en-US" sz="995" b="1">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rPr>
              <a:t>请替换文字内容</a:t>
            </a:r>
            <a:br>
              <a:rPr lang="en-US" sz="995">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rPr>
            </a:br>
            <a:r>
              <a:rPr lang="en-US" altLang="zh-CN" sz="57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rPr>
              <a:t>Please replace text, click add relevant headline, modify the text content, also can copy your content to this directly. </a:t>
            </a:r>
            <a:endParaRPr lang="en-US" altLang="zh-CN" sz="57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90" name="Freeform 45"/>
          <p:cNvSpPr>
            <a:spLocks noEditPoints="1"/>
          </p:cNvSpPr>
          <p:nvPr/>
        </p:nvSpPr>
        <p:spPr bwMode="auto">
          <a:xfrm>
            <a:off x="7004098" y="2760399"/>
            <a:ext cx="310951" cy="310951"/>
          </a:xfrm>
          <a:custGeom>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5"/>
          </a:solidFill>
          <a:ln w="9525">
            <a:noFill/>
            <a:round/>
          </a:ln>
        </p:spPr>
        <p:txBody>
          <a:bodyPr vert="horz" wrap="square" lIns="91434" tIns="45717" rIns="91434" bIns="45717" numCol="1" anchor="t" anchorCtr="0" compatLnSpc="1"/>
          <a:lstStyle/>
          <a:p>
            <a:pPr>
              <a:lnSpc>
                <a:spcPct val="120000"/>
              </a:lnSpc>
            </a:pPr>
            <a:endParaRPr lang="en-US" sz="570">
              <a:latin typeface="Arial" panose="020b0604020202020204" pitchFamily="34" charset="0"/>
              <a:ea typeface="微软雅黑" panose="020b0503020204020204" charset="-122"/>
              <a:cs typeface="+mn-ea"/>
              <a:sym typeface="Arial" panose="020b0604020202020204" pitchFamily="34" charset="0"/>
            </a:endParaRPr>
          </a:p>
        </p:txBody>
      </p:sp>
      <p:sp>
        <p:nvSpPr>
          <p:cNvPr id="91" name="Text Placeholder 3"/>
          <p:cNvSpPr txBox="1"/>
          <p:nvPr/>
        </p:nvSpPr>
        <p:spPr>
          <a:xfrm>
            <a:off x="5253862" y="2641368"/>
            <a:ext cx="1680209" cy="49974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85240">
              <a:lnSpc>
                <a:spcPct val="120000"/>
              </a:lnSpc>
              <a:spcBef>
                <a:spcPct val="20000"/>
              </a:spcBef>
              <a:defRPr/>
            </a:pPr>
            <a:r>
              <a:rPr lang="zh-CN" altLang="en-US" sz="995" b="1">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rPr>
              <a:t>请替换文字内容</a:t>
            </a:r>
            <a:br>
              <a:rPr lang="en-US" sz="995">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rPr>
            </a:br>
            <a:r>
              <a:rPr lang="en-US" altLang="zh-CN" sz="57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rPr>
              <a:t>Please replace text, click add relevant headline, modify the text content, also can copy your content to this directly. </a:t>
            </a:r>
            <a:endParaRPr lang="en-US" altLang="zh-CN" sz="57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92" name="Freeform 45"/>
          <p:cNvSpPr>
            <a:spLocks noEditPoints="1"/>
          </p:cNvSpPr>
          <p:nvPr/>
        </p:nvSpPr>
        <p:spPr bwMode="auto">
          <a:xfrm>
            <a:off x="7004098" y="3791555"/>
            <a:ext cx="310951" cy="310951"/>
          </a:xfrm>
          <a:custGeom>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solidFill>
          <a:ln w="9525">
            <a:noFill/>
            <a:round/>
          </a:ln>
        </p:spPr>
        <p:txBody>
          <a:bodyPr vert="horz" wrap="square" lIns="91434" tIns="45717" rIns="91434" bIns="45717" numCol="1" anchor="t" anchorCtr="0" compatLnSpc="1"/>
          <a:lstStyle/>
          <a:p>
            <a:pPr>
              <a:lnSpc>
                <a:spcPct val="120000"/>
              </a:lnSpc>
            </a:pPr>
            <a:endParaRPr lang="en-US" sz="570">
              <a:latin typeface="Arial" panose="020b0604020202020204" pitchFamily="34" charset="0"/>
              <a:ea typeface="微软雅黑" panose="020b0503020204020204" charset="-122"/>
              <a:cs typeface="+mn-ea"/>
              <a:sym typeface="Arial" panose="020b0604020202020204" pitchFamily="34" charset="0"/>
            </a:endParaRPr>
          </a:p>
        </p:txBody>
      </p:sp>
      <p:sp>
        <p:nvSpPr>
          <p:cNvPr id="93" name="Text Placeholder 3"/>
          <p:cNvSpPr txBox="1"/>
          <p:nvPr/>
        </p:nvSpPr>
        <p:spPr>
          <a:xfrm>
            <a:off x="5253862" y="3672524"/>
            <a:ext cx="1680209" cy="49974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85240">
              <a:lnSpc>
                <a:spcPct val="120000"/>
              </a:lnSpc>
              <a:spcBef>
                <a:spcPct val="20000"/>
              </a:spcBef>
              <a:defRPr/>
            </a:pPr>
            <a:r>
              <a:rPr lang="zh-CN" altLang="en-US" sz="995" b="1">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rPr>
              <a:t>请替换文字内容</a:t>
            </a:r>
            <a:br>
              <a:rPr lang="en-US" sz="995">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rPr>
            </a:br>
            <a:r>
              <a:rPr lang="en-US" altLang="zh-CN" sz="57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rPr>
              <a:t>Please replace text, click add relevant headline, modify the text content, also can copy your content to this directly. </a:t>
            </a:r>
            <a:endParaRPr lang="en-US" altLang="zh-CN" sz="57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68" name="Rounded Rectangle 67"/>
          <p:cNvSpPr/>
          <p:nvPr/>
        </p:nvSpPr>
        <p:spPr>
          <a:xfrm>
            <a:off x="686013" y="1429263"/>
            <a:ext cx="1018072" cy="907968"/>
          </a:xfrm>
          <a:prstGeom prst="roundRect">
            <a:avLst/>
          </a:prstGeom>
          <a:solidFill>
            <a:schemeClr val="accent1"/>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1437005">
              <a:lnSpc>
                <a:spcPct val="120000"/>
              </a:lnSpc>
              <a:spcAft>
                <a:spcPct val="35000"/>
              </a:spcAft>
            </a:pPr>
            <a:r>
              <a:rPr lang="en-US" sz="1420">
                <a:latin typeface="Arial" panose="020b0604020202020204" pitchFamily="34" charset="0"/>
                <a:ea typeface="微软雅黑" panose="020b0503020204020204" charset="-122"/>
                <a:cs typeface="+mn-ea"/>
                <a:sym typeface="Arial" panose="020b0604020202020204" pitchFamily="34" charset="0"/>
              </a:rPr>
              <a:t>01</a:t>
            </a:r>
            <a:endParaRPr lang="en-US" sz="1420">
              <a:latin typeface="Arial" panose="020b0604020202020204" pitchFamily="34" charset="0"/>
              <a:ea typeface="微软雅黑" panose="020b0503020204020204" charset="-122"/>
              <a:cs typeface="+mn-ea"/>
              <a:sym typeface="Arial" panose="020b0604020202020204" pitchFamily="34" charset="0"/>
            </a:endParaRPr>
          </a:p>
        </p:txBody>
      </p:sp>
      <p:sp>
        <p:nvSpPr>
          <p:cNvPr id="70" name="Rounded Rectangle 69"/>
          <p:cNvSpPr/>
          <p:nvPr/>
        </p:nvSpPr>
        <p:spPr>
          <a:xfrm>
            <a:off x="686013" y="2442663"/>
            <a:ext cx="1018072" cy="907966"/>
          </a:xfrm>
          <a:prstGeom prst="roundRect">
            <a:avLst/>
          </a:prstGeom>
          <a:solidFill>
            <a:schemeClr val="accent2"/>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1437005">
              <a:lnSpc>
                <a:spcPct val="120000"/>
              </a:lnSpc>
              <a:spcAft>
                <a:spcPct val="35000"/>
              </a:spcAft>
            </a:pPr>
            <a:r>
              <a:rPr lang="en-US" sz="1420">
                <a:latin typeface="Arial" panose="020b0604020202020204" pitchFamily="34" charset="0"/>
                <a:ea typeface="微软雅黑" panose="020b0503020204020204" charset="-122"/>
                <a:cs typeface="+mn-ea"/>
                <a:sym typeface="Arial" panose="020b0604020202020204" pitchFamily="34" charset="0"/>
              </a:rPr>
              <a:t>02</a:t>
            </a:r>
            <a:endParaRPr lang="en-US" sz="1420">
              <a:latin typeface="Arial" panose="020b0604020202020204" pitchFamily="34" charset="0"/>
              <a:ea typeface="微软雅黑" panose="020b0503020204020204" charset="-122"/>
              <a:cs typeface="+mn-ea"/>
              <a:sym typeface="Arial" panose="020b0604020202020204" pitchFamily="34" charset="0"/>
            </a:endParaRPr>
          </a:p>
        </p:txBody>
      </p:sp>
      <p:sp>
        <p:nvSpPr>
          <p:cNvPr id="72" name="Rounded Rectangle 71"/>
          <p:cNvSpPr/>
          <p:nvPr/>
        </p:nvSpPr>
        <p:spPr>
          <a:xfrm>
            <a:off x="686013" y="3456061"/>
            <a:ext cx="1018072" cy="907966"/>
          </a:xfrm>
          <a:prstGeom prst="roundRect">
            <a:avLst/>
          </a:prstGeom>
          <a:solidFill>
            <a:schemeClr val="accent3"/>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1437005">
              <a:lnSpc>
                <a:spcPct val="120000"/>
              </a:lnSpc>
              <a:spcAft>
                <a:spcPct val="35000"/>
              </a:spcAft>
            </a:pPr>
            <a:r>
              <a:rPr lang="en-US" sz="1420">
                <a:latin typeface="Arial" panose="020b0604020202020204" pitchFamily="34" charset="0"/>
                <a:ea typeface="微软雅黑" panose="020b0503020204020204" charset="-122"/>
                <a:cs typeface="+mn-ea"/>
                <a:sym typeface="Arial" panose="020b0604020202020204" pitchFamily="34" charset="0"/>
              </a:rPr>
              <a:t>03</a:t>
            </a:r>
            <a:endParaRPr lang="en-US" sz="1420">
              <a:latin typeface="Arial" panose="020b0604020202020204" pitchFamily="34" charset="0"/>
              <a:ea typeface="微软雅黑" panose="020b0503020204020204" charset="-122"/>
              <a:cs typeface="+mn-ea"/>
              <a:sym typeface="Arial" panose="020b0604020202020204" pitchFamily="34" charset="0"/>
            </a:endParaRPr>
          </a:p>
        </p:txBody>
      </p:sp>
      <p:sp>
        <p:nvSpPr>
          <p:cNvPr id="45" name="Rounded Rectangle 44"/>
          <p:cNvSpPr/>
          <p:nvPr/>
        </p:nvSpPr>
        <p:spPr>
          <a:xfrm flipH="1">
            <a:off x="7439915" y="1429263"/>
            <a:ext cx="1018072" cy="907968"/>
          </a:xfrm>
          <a:prstGeom prst="roundRect">
            <a:avLst/>
          </a:prstGeom>
          <a:solidFill>
            <a:schemeClr val="accent4"/>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1437005">
              <a:lnSpc>
                <a:spcPct val="120000"/>
              </a:lnSpc>
              <a:spcAft>
                <a:spcPct val="35000"/>
              </a:spcAft>
            </a:pPr>
            <a:r>
              <a:rPr lang="en-US" sz="1420">
                <a:latin typeface="Arial" panose="020b0604020202020204" pitchFamily="34" charset="0"/>
                <a:ea typeface="微软雅黑" panose="020b0503020204020204" charset="-122"/>
                <a:cs typeface="+mn-ea"/>
                <a:sym typeface="Arial" panose="020b0604020202020204" pitchFamily="34" charset="0"/>
              </a:rPr>
              <a:t>04</a:t>
            </a:r>
            <a:endParaRPr lang="en-US" sz="1420">
              <a:latin typeface="Arial" panose="020b0604020202020204" pitchFamily="34" charset="0"/>
              <a:ea typeface="微软雅黑" panose="020b0503020204020204" charset="-122"/>
              <a:cs typeface="+mn-ea"/>
              <a:sym typeface="Arial" panose="020b0604020202020204" pitchFamily="34" charset="0"/>
            </a:endParaRPr>
          </a:p>
        </p:txBody>
      </p:sp>
      <p:sp>
        <p:nvSpPr>
          <p:cNvPr id="48" name="Rounded Rectangle 47"/>
          <p:cNvSpPr/>
          <p:nvPr/>
        </p:nvSpPr>
        <p:spPr>
          <a:xfrm flipH="1">
            <a:off x="7439915" y="2442663"/>
            <a:ext cx="1018072" cy="907966"/>
          </a:xfrm>
          <a:prstGeom prst="roundRect">
            <a:avLst/>
          </a:prstGeom>
          <a:solidFill>
            <a:schemeClr val="accent5"/>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1437005">
              <a:lnSpc>
                <a:spcPct val="120000"/>
              </a:lnSpc>
              <a:spcAft>
                <a:spcPct val="35000"/>
              </a:spcAft>
            </a:pPr>
            <a:r>
              <a:rPr lang="en-US" sz="1420">
                <a:latin typeface="Arial" panose="020b0604020202020204" pitchFamily="34" charset="0"/>
                <a:ea typeface="微软雅黑" panose="020b0503020204020204" charset="-122"/>
                <a:cs typeface="+mn-ea"/>
                <a:sym typeface="Arial" panose="020b0604020202020204" pitchFamily="34" charset="0"/>
              </a:rPr>
              <a:t>05</a:t>
            </a:r>
            <a:endParaRPr lang="en-US" sz="1420">
              <a:latin typeface="Arial" panose="020b0604020202020204" pitchFamily="34" charset="0"/>
              <a:ea typeface="微软雅黑" panose="020b0503020204020204" charset="-122"/>
              <a:cs typeface="+mn-ea"/>
              <a:sym typeface="Arial" panose="020b0604020202020204" pitchFamily="34" charset="0"/>
            </a:endParaRPr>
          </a:p>
        </p:txBody>
      </p:sp>
      <p:sp>
        <p:nvSpPr>
          <p:cNvPr id="64" name="Rounded Rectangle 63"/>
          <p:cNvSpPr/>
          <p:nvPr/>
        </p:nvSpPr>
        <p:spPr>
          <a:xfrm flipH="1">
            <a:off x="7439915" y="3456061"/>
            <a:ext cx="1018072" cy="907966"/>
          </a:xfrm>
          <a:prstGeom prst="roundRect">
            <a:avLst/>
          </a:prstGeom>
          <a:solidFill>
            <a:schemeClr val="accent6"/>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1437005">
              <a:lnSpc>
                <a:spcPct val="120000"/>
              </a:lnSpc>
              <a:spcAft>
                <a:spcPct val="35000"/>
              </a:spcAft>
            </a:pPr>
            <a:r>
              <a:rPr lang="en-US" sz="1420">
                <a:latin typeface="Arial" panose="020b0604020202020204" pitchFamily="34" charset="0"/>
                <a:ea typeface="微软雅黑" panose="020b0503020204020204" charset="-122"/>
                <a:cs typeface="+mn-ea"/>
                <a:sym typeface="Arial" panose="020b0604020202020204" pitchFamily="34" charset="0"/>
              </a:rPr>
              <a:t>06</a:t>
            </a:r>
            <a:endParaRPr lang="en-US" sz="1420">
              <a:latin typeface="Arial" panose="020b0604020202020204" pitchFamily="34" charset="0"/>
              <a:ea typeface="微软雅黑" panose="020b0503020204020204" charset="-122"/>
              <a:cs typeface="+mn-ea"/>
              <a:sym typeface="Arial" panose="020b0604020202020204" pitchFamily="34" charset="0"/>
            </a:endParaRPr>
          </a:p>
        </p:txBody>
      </p:sp>
      <p:sp>
        <p:nvSpPr>
          <p:cNvPr id="16" name="文本框 128"/>
          <p:cNvSpPr txBox="1">
            <a:spLocks noChangeArrowheads="1"/>
          </p:cNvSpPr>
          <p:nvPr/>
        </p:nvSpPr>
        <p:spPr bwMode="auto">
          <a:xfrm>
            <a:off x="559845" y="129523"/>
            <a:ext cx="2396991" cy="414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a:ea typeface="宋体" panose="02010600030101010101" pitchFamily="2" charset="-122"/>
              </a:defRPr>
            </a:lvl9pPr>
          </a:lstStyle>
          <a:p>
            <a:pPr marL="0" marR="0" lvl="0" indent="0" defTabSz="914400" eaLnBrk="1" fontAlgn="auto" latinLnBrk="0" hangingPunct="1">
              <a:lnSpc>
                <a:spcPct val="100000"/>
              </a:lnSpc>
              <a:spcBef>
                <a:spcPct val="0"/>
              </a:spcBef>
              <a:spcAft>
                <a:spcPct val="0"/>
              </a:spcAft>
              <a:buClrTx/>
              <a:buSzTx/>
              <a:buFontTx/>
              <a:buNone/>
              <a:defRPr/>
            </a:pPr>
            <a:r>
              <a:rPr lang="zh-CN" altLang="en-US" sz="2100" b="1" kern="0">
                <a:solidFill>
                  <a:schemeClr val="accent6"/>
                </a:solidFill>
                <a:latin typeface="微软雅黑" panose="020b0503020204020204" charset="-122"/>
                <a:ea typeface="微软雅黑" panose="020b0503020204020204" charset="-122"/>
              </a:rPr>
              <a:t>胜任能力分析</a:t>
            </a:r>
            <a:endParaRPr lang="zh-CN" altLang="en-US" sz="2100" b="1" kern="0">
              <a:solidFill>
                <a:schemeClr val="accent6"/>
              </a:solidFill>
              <a:latin typeface="微软雅黑" panose="020b0503020204020204" charset="-122"/>
              <a:ea typeface="微软雅黑" panose="020b0503020204020204" charset="-122"/>
            </a:endParaRPr>
          </a:p>
        </p:txBody>
      </p:sp>
      <p:sp>
        <p:nvSpPr>
          <p:cNvPr id="7" name="矩形 6"/>
          <p:cNvSpPr/>
          <p:nvPr userDrawn="1"/>
        </p:nvSpPr>
        <p:spPr>
          <a:xfrm>
            <a:off x="-635" y="174625"/>
            <a:ext cx="560705" cy="3238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defTabSz="685165"/>
            <a:endParaRPr lang="zh-CN" altLang="en-US" sz="1400">
              <a:solidFill>
                <a:srgbClr val="E7E6E6">
                  <a:lumMod val="50000"/>
                </a:srgbClr>
              </a:solidFill>
              <a:cs typeface="+mn-ea"/>
              <a:sym typeface="+mn-lt"/>
            </a:endParaRPr>
          </a:p>
        </p:txBody>
      </p:sp>
    </p:spTree>
  </p:cSld>
  <p:clrMapOvr>
    <a:masterClrMapping/>
  </p:clrMapOvr>
  <mc:AlternateContent>
    <mc:Choice xmlns:p14="http://schemas.microsoft.com/office/powerpoint/2010/main" Requires="p14">
      <p:transition advTm="1311" p14:dur="9">
        <p:dissolve/>
      </p:transition>
    </mc:Choice>
    <mc:Fallback>
      <p:transition advTm="1311">
        <p:dissolv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 calcmode="lin" valueType="num">
                                      <p:cBhvr additive="base">
                                        <p:cTn id="7" dur="500" fill="hold"/>
                                        <p:tgtEl>
                                          <p:spTgt spid="68"/>
                                        </p:tgtEl>
                                        <p:attrNameLst>
                                          <p:attrName>ppt_x</p:attrName>
                                        </p:attrNameLst>
                                      </p:cBhvr>
                                      <p:tavLst>
                                        <p:tav tm="0">
                                          <p:val>
                                            <p:strVal val="#ppt_x"/>
                                          </p:val>
                                        </p:tav>
                                        <p:tav tm="100000">
                                          <p:val>
                                            <p:strVal val="#ppt_x"/>
                                          </p:val>
                                        </p:tav>
                                      </p:tavLst>
                                    </p:anim>
                                    <p:anim calcmode="lin" valueType="num">
                                      <p:cBhvr additive="base">
                                        <p:cTn id="8" dur="500" fill="hold"/>
                                        <p:tgtEl>
                                          <p:spTgt spid="68"/>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69"/>
                                        </p:tgtEl>
                                        <p:attrNameLst>
                                          <p:attrName>style.visibility</p:attrName>
                                        </p:attrNameLst>
                                      </p:cBhvr>
                                      <p:to>
                                        <p:strVal val="visible"/>
                                      </p:to>
                                    </p:set>
                                    <p:animEffect transition="in" filter="wipe(left)">
                                      <p:cBhvr>
                                        <p:cTn id="12" dur="500"/>
                                        <p:tgtEl>
                                          <p:spTgt spid="69"/>
                                        </p:tgtEl>
                                      </p:cBhvr>
                                    </p:animEffect>
                                  </p:childTnLst>
                                </p:cTn>
                              </p:par>
                            </p:childTnLst>
                          </p:cTn>
                        </p:par>
                        <p:par>
                          <p:cTn id="13" fill="hold" nodeType="afterGroup">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nodeType="afterGroup">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74"/>
                                        </p:tgtEl>
                                        <p:attrNameLst>
                                          <p:attrName>style.visibility</p:attrName>
                                        </p:attrNameLst>
                                      </p:cBhvr>
                                      <p:to>
                                        <p:strVal val="visible"/>
                                      </p:to>
                                    </p:set>
                                    <p:animEffect transition="in" filter="wipe(left)">
                                      <p:cBhvr>
                                        <p:cTn id="22" dur="500"/>
                                        <p:tgtEl>
                                          <p:spTgt spid="74"/>
                                        </p:tgtEl>
                                      </p:cBhvr>
                                    </p:animEffect>
                                  </p:childTnLst>
                                </p:cTn>
                              </p:par>
                            </p:childTnLst>
                          </p:cTn>
                        </p:par>
                        <p:par>
                          <p:cTn id="23" fill="hold" nodeType="afterGroup">
                            <p:stCondLst>
                              <p:cond delay="2000"/>
                            </p:stCondLst>
                            <p:childTnLst>
                              <p:par>
                                <p:cTn id="24" presetID="16" presetClass="entr" presetSubtype="37" fill="hold" grpId="0" nodeType="afterEffect">
                                  <p:stCondLst>
                                    <p:cond delay="0"/>
                                  </p:stCondLst>
                                  <p:childTnLst>
                                    <p:set>
                                      <p:cBhvr>
                                        <p:cTn id="25" dur="1" fill="hold">
                                          <p:stCondLst>
                                            <p:cond delay="0"/>
                                          </p:stCondLst>
                                        </p:cTn>
                                        <p:tgtEl>
                                          <p:spTgt spid="62"/>
                                        </p:tgtEl>
                                        <p:attrNameLst>
                                          <p:attrName>style.visibility</p:attrName>
                                        </p:attrNameLst>
                                      </p:cBhvr>
                                      <p:to>
                                        <p:strVal val="visible"/>
                                      </p:to>
                                    </p:set>
                                    <p:animEffect transition="in" filter="barn(outVertical)">
                                      <p:cBhvr>
                                        <p:cTn id="26" dur="500"/>
                                        <p:tgtEl>
                                          <p:spTgt spid="62"/>
                                        </p:tgtEl>
                                      </p:cBhvr>
                                    </p:animEffect>
                                  </p:childTnLst>
                                </p:cTn>
                              </p:par>
                            </p:childTnLst>
                          </p:cTn>
                        </p:par>
                        <p:par>
                          <p:cTn id="27" fill="hold" nodeType="afterGroup">
                            <p:stCondLst>
                              <p:cond delay="2500"/>
                            </p:stCondLst>
                            <p:childTnLst>
                              <p:par>
                                <p:cTn id="28" presetID="2" presetClass="entr" presetSubtype="1" accel="50000" decel="50000" fill="hold" grpId="0" nodeType="afterEffect">
                                  <p:stCondLst>
                                    <p:cond delay="0"/>
                                  </p:stCondLst>
                                  <p:childTnLst>
                                    <p:set>
                                      <p:cBhvr>
                                        <p:cTn id="29" dur="1" fill="hold">
                                          <p:stCondLst>
                                            <p:cond delay="0"/>
                                          </p:stCondLst>
                                        </p:cTn>
                                        <p:tgtEl>
                                          <p:spTgt spid="45"/>
                                        </p:tgtEl>
                                        <p:attrNameLst>
                                          <p:attrName>style.visibility</p:attrName>
                                        </p:attrNameLst>
                                      </p:cBhvr>
                                      <p:to>
                                        <p:strVal val="visible"/>
                                      </p:to>
                                    </p:set>
                                    <p:anim calcmode="lin" valueType="num">
                                      <p:cBhvr additive="base">
                                        <p:cTn id="30" dur="500" fill="hold"/>
                                        <p:tgtEl>
                                          <p:spTgt spid="45"/>
                                        </p:tgtEl>
                                        <p:attrNameLst>
                                          <p:attrName>ppt_x</p:attrName>
                                        </p:attrNameLst>
                                      </p:cBhvr>
                                      <p:tavLst>
                                        <p:tav tm="0">
                                          <p:val>
                                            <p:strVal val="#ppt_x"/>
                                          </p:val>
                                        </p:tav>
                                        <p:tav tm="100000">
                                          <p:val>
                                            <p:strVal val="#ppt_x"/>
                                          </p:val>
                                        </p:tav>
                                      </p:tavLst>
                                    </p:anim>
                                    <p:anim calcmode="lin" valueType="num">
                                      <p:cBhvr additive="base">
                                        <p:cTn id="31" dur="500" fill="hold"/>
                                        <p:tgtEl>
                                          <p:spTgt spid="45"/>
                                        </p:tgtEl>
                                        <p:attrNameLst>
                                          <p:attrName>ppt_y</p:attrName>
                                        </p:attrNameLst>
                                      </p:cBhvr>
                                      <p:tavLst>
                                        <p:tav tm="0">
                                          <p:val>
                                            <p:strVal val="0-#ppt_h/2"/>
                                          </p:val>
                                        </p:tav>
                                        <p:tav tm="100000">
                                          <p:val>
                                            <p:strVal val="#ppt_y"/>
                                          </p:val>
                                        </p:tav>
                                      </p:tavLst>
                                    </p:anim>
                                  </p:childTnLst>
                                </p:cTn>
                              </p:par>
                            </p:childTnLst>
                          </p:cTn>
                        </p:par>
                        <p:par>
                          <p:cTn id="32" fill="hold" nodeType="afterGroup">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6"/>
                                        </p:tgtEl>
                                        <p:attrNameLst>
                                          <p:attrName>style.visibility</p:attrName>
                                        </p:attrNameLst>
                                      </p:cBhvr>
                                      <p:to>
                                        <p:strVal val="visible"/>
                                      </p:to>
                                    </p:set>
                                    <p:animEffect transition="in" filter="wipe(right)">
                                      <p:cBhvr>
                                        <p:cTn id="35" dur="500"/>
                                        <p:tgtEl>
                                          <p:spTgt spid="46"/>
                                        </p:tgtEl>
                                      </p:cBhvr>
                                    </p:animEffect>
                                  </p:childTnLst>
                                </p:cTn>
                              </p:par>
                            </p:childTnLst>
                          </p:cTn>
                        </p:par>
                        <p:par>
                          <p:cTn id="36" fill="hold" nodeType="afterGroup">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84"/>
                                        </p:tgtEl>
                                        <p:attrNameLst>
                                          <p:attrName>style.visibility</p:attrName>
                                        </p:attrNameLst>
                                      </p:cBhvr>
                                      <p:to>
                                        <p:strVal val="visible"/>
                                      </p:to>
                                    </p:set>
                                    <p:anim calcmode="lin" valueType="num">
                                      <p:cBhvr>
                                        <p:cTn id="39" dur="500" fill="hold"/>
                                        <p:tgtEl>
                                          <p:spTgt spid="84"/>
                                        </p:tgtEl>
                                        <p:attrNameLst>
                                          <p:attrName>ppt_w</p:attrName>
                                        </p:attrNameLst>
                                      </p:cBhvr>
                                      <p:tavLst>
                                        <p:tav tm="0">
                                          <p:val>
                                            <p:fltVal val="0"/>
                                          </p:val>
                                        </p:tav>
                                        <p:tav tm="100000">
                                          <p:val>
                                            <p:strVal val="#ppt_w"/>
                                          </p:val>
                                        </p:tav>
                                      </p:tavLst>
                                    </p:anim>
                                    <p:anim calcmode="lin" valueType="num">
                                      <p:cBhvr>
                                        <p:cTn id="40" dur="500" fill="hold"/>
                                        <p:tgtEl>
                                          <p:spTgt spid="84"/>
                                        </p:tgtEl>
                                        <p:attrNameLst>
                                          <p:attrName>ppt_h</p:attrName>
                                        </p:attrNameLst>
                                      </p:cBhvr>
                                      <p:tavLst>
                                        <p:tav tm="0">
                                          <p:val>
                                            <p:fltVal val="0"/>
                                          </p:val>
                                        </p:tav>
                                        <p:tav tm="100000">
                                          <p:val>
                                            <p:strVal val="#ppt_h"/>
                                          </p:val>
                                        </p:tav>
                                      </p:tavLst>
                                    </p:anim>
                                    <p:animEffect transition="in" filter="fade">
                                      <p:cBhvr>
                                        <p:cTn id="41" dur="500"/>
                                        <p:tgtEl>
                                          <p:spTgt spid="84"/>
                                        </p:tgtEl>
                                      </p:cBhvr>
                                    </p:animEffect>
                                  </p:childTnLst>
                                </p:cTn>
                              </p:par>
                            </p:childTnLst>
                          </p:cTn>
                        </p:par>
                        <p:par>
                          <p:cTn id="42" fill="hold" nodeType="afterGroup">
                            <p:stCondLst>
                              <p:cond delay="4000"/>
                            </p:stCondLst>
                            <p:childTnLst>
                              <p:par>
                                <p:cTn id="43" presetID="22" presetClass="entr" presetSubtype="2" fill="hold" grpId="0" nodeType="afterEffect">
                                  <p:stCondLst>
                                    <p:cond delay="0"/>
                                  </p:stCondLst>
                                  <p:childTnLst>
                                    <p:set>
                                      <p:cBhvr>
                                        <p:cTn id="44" dur="1" fill="hold">
                                          <p:stCondLst>
                                            <p:cond delay="0"/>
                                          </p:stCondLst>
                                        </p:cTn>
                                        <p:tgtEl>
                                          <p:spTgt spid="87"/>
                                        </p:tgtEl>
                                        <p:attrNameLst>
                                          <p:attrName>style.visibility</p:attrName>
                                        </p:attrNameLst>
                                      </p:cBhvr>
                                      <p:to>
                                        <p:strVal val="visible"/>
                                      </p:to>
                                    </p:set>
                                    <p:animEffect transition="in" filter="wipe(right)">
                                      <p:cBhvr>
                                        <p:cTn id="45" dur="500"/>
                                        <p:tgtEl>
                                          <p:spTgt spid="87"/>
                                        </p:tgtEl>
                                      </p:cBhvr>
                                    </p:animEffect>
                                  </p:childTnLst>
                                </p:cTn>
                              </p:par>
                            </p:childTnLst>
                          </p:cTn>
                        </p:par>
                        <p:par>
                          <p:cTn id="46" fill="hold" nodeType="afterGroup">
                            <p:stCondLst>
                              <p:cond delay="4500"/>
                            </p:stCondLst>
                            <p:childTnLst>
                              <p:par>
                                <p:cTn id="47" presetID="2" presetClass="entr" presetSubtype="1" accel="50000" decel="5000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 calcmode="lin" valueType="num">
                                      <p:cBhvr additive="base">
                                        <p:cTn id="49" dur="500" fill="hold"/>
                                        <p:tgtEl>
                                          <p:spTgt spid="70"/>
                                        </p:tgtEl>
                                        <p:attrNameLst>
                                          <p:attrName>ppt_x</p:attrName>
                                        </p:attrNameLst>
                                      </p:cBhvr>
                                      <p:tavLst>
                                        <p:tav tm="0">
                                          <p:val>
                                            <p:strVal val="#ppt_x"/>
                                          </p:val>
                                        </p:tav>
                                        <p:tav tm="100000">
                                          <p:val>
                                            <p:strVal val="#ppt_x"/>
                                          </p:val>
                                        </p:tav>
                                      </p:tavLst>
                                    </p:anim>
                                    <p:anim calcmode="lin" valueType="num">
                                      <p:cBhvr additive="base">
                                        <p:cTn id="50" dur="500" fill="hold"/>
                                        <p:tgtEl>
                                          <p:spTgt spid="70"/>
                                        </p:tgtEl>
                                        <p:attrNameLst>
                                          <p:attrName>ppt_y</p:attrName>
                                        </p:attrNameLst>
                                      </p:cBhvr>
                                      <p:tavLst>
                                        <p:tav tm="0">
                                          <p:val>
                                            <p:strVal val="0-#ppt_h/2"/>
                                          </p:val>
                                        </p:tav>
                                        <p:tav tm="100000">
                                          <p:val>
                                            <p:strVal val="#ppt_y"/>
                                          </p:val>
                                        </p:tav>
                                      </p:tavLst>
                                    </p:anim>
                                  </p:childTnLst>
                                </p:cTn>
                              </p:par>
                            </p:childTnLst>
                          </p:cTn>
                        </p:par>
                        <p:par>
                          <p:cTn id="51" fill="hold" nodeType="afterGroup">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71"/>
                                        </p:tgtEl>
                                        <p:attrNameLst>
                                          <p:attrName>style.visibility</p:attrName>
                                        </p:attrNameLst>
                                      </p:cBhvr>
                                      <p:to>
                                        <p:strVal val="visible"/>
                                      </p:to>
                                    </p:set>
                                    <p:animEffect transition="in" filter="wipe(left)">
                                      <p:cBhvr>
                                        <p:cTn id="54" dur="500"/>
                                        <p:tgtEl>
                                          <p:spTgt spid="71"/>
                                        </p:tgtEl>
                                      </p:cBhvr>
                                    </p:animEffect>
                                  </p:childTnLst>
                                </p:cTn>
                              </p:par>
                            </p:childTnLst>
                          </p:cTn>
                        </p:par>
                        <p:par>
                          <p:cTn id="55" fill="hold" nodeType="afterGroup">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79"/>
                                        </p:tgtEl>
                                        <p:attrNameLst>
                                          <p:attrName>style.visibility</p:attrName>
                                        </p:attrNameLst>
                                      </p:cBhvr>
                                      <p:to>
                                        <p:strVal val="visible"/>
                                      </p:to>
                                    </p:set>
                                    <p:anim calcmode="lin" valueType="num">
                                      <p:cBhvr>
                                        <p:cTn id="58" dur="500" fill="hold"/>
                                        <p:tgtEl>
                                          <p:spTgt spid="79"/>
                                        </p:tgtEl>
                                        <p:attrNameLst>
                                          <p:attrName>ppt_w</p:attrName>
                                        </p:attrNameLst>
                                      </p:cBhvr>
                                      <p:tavLst>
                                        <p:tav tm="0">
                                          <p:val>
                                            <p:fltVal val="0"/>
                                          </p:val>
                                        </p:tav>
                                        <p:tav tm="100000">
                                          <p:val>
                                            <p:strVal val="#ppt_w"/>
                                          </p:val>
                                        </p:tav>
                                      </p:tavLst>
                                    </p:anim>
                                    <p:anim calcmode="lin" valueType="num">
                                      <p:cBhvr>
                                        <p:cTn id="59" dur="500" fill="hold"/>
                                        <p:tgtEl>
                                          <p:spTgt spid="79"/>
                                        </p:tgtEl>
                                        <p:attrNameLst>
                                          <p:attrName>ppt_h</p:attrName>
                                        </p:attrNameLst>
                                      </p:cBhvr>
                                      <p:tavLst>
                                        <p:tav tm="0">
                                          <p:val>
                                            <p:fltVal val="0"/>
                                          </p:val>
                                        </p:tav>
                                        <p:tav tm="100000">
                                          <p:val>
                                            <p:strVal val="#ppt_h"/>
                                          </p:val>
                                        </p:tav>
                                      </p:tavLst>
                                    </p:anim>
                                    <p:animEffect transition="in" filter="fade">
                                      <p:cBhvr>
                                        <p:cTn id="60" dur="500"/>
                                        <p:tgtEl>
                                          <p:spTgt spid="79"/>
                                        </p:tgtEl>
                                      </p:cBhvr>
                                    </p:animEffect>
                                  </p:childTnLst>
                                </p:cTn>
                              </p:par>
                            </p:childTnLst>
                          </p:cTn>
                        </p:par>
                        <p:par>
                          <p:cTn id="61" fill="hold" nodeType="afterGroup">
                            <p:stCondLst>
                              <p:cond delay="6000"/>
                            </p:stCondLst>
                            <p:childTnLst>
                              <p:par>
                                <p:cTn id="62" presetID="22" presetClass="entr" presetSubtype="8" fill="hold" grpId="0" nodeType="afterEffect">
                                  <p:stCondLst>
                                    <p:cond delay="0"/>
                                  </p:stCondLst>
                                  <p:childTnLst>
                                    <p:set>
                                      <p:cBhvr>
                                        <p:cTn id="63" dur="1" fill="hold">
                                          <p:stCondLst>
                                            <p:cond delay="0"/>
                                          </p:stCondLst>
                                        </p:cTn>
                                        <p:tgtEl>
                                          <p:spTgt spid="78"/>
                                        </p:tgtEl>
                                        <p:attrNameLst>
                                          <p:attrName>style.visibility</p:attrName>
                                        </p:attrNameLst>
                                      </p:cBhvr>
                                      <p:to>
                                        <p:strVal val="visible"/>
                                      </p:to>
                                    </p:set>
                                    <p:animEffect transition="in" filter="wipe(left)">
                                      <p:cBhvr>
                                        <p:cTn id="64" dur="500"/>
                                        <p:tgtEl>
                                          <p:spTgt spid="78"/>
                                        </p:tgtEl>
                                      </p:cBhvr>
                                    </p:animEffect>
                                  </p:childTnLst>
                                </p:cTn>
                              </p:par>
                            </p:childTnLst>
                          </p:cTn>
                        </p:par>
                        <p:par>
                          <p:cTn id="65" fill="hold" nodeType="afterGroup">
                            <p:stCondLst>
                              <p:cond delay="6500"/>
                            </p:stCondLst>
                            <p:childTnLst>
                              <p:par>
                                <p:cTn id="66" presetID="16" presetClass="entr" presetSubtype="37"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barn(outVertical)">
                                      <p:cBhvr>
                                        <p:cTn id="68" dur="500"/>
                                        <p:tgtEl>
                                          <p:spTgt spid="66"/>
                                        </p:tgtEl>
                                      </p:cBhvr>
                                    </p:animEffect>
                                  </p:childTnLst>
                                </p:cTn>
                              </p:par>
                            </p:childTnLst>
                          </p:cTn>
                        </p:par>
                        <p:par>
                          <p:cTn id="69" fill="hold" nodeType="afterGroup">
                            <p:stCondLst>
                              <p:cond delay="7000"/>
                            </p:stCondLst>
                            <p:childTnLst>
                              <p:par>
                                <p:cTn id="70" presetID="2" presetClass="entr" presetSubtype="1" accel="50000" decel="5000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additive="base">
                                        <p:cTn id="72" dur="500" fill="hold"/>
                                        <p:tgtEl>
                                          <p:spTgt spid="48"/>
                                        </p:tgtEl>
                                        <p:attrNameLst>
                                          <p:attrName>ppt_x</p:attrName>
                                        </p:attrNameLst>
                                      </p:cBhvr>
                                      <p:tavLst>
                                        <p:tav tm="0">
                                          <p:val>
                                            <p:strVal val="#ppt_x"/>
                                          </p:val>
                                        </p:tav>
                                        <p:tav tm="100000">
                                          <p:val>
                                            <p:strVal val="#ppt_x"/>
                                          </p:val>
                                        </p:tav>
                                      </p:tavLst>
                                    </p:anim>
                                    <p:anim calcmode="lin" valueType="num">
                                      <p:cBhvr additive="base">
                                        <p:cTn id="73" dur="500" fill="hold"/>
                                        <p:tgtEl>
                                          <p:spTgt spid="48"/>
                                        </p:tgtEl>
                                        <p:attrNameLst>
                                          <p:attrName>ppt_y</p:attrName>
                                        </p:attrNameLst>
                                      </p:cBhvr>
                                      <p:tavLst>
                                        <p:tav tm="0">
                                          <p:val>
                                            <p:strVal val="0-#ppt_h/2"/>
                                          </p:val>
                                        </p:tav>
                                        <p:tav tm="100000">
                                          <p:val>
                                            <p:strVal val="#ppt_y"/>
                                          </p:val>
                                        </p:tav>
                                      </p:tavLst>
                                    </p:anim>
                                  </p:childTnLst>
                                </p:cTn>
                              </p:par>
                            </p:childTnLst>
                          </p:cTn>
                        </p:par>
                        <p:par>
                          <p:cTn id="74" fill="hold" nodeType="afterGroup">
                            <p:stCondLst>
                              <p:cond delay="7500"/>
                            </p:stCondLst>
                            <p:childTnLst>
                              <p:par>
                                <p:cTn id="75" presetID="22" presetClass="entr" presetSubtype="2"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Effect transition="in" filter="wipe(right)">
                                      <p:cBhvr>
                                        <p:cTn id="77" dur="500"/>
                                        <p:tgtEl>
                                          <p:spTgt spid="63"/>
                                        </p:tgtEl>
                                      </p:cBhvr>
                                    </p:animEffect>
                                  </p:childTnLst>
                                </p:cTn>
                              </p:par>
                            </p:childTnLst>
                          </p:cTn>
                        </p:par>
                        <p:par>
                          <p:cTn id="78" fill="hold" nodeType="afterGroup">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90"/>
                                        </p:tgtEl>
                                        <p:attrNameLst>
                                          <p:attrName>style.visibility</p:attrName>
                                        </p:attrNameLst>
                                      </p:cBhvr>
                                      <p:to>
                                        <p:strVal val="visible"/>
                                      </p:to>
                                    </p:set>
                                    <p:anim calcmode="lin" valueType="num">
                                      <p:cBhvr>
                                        <p:cTn id="81" dur="500" fill="hold"/>
                                        <p:tgtEl>
                                          <p:spTgt spid="90"/>
                                        </p:tgtEl>
                                        <p:attrNameLst>
                                          <p:attrName>ppt_w</p:attrName>
                                        </p:attrNameLst>
                                      </p:cBhvr>
                                      <p:tavLst>
                                        <p:tav tm="0">
                                          <p:val>
                                            <p:fltVal val="0"/>
                                          </p:val>
                                        </p:tav>
                                        <p:tav tm="100000">
                                          <p:val>
                                            <p:strVal val="#ppt_w"/>
                                          </p:val>
                                        </p:tav>
                                      </p:tavLst>
                                    </p:anim>
                                    <p:anim calcmode="lin" valueType="num">
                                      <p:cBhvr>
                                        <p:cTn id="82" dur="500" fill="hold"/>
                                        <p:tgtEl>
                                          <p:spTgt spid="90"/>
                                        </p:tgtEl>
                                        <p:attrNameLst>
                                          <p:attrName>ppt_h</p:attrName>
                                        </p:attrNameLst>
                                      </p:cBhvr>
                                      <p:tavLst>
                                        <p:tav tm="0">
                                          <p:val>
                                            <p:fltVal val="0"/>
                                          </p:val>
                                        </p:tav>
                                        <p:tav tm="100000">
                                          <p:val>
                                            <p:strVal val="#ppt_h"/>
                                          </p:val>
                                        </p:tav>
                                      </p:tavLst>
                                    </p:anim>
                                    <p:animEffect transition="in" filter="fade">
                                      <p:cBhvr>
                                        <p:cTn id="83" dur="500"/>
                                        <p:tgtEl>
                                          <p:spTgt spid="90"/>
                                        </p:tgtEl>
                                      </p:cBhvr>
                                    </p:animEffect>
                                  </p:childTnLst>
                                </p:cTn>
                              </p:par>
                            </p:childTnLst>
                          </p:cTn>
                        </p:par>
                        <p:par>
                          <p:cTn id="84" fill="hold" nodeType="afterGroup">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91"/>
                                        </p:tgtEl>
                                        <p:attrNameLst>
                                          <p:attrName>style.visibility</p:attrName>
                                        </p:attrNameLst>
                                      </p:cBhvr>
                                      <p:to>
                                        <p:strVal val="visible"/>
                                      </p:to>
                                    </p:set>
                                    <p:animEffect transition="in" filter="wipe(right)">
                                      <p:cBhvr>
                                        <p:cTn id="87" dur="500"/>
                                        <p:tgtEl>
                                          <p:spTgt spid="91"/>
                                        </p:tgtEl>
                                      </p:cBhvr>
                                    </p:animEffect>
                                  </p:childTnLst>
                                </p:cTn>
                              </p:par>
                            </p:childTnLst>
                          </p:cTn>
                        </p:par>
                        <p:par>
                          <p:cTn id="88" fill="hold" nodeType="afterGroup">
                            <p:stCondLst>
                              <p:cond delay="9000"/>
                            </p:stCondLst>
                            <p:childTnLst>
                              <p:par>
                                <p:cTn id="89" presetID="2" presetClass="entr" presetSubtype="1" accel="50000" decel="50000" fill="hold" grpId="0" nodeType="afterEffect">
                                  <p:stCondLst>
                                    <p:cond delay="0"/>
                                  </p:stCondLst>
                                  <p:childTnLst>
                                    <p:set>
                                      <p:cBhvr>
                                        <p:cTn id="90" dur="1" fill="hold">
                                          <p:stCondLst>
                                            <p:cond delay="0"/>
                                          </p:stCondLst>
                                        </p:cTn>
                                        <p:tgtEl>
                                          <p:spTgt spid="72"/>
                                        </p:tgtEl>
                                        <p:attrNameLst>
                                          <p:attrName>style.visibility</p:attrName>
                                        </p:attrNameLst>
                                      </p:cBhvr>
                                      <p:to>
                                        <p:strVal val="visible"/>
                                      </p:to>
                                    </p:set>
                                    <p:anim calcmode="lin" valueType="num">
                                      <p:cBhvr additive="base">
                                        <p:cTn id="91" dur="500" fill="hold"/>
                                        <p:tgtEl>
                                          <p:spTgt spid="72"/>
                                        </p:tgtEl>
                                        <p:attrNameLst>
                                          <p:attrName>ppt_x</p:attrName>
                                        </p:attrNameLst>
                                      </p:cBhvr>
                                      <p:tavLst>
                                        <p:tav tm="0">
                                          <p:val>
                                            <p:strVal val="#ppt_x"/>
                                          </p:val>
                                        </p:tav>
                                        <p:tav tm="100000">
                                          <p:val>
                                            <p:strVal val="#ppt_x"/>
                                          </p:val>
                                        </p:tav>
                                      </p:tavLst>
                                    </p:anim>
                                    <p:anim calcmode="lin" valueType="num">
                                      <p:cBhvr additive="base">
                                        <p:cTn id="92" dur="500" fill="hold"/>
                                        <p:tgtEl>
                                          <p:spTgt spid="72"/>
                                        </p:tgtEl>
                                        <p:attrNameLst>
                                          <p:attrName>ppt_y</p:attrName>
                                        </p:attrNameLst>
                                      </p:cBhvr>
                                      <p:tavLst>
                                        <p:tav tm="0">
                                          <p:val>
                                            <p:strVal val="0-#ppt_h/2"/>
                                          </p:val>
                                        </p:tav>
                                        <p:tav tm="100000">
                                          <p:val>
                                            <p:strVal val="#ppt_y"/>
                                          </p:val>
                                        </p:tav>
                                      </p:tavLst>
                                    </p:anim>
                                  </p:childTnLst>
                                </p:cTn>
                              </p:par>
                            </p:childTnLst>
                          </p:cTn>
                        </p:par>
                        <p:par>
                          <p:cTn id="93" fill="hold" nodeType="afterGroup">
                            <p:stCondLst>
                              <p:cond delay="9500"/>
                            </p:stCondLst>
                            <p:childTnLst>
                              <p:par>
                                <p:cTn id="94" presetID="22" presetClass="entr" presetSubtype="8"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left)">
                                      <p:cBhvr>
                                        <p:cTn id="96" dur="500"/>
                                        <p:tgtEl>
                                          <p:spTgt spid="73"/>
                                        </p:tgtEl>
                                      </p:cBhvr>
                                    </p:animEffect>
                                  </p:childTnLst>
                                </p:cTn>
                              </p:par>
                            </p:childTnLst>
                          </p:cTn>
                        </p:par>
                        <p:par>
                          <p:cTn id="97" fill="hold" nodeType="afterGroup">
                            <p:stCondLst>
                              <p:cond delay="10000"/>
                            </p:stCondLst>
                            <p:childTnLst>
                              <p:par>
                                <p:cTn id="98" presetID="53" presetClass="entr" presetSubtype="16" fill="hold" grpId="0" nodeType="afterEffect">
                                  <p:stCondLst>
                                    <p:cond delay="0"/>
                                  </p:stCondLst>
                                  <p:childTnLst>
                                    <p:set>
                                      <p:cBhvr>
                                        <p:cTn id="99" dur="1" fill="hold">
                                          <p:stCondLst>
                                            <p:cond delay="0"/>
                                          </p:stCondLst>
                                        </p:cTn>
                                        <p:tgtEl>
                                          <p:spTgt spid="81"/>
                                        </p:tgtEl>
                                        <p:attrNameLst>
                                          <p:attrName>style.visibility</p:attrName>
                                        </p:attrNameLst>
                                      </p:cBhvr>
                                      <p:to>
                                        <p:strVal val="visible"/>
                                      </p:to>
                                    </p:set>
                                    <p:anim calcmode="lin" valueType="num">
                                      <p:cBhvr>
                                        <p:cTn id="100" dur="500" fill="hold"/>
                                        <p:tgtEl>
                                          <p:spTgt spid="81"/>
                                        </p:tgtEl>
                                        <p:attrNameLst>
                                          <p:attrName>ppt_w</p:attrName>
                                        </p:attrNameLst>
                                      </p:cBhvr>
                                      <p:tavLst>
                                        <p:tav tm="0">
                                          <p:val>
                                            <p:fltVal val="0"/>
                                          </p:val>
                                        </p:tav>
                                        <p:tav tm="100000">
                                          <p:val>
                                            <p:strVal val="#ppt_w"/>
                                          </p:val>
                                        </p:tav>
                                      </p:tavLst>
                                    </p:anim>
                                    <p:anim calcmode="lin" valueType="num">
                                      <p:cBhvr>
                                        <p:cTn id="101" dur="500" fill="hold"/>
                                        <p:tgtEl>
                                          <p:spTgt spid="81"/>
                                        </p:tgtEl>
                                        <p:attrNameLst>
                                          <p:attrName>ppt_h</p:attrName>
                                        </p:attrNameLst>
                                      </p:cBhvr>
                                      <p:tavLst>
                                        <p:tav tm="0">
                                          <p:val>
                                            <p:fltVal val="0"/>
                                          </p:val>
                                        </p:tav>
                                        <p:tav tm="100000">
                                          <p:val>
                                            <p:strVal val="#ppt_h"/>
                                          </p:val>
                                        </p:tav>
                                      </p:tavLst>
                                    </p:anim>
                                    <p:animEffect transition="in" filter="fade">
                                      <p:cBhvr>
                                        <p:cTn id="102" dur="500"/>
                                        <p:tgtEl>
                                          <p:spTgt spid="81"/>
                                        </p:tgtEl>
                                      </p:cBhvr>
                                    </p:animEffect>
                                  </p:childTnLst>
                                </p:cTn>
                              </p:par>
                            </p:childTnLst>
                          </p:cTn>
                        </p:par>
                        <p:par>
                          <p:cTn id="103" fill="hold" nodeType="afterGroup">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80"/>
                                        </p:tgtEl>
                                        <p:attrNameLst>
                                          <p:attrName>style.visibility</p:attrName>
                                        </p:attrNameLst>
                                      </p:cBhvr>
                                      <p:to>
                                        <p:strVal val="visible"/>
                                      </p:to>
                                    </p:set>
                                    <p:animEffect transition="in" filter="wipe(left)">
                                      <p:cBhvr>
                                        <p:cTn id="106" dur="500"/>
                                        <p:tgtEl>
                                          <p:spTgt spid="80"/>
                                        </p:tgtEl>
                                      </p:cBhvr>
                                    </p:animEffect>
                                  </p:childTnLst>
                                </p:cTn>
                              </p:par>
                            </p:childTnLst>
                          </p:cTn>
                        </p:par>
                        <p:par>
                          <p:cTn id="107" fill="hold" nodeType="afterGroup">
                            <p:stCondLst>
                              <p:cond delay="11000"/>
                            </p:stCondLst>
                            <p:childTnLst>
                              <p:par>
                                <p:cTn id="108" presetID="16" presetClass="entr" presetSubtype="37"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barn(outVertical)">
                                      <p:cBhvr>
                                        <p:cTn id="110" dur="500"/>
                                        <p:tgtEl>
                                          <p:spTgt spid="67"/>
                                        </p:tgtEl>
                                      </p:cBhvr>
                                    </p:animEffect>
                                  </p:childTnLst>
                                </p:cTn>
                              </p:par>
                            </p:childTnLst>
                          </p:cTn>
                        </p:par>
                        <p:par>
                          <p:cTn id="111" fill="hold" nodeType="afterGroup">
                            <p:stCondLst>
                              <p:cond delay="11500"/>
                            </p:stCondLst>
                            <p:childTnLst>
                              <p:par>
                                <p:cTn id="112" presetID="2" presetClass="entr" presetSubtype="1" accel="50000" decel="50000" fill="hold" grpId="0" nodeType="afterEffect">
                                  <p:stCondLst>
                                    <p:cond delay="0"/>
                                  </p:stCondLst>
                                  <p:childTnLst>
                                    <p:set>
                                      <p:cBhvr>
                                        <p:cTn id="113" dur="1" fill="hold">
                                          <p:stCondLst>
                                            <p:cond delay="0"/>
                                          </p:stCondLst>
                                        </p:cTn>
                                        <p:tgtEl>
                                          <p:spTgt spid="64"/>
                                        </p:tgtEl>
                                        <p:attrNameLst>
                                          <p:attrName>style.visibility</p:attrName>
                                        </p:attrNameLst>
                                      </p:cBhvr>
                                      <p:to>
                                        <p:strVal val="visible"/>
                                      </p:to>
                                    </p:set>
                                    <p:anim calcmode="lin" valueType="num">
                                      <p:cBhvr additive="base">
                                        <p:cTn id="114" dur="500" fill="hold"/>
                                        <p:tgtEl>
                                          <p:spTgt spid="64"/>
                                        </p:tgtEl>
                                        <p:attrNameLst>
                                          <p:attrName>ppt_x</p:attrName>
                                        </p:attrNameLst>
                                      </p:cBhvr>
                                      <p:tavLst>
                                        <p:tav tm="0">
                                          <p:val>
                                            <p:strVal val="#ppt_x"/>
                                          </p:val>
                                        </p:tav>
                                        <p:tav tm="100000">
                                          <p:val>
                                            <p:strVal val="#ppt_x"/>
                                          </p:val>
                                        </p:tav>
                                      </p:tavLst>
                                    </p:anim>
                                    <p:anim calcmode="lin" valueType="num">
                                      <p:cBhvr additive="base">
                                        <p:cTn id="115" dur="500" fill="hold"/>
                                        <p:tgtEl>
                                          <p:spTgt spid="64"/>
                                        </p:tgtEl>
                                        <p:attrNameLst>
                                          <p:attrName>ppt_y</p:attrName>
                                        </p:attrNameLst>
                                      </p:cBhvr>
                                      <p:tavLst>
                                        <p:tav tm="0">
                                          <p:val>
                                            <p:strVal val="0-#ppt_h/2"/>
                                          </p:val>
                                        </p:tav>
                                        <p:tav tm="100000">
                                          <p:val>
                                            <p:strVal val="#ppt_y"/>
                                          </p:val>
                                        </p:tav>
                                      </p:tavLst>
                                    </p:anim>
                                  </p:childTnLst>
                                </p:cTn>
                              </p:par>
                            </p:childTnLst>
                          </p:cTn>
                        </p:par>
                        <p:par>
                          <p:cTn id="116" fill="hold" nodeType="afterGroup">
                            <p:stCondLst>
                              <p:cond delay="12000"/>
                            </p:stCondLst>
                            <p:childTnLst>
                              <p:par>
                                <p:cTn id="117" presetID="22" presetClass="entr" presetSubtype="2" fill="hold" grpId="0" nodeType="afterEffect">
                                  <p:stCondLst>
                                    <p:cond delay="0"/>
                                  </p:stCondLst>
                                  <p:childTnLst>
                                    <p:set>
                                      <p:cBhvr>
                                        <p:cTn id="118" dur="1" fill="hold">
                                          <p:stCondLst>
                                            <p:cond delay="0"/>
                                          </p:stCondLst>
                                        </p:cTn>
                                        <p:tgtEl>
                                          <p:spTgt spid="65"/>
                                        </p:tgtEl>
                                        <p:attrNameLst>
                                          <p:attrName>style.visibility</p:attrName>
                                        </p:attrNameLst>
                                      </p:cBhvr>
                                      <p:to>
                                        <p:strVal val="visible"/>
                                      </p:to>
                                    </p:set>
                                    <p:animEffect transition="in" filter="wipe(right)">
                                      <p:cBhvr>
                                        <p:cTn id="119" dur="500"/>
                                        <p:tgtEl>
                                          <p:spTgt spid="65"/>
                                        </p:tgtEl>
                                      </p:cBhvr>
                                    </p:animEffect>
                                  </p:childTnLst>
                                </p:cTn>
                              </p:par>
                            </p:childTnLst>
                          </p:cTn>
                        </p:par>
                        <p:par>
                          <p:cTn id="120" fill="hold" nodeType="afterGroup">
                            <p:stCondLst>
                              <p:cond delay="12500"/>
                            </p:stCondLst>
                            <p:childTnLst>
                              <p:par>
                                <p:cTn id="121" presetID="53" presetClass="entr" presetSubtype="16" fill="hold" grpId="0" nodeType="afterEffect">
                                  <p:stCondLst>
                                    <p:cond delay="0"/>
                                  </p:stCondLst>
                                  <p:childTnLst>
                                    <p:set>
                                      <p:cBhvr>
                                        <p:cTn id="122" dur="1" fill="hold">
                                          <p:stCondLst>
                                            <p:cond delay="0"/>
                                          </p:stCondLst>
                                        </p:cTn>
                                        <p:tgtEl>
                                          <p:spTgt spid="92"/>
                                        </p:tgtEl>
                                        <p:attrNameLst>
                                          <p:attrName>style.visibility</p:attrName>
                                        </p:attrNameLst>
                                      </p:cBhvr>
                                      <p:to>
                                        <p:strVal val="visible"/>
                                      </p:to>
                                    </p:set>
                                    <p:anim calcmode="lin" valueType="num">
                                      <p:cBhvr>
                                        <p:cTn id="123" dur="500" fill="hold"/>
                                        <p:tgtEl>
                                          <p:spTgt spid="92"/>
                                        </p:tgtEl>
                                        <p:attrNameLst>
                                          <p:attrName>ppt_w</p:attrName>
                                        </p:attrNameLst>
                                      </p:cBhvr>
                                      <p:tavLst>
                                        <p:tav tm="0">
                                          <p:val>
                                            <p:fltVal val="0"/>
                                          </p:val>
                                        </p:tav>
                                        <p:tav tm="100000">
                                          <p:val>
                                            <p:strVal val="#ppt_w"/>
                                          </p:val>
                                        </p:tav>
                                      </p:tavLst>
                                    </p:anim>
                                    <p:anim calcmode="lin" valueType="num">
                                      <p:cBhvr>
                                        <p:cTn id="124" dur="500" fill="hold"/>
                                        <p:tgtEl>
                                          <p:spTgt spid="92"/>
                                        </p:tgtEl>
                                        <p:attrNameLst>
                                          <p:attrName>ppt_h</p:attrName>
                                        </p:attrNameLst>
                                      </p:cBhvr>
                                      <p:tavLst>
                                        <p:tav tm="0">
                                          <p:val>
                                            <p:fltVal val="0"/>
                                          </p:val>
                                        </p:tav>
                                        <p:tav tm="100000">
                                          <p:val>
                                            <p:strVal val="#ppt_h"/>
                                          </p:val>
                                        </p:tav>
                                      </p:tavLst>
                                    </p:anim>
                                    <p:animEffect transition="in" filter="fade">
                                      <p:cBhvr>
                                        <p:cTn id="125" dur="500"/>
                                        <p:tgtEl>
                                          <p:spTgt spid="92"/>
                                        </p:tgtEl>
                                      </p:cBhvr>
                                    </p:animEffect>
                                  </p:childTnLst>
                                </p:cTn>
                              </p:par>
                            </p:childTnLst>
                          </p:cTn>
                        </p:par>
                        <p:par>
                          <p:cTn id="126" fill="hold" nodeType="afterGroup">
                            <p:stCondLst>
                              <p:cond delay="13000"/>
                            </p:stCondLst>
                            <p:childTnLst>
                              <p:par>
                                <p:cTn id="127" presetID="22" presetClass="entr" presetSubtype="2"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wipe(right)">
                                      <p:cBhvr>
                                        <p:cTn id="129"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71" grpId="0" animBg="1"/>
      <p:bldP spid="73" grpId="0" animBg="1"/>
      <p:bldP spid="46" grpId="0" animBg="1"/>
      <p:bldP spid="63" grpId="0" animBg="1"/>
      <p:bldP spid="65" grpId="0" animBg="1"/>
      <p:bldP spid="62" grpId="0" animBg="1"/>
      <p:bldP spid="66" grpId="0" animBg="1"/>
      <p:bldP spid="67" grpId="0" animBg="1"/>
      <p:bldP spid="74" grpId="0"/>
      <p:bldP spid="75" grpId="0" animBg="1"/>
      <p:bldP spid="78" grpId="0"/>
      <p:bldP spid="79" grpId="0" animBg="1"/>
      <p:bldP spid="80" grpId="0"/>
      <p:bldP spid="81" grpId="0" animBg="1"/>
      <p:bldP spid="84" grpId="0" animBg="1"/>
      <p:bldP spid="87" grpId="0"/>
      <p:bldP spid="90" grpId="0" animBg="1"/>
      <p:bldP spid="91" grpId="0"/>
      <p:bldP spid="92" grpId="0" animBg="1"/>
      <p:bldP spid="93" grpId="0"/>
      <p:bldP spid="68" grpId="0" animBg="1"/>
      <p:bldP spid="70" grpId="0" animBg="1"/>
      <p:bldP spid="72" grpId="0" animBg="1"/>
      <p:bldP spid="45" grpId="0" animBg="1"/>
      <p:bldP spid="48" grpId="0" animBg="1"/>
      <p:bldP spid="64" grpId="0" animBg="1"/>
    </p:bldLst>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14" name="图片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329" y="794"/>
            <a:ext cx="9143342" cy="5143130"/>
          </a:xfrm>
          <a:prstGeom prst="rect">
            <a:avLst/>
          </a:prstGeom>
        </p:spPr>
      </p:pic>
      <p:sp>
        <p:nvSpPr>
          <p:cNvPr id="5" name="文本框 4"/>
          <p:cNvSpPr txBox="1"/>
          <p:nvPr/>
        </p:nvSpPr>
        <p:spPr>
          <a:xfrm>
            <a:off x="4651216" y="1236557"/>
            <a:ext cx="2281238" cy="852805"/>
          </a:xfrm>
          <a:prstGeom prst="rect">
            <a:avLst/>
          </a:prstGeom>
          <a:noFill/>
        </p:spPr>
        <p:txBody>
          <a:bodyPr>
            <a:spAutoFit/>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en-US" altLang="zh-CN" sz="4950" b="1" i="0" u="none" strike="noStrike" kern="0" cap="none" spc="0" normalizeH="0" baseline="0" noProof="0">
                <a:ln>
                  <a:noFill/>
                </a:ln>
                <a:solidFill>
                  <a:schemeClr val="accent6"/>
                </a:solidFill>
                <a:effectLst/>
                <a:uLnTx/>
                <a:uFillTx/>
                <a:latin typeface="Arial" panose="020b0604020202020204" pitchFamily="34" charset="0"/>
                <a:ea typeface="微软雅黑" panose="020b0503020204020204" charset="-122"/>
                <a:cs typeface="+mn-ea"/>
                <a:sym typeface="Arial" panose="020b0604020202020204" pitchFamily="34" charset="0"/>
              </a:rPr>
              <a:t>04</a:t>
            </a:r>
            <a:endParaRPr kumimoji="0" lang="en-US" altLang="zh-CN" sz="4950" b="1" i="0" u="none" strike="noStrike" kern="0" cap="none" spc="0" normalizeH="0" baseline="0" noProof="0">
              <a:ln>
                <a:noFill/>
              </a:ln>
              <a:solidFill>
                <a:schemeClr val="accent6"/>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grpSp>
        <p:nvGrpSpPr>
          <p:cNvPr id="6" name="组合 8"/>
          <p:cNvGrpSpPr/>
          <p:nvPr/>
        </p:nvGrpSpPr>
        <p:grpSpPr>
          <a:xfrm>
            <a:off x="4550013" y="2154529"/>
            <a:ext cx="2483644" cy="835231"/>
            <a:chOff x="4301215" y="3328851"/>
            <a:chExt cx="3310740" cy="1113431"/>
          </a:xfrm>
        </p:grpSpPr>
        <p:sp>
          <p:nvSpPr>
            <p:cNvPr id="7" name="矩形 45"/>
            <p:cNvSpPr>
              <a:spLocks noChangeArrowheads="1"/>
            </p:cNvSpPr>
            <p:nvPr/>
          </p:nvSpPr>
          <p:spPr bwMode="auto">
            <a:xfrm>
              <a:off x="4301215" y="3328851"/>
              <a:ext cx="3310740" cy="737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a:ea typeface="宋体" panose="02010600030101010101" pitchFamily="2" charset="-122"/>
                </a:defRPr>
              </a:lvl1pPr>
              <a:lvl2pPr marL="742950" indent="-285750">
                <a:defRPr>
                  <a:solidFill>
                    <a:schemeClr val="tx1"/>
                  </a:solidFill>
                  <a:latin typeface="Calibri"/>
                  <a:ea typeface="宋体" panose="02010600030101010101" pitchFamily="2" charset="-122"/>
                </a:defRPr>
              </a:lvl2pPr>
              <a:lvl3pPr marL="1143000" indent="-228600">
                <a:defRPr>
                  <a:solidFill>
                    <a:schemeClr val="tx1"/>
                  </a:solidFill>
                  <a:latin typeface="Calibri"/>
                  <a:ea typeface="宋体" panose="02010600030101010101" pitchFamily="2" charset="-122"/>
                </a:defRPr>
              </a:lvl3pPr>
              <a:lvl4pPr marL="1600200" indent="-228600">
                <a:defRPr>
                  <a:solidFill>
                    <a:schemeClr val="tx1"/>
                  </a:solidFill>
                  <a:latin typeface="Calibri"/>
                  <a:ea typeface="宋体" panose="02010600030101010101" pitchFamily="2" charset="-122"/>
                </a:defRPr>
              </a:lvl4pPr>
              <a:lvl5pPr marL="2057400" indent="-228600">
                <a:defRPr>
                  <a:solidFill>
                    <a:schemeClr val="tx1"/>
                  </a:solidFill>
                  <a:latin typeface="Calibri"/>
                  <a:ea typeface="宋体" panose="02010600030101010101" pitchFamily="2" charset="-122"/>
                </a:defRPr>
              </a:lvl5pPr>
              <a:lvl6pPr marL="2514600" indent="-228600" fontAlgn="base">
                <a:spcBef>
                  <a:spcPct val="0"/>
                </a:spcBef>
                <a:spcAft>
                  <a:spcPct val="0"/>
                </a:spcAft>
                <a:defRPr>
                  <a:solidFill>
                    <a:schemeClr val="tx1"/>
                  </a:solidFill>
                  <a:latin typeface="Calibri"/>
                  <a:ea typeface="宋体" panose="02010600030101010101" pitchFamily="2" charset="-122"/>
                </a:defRPr>
              </a:lvl6pPr>
              <a:lvl7pPr marL="2971800" indent="-228600" fontAlgn="base">
                <a:spcBef>
                  <a:spcPct val="0"/>
                </a:spcBef>
                <a:spcAft>
                  <a:spcPct val="0"/>
                </a:spcAft>
                <a:defRPr>
                  <a:solidFill>
                    <a:schemeClr val="tx1"/>
                  </a:solidFill>
                  <a:latin typeface="Calibri"/>
                  <a:ea typeface="宋体" panose="02010600030101010101" pitchFamily="2" charset="-122"/>
                </a:defRPr>
              </a:lvl7pPr>
              <a:lvl8pPr marL="3429000" indent="-228600" fontAlgn="base">
                <a:spcBef>
                  <a:spcPct val="0"/>
                </a:spcBef>
                <a:spcAft>
                  <a:spcPct val="0"/>
                </a:spcAft>
                <a:defRPr>
                  <a:solidFill>
                    <a:schemeClr val="tx1"/>
                  </a:solidFill>
                  <a:latin typeface="Calibri"/>
                  <a:ea typeface="宋体" panose="02010600030101010101" pitchFamily="2" charset="-122"/>
                </a:defRPr>
              </a:lvl8pPr>
              <a:lvl9pPr marL="3886200" indent="-228600" fontAlgn="base">
                <a:spcBef>
                  <a:spcPct val="0"/>
                </a:spcBef>
                <a:spcAft>
                  <a:spcPct val="0"/>
                </a:spcAft>
                <a:defRPr>
                  <a:solidFill>
                    <a:schemeClr val="tx1"/>
                  </a:solidFill>
                  <a:latin typeface="Calibri"/>
                  <a:ea typeface="宋体" panose="02010600030101010101" pitchFamily="2" charset="-122"/>
                </a:defRPr>
              </a:lvl9pPr>
            </a:lstStyle>
            <a:p>
              <a:pPr marL="0" marR="0" lvl="0" indent="0" algn="ctr" defTabSz="914400" eaLnBrk="1" fontAlgn="auto" latinLnBrk="0" hangingPunct="1">
                <a:lnSpc>
                  <a:spcPct val="100000"/>
                </a:lnSpc>
                <a:spcBef>
                  <a:spcPct val="0"/>
                </a:spcBef>
                <a:spcAft>
                  <a:spcPct val="0"/>
                </a:spcAft>
                <a:buClrTx/>
                <a:buSzTx/>
                <a:buFontTx/>
                <a:buNone/>
                <a:defRPr/>
              </a:pPr>
              <a:r>
                <a:rPr lang="zh-CN" altLang="en-US" sz="3000" b="1" kern="0">
                  <a:solidFill>
                    <a:schemeClr val="accent6"/>
                  </a:solidFill>
                  <a:latin typeface="微软雅黑" panose="020b0503020204020204" charset="-122"/>
                  <a:ea typeface="微软雅黑" panose="020b0503020204020204" charset="-122"/>
                </a:rPr>
                <a:t>投资回报分析</a:t>
              </a:r>
              <a:endParaRPr lang="zh-CN" altLang="en-US" sz="3000" b="1" kern="0">
                <a:solidFill>
                  <a:schemeClr val="accent6"/>
                </a:solidFill>
                <a:latin typeface="微软雅黑" panose="020b0503020204020204" charset="-122"/>
                <a:ea typeface="微软雅黑" panose="020b0503020204020204" charset="-122"/>
              </a:endParaRPr>
            </a:p>
          </p:txBody>
        </p:sp>
        <p:sp>
          <p:nvSpPr>
            <p:cNvPr id="8" name="矩形 58"/>
            <p:cNvSpPr>
              <a:spLocks noChangeArrowheads="1"/>
            </p:cNvSpPr>
            <p:nvPr/>
          </p:nvSpPr>
          <p:spPr bwMode="auto">
            <a:xfrm>
              <a:off x="4731410" y="4043577"/>
              <a:ext cx="2491149" cy="398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a:ea typeface="宋体" panose="02010600030101010101" pitchFamily="2" charset="-122"/>
                </a:defRPr>
              </a:lvl1pPr>
              <a:lvl2pPr marL="742950" indent="-285750">
                <a:defRPr>
                  <a:solidFill>
                    <a:schemeClr val="tx1"/>
                  </a:solidFill>
                  <a:latin typeface="Calibri"/>
                  <a:ea typeface="宋体" panose="02010600030101010101" pitchFamily="2" charset="-122"/>
                </a:defRPr>
              </a:lvl2pPr>
              <a:lvl3pPr marL="1143000" indent="-228600">
                <a:defRPr>
                  <a:solidFill>
                    <a:schemeClr val="tx1"/>
                  </a:solidFill>
                  <a:latin typeface="Calibri"/>
                  <a:ea typeface="宋体" panose="02010600030101010101" pitchFamily="2" charset="-122"/>
                </a:defRPr>
              </a:lvl3pPr>
              <a:lvl4pPr marL="1600200" indent="-228600">
                <a:defRPr>
                  <a:solidFill>
                    <a:schemeClr val="tx1"/>
                  </a:solidFill>
                  <a:latin typeface="Calibri"/>
                  <a:ea typeface="宋体" panose="02010600030101010101" pitchFamily="2" charset="-122"/>
                </a:defRPr>
              </a:lvl4pPr>
              <a:lvl5pPr marL="2057400" indent="-228600">
                <a:defRPr>
                  <a:solidFill>
                    <a:schemeClr val="tx1"/>
                  </a:solidFill>
                  <a:latin typeface="Calibri"/>
                  <a:ea typeface="宋体" panose="02010600030101010101" pitchFamily="2" charset="-122"/>
                </a:defRPr>
              </a:lvl5pPr>
              <a:lvl6pPr marL="2514600" indent="-228600" fontAlgn="base">
                <a:spcBef>
                  <a:spcPct val="0"/>
                </a:spcBef>
                <a:spcAft>
                  <a:spcPct val="0"/>
                </a:spcAft>
                <a:defRPr>
                  <a:solidFill>
                    <a:schemeClr val="tx1"/>
                  </a:solidFill>
                  <a:latin typeface="Calibri"/>
                  <a:ea typeface="宋体" panose="02010600030101010101" pitchFamily="2" charset="-122"/>
                </a:defRPr>
              </a:lvl6pPr>
              <a:lvl7pPr marL="2971800" indent="-228600" fontAlgn="base">
                <a:spcBef>
                  <a:spcPct val="0"/>
                </a:spcBef>
                <a:spcAft>
                  <a:spcPct val="0"/>
                </a:spcAft>
                <a:defRPr>
                  <a:solidFill>
                    <a:schemeClr val="tx1"/>
                  </a:solidFill>
                  <a:latin typeface="Calibri"/>
                  <a:ea typeface="宋体" panose="02010600030101010101" pitchFamily="2" charset="-122"/>
                </a:defRPr>
              </a:lvl7pPr>
              <a:lvl8pPr marL="3429000" indent="-228600" fontAlgn="base">
                <a:spcBef>
                  <a:spcPct val="0"/>
                </a:spcBef>
                <a:spcAft>
                  <a:spcPct val="0"/>
                </a:spcAft>
                <a:defRPr>
                  <a:solidFill>
                    <a:schemeClr val="tx1"/>
                  </a:solidFill>
                  <a:latin typeface="Calibri"/>
                  <a:ea typeface="宋体" panose="02010600030101010101" pitchFamily="2" charset="-122"/>
                </a:defRPr>
              </a:lvl8pPr>
              <a:lvl9pPr marL="3886200" indent="-228600" fontAlgn="base">
                <a:spcBef>
                  <a:spcPct val="0"/>
                </a:spcBef>
                <a:spcAft>
                  <a:spcPct val="0"/>
                </a:spcAft>
                <a:defRPr>
                  <a:solidFill>
                    <a:schemeClr val="tx1"/>
                  </a:solidFill>
                  <a:latin typeface="Calibri"/>
                  <a:ea typeface="宋体" panose="02010600030101010101" pitchFamily="2" charset="-122"/>
                </a:defRPr>
              </a:lvl9pPr>
            </a:lstStyle>
            <a:p>
              <a:pPr marL="0" marR="0" lvl="0" indent="0" defTabSz="914400" eaLnBrk="1" fontAlgn="auto" latinLnBrk="0" hangingPunct="1">
                <a:lnSpc>
                  <a:spcPct val="100000"/>
                </a:lnSpc>
                <a:spcBef>
                  <a:spcPct val="0"/>
                </a:spcBef>
                <a:spcAft>
                  <a:spcPct val="0"/>
                </a:spcAft>
                <a:buClrTx/>
                <a:buSzTx/>
                <a:buFontTx/>
                <a:buNone/>
                <a:defRPr/>
              </a:pPr>
              <a:r>
                <a:rPr kumimoji="0" lang="en-US" altLang="zh-CN" sz="1350" b="0" i="0" u="none" strike="noStrike" kern="0" cap="none" spc="0" normalizeH="0" baseline="0" noProof="0">
                  <a:ln>
                    <a:noFill/>
                  </a:ln>
                  <a:solidFill>
                    <a:schemeClr val="accent6"/>
                  </a:solidFill>
                  <a:effectLst/>
                  <a:uLnTx/>
                  <a:uFillTx/>
                  <a:latin typeface="Arial" panose="020b0604020202020204" pitchFamily="34" charset="0"/>
                  <a:ea typeface="宋体" panose="02010600030101010101" pitchFamily="2" charset="-122"/>
                </a:rPr>
                <a:t>YOUR SIMPLE TITLE</a:t>
              </a:r>
              <a:endParaRPr kumimoji="0" lang="en-US" altLang="zh-CN" sz="1350" b="0" i="0" u="none" strike="noStrike" kern="0" cap="none" spc="0" normalizeH="0" baseline="0" noProof="0">
                <a:ln>
                  <a:noFill/>
                </a:ln>
                <a:solidFill>
                  <a:schemeClr val="accent6"/>
                </a:solidFill>
                <a:effectLst/>
                <a:uLnTx/>
                <a:uFillTx/>
                <a:latin typeface="Arial" panose="020b0604020202020204" pitchFamily="34" charset="0"/>
                <a:ea typeface="宋体" panose="02010600030101010101" pitchFamily="2" charset="-122"/>
              </a:endParaRPr>
            </a:p>
          </p:txBody>
        </p:sp>
      </p:grpSp>
      <p:cxnSp>
        <p:nvCxnSpPr>
          <p:cNvPr id="9" name="直接连接符 8"/>
          <p:cNvCxnSpPr/>
          <p:nvPr/>
        </p:nvCxnSpPr>
        <p:spPr>
          <a:xfrm>
            <a:off x="4586923" y="2089204"/>
            <a:ext cx="2409825"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mc:Choice xmlns:p14="http://schemas.microsoft.com/office/powerpoint/2010/main" Requires="p14">
      <p:transition advTm="1498" p14:dur="9">
        <p:dissolve/>
      </p:transition>
    </mc:Choice>
    <mc:Fallback>
      <p:transition advTm="1498">
        <p:dissolv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par>
                                <p:cTn id="20" presetID="50" presetClass="entr" presetSubtype="0" decel="100000"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p:cTn id="22" dur="1000" fill="hold"/>
                                        <p:tgtEl>
                                          <p:spTgt spid="14"/>
                                        </p:tgtEl>
                                        <p:attrNameLst>
                                          <p:attrName>ppt_w</p:attrName>
                                        </p:attrNameLst>
                                      </p:cBhvr>
                                      <p:tavLst>
                                        <p:tav tm="0">
                                          <p:val>
                                            <p:strVal val="#ppt_w+.3"/>
                                          </p:val>
                                        </p:tav>
                                        <p:tav tm="100000">
                                          <p:val>
                                            <p:strVal val="#ppt_w"/>
                                          </p:val>
                                        </p:tav>
                                      </p:tavLst>
                                    </p:anim>
                                    <p:anim calcmode="lin" valueType="num">
                                      <p:cBhvr>
                                        <p:cTn id="23" dur="1000" fill="hold"/>
                                        <p:tgtEl>
                                          <p:spTgt spid="14"/>
                                        </p:tgtEl>
                                        <p:attrNameLst>
                                          <p:attrName>ppt_h</p:attrName>
                                        </p:attrNameLst>
                                      </p:cBhvr>
                                      <p:tavLst>
                                        <p:tav tm="0">
                                          <p:val>
                                            <p:strVal val="#ppt_h"/>
                                          </p:val>
                                        </p:tav>
                                        <p:tav tm="100000">
                                          <p:val>
                                            <p:strVal val="#ppt_h"/>
                                          </p:val>
                                        </p:tav>
                                      </p:tavLst>
                                    </p:anim>
                                    <p:animEffect transition="in" filter="fade">
                                      <p:cBhvr>
                                        <p:cTn id="2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14" name="图片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329" y="794"/>
            <a:ext cx="9143342" cy="5143130"/>
          </a:xfrm>
          <a:prstGeom prst="rect">
            <a:avLst/>
          </a:prstGeom>
        </p:spPr>
      </p:pic>
      <p:sp>
        <p:nvSpPr>
          <p:cNvPr id="24" name="MH_Number_1"/>
          <p:cNvSpPr/>
          <p:nvPr>
            <p:custDataLst>
              <p:tags r:id="rId4"/>
            </p:custDataLst>
          </p:nvPr>
        </p:nvSpPr>
        <p:spPr>
          <a:xfrm>
            <a:off x="5617628" y="1280461"/>
            <a:ext cx="269970" cy="269970"/>
          </a:xfrm>
          <a:prstGeom prst="ellipse">
            <a:avLst/>
          </a:prstGeom>
          <a:solidFill>
            <a:schemeClr val="accent6"/>
          </a:solidFill>
          <a:ln w="28575">
            <a:solidFill>
              <a:schemeClr val="bg1"/>
            </a:solidFill>
          </a:ln>
          <a:effectLst>
            <a:outerShdw blurRad="2032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1500" b="1">
                <a:solidFill>
                  <a:schemeClr val="bg1"/>
                </a:solidFill>
                <a:latin typeface="Arial" panose="020b0604020202020204" pitchFamily="34" charset="0"/>
                <a:ea typeface="微软雅黑" panose="020b0503020204020204" charset="-122"/>
                <a:cs typeface="Times New Roman" panose="02020603050405020304" pitchFamily="18" charset="0"/>
                <a:sym typeface="Arial" panose="020b0604020202020204" pitchFamily="34" charset="0"/>
              </a:rPr>
              <a:t>1</a:t>
            </a:r>
            <a:endParaRPr lang="zh-CN" altLang="en-US" sz="1500" b="1">
              <a:solidFill>
                <a:schemeClr val="bg1"/>
              </a:solidFill>
              <a:latin typeface="Arial" panose="020b0604020202020204" pitchFamily="34" charset="0"/>
              <a:ea typeface="微软雅黑" panose="020b0503020204020204" charset="-122"/>
              <a:cs typeface="Times New Roman" panose="02020603050405020304" pitchFamily="18" charset="0"/>
              <a:sym typeface="Arial" panose="020b0604020202020204" pitchFamily="34" charset="0"/>
            </a:endParaRPr>
          </a:p>
        </p:txBody>
      </p:sp>
      <p:sp>
        <p:nvSpPr>
          <p:cNvPr id="25" name="MH_Entry_1"/>
          <p:cNvSpPr/>
          <p:nvPr>
            <p:custDataLst>
              <p:tags r:id="rId5"/>
            </p:custDataLst>
          </p:nvPr>
        </p:nvSpPr>
        <p:spPr>
          <a:xfrm>
            <a:off x="6224665" y="1237106"/>
            <a:ext cx="1600752" cy="408940"/>
          </a:xfrm>
          <a:custGeom>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r>
              <a:rPr lang="zh-CN" altLang="en-US" sz="180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项目背景简介</a:t>
            </a:r>
            <a:r>
              <a:rPr lang="en-US" altLang="zh-CN" sz="855">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ANNUAL WORK SUMMARY</a:t>
            </a:r>
            <a:endParaRPr lang="en-US" altLang="zh-CN" sz="855">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endParaRPr>
          </a:p>
        </p:txBody>
      </p:sp>
      <p:sp>
        <p:nvSpPr>
          <p:cNvPr id="26" name="MH_Number_2"/>
          <p:cNvSpPr/>
          <p:nvPr>
            <p:custDataLst>
              <p:tags r:id="rId6"/>
            </p:custDataLst>
          </p:nvPr>
        </p:nvSpPr>
        <p:spPr>
          <a:xfrm>
            <a:off x="5617628" y="1915725"/>
            <a:ext cx="269970" cy="269970"/>
          </a:xfrm>
          <a:prstGeom prst="ellipse">
            <a:avLst/>
          </a:prstGeom>
          <a:solidFill>
            <a:schemeClr val="accent5"/>
          </a:solidFill>
          <a:ln w="28575">
            <a:solidFill>
              <a:schemeClr val="bg1"/>
            </a:solidFill>
          </a:ln>
          <a:effectLst>
            <a:outerShdw blurRad="2032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1500" b="1">
                <a:solidFill>
                  <a:schemeClr val="bg1"/>
                </a:solidFill>
                <a:latin typeface="Arial" panose="020b0604020202020204" pitchFamily="34" charset="0"/>
                <a:ea typeface="微软雅黑" panose="020b0503020204020204" charset="-122"/>
                <a:cs typeface="Times New Roman" panose="02020603050405020304" pitchFamily="18" charset="0"/>
                <a:sym typeface="Arial" panose="020b0604020202020204" pitchFamily="34" charset="0"/>
              </a:rPr>
              <a:t>2</a:t>
            </a:r>
            <a:endParaRPr lang="zh-CN" altLang="en-US" sz="1500" b="1">
              <a:solidFill>
                <a:schemeClr val="bg1"/>
              </a:solidFill>
              <a:latin typeface="Arial" panose="020b0604020202020204" pitchFamily="34" charset="0"/>
              <a:ea typeface="微软雅黑" panose="020b0503020204020204" charset="-122"/>
              <a:cs typeface="Times New Roman" panose="02020603050405020304" pitchFamily="18" charset="0"/>
              <a:sym typeface="Arial" panose="020b0604020202020204" pitchFamily="34" charset="0"/>
            </a:endParaRPr>
          </a:p>
        </p:txBody>
      </p:sp>
      <p:sp>
        <p:nvSpPr>
          <p:cNvPr id="27" name="MH_Entry_2"/>
          <p:cNvSpPr/>
          <p:nvPr>
            <p:custDataLst>
              <p:tags r:id="rId7"/>
            </p:custDataLst>
          </p:nvPr>
        </p:nvSpPr>
        <p:spPr>
          <a:xfrm>
            <a:off x="6224665" y="1872370"/>
            <a:ext cx="1600752" cy="408940"/>
          </a:xfrm>
          <a:custGeom>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lvl="0"/>
            <a:r>
              <a:rPr lang="zh-CN" altLang="en-US" sz="180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项目计划介绍</a:t>
            </a:r>
            <a:r>
              <a:rPr lang="en-US" altLang="zh-CN" sz="855">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COMPLETION OF WORK</a:t>
            </a:r>
            <a:endParaRPr lang="en-US" altLang="zh-CN" sz="855">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endParaRPr>
          </a:p>
        </p:txBody>
      </p:sp>
      <p:sp>
        <p:nvSpPr>
          <p:cNvPr id="28" name="MH_Number_3"/>
          <p:cNvSpPr/>
          <p:nvPr>
            <p:custDataLst>
              <p:tags r:id="rId8"/>
            </p:custDataLst>
          </p:nvPr>
        </p:nvSpPr>
        <p:spPr>
          <a:xfrm>
            <a:off x="5617628" y="2550989"/>
            <a:ext cx="269970" cy="269970"/>
          </a:xfrm>
          <a:prstGeom prst="ellipse">
            <a:avLst/>
          </a:prstGeom>
          <a:solidFill>
            <a:schemeClr val="accent4"/>
          </a:solidFill>
          <a:ln w="28575">
            <a:solidFill>
              <a:schemeClr val="bg1"/>
            </a:solidFill>
          </a:ln>
          <a:effectLst>
            <a:outerShdw blurRad="2032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1500" b="1">
                <a:solidFill>
                  <a:schemeClr val="bg1"/>
                </a:solidFill>
                <a:latin typeface="Arial" panose="020b0604020202020204" pitchFamily="34" charset="0"/>
                <a:ea typeface="微软雅黑" panose="020b0503020204020204" charset="-122"/>
                <a:cs typeface="Times New Roman" panose="02020603050405020304" pitchFamily="18" charset="0"/>
                <a:sym typeface="Arial" panose="020b0604020202020204" pitchFamily="34" charset="0"/>
              </a:rPr>
              <a:t>3</a:t>
            </a:r>
            <a:endParaRPr lang="zh-CN" altLang="en-US" sz="1500" b="1">
              <a:solidFill>
                <a:schemeClr val="bg1"/>
              </a:solidFill>
              <a:latin typeface="Arial" panose="020b0604020202020204" pitchFamily="34" charset="0"/>
              <a:ea typeface="微软雅黑" panose="020b0503020204020204" charset="-122"/>
              <a:cs typeface="Times New Roman" panose="02020603050405020304" pitchFamily="18" charset="0"/>
              <a:sym typeface="Arial" panose="020b0604020202020204" pitchFamily="34" charset="0"/>
            </a:endParaRPr>
          </a:p>
        </p:txBody>
      </p:sp>
      <p:sp>
        <p:nvSpPr>
          <p:cNvPr id="29" name="MH_Entry_3"/>
          <p:cNvSpPr/>
          <p:nvPr>
            <p:custDataLst>
              <p:tags r:id="rId9"/>
            </p:custDataLst>
          </p:nvPr>
        </p:nvSpPr>
        <p:spPr>
          <a:xfrm>
            <a:off x="6224665" y="2507634"/>
            <a:ext cx="1600752" cy="408940"/>
          </a:xfrm>
          <a:custGeom>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lvl="0"/>
            <a:r>
              <a:rPr lang="zh-CN" altLang="en-US" sz="180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市场状况分析</a:t>
            </a:r>
            <a:r>
              <a:rPr lang="en-US" altLang="zh-CN" sz="855">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SUCCESSFUL PROJECT</a:t>
            </a:r>
            <a:endParaRPr lang="en-US" altLang="zh-CN" sz="855">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endParaRPr>
          </a:p>
        </p:txBody>
      </p:sp>
      <p:sp>
        <p:nvSpPr>
          <p:cNvPr id="30" name="MH_Number_4"/>
          <p:cNvSpPr/>
          <p:nvPr>
            <p:custDataLst>
              <p:tags r:id="rId10"/>
            </p:custDataLst>
          </p:nvPr>
        </p:nvSpPr>
        <p:spPr>
          <a:xfrm>
            <a:off x="5617628" y="3186252"/>
            <a:ext cx="269970" cy="269970"/>
          </a:xfrm>
          <a:prstGeom prst="ellipse">
            <a:avLst/>
          </a:prstGeom>
          <a:solidFill>
            <a:schemeClr val="accent3"/>
          </a:solidFill>
          <a:ln w="28575">
            <a:solidFill>
              <a:schemeClr val="bg1"/>
            </a:solidFill>
          </a:ln>
          <a:effectLst>
            <a:outerShdw blurRad="2032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1500" b="1">
                <a:solidFill>
                  <a:schemeClr val="bg1"/>
                </a:solidFill>
                <a:latin typeface="Arial" panose="020b0604020202020204" pitchFamily="34" charset="0"/>
                <a:ea typeface="微软雅黑" panose="020b0503020204020204" charset="-122"/>
                <a:cs typeface="Times New Roman" panose="02020603050405020304" pitchFamily="18" charset="0"/>
                <a:sym typeface="Arial" panose="020b0604020202020204" pitchFamily="34" charset="0"/>
              </a:rPr>
              <a:t>4</a:t>
            </a:r>
            <a:endParaRPr lang="zh-CN" altLang="en-US" sz="1500" b="1">
              <a:solidFill>
                <a:schemeClr val="bg1"/>
              </a:solidFill>
              <a:latin typeface="Arial" panose="020b0604020202020204" pitchFamily="34" charset="0"/>
              <a:ea typeface="微软雅黑" panose="020b0503020204020204" charset="-122"/>
              <a:cs typeface="Times New Roman" panose="02020603050405020304" pitchFamily="18" charset="0"/>
              <a:sym typeface="Arial" panose="020b0604020202020204" pitchFamily="34" charset="0"/>
            </a:endParaRPr>
          </a:p>
        </p:txBody>
      </p:sp>
      <p:sp>
        <p:nvSpPr>
          <p:cNvPr id="31" name="MH_Entry_4"/>
          <p:cNvSpPr/>
          <p:nvPr>
            <p:custDataLst>
              <p:tags r:id="rId11"/>
            </p:custDataLst>
          </p:nvPr>
        </p:nvSpPr>
        <p:spPr>
          <a:xfrm>
            <a:off x="6224665" y="3142897"/>
            <a:ext cx="1600752" cy="408940"/>
          </a:xfrm>
          <a:custGeom>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lvl="0"/>
            <a:r>
              <a:rPr lang="zh-CN" altLang="en-US" sz="180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投资回报分析</a:t>
            </a:r>
            <a:r>
              <a:rPr lang="en-US" altLang="zh-CN" sz="855">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NEXT YEAR WORK PLAN</a:t>
            </a:r>
            <a:endParaRPr lang="en-US" altLang="zh-CN" sz="855">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endParaRPr>
          </a:p>
        </p:txBody>
      </p:sp>
      <p:sp>
        <p:nvSpPr>
          <p:cNvPr id="32" name="MH_Others_1"/>
          <p:cNvSpPr txBox="1"/>
          <p:nvPr>
            <p:custDataLst>
              <p:tags r:id="rId12"/>
            </p:custDataLst>
          </p:nvPr>
        </p:nvSpPr>
        <p:spPr>
          <a:xfrm>
            <a:off x="3904153" y="1850135"/>
            <a:ext cx="1335452" cy="590550"/>
          </a:xfrm>
          <a:prstGeom prst="rect">
            <a:avLst/>
          </a:prstGeom>
          <a:noFill/>
        </p:spPr>
        <p:txBody>
          <a:bodyPr vert="horz" wrap="square" lIns="0" tIns="0" rIns="0" bIns="0" rtlCol="0" anchor="ctr" anchorCtr="0">
            <a:spAutoFit/>
          </a:bodyPr>
          <a:lstStyle/>
          <a:p>
            <a:r>
              <a:rPr lang="zh-CN" altLang="en-US" sz="3840" b="1">
                <a:solidFill>
                  <a:schemeClr val="accent6"/>
                </a:solidFill>
                <a:latin typeface="Arial" panose="020b0604020202020204" pitchFamily="34" charset="0"/>
                <a:ea typeface="微软雅黑" panose="020b0503020204020204" charset="-122"/>
                <a:sym typeface="Arial" panose="020b0604020202020204" pitchFamily="34" charset="0"/>
              </a:rPr>
              <a:t>目 录</a:t>
            </a:r>
            <a:endParaRPr lang="zh-CN" altLang="en-US" sz="3840" b="1">
              <a:solidFill>
                <a:schemeClr val="accent6"/>
              </a:solidFill>
              <a:latin typeface="Arial" panose="020b0604020202020204" pitchFamily="34" charset="0"/>
              <a:ea typeface="微软雅黑" panose="020b0503020204020204" charset="-122"/>
              <a:sym typeface="Arial" panose="020b0604020202020204" pitchFamily="34" charset="0"/>
            </a:endParaRPr>
          </a:p>
        </p:txBody>
      </p:sp>
      <p:sp>
        <p:nvSpPr>
          <p:cNvPr id="33" name="MH_Others_2"/>
          <p:cNvSpPr txBox="1"/>
          <p:nvPr>
            <p:custDataLst>
              <p:tags r:id="rId13"/>
            </p:custDataLst>
          </p:nvPr>
        </p:nvSpPr>
        <p:spPr>
          <a:xfrm>
            <a:off x="3743476" y="2460873"/>
            <a:ext cx="1656810" cy="350520"/>
          </a:xfrm>
          <a:prstGeom prst="rect">
            <a:avLst/>
          </a:prstGeom>
          <a:noFill/>
        </p:spPr>
        <p:txBody>
          <a:bodyPr vert="horz" wrap="square" lIns="0" tIns="0" rIns="0" bIns="0">
            <a:spAutoFit/>
          </a:bodyPr>
          <a:lstStyle/>
          <a:p>
            <a:pPr>
              <a:defRPr/>
            </a:pPr>
            <a:r>
              <a:rPr lang="en-US" altLang="zh-CN" sz="2275" b="1">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CONTENTS</a:t>
            </a:r>
            <a:endParaRPr lang="en-US" altLang="zh-CN" sz="2275" b="1">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endParaRPr>
          </a:p>
        </p:txBody>
      </p:sp>
    </p:spTree>
  </p:cSld>
  <p:clrMapOvr>
    <a:masterClrMapping/>
  </p:clrMapOvr>
  <mc:AlternateContent>
    <mc:Choice xmlns:p14="http://schemas.microsoft.com/office/powerpoint/2010/main" Requires="p14">
      <p:transition advTm="2621" p14:dur="9">
        <p:dissolve/>
      </p:transition>
    </mc:Choice>
    <mc:Fallback>
      <p:transition advTm="2621">
        <p:dissolv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1000"/>
                                        <p:tgtEl>
                                          <p:spTgt spid="33"/>
                                        </p:tgtEl>
                                      </p:cBhvr>
                                    </p:animEffect>
                                    <p:anim calcmode="lin" valueType="num">
                                      <p:cBhvr>
                                        <p:cTn id="13" dur="1000" fill="hold"/>
                                        <p:tgtEl>
                                          <p:spTgt spid="33"/>
                                        </p:tgtEl>
                                        <p:attrNameLst>
                                          <p:attrName>ppt_x</p:attrName>
                                        </p:attrNameLst>
                                      </p:cBhvr>
                                      <p:tavLst>
                                        <p:tav tm="0">
                                          <p:val>
                                            <p:strVal val="#ppt_x"/>
                                          </p:val>
                                        </p:tav>
                                        <p:tav tm="100000">
                                          <p:val>
                                            <p:strVal val="#ppt_x"/>
                                          </p:val>
                                        </p:tav>
                                      </p:tavLst>
                                    </p:anim>
                                    <p:anim calcmode="lin" valueType="num">
                                      <p:cBhvr>
                                        <p:cTn id="14" dur="1000" fill="hold"/>
                                        <p:tgtEl>
                                          <p:spTgt spid="33"/>
                                        </p:tgtEl>
                                        <p:attrNameLst>
                                          <p:attrName>ppt_y</p:attrName>
                                        </p:attrNameLst>
                                      </p:cBhvr>
                                      <p:tavLst>
                                        <p:tav tm="0">
                                          <p:val>
                                            <p:strVal val="#ppt_y+.1"/>
                                          </p:val>
                                        </p:tav>
                                        <p:tav tm="100000">
                                          <p:val>
                                            <p:strVal val="#ppt_y"/>
                                          </p:val>
                                        </p:tav>
                                      </p:tavLst>
                                    </p:anim>
                                  </p:childTnLst>
                                </p:cTn>
                              </p:par>
                            </p:childTnLst>
                          </p:cTn>
                        </p:par>
                        <p:par>
                          <p:cTn id="15" fill="hold" nodeType="afterGroup">
                            <p:stCondLst>
                              <p:cond delay="1000"/>
                            </p:stCondLst>
                            <p:childTnLst>
                              <p:par>
                                <p:cTn id="16" presetID="22" presetClass="entr" presetSubtype="1" fill="hold" grpId="0" nodeType="after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wipe(up)">
                                      <p:cBhvr>
                                        <p:cTn id="18" dur="1000"/>
                                        <p:tgtEl>
                                          <p:spTgt spid="24"/>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wipe(up)">
                                      <p:cBhvr>
                                        <p:cTn id="21" dur="1000"/>
                                        <p:tgtEl>
                                          <p:spTgt spid="25"/>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1000"/>
                                        <p:tgtEl>
                                          <p:spTgt spid="26"/>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wipe(up)">
                                      <p:cBhvr>
                                        <p:cTn id="27" dur="1000"/>
                                        <p:tgtEl>
                                          <p:spTgt spid="27"/>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up)">
                                      <p:cBhvr>
                                        <p:cTn id="30" dur="1000"/>
                                        <p:tgtEl>
                                          <p:spTgt spid="28"/>
                                        </p:tgtEl>
                                      </p:cBhvr>
                                    </p:animEffect>
                                  </p:childTnLst>
                                </p:cTn>
                              </p:par>
                              <p:par>
                                <p:cTn id="31" presetID="22" presetClass="entr" presetSubtype="1" fill="hold" grpId="0" nodeType="with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wipe(up)">
                                      <p:cBhvr>
                                        <p:cTn id="33" dur="1000"/>
                                        <p:tgtEl>
                                          <p:spTgt spid="29"/>
                                        </p:tgtEl>
                                      </p:cBhvr>
                                    </p:animEffect>
                                  </p:childTnLst>
                                </p:cTn>
                              </p:par>
                              <p:par>
                                <p:cTn id="34" presetID="22" presetClass="entr" presetSubtype="1" fill="hold" grpId="0" nodeType="with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up)">
                                      <p:cBhvr>
                                        <p:cTn id="36" dur="1000"/>
                                        <p:tgtEl>
                                          <p:spTgt spid="30"/>
                                        </p:tgtEl>
                                      </p:cBhvr>
                                    </p:animEffect>
                                  </p:childTnLst>
                                </p:cTn>
                              </p:par>
                              <p:par>
                                <p:cTn id="37" presetID="22" presetClass="entr" presetSubtype="1" fill="hold" grpId="0" nodeType="with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wipe(up)">
                                      <p:cBhvr>
                                        <p:cTn id="39" dur="1000"/>
                                        <p:tgtEl>
                                          <p:spTgt spid="31"/>
                                        </p:tgtEl>
                                      </p:cBhvr>
                                    </p:animEffect>
                                  </p:childTnLst>
                                </p:cTn>
                              </p:par>
                              <p:par>
                                <p:cTn id="40" presetID="50" presetClass="entr" presetSubtype="0" decel="100000" fill="hold" nodeType="with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1000" fill="hold"/>
                                        <p:tgtEl>
                                          <p:spTgt spid="14"/>
                                        </p:tgtEl>
                                        <p:attrNameLst>
                                          <p:attrName>ppt_w</p:attrName>
                                        </p:attrNameLst>
                                      </p:cBhvr>
                                      <p:tavLst>
                                        <p:tav tm="0">
                                          <p:val>
                                            <p:strVal val="#ppt_w+.3"/>
                                          </p:val>
                                        </p:tav>
                                        <p:tav tm="100000">
                                          <p:val>
                                            <p:strVal val="#ppt_w"/>
                                          </p:val>
                                        </p:tav>
                                      </p:tavLst>
                                    </p:anim>
                                    <p:anim calcmode="lin" valueType="num">
                                      <p:cBhvr>
                                        <p:cTn id="43" dur="1000" fill="hold"/>
                                        <p:tgtEl>
                                          <p:spTgt spid="14"/>
                                        </p:tgtEl>
                                        <p:attrNameLst>
                                          <p:attrName>ppt_h</p:attrName>
                                        </p:attrNameLst>
                                      </p:cBhvr>
                                      <p:tavLst>
                                        <p:tav tm="0">
                                          <p:val>
                                            <p:strVal val="#ppt_h"/>
                                          </p:val>
                                        </p:tav>
                                        <p:tav tm="100000">
                                          <p:val>
                                            <p:strVal val="#ppt_h"/>
                                          </p:val>
                                        </p:tav>
                                      </p:tavLst>
                                    </p:anim>
                                    <p:animEffect transition="in" filter="fade">
                                      <p:cBhvr>
                                        <p:cTn id="4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P spid="28" grpId="0" animBg="1"/>
      <p:bldP spid="29" grpId="0" animBg="1"/>
      <p:bldP spid="30" grpId="0" animBg="1"/>
      <p:bldP spid="31" grpId="0" animBg="1"/>
      <p:bldP spid="32" grpId="0"/>
      <p:bldP spid="33" grpId="0"/>
    </p:bldLst>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5" name="Group 4"/>
          <p:cNvGrpSpPr/>
          <p:nvPr/>
        </p:nvGrpSpPr>
        <p:grpSpPr>
          <a:xfrm>
            <a:off x="3585934" y="2395975"/>
            <a:ext cx="1964095" cy="1775346"/>
            <a:chOff x="3471863" y="2343150"/>
            <a:chExt cx="2197101" cy="1985963"/>
          </a:xfrm>
        </p:grpSpPr>
        <p:sp>
          <p:nvSpPr>
            <p:cNvPr id="6" name="Freeform 5"/>
            <p:cNvSpPr/>
            <p:nvPr/>
          </p:nvSpPr>
          <p:spPr bwMode="auto">
            <a:xfrm>
              <a:off x="3476626" y="2381250"/>
              <a:ext cx="2192338" cy="1495425"/>
            </a:xfrm>
            <a:custGeom>
              <a:cxnLst>
                <a:cxn ang="0">
                  <a:pos x="1202" y="800"/>
                </a:cxn>
                <a:cxn ang="0">
                  <a:pos x="1182" y="820"/>
                </a:cxn>
                <a:cxn ang="0">
                  <a:pos x="20" y="820"/>
                </a:cxn>
                <a:cxn ang="0">
                  <a:pos x="0" y="800"/>
                </a:cxn>
                <a:cxn ang="0">
                  <a:pos x="0" y="20"/>
                </a:cxn>
                <a:cxn ang="0">
                  <a:pos x="20" y="0"/>
                </a:cxn>
                <a:cxn ang="0">
                  <a:pos x="1182" y="0"/>
                </a:cxn>
                <a:cxn ang="0">
                  <a:pos x="1202" y="20"/>
                </a:cxn>
                <a:cxn ang="0">
                  <a:pos x="1202" y="800"/>
                </a:cxn>
              </a:cxnLst>
              <a:rect l="0" t="0" r="r" b="b"/>
              <a:pathLst>
                <a:path w="1202" h="820">
                  <a:moveTo>
                    <a:pt x="1202" y="800"/>
                  </a:moveTo>
                  <a:cubicBezTo>
                    <a:pt x="1202" y="811"/>
                    <a:pt x="1193" y="820"/>
                    <a:pt x="1182" y="820"/>
                  </a:cubicBezTo>
                  <a:cubicBezTo>
                    <a:pt x="20" y="820"/>
                    <a:pt x="20" y="820"/>
                    <a:pt x="20" y="820"/>
                  </a:cubicBezTo>
                  <a:cubicBezTo>
                    <a:pt x="9" y="820"/>
                    <a:pt x="0" y="811"/>
                    <a:pt x="0" y="800"/>
                  </a:cubicBezTo>
                  <a:cubicBezTo>
                    <a:pt x="0" y="20"/>
                    <a:pt x="0" y="20"/>
                    <a:pt x="0" y="20"/>
                  </a:cubicBezTo>
                  <a:cubicBezTo>
                    <a:pt x="0" y="9"/>
                    <a:pt x="9" y="0"/>
                    <a:pt x="20" y="0"/>
                  </a:cubicBezTo>
                  <a:cubicBezTo>
                    <a:pt x="1182" y="0"/>
                    <a:pt x="1182" y="0"/>
                    <a:pt x="1182" y="0"/>
                  </a:cubicBezTo>
                  <a:cubicBezTo>
                    <a:pt x="1193" y="0"/>
                    <a:pt x="1202" y="9"/>
                    <a:pt x="1202" y="20"/>
                  </a:cubicBezTo>
                  <a:lnTo>
                    <a:pt x="1202" y="800"/>
                  </a:lnTo>
                  <a:close/>
                </a:path>
              </a:pathLst>
            </a:custGeom>
            <a:solidFill>
              <a:schemeClr val="accent5"/>
            </a:solidFill>
            <a:ln w="9525">
              <a:noFill/>
              <a:round/>
            </a:ln>
          </p:spPr>
          <p:txBody>
            <a:bodyPr vert="horz" wrap="square" lIns="91434" tIns="45717" rIns="91434" bIns="45717" numCol="1" anchor="t" anchorCtr="0" compatLnSpc="1"/>
            <a:lstStyle/>
            <a:p>
              <a:pPr>
                <a:lnSpc>
                  <a:spcPct val="120000"/>
                </a:lnSpc>
              </a:pPr>
              <a:endParaRPr lang="en-US" sz="57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7" name="Rectangle 6"/>
            <p:cNvSpPr>
              <a:spLocks noChangeArrowheads="1"/>
            </p:cNvSpPr>
            <p:nvPr/>
          </p:nvSpPr>
          <p:spPr bwMode="auto">
            <a:xfrm>
              <a:off x="3563938" y="3713163"/>
              <a:ext cx="2019300" cy="90488"/>
            </a:xfrm>
            <a:prstGeom prst="rect">
              <a:avLst/>
            </a:prstGeom>
            <a:solidFill>
              <a:schemeClr val="accent1">
                <a:lumMod val="40000"/>
                <a:lumOff val="60000"/>
              </a:schemeClr>
            </a:solidFill>
            <a:ln w="9525">
              <a:noFill/>
              <a:miter lim="800000"/>
            </a:ln>
          </p:spPr>
          <p:txBody>
            <a:bodyPr vert="horz" wrap="square" lIns="91434" tIns="45717" rIns="91434" bIns="45717" numCol="1" anchor="t" anchorCtr="0" compatLnSpc="1"/>
            <a:lstStyle/>
            <a:p>
              <a:pPr>
                <a:lnSpc>
                  <a:spcPct val="120000"/>
                </a:lnSpc>
              </a:pPr>
              <a:endParaRPr lang="en-US" sz="57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8" name="Freeform 7"/>
            <p:cNvSpPr/>
            <p:nvPr/>
          </p:nvSpPr>
          <p:spPr bwMode="auto">
            <a:xfrm>
              <a:off x="4573587" y="2343150"/>
              <a:ext cx="1009650" cy="1460500"/>
            </a:xfrm>
            <a:custGeom>
              <a:cxnLst>
                <a:cxn ang="0">
                  <a:pos x="0" y="801"/>
                </a:cxn>
                <a:cxn ang="0">
                  <a:pos x="0" y="73"/>
                </a:cxn>
                <a:cxn ang="0">
                  <a:pos x="1" y="71"/>
                </a:cxn>
                <a:cxn ang="0">
                  <a:pos x="1" y="65"/>
                </a:cxn>
                <a:cxn ang="0">
                  <a:pos x="70" y="0"/>
                </a:cxn>
                <a:cxn ang="0">
                  <a:pos x="554" y="0"/>
                </a:cxn>
                <a:cxn ang="0">
                  <a:pos x="554" y="758"/>
                </a:cxn>
                <a:cxn ang="0">
                  <a:pos x="70" y="758"/>
                </a:cxn>
                <a:cxn ang="0">
                  <a:pos x="0" y="801"/>
                </a:cxn>
              </a:cxnLst>
              <a:rect l="0" t="0" r="r" b="b"/>
              <a:pathLst>
                <a:path w="554" h="801">
                  <a:moveTo>
                    <a:pt x="0" y="801"/>
                  </a:moveTo>
                  <a:cubicBezTo>
                    <a:pt x="0" y="73"/>
                    <a:pt x="0" y="73"/>
                    <a:pt x="0" y="73"/>
                  </a:cubicBezTo>
                  <a:cubicBezTo>
                    <a:pt x="1" y="72"/>
                    <a:pt x="1" y="71"/>
                    <a:pt x="1" y="71"/>
                  </a:cubicBezTo>
                  <a:cubicBezTo>
                    <a:pt x="1" y="69"/>
                    <a:pt x="1" y="67"/>
                    <a:pt x="1" y="65"/>
                  </a:cubicBezTo>
                  <a:cubicBezTo>
                    <a:pt x="4" y="29"/>
                    <a:pt x="34" y="0"/>
                    <a:pt x="70" y="0"/>
                  </a:cubicBezTo>
                  <a:cubicBezTo>
                    <a:pt x="554" y="0"/>
                    <a:pt x="554" y="0"/>
                    <a:pt x="554" y="0"/>
                  </a:cubicBezTo>
                  <a:cubicBezTo>
                    <a:pt x="554" y="758"/>
                    <a:pt x="554" y="758"/>
                    <a:pt x="554" y="758"/>
                  </a:cubicBezTo>
                  <a:cubicBezTo>
                    <a:pt x="70" y="758"/>
                    <a:pt x="70" y="758"/>
                    <a:pt x="70" y="758"/>
                  </a:cubicBezTo>
                  <a:cubicBezTo>
                    <a:pt x="40" y="758"/>
                    <a:pt x="13" y="775"/>
                    <a:pt x="0" y="801"/>
                  </a:cubicBezTo>
                  <a:close/>
                </a:path>
              </a:pathLst>
            </a:custGeom>
            <a:solidFill>
              <a:schemeClr val="bg1">
                <a:lumMod val="95000"/>
              </a:schemeClr>
            </a:solidFill>
            <a:ln w="9525">
              <a:noFill/>
              <a:round/>
            </a:ln>
          </p:spPr>
          <p:txBody>
            <a:bodyPr vert="horz" wrap="square" lIns="91434" tIns="45717" rIns="91434" bIns="45717" numCol="1" anchor="t" anchorCtr="0" compatLnSpc="1"/>
            <a:lstStyle/>
            <a:p>
              <a:pPr>
                <a:lnSpc>
                  <a:spcPct val="120000"/>
                </a:lnSpc>
              </a:pPr>
              <a:endParaRPr lang="en-US" sz="57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9" name="Freeform 8"/>
            <p:cNvSpPr/>
            <p:nvPr/>
          </p:nvSpPr>
          <p:spPr bwMode="auto">
            <a:xfrm>
              <a:off x="3563938" y="2343150"/>
              <a:ext cx="1011238" cy="1460500"/>
            </a:xfrm>
            <a:custGeom>
              <a:cxnLst>
                <a:cxn ang="0">
                  <a:pos x="554" y="801"/>
                </a:cxn>
                <a:cxn ang="0">
                  <a:pos x="554" y="73"/>
                </a:cxn>
                <a:cxn ang="0">
                  <a:pos x="553" y="71"/>
                </a:cxn>
                <a:cxn ang="0">
                  <a:pos x="553" y="65"/>
                </a:cxn>
                <a:cxn ang="0">
                  <a:pos x="483" y="0"/>
                </a:cxn>
                <a:cxn ang="0">
                  <a:pos x="0" y="0"/>
                </a:cxn>
                <a:cxn ang="0">
                  <a:pos x="0" y="758"/>
                </a:cxn>
                <a:cxn ang="0">
                  <a:pos x="483" y="758"/>
                </a:cxn>
                <a:cxn ang="0">
                  <a:pos x="554" y="801"/>
                </a:cxn>
              </a:cxnLst>
              <a:rect l="0" t="0" r="r" b="b"/>
              <a:pathLst>
                <a:path w="554" h="801">
                  <a:moveTo>
                    <a:pt x="554" y="801"/>
                  </a:moveTo>
                  <a:cubicBezTo>
                    <a:pt x="554" y="73"/>
                    <a:pt x="554" y="73"/>
                    <a:pt x="554" y="73"/>
                  </a:cubicBezTo>
                  <a:cubicBezTo>
                    <a:pt x="553" y="72"/>
                    <a:pt x="553" y="71"/>
                    <a:pt x="553" y="71"/>
                  </a:cubicBezTo>
                  <a:cubicBezTo>
                    <a:pt x="553" y="69"/>
                    <a:pt x="553" y="67"/>
                    <a:pt x="553" y="65"/>
                  </a:cubicBezTo>
                  <a:cubicBezTo>
                    <a:pt x="550" y="29"/>
                    <a:pt x="520" y="0"/>
                    <a:pt x="483" y="0"/>
                  </a:cubicBezTo>
                  <a:cubicBezTo>
                    <a:pt x="0" y="0"/>
                    <a:pt x="0" y="0"/>
                    <a:pt x="0" y="0"/>
                  </a:cubicBezTo>
                  <a:cubicBezTo>
                    <a:pt x="0" y="758"/>
                    <a:pt x="0" y="758"/>
                    <a:pt x="0" y="758"/>
                  </a:cubicBezTo>
                  <a:cubicBezTo>
                    <a:pt x="483" y="758"/>
                    <a:pt x="483" y="758"/>
                    <a:pt x="483" y="758"/>
                  </a:cubicBezTo>
                  <a:cubicBezTo>
                    <a:pt x="514" y="758"/>
                    <a:pt x="540" y="775"/>
                    <a:pt x="554" y="801"/>
                  </a:cubicBezTo>
                  <a:close/>
                </a:path>
              </a:pathLst>
            </a:custGeom>
            <a:solidFill>
              <a:schemeClr val="bg1">
                <a:lumMod val="95000"/>
              </a:schemeClr>
            </a:solidFill>
            <a:ln w="9525">
              <a:noFill/>
              <a:round/>
            </a:ln>
          </p:spPr>
          <p:txBody>
            <a:bodyPr vert="horz" wrap="square" lIns="91434" tIns="45717" rIns="91434" bIns="45717" numCol="1" anchor="t" anchorCtr="0" compatLnSpc="1"/>
            <a:lstStyle/>
            <a:p>
              <a:pPr>
                <a:lnSpc>
                  <a:spcPct val="120000"/>
                </a:lnSpc>
              </a:pPr>
              <a:endParaRPr lang="en-US" sz="57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10" name="Freeform 9"/>
            <p:cNvSpPr/>
            <p:nvPr/>
          </p:nvSpPr>
          <p:spPr bwMode="auto">
            <a:xfrm>
              <a:off x="4502151" y="2357438"/>
              <a:ext cx="73025" cy="1446213"/>
            </a:xfrm>
            <a:custGeom>
              <a:cxnLst>
                <a:cxn ang="0">
                  <a:pos x="39" y="57"/>
                </a:cxn>
                <a:cxn ang="0">
                  <a:pos x="0" y="0"/>
                </a:cxn>
                <a:cxn ang="0">
                  <a:pos x="0" y="756"/>
                </a:cxn>
                <a:cxn ang="0">
                  <a:pos x="40" y="793"/>
                </a:cxn>
                <a:cxn ang="0">
                  <a:pos x="40" y="65"/>
                </a:cxn>
                <a:cxn ang="0">
                  <a:pos x="39" y="63"/>
                </a:cxn>
                <a:cxn ang="0">
                  <a:pos x="39" y="57"/>
                </a:cxn>
              </a:cxnLst>
              <a:rect l="0" t="0" r="r" b="b"/>
              <a:pathLst>
                <a:path w="40" h="793">
                  <a:moveTo>
                    <a:pt x="39" y="57"/>
                  </a:moveTo>
                  <a:cubicBezTo>
                    <a:pt x="37" y="32"/>
                    <a:pt x="22" y="10"/>
                    <a:pt x="0" y="0"/>
                  </a:cubicBezTo>
                  <a:cubicBezTo>
                    <a:pt x="0" y="756"/>
                    <a:pt x="0" y="756"/>
                    <a:pt x="0" y="756"/>
                  </a:cubicBezTo>
                  <a:cubicBezTo>
                    <a:pt x="17" y="764"/>
                    <a:pt x="31" y="776"/>
                    <a:pt x="40" y="793"/>
                  </a:cubicBezTo>
                  <a:cubicBezTo>
                    <a:pt x="40" y="65"/>
                    <a:pt x="40" y="65"/>
                    <a:pt x="40" y="65"/>
                  </a:cubicBezTo>
                  <a:cubicBezTo>
                    <a:pt x="39" y="64"/>
                    <a:pt x="39" y="63"/>
                    <a:pt x="39" y="63"/>
                  </a:cubicBezTo>
                  <a:cubicBezTo>
                    <a:pt x="39" y="61"/>
                    <a:pt x="39" y="59"/>
                    <a:pt x="39" y="57"/>
                  </a:cubicBezTo>
                  <a:close/>
                </a:path>
              </a:pathLst>
            </a:custGeom>
            <a:solidFill>
              <a:srgbClr val="FFFFFF"/>
            </a:solidFill>
            <a:ln w="9525">
              <a:noFill/>
              <a:round/>
            </a:ln>
          </p:spPr>
          <p:txBody>
            <a:bodyPr vert="horz" wrap="square" lIns="91434" tIns="45717" rIns="91434" bIns="45717" numCol="1" anchor="t" anchorCtr="0" compatLnSpc="1"/>
            <a:lstStyle/>
            <a:p>
              <a:pPr>
                <a:lnSpc>
                  <a:spcPct val="120000"/>
                </a:lnSpc>
              </a:pPr>
              <a:endParaRPr lang="en-US" sz="57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11" name="Rectangle 10"/>
            <p:cNvSpPr>
              <a:spLocks noChangeArrowheads="1"/>
            </p:cNvSpPr>
            <p:nvPr/>
          </p:nvSpPr>
          <p:spPr bwMode="auto">
            <a:xfrm>
              <a:off x="4700588" y="2586038"/>
              <a:ext cx="746125" cy="47625"/>
            </a:xfrm>
            <a:prstGeom prst="rect">
              <a:avLst/>
            </a:prstGeom>
            <a:solidFill>
              <a:srgbClr val="A8AAAD"/>
            </a:solidFill>
            <a:ln w="9525">
              <a:noFill/>
              <a:miter lim="800000"/>
            </a:ln>
          </p:spPr>
          <p:txBody>
            <a:bodyPr vert="horz" wrap="square" lIns="91434" tIns="45717" rIns="91434" bIns="45717" numCol="1" anchor="t" anchorCtr="0" compatLnSpc="1"/>
            <a:lstStyle/>
            <a:p>
              <a:pPr>
                <a:lnSpc>
                  <a:spcPct val="120000"/>
                </a:lnSpc>
              </a:pPr>
              <a:endParaRPr lang="en-US" sz="57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12" name="Rectangle 11"/>
            <p:cNvSpPr>
              <a:spLocks noChangeArrowheads="1"/>
            </p:cNvSpPr>
            <p:nvPr/>
          </p:nvSpPr>
          <p:spPr bwMode="auto">
            <a:xfrm>
              <a:off x="4700588" y="2759075"/>
              <a:ext cx="746125" cy="47625"/>
            </a:xfrm>
            <a:prstGeom prst="rect">
              <a:avLst/>
            </a:prstGeom>
            <a:solidFill>
              <a:srgbClr val="A8AAAD"/>
            </a:solidFill>
            <a:ln w="9525">
              <a:noFill/>
              <a:miter lim="800000"/>
            </a:ln>
          </p:spPr>
          <p:txBody>
            <a:bodyPr vert="horz" wrap="square" lIns="91434" tIns="45717" rIns="91434" bIns="45717" numCol="1" anchor="t" anchorCtr="0" compatLnSpc="1"/>
            <a:lstStyle/>
            <a:p>
              <a:pPr>
                <a:lnSpc>
                  <a:spcPct val="120000"/>
                </a:lnSpc>
              </a:pPr>
              <a:endParaRPr lang="en-US" sz="57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13" name="Rectangle 12"/>
            <p:cNvSpPr>
              <a:spLocks noChangeArrowheads="1"/>
            </p:cNvSpPr>
            <p:nvPr/>
          </p:nvSpPr>
          <p:spPr bwMode="auto">
            <a:xfrm>
              <a:off x="4700588" y="2932113"/>
              <a:ext cx="746125" cy="49213"/>
            </a:xfrm>
            <a:prstGeom prst="rect">
              <a:avLst/>
            </a:prstGeom>
            <a:solidFill>
              <a:srgbClr val="A8AAAD"/>
            </a:solidFill>
            <a:ln w="9525">
              <a:noFill/>
              <a:miter lim="800000"/>
            </a:ln>
          </p:spPr>
          <p:txBody>
            <a:bodyPr vert="horz" wrap="square" lIns="91434" tIns="45717" rIns="91434" bIns="45717" numCol="1" anchor="t" anchorCtr="0" compatLnSpc="1"/>
            <a:lstStyle/>
            <a:p>
              <a:pPr>
                <a:lnSpc>
                  <a:spcPct val="120000"/>
                </a:lnSpc>
              </a:pPr>
              <a:endParaRPr lang="en-US" sz="57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14" name="Rectangle 13"/>
            <p:cNvSpPr>
              <a:spLocks noChangeArrowheads="1"/>
            </p:cNvSpPr>
            <p:nvPr/>
          </p:nvSpPr>
          <p:spPr bwMode="auto">
            <a:xfrm>
              <a:off x="4700588" y="3105150"/>
              <a:ext cx="746125" cy="49213"/>
            </a:xfrm>
            <a:prstGeom prst="rect">
              <a:avLst/>
            </a:prstGeom>
            <a:solidFill>
              <a:srgbClr val="A8AAAD"/>
            </a:solidFill>
            <a:ln w="9525">
              <a:noFill/>
              <a:miter lim="800000"/>
            </a:ln>
          </p:spPr>
          <p:txBody>
            <a:bodyPr vert="horz" wrap="square" lIns="91434" tIns="45717" rIns="91434" bIns="45717" numCol="1" anchor="t" anchorCtr="0" compatLnSpc="1"/>
            <a:lstStyle/>
            <a:p>
              <a:pPr>
                <a:lnSpc>
                  <a:spcPct val="120000"/>
                </a:lnSpc>
              </a:pPr>
              <a:endParaRPr lang="en-US" sz="57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15" name="Rectangle 14"/>
            <p:cNvSpPr>
              <a:spLocks noChangeArrowheads="1"/>
            </p:cNvSpPr>
            <p:nvPr/>
          </p:nvSpPr>
          <p:spPr bwMode="auto">
            <a:xfrm>
              <a:off x="4700588" y="3279775"/>
              <a:ext cx="746125" cy="49213"/>
            </a:xfrm>
            <a:prstGeom prst="rect">
              <a:avLst/>
            </a:prstGeom>
            <a:solidFill>
              <a:srgbClr val="A8AAAD"/>
            </a:solidFill>
            <a:ln w="9525">
              <a:noFill/>
              <a:miter lim="800000"/>
            </a:ln>
          </p:spPr>
          <p:txBody>
            <a:bodyPr vert="horz" wrap="square" lIns="91434" tIns="45717" rIns="91434" bIns="45717" numCol="1" anchor="t" anchorCtr="0" compatLnSpc="1"/>
            <a:lstStyle/>
            <a:p>
              <a:pPr>
                <a:lnSpc>
                  <a:spcPct val="120000"/>
                </a:lnSpc>
              </a:pPr>
              <a:endParaRPr lang="en-US" sz="57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16" name="Rectangle 15"/>
            <p:cNvSpPr>
              <a:spLocks noChangeArrowheads="1"/>
            </p:cNvSpPr>
            <p:nvPr/>
          </p:nvSpPr>
          <p:spPr bwMode="auto">
            <a:xfrm>
              <a:off x="4700588" y="3452813"/>
              <a:ext cx="746125" cy="49213"/>
            </a:xfrm>
            <a:prstGeom prst="rect">
              <a:avLst/>
            </a:prstGeom>
            <a:solidFill>
              <a:srgbClr val="A8AAAD"/>
            </a:solidFill>
            <a:ln w="9525">
              <a:noFill/>
              <a:miter lim="800000"/>
            </a:ln>
          </p:spPr>
          <p:txBody>
            <a:bodyPr vert="horz" wrap="square" lIns="91434" tIns="45717" rIns="91434" bIns="45717" numCol="1" anchor="t" anchorCtr="0" compatLnSpc="1"/>
            <a:lstStyle/>
            <a:p>
              <a:pPr>
                <a:lnSpc>
                  <a:spcPct val="120000"/>
                </a:lnSpc>
              </a:pPr>
              <a:endParaRPr lang="en-US" sz="57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17" name="Rectangle 16"/>
            <p:cNvSpPr>
              <a:spLocks noChangeArrowheads="1"/>
            </p:cNvSpPr>
            <p:nvPr/>
          </p:nvSpPr>
          <p:spPr bwMode="auto">
            <a:xfrm>
              <a:off x="3692526" y="2586038"/>
              <a:ext cx="746125" cy="47625"/>
            </a:xfrm>
            <a:prstGeom prst="rect">
              <a:avLst/>
            </a:prstGeom>
            <a:solidFill>
              <a:srgbClr val="A8AAAD"/>
            </a:solidFill>
            <a:ln w="9525">
              <a:noFill/>
              <a:miter lim="800000"/>
            </a:ln>
          </p:spPr>
          <p:txBody>
            <a:bodyPr vert="horz" wrap="square" lIns="91434" tIns="45717" rIns="91434" bIns="45717" numCol="1" anchor="t" anchorCtr="0" compatLnSpc="1"/>
            <a:lstStyle/>
            <a:p>
              <a:pPr>
                <a:lnSpc>
                  <a:spcPct val="120000"/>
                </a:lnSpc>
              </a:pPr>
              <a:endParaRPr lang="en-US" sz="57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18" name="Rectangle 17"/>
            <p:cNvSpPr>
              <a:spLocks noChangeArrowheads="1"/>
            </p:cNvSpPr>
            <p:nvPr/>
          </p:nvSpPr>
          <p:spPr bwMode="auto">
            <a:xfrm>
              <a:off x="3692526" y="2759075"/>
              <a:ext cx="746125" cy="47625"/>
            </a:xfrm>
            <a:prstGeom prst="rect">
              <a:avLst/>
            </a:prstGeom>
            <a:solidFill>
              <a:srgbClr val="A8AAAD"/>
            </a:solidFill>
            <a:ln w="9525">
              <a:noFill/>
              <a:miter lim="800000"/>
            </a:ln>
          </p:spPr>
          <p:txBody>
            <a:bodyPr vert="horz" wrap="square" lIns="91434" tIns="45717" rIns="91434" bIns="45717" numCol="1" anchor="t" anchorCtr="0" compatLnSpc="1"/>
            <a:lstStyle/>
            <a:p>
              <a:pPr>
                <a:lnSpc>
                  <a:spcPct val="120000"/>
                </a:lnSpc>
              </a:pPr>
              <a:endParaRPr lang="en-US" sz="57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19" name="Rectangle 18"/>
            <p:cNvSpPr>
              <a:spLocks noChangeArrowheads="1"/>
            </p:cNvSpPr>
            <p:nvPr/>
          </p:nvSpPr>
          <p:spPr bwMode="auto">
            <a:xfrm>
              <a:off x="3692526" y="2932113"/>
              <a:ext cx="746125" cy="49213"/>
            </a:xfrm>
            <a:prstGeom prst="rect">
              <a:avLst/>
            </a:prstGeom>
            <a:solidFill>
              <a:srgbClr val="A8AAAD"/>
            </a:solidFill>
            <a:ln w="9525">
              <a:noFill/>
              <a:miter lim="800000"/>
            </a:ln>
          </p:spPr>
          <p:txBody>
            <a:bodyPr vert="horz" wrap="square" lIns="91434" tIns="45717" rIns="91434" bIns="45717" numCol="1" anchor="t" anchorCtr="0" compatLnSpc="1"/>
            <a:lstStyle/>
            <a:p>
              <a:pPr>
                <a:lnSpc>
                  <a:spcPct val="120000"/>
                </a:lnSpc>
              </a:pPr>
              <a:endParaRPr lang="en-US" sz="57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20" name="Rectangle 19"/>
            <p:cNvSpPr>
              <a:spLocks noChangeArrowheads="1"/>
            </p:cNvSpPr>
            <p:nvPr/>
          </p:nvSpPr>
          <p:spPr bwMode="auto">
            <a:xfrm>
              <a:off x="3692526" y="3105150"/>
              <a:ext cx="746125" cy="49213"/>
            </a:xfrm>
            <a:prstGeom prst="rect">
              <a:avLst/>
            </a:prstGeom>
            <a:solidFill>
              <a:srgbClr val="A8AAAD"/>
            </a:solidFill>
            <a:ln w="9525">
              <a:noFill/>
              <a:miter lim="800000"/>
            </a:ln>
          </p:spPr>
          <p:txBody>
            <a:bodyPr vert="horz" wrap="square" lIns="91434" tIns="45717" rIns="91434" bIns="45717" numCol="1" anchor="t" anchorCtr="0" compatLnSpc="1"/>
            <a:lstStyle/>
            <a:p>
              <a:pPr>
                <a:lnSpc>
                  <a:spcPct val="120000"/>
                </a:lnSpc>
              </a:pPr>
              <a:endParaRPr lang="en-US" sz="57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21" name="Rectangle 20"/>
            <p:cNvSpPr>
              <a:spLocks noChangeArrowheads="1"/>
            </p:cNvSpPr>
            <p:nvPr/>
          </p:nvSpPr>
          <p:spPr bwMode="auto">
            <a:xfrm>
              <a:off x="3692526" y="3279775"/>
              <a:ext cx="746125" cy="49213"/>
            </a:xfrm>
            <a:prstGeom prst="rect">
              <a:avLst/>
            </a:prstGeom>
            <a:solidFill>
              <a:srgbClr val="A8AAAD"/>
            </a:solidFill>
            <a:ln w="9525">
              <a:noFill/>
              <a:miter lim="800000"/>
            </a:ln>
          </p:spPr>
          <p:txBody>
            <a:bodyPr vert="horz" wrap="square" lIns="91434" tIns="45717" rIns="91434" bIns="45717" numCol="1" anchor="t" anchorCtr="0" compatLnSpc="1"/>
            <a:lstStyle/>
            <a:p>
              <a:pPr>
                <a:lnSpc>
                  <a:spcPct val="120000"/>
                </a:lnSpc>
              </a:pPr>
              <a:endParaRPr lang="en-US" sz="57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22" name="Rectangle 21"/>
            <p:cNvSpPr>
              <a:spLocks noChangeArrowheads="1"/>
            </p:cNvSpPr>
            <p:nvPr/>
          </p:nvSpPr>
          <p:spPr bwMode="auto">
            <a:xfrm>
              <a:off x="3692526" y="3452813"/>
              <a:ext cx="746125" cy="49213"/>
            </a:xfrm>
            <a:prstGeom prst="rect">
              <a:avLst/>
            </a:prstGeom>
            <a:solidFill>
              <a:srgbClr val="A8AAAD"/>
            </a:solidFill>
            <a:ln w="9525">
              <a:noFill/>
              <a:miter lim="800000"/>
            </a:ln>
          </p:spPr>
          <p:txBody>
            <a:bodyPr vert="horz" wrap="square" lIns="91434" tIns="45717" rIns="91434" bIns="45717" numCol="1" anchor="t" anchorCtr="0" compatLnSpc="1"/>
            <a:lstStyle/>
            <a:p>
              <a:pPr>
                <a:lnSpc>
                  <a:spcPct val="120000"/>
                </a:lnSpc>
              </a:pPr>
              <a:endParaRPr lang="en-US" sz="57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23" name="Freeform 22"/>
            <p:cNvSpPr/>
            <p:nvPr/>
          </p:nvSpPr>
          <p:spPr bwMode="auto">
            <a:xfrm>
              <a:off x="3548063" y="3338513"/>
              <a:ext cx="928688" cy="917575"/>
            </a:xfrm>
            <a:custGeom>
              <a:cxnLst>
                <a:cxn ang="0">
                  <a:pos x="32" y="500"/>
                </a:cxn>
                <a:cxn ang="0">
                  <a:pos x="14" y="489"/>
                </a:cxn>
                <a:cxn ang="0">
                  <a:pos x="15" y="436"/>
                </a:cxn>
                <a:cxn ang="0">
                  <a:pos x="441" y="15"/>
                </a:cxn>
                <a:cxn ang="0">
                  <a:pos x="495" y="15"/>
                </a:cxn>
                <a:cxn ang="0">
                  <a:pos x="494" y="69"/>
                </a:cxn>
                <a:cxn ang="0">
                  <a:pos x="68" y="490"/>
                </a:cxn>
                <a:cxn ang="0">
                  <a:pos x="32" y="500"/>
                </a:cxn>
              </a:cxnLst>
              <a:rect l="0" t="0" r="r" b="b"/>
              <a:pathLst>
                <a:path w="509" h="502">
                  <a:moveTo>
                    <a:pt x="32" y="500"/>
                  </a:moveTo>
                  <a:cubicBezTo>
                    <a:pt x="26" y="498"/>
                    <a:pt x="19" y="495"/>
                    <a:pt x="14" y="489"/>
                  </a:cubicBezTo>
                  <a:cubicBezTo>
                    <a:pt x="0" y="475"/>
                    <a:pt x="0" y="450"/>
                    <a:pt x="15" y="436"/>
                  </a:cubicBezTo>
                  <a:cubicBezTo>
                    <a:pt x="441" y="15"/>
                    <a:pt x="441" y="15"/>
                    <a:pt x="441" y="15"/>
                  </a:cubicBezTo>
                  <a:cubicBezTo>
                    <a:pt x="456" y="0"/>
                    <a:pt x="480" y="0"/>
                    <a:pt x="495" y="15"/>
                  </a:cubicBezTo>
                  <a:cubicBezTo>
                    <a:pt x="509" y="30"/>
                    <a:pt x="509" y="54"/>
                    <a:pt x="494" y="69"/>
                  </a:cubicBezTo>
                  <a:cubicBezTo>
                    <a:pt x="68" y="490"/>
                    <a:pt x="68" y="490"/>
                    <a:pt x="68" y="490"/>
                  </a:cubicBezTo>
                  <a:cubicBezTo>
                    <a:pt x="58" y="499"/>
                    <a:pt x="44" y="503"/>
                    <a:pt x="32" y="500"/>
                  </a:cubicBezTo>
                  <a:close/>
                </a:path>
              </a:pathLst>
            </a:custGeom>
            <a:solidFill>
              <a:schemeClr val="accent1"/>
            </a:solidFill>
            <a:ln w="9525">
              <a:noFill/>
              <a:round/>
            </a:ln>
          </p:spPr>
          <p:txBody>
            <a:bodyPr vert="horz" wrap="square" lIns="91434" tIns="45717" rIns="91434" bIns="45717" numCol="1" anchor="t" anchorCtr="0" compatLnSpc="1"/>
            <a:lstStyle/>
            <a:p>
              <a:pPr>
                <a:lnSpc>
                  <a:spcPct val="120000"/>
                </a:lnSpc>
              </a:pPr>
              <a:endParaRPr lang="en-US" sz="57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24" name="Freeform 23"/>
            <p:cNvSpPr/>
            <p:nvPr/>
          </p:nvSpPr>
          <p:spPr bwMode="auto">
            <a:xfrm>
              <a:off x="3471863" y="3467100"/>
              <a:ext cx="874713" cy="862013"/>
            </a:xfrm>
            <a:custGeom>
              <a:cxnLst>
                <a:cxn ang="0">
                  <a:pos x="65" y="466"/>
                </a:cxn>
                <a:cxn ang="0">
                  <a:pos x="29" y="446"/>
                </a:cxn>
                <a:cxn ang="0">
                  <a:pos x="30" y="339"/>
                </a:cxn>
                <a:cxn ang="0">
                  <a:pos x="343" y="29"/>
                </a:cxn>
                <a:cxn ang="0">
                  <a:pos x="451" y="30"/>
                </a:cxn>
                <a:cxn ang="0">
                  <a:pos x="450" y="137"/>
                </a:cxn>
                <a:cxn ang="0">
                  <a:pos x="137" y="447"/>
                </a:cxn>
                <a:cxn ang="0">
                  <a:pos x="65" y="466"/>
                </a:cxn>
              </a:cxnLst>
              <a:rect l="0" t="0" r="r" b="b"/>
              <a:pathLst>
                <a:path w="480" h="472">
                  <a:moveTo>
                    <a:pt x="65" y="466"/>
                  </a:moveTo>
                  <a:cubicBezTo>
                    <a:pt x="52" y="463"/>
                    <a:pt x="39" y="456"/>
                    <a:pt x="29" y="446"/>
                  </a:cubicBezTo>
                  <a:cubicBezTo>
                    <a:pt x="0" y="416"/>
                    <a:pt x="0" y="368"/>
                    <a:pt x="30" y="339"/>
                  </a:cubicBezTo>
                  <a:cubicBezTo>
                    <a:pt x="343" y="29"/>
                    <a:pt x="343" y="29"/>
                    <a:pt x="343" y="29"/>
                  </a:cubicBezTo>
                  <a:cubicBezTo>
                    <a:pt x="373" y="0"/>
                    <a:pt x="421" y="0"/>
                    <a:pt x="451" y="30"/>
                  </a:cubicBezTo>
                  <a:cubicBezTo>
                    <a:pt x="480" y="60"/>
                    <a:pt x="480" y="108"/>
                    <a:pt x="450" y="137"/>
                  </a:cubicBezTo>
                  <a:cubicBezTo>
                    <a:pt x="137" y="447"/>
                    <a:pt x="137" y="447"/>
                    <a:pt x="137" y="447"/>
                  </a:cubicBezTo>
                  <a:cubicBezTo>
                    <a:pt x="117" y="466"/>
                    <a:pt x="90" y="473"/>
                    <a:pt x="65" y="466"/>
                  </a:cubicBezTo>
                  <a:close/>
                </a:path>
              </a:pathLst>
            </a:custGeom>
            <a:solidFill>
              <a:schemeClr val="accent1">
                <a:lumMod val="75000"/>
              </a:schemeClr>
            </a:solidFill>
            <a:ln w="9525">
              <a:noFill/>
              <a:round/>
            </a:ln>
          </p:spPr>
          <p:txBody>
            <a:bodyPr vert="horz" wrap="square" lIns="91434" tIns="45717" rIns="91434" bIns="45717" numCol="1" anchor="t" anchorCtr="0" compatLnSpc="1"/>
            <a:lstStyle/>
            <a:p>
              <a:pPr>
                <a:lnSpc>
                  <a:spcPct val="120000"/>
                </a:lnSpc>
              </a:pPr>
              <a:endParaRPr lang="en-US" sz="57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25" name="Freeform 24"/>
            <p:cNvSpPr>
              <a:spLocks noEditPoints="1"/>
            </p:cNvSpPr>
            <p:nvPr/>
          </p:nvSpPr>
          <p:spPr bwMode="auto">
            <a:xfrm>
              <a:off x="4195763" y="2540000"/>
              <a:ext cx="1084263" cy="1084263"/>
            </a:xfrm>
            <a:custGeom>
              <a:cxnLst>
                <a:cxn ang="0">
                  <a:pos x="595" y="299"/>
                </a:cxn>
                <a:cxn ang="0">
                  <a:pos x="370" y="9"/>
                </a:cxn>
                <a:cxn ang="0">
                  <a:pos x="300" y="0"/>
                </a:cxn>
                <a:cxn ang="0">
                  <a:pos x="89" y="86"/>
                </a:cxn>
                <a:cxn ang="0">
                  <a:pos x="1" y="295"/>
                </a:cxn>
                <a:cxn ang="0">
                  <a:pos x="225" y="585"/>
                </a:cxn>
                <a:cxn ang="0">
                  <a:pos x="296" y="594"/>
                </a:cxn>
                <a:cxn ang="0">
                  <a:pos x="506" y="508"/>
                </a:cxn>
                <a:cxn ang="0">
                  <a:pos x="595" y="299"/>
                </a:cxn>
                <a:cxn ang="0">
                  <a:pos x="453" y="454"/>
                </a:cxn>
                <a:cxn ang="0">
                  <a:pos x="296" y="518"/>
                </a:cxn>
                <a:cxn ang="0">
                  <a:pos x="244" y="511"/>
                </a:cxn>
                <a:cxn ang="0">
                  <a:pos x="77" y="296"/>
                </a:cxn>
                <a:cxn ang="0">
                  <a:pos x="143" y="140"/>
                </a:cxn>
                <a:cxn ang="0">
                  <a:pos x="299" y="76"/>
                </a:cxn>
                <a:cxn ang="0">
                  <a:pos x="352" y="83"/>
                </a:cxn>
                <a:cxn ang="0">
                  <a:pos x="519" y="298"/>
                </a:cxn>
                <a:cxn ang="0">
                  <a:pos x="453" y="454"/>
                </a:cxn>
              </a:cxnLst>
              <a:rect l="0" t="0" r="r" b="b"/>
              <a:pathLst>
                <a:path w="595" h="594">
                  <a:moveTo>
                    <a:pt x="595" y="299"/>
                  </a:moveTo>
                  <a:cubicBezTo>
                    <a:pt x="595" y="162"/>
                    <a:pt x="503" y="43"/>
                    <a:pt x="370" y="9"/>
                  </a:cubicBezTo>
                  <a:cubicBezTo>
                    <a:pt x="347" y="3"/>
                    <a:pt x="323" y="0"/>
                    <a:pt x="300" y="0"/>
                  </a:cubicBezTo>
                  <a:cubicBezTo>
                    <a:pt x="220" y="0"/>
                    <a:pt x="146" y="30"/>
                    <a:pt x="89" y="86"/>
                  </a:cubicBezTo>
                  <a:cubicBezTo>
                    <a:pt x="33" y="142"/>
                    <a:pt x="1" y="216"/>
                    <a:pt x="1" y="295"/>
                  </a:cubicBezTo>
                  <a:cubicBezTo>
                    <a:pt x="0" y="432"/>
                    <a:pt x="92" y="552"/>
                    <a:pt x="225" y="585"/>
                  </a:cubicBezTo>
                  <a:cubicBezTo>
                    <a:pt x="248" y="591"/>
                    <a:pt x="272" y="594"/>
                    <a:pt x="296" y="594"/>
                  </a:cubicBezTo>
                  <a:cubicBezTo>
                    <a:pt x="375" y="594"/>
                    <a:pt x="450" y="564"/>
                    <a:pt x="506" y="508"/>
                  </a:cubicBezTo>
                  <a:cubicBezTo>
                    <a:pt x="563" y="452"/>
                    <a:pt x="594" y="378"/>
                    <a:pt x="595" y="299"/>
                  </a:cubicBezTo>
                  <a:close/>
                  <a:moveTo>
                    <a:pt x="453" y="454"/>
                  </a:moveTo>
                  <a:cubicBezTo>
                    <a:pt x="411" y="496"/>
                    <a:pt x="355" y="518"/>
                    <a:pt x="296" y="518"/>
                  </a:cubicBezTo>
                  <a:cubicBezTo>
                    <a:pt x="279" y="518"/>
                    <a:pt x="261" y="516"/>
                    <a:pt x="244" y="511"/>
                  </a:cubicBezTo>
                  <a:cubicBezTo>
                    <a:pt x="145" y="486"/>
                    <a:pt x="76" y="398"/>
                    <a:pt x="77" y="296"/>
                  </a:cubicBezTo>
                  <a:cubicBezTo>
                    <a:pt x="77" y="237"/>
                    <a:pt x="101" y="181"/>
                    <a:pt x="143" y="140"/>
                  </a:cubicBezTo>
                  <a:cubicBezTo>
                    <a:pt x="185" y="98"/>
                    <a:pt x="240" y="76"/>
                    <a:pt x="299" y="76"/>
                  </a:cubicBezTo>
                  <a:cubicBezTo>
                    <a:pt x="317" y="76"/>
                    <a:pt x="335" y="79"/>
                    <a:pt x="352" y="83"/>
                  </a:cubicBezTo>
                  <a:cubicBezTo>
                    <a:pt x="451" y="108"/>
                    <a:pt x="519" y="196"/>
                    <a:pt x="519" y="298"/>
                  </a:cubicBezTo>
                  <a:cubicBezTo>
                    <a:pt x="518" y="357"/>
                    <a:pt x="495" y="413"/>
                    <a:pt x="453" y="454"/>
                  </a:cubicBezTo>
                  <a:close/>
                </a:path>
              </a:pathLst>
            </a:custGeom>
            <a:solidFill>
              <a:schemeClr val="accent4"/>
            </a:solidFill>
            <a:ln w="9525">
              <a:noFill/>
              <a:round/>
            </a:ln>
          </p:spPr>
          <p:txBody>
            <a:bodyPr vert="horz" wrap="square" lIns="91434" tIns="45717" rIns="91434" bIns="45717" numCol="1" anchor="t" anchorCtr="0" compatLnSpc="1"/>
            <a:lstStyle/>
            <a:p>
              <a:pPr>
                <a:lnSpc>
                  <a:spcPct val="120000"/>
                </a:lnSpc>
              </a:pPr>
              <a:endParaRPr lang="en-US" sz="57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grpSp>
      <p:grpSp>
        <p:nvGrpSpPr>
          <p:cNvPr id="26" name="Group 130"/>
          <p:cNvGrpSpPr/>
          <p:nvPr/>
        </p:nvGrpSpPr>
        <p:grpSpPr>
          <a:xfrm>
            <a:off x="6534586" y="1695447"/>
            <a:ext cx="1542422" cy="487771"/>
            <a:chOff x="1762139" y="1304396"/>
            <a:chExt cx="1542507" cy="487798"/>
          </a:xfrm>
        </p:grpSpPr>
        <p:sp>
          <p:nvSpPr>
            <p:cNvPr id="27" name="TextBox 26"/>
            <p:cNvSpPr txBox="1"/>
            <p:nvPr/>
          </p:nvSpPr>
          <p:spPr>
            <a:xfrm>
              <a:off x="1762140" y="1304396"/>
              <a:ext cx="1542506" cy="184160"/>
            </a:xfrm>
            <a:prstGeom prst="rect">
              <a:avLst/>
            </a:prstGeom>
            <a:noFill/>
          </p:spPr>
          <p:txBody>
            <a:bodyPr wrap="square" lIns="0" tIns="0" rIns="0" bIns="0" rtlCol="0" anchor="t">
              <a:spAutoFit/>
            </a:bodyPr>
            <a:lstStyle/>
            <a:p>
              <a:pPr>
                <a:lnSpc>
                  <a:spcPct val="120000"/>
                </a:lnSpc>
              </a:pPr>
              <a:r>
                <a:rPr lang="zh-CN" altLang="en-US" sz="995">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rPr>
                <a:t>请替换文字内容</a:t>
              </a:r>
              <a:endParaRPr lang="zh-CN" altLang="en-US" sz="995">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28" name="TextBox 27"/>
            <p:cNvSpPr txBox="1"/>
            <p:nvPr/>
          </p:nvSpPr>
          <p:spPr>
            <a:xfrm>
              <a:off x="1762139" y="1477217"/>
              <a:ext cx="1542507" cy="314977"/>
            </a:xfrm>
            <a:prstGeom prst="rect">
              <a:avLst/>
            </a:prstGeom>
            <a:noFill/>
          </p:spPr>
          <p:txBody>
            <a:bodyPr wrap="square" lIns="0" tIns="0" rIns="0" bIns="0" rtlCol="0" anchor="t">
              <a:spAutoFit/>
            </a:bodyPr>
            <a:lstStyle/>
            <a:p>
              <a:pPr defTabSz="1285240">
                <a:lnSpc>
                  <a:spcPct val="120000"/>
                </a:lnSpc>
                <a:spcBef>
                  <a:spcPct val="20000"/>
                </a:spcBef>
                <a:defRPr/>
              </a:pPr>
              <a:r>
                <a:rPr lang="en-US" altLang="zh-CN" sz="57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rPr>
                <a:t>Please replace text, click add relevant headline, modify the text content, also can copy your content to this directly.</a:t>
              </a:r>
              <a:endParaRPr lang="en-US" altLang="zh-CN" sz="57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grpSp>
      <p:grpSp>
        <p:nvGrpSpPr>
          <p:cNvPr id="29" name="Group 131"/>
          <p:cNvGrpSpPr/>
          <p:nvPr/>
        </p:nvGrpSpPr>
        <p:grpSpPr>
          <a:xfrm>
            <a:off x="6534586" y="2469534"/>
            <a:ext cx="1542422" cy="526174"/>
            <a:chOff x="1762139" y="2072489"/>
            <a:chExt cx="1542507" cy="526203"/>
          </a:xfrm>
        </p:grpSpPr>
        <p:sp>
          <p:nvSpPr>
            <p:cNvPr id="30" name="TextBox 29"/>
            <p:cNvSpPr txBox="1"/>
            <p:nvPr/>
          </p:nvSpPr>
          <p:spPr>
            <a:xfrm>
              <a:off x="1762140" y="2072489"/>
              <a:ext cx="1542506" cy="184160"/>
            </a:xfrm>
            <a:prstGeom prst="rect">
              <a:avLst/>
            </a:prstGeom>
            <a:noFill/>
          </p:spPr>
          <p:txBody>
            <a:bodyPr wrap="square" lIns="0" tIns="0" rIns="0" bIns="0" rtlCol="0" anchor="t">
              <a:spAutoFit/>
            </a:bodyPr>
            <a:lstStyle/>
            <a:p>
              <a:pPr>
                <a:lnSpc>
                  <a:spcPct val="120000"/>
                </a:lnSpc>
              </a:pPr>
              <a:r>
                <a:rPr lang="zh-CN" altLang="en-US" sz="995">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rPr>
                <a:t>请替换文字内容</a:t>
              </a:r>
              <a:endParaRPr lang="zh-CN" altLang="en-US" sz="995">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31" name="TextBox 30"/>
            <p:cNvSpPr txBox="1"/>
            <p:nvPr/>
          </p:nvSpPr>
          <p:spPr>
            <a:xfrm>
              <a:off x="1762139" y="2283715"/>
              <a:ext cx="1542507" cy="314977"/>
            </a:xfrm>
            <a:prstGeom prst="rect">
              <a:avLst/>
            </a:prstGeom>
            <a:noFill/>
          </p:spPr>
          <p:txBody>
            <a:bodyPr wrap="square" lIns="0" tIns="0" rIns="0" bIns="0" rtlCol="0" anchor="t">
              <a:spAutoFit/>
            </a:bodyPr>
            <a:lstStyle/>
            <a:p>
              <a:pPr defTabSz="1285240">
                <a:lnSpc>
                  <a:spcPct val="120000"/>
                </a:lnSpc>
                <a:spcBef>
                  <a:spcPct val="20000"/>
                </a:spcBef>
                <a:defRPr/>
              </a:pPr>
              <a:r>
                <a:rPr lang="en-US" altLang="zh-CN" sz="57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rPr>
                <a:t>Please replace text, click add relevant headline, modify the text content, also can copy your content to this directly.</a:t>
              </a:r>
              <a:endParaRPr lang="en-US" altLang="zh-CN" sz="57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grpSp>
      <p:grpSp>
        <p:nvGrpSpPr>
          <p:cNvPr id="32" name="Group 144"/>
          <p:cNvGrpSpPr/>
          <p:nvPr/>
        </p:nvGrpSpPr>
        <p:grpSpPr>
          <a:xfrm>
            <a:off x="6534586" y="3282019"/>
            <a:ext cx="1542422" cy="506974"/>
            <a:chOff x="1762139" y="2840582"/>
            <a:chExt cx="1542507" cy="507001"/>
          </a:xfrm>
        </p:grpSpPr>
        <p:sp>
          <p:nvSpPr>
            <p:cNvPr id="33" name="TextBox 32"/>
            <p:cNvSpPr txBox="1"/>
            <p:nvPr/>
          </p:nvSpPr>
          <p:spPr>
            <a:xfrm>
              <a:off x="1762140" y="2840582"/>
              <a:ext cx="1542506" cy="184160"/>
            </a:xfrm>
            <a:prstGeom prst="rect">
              <a:avLst/>
            </a:prstGeom>
            <a:noFill/>
          </p:spPr>
          <p:txBody>
            <a:bodyPr wrap="square" lIns="0" tIns="0" rIns="0" bIns="0" rtlCol="0" anchor="t">
              <a:spAutoFit/>
            </a:bodyPr>
            <a:lstStyle/>
            <a:p>
              <a:pPr>
                <a:lnSpc>
                  <a:spcPct val="120000"/>
                </a:lnSpc>
              </a:pPr>
              <a:r>
                <a:rPr lang="zh-CN" altLang="en-US" sz="995">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rPr>
                <a:t>请替换文字内容</a:t>
              </a:r>
              <a:endParaRPr lang="zh-CN" altLang="en-US" sz="995">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34" name="TextBox 33"/>
            <p:cNvSpPr txBox="1"/>
            <p:nvPr/>
          </p:nvSpPr>
          <p:spPr>
            <a:xfrm>
              <a:off x="1762139" y="3032606"/>
              <a:ext cx="1542507" cy="314977"/>
            </a:xfrm>
            <a:prstGeom prst="rect">
              <a:avLst/>
            </a:prstGeom>
            <a:noFill/>
          </p:spPr>
          <p:txBody>
            <a:bodyPr wrap="square" lIns="0" tIns="0" rIns="0" bIns="0" rtlCol="0" anchor="t">
              <a:spAutoFit/>
            </a:bodyPr>
            <a:lstStyle/>
            <a:p>
              <a:pPr defTabSz="1285240">
                <a:lnSpc>
                  <a:spcPct val="120000"/>
                </a:lnSpc>
                <a:spcBef>
                  <a:spcPct val="20000"/>
                </a:spcBef>
                <a:defRPr/>
              </a:pPr>
              <a:r>
                <a:rPr lang="en-US" altLang="zh-CN" sz="57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rPr>
                <a:t>Please replace text, click add relevant headline, modify the text content, also can copy your content to this directly.</a:t>
              </a:r>
              <a:endParaRPr lang="en-US" altLang="zh-CN" sz="57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grpSp>
      <p:grpSp>
        <p:nvGrpSpPr>
          <p:cNvPr id="35" name="Group 145"/>
          <p:cNvGrpSpPr/>
          <p:nvPr/>
        </p:nvGrpSpPr>
        <p:grpSpPr>
          <a:xfrm>
            <a:off x="6534586" y="4075301"/>
            <a:ext cx="1542422" cy="487771"/>
            <a:chOff x="1762139" y="3608676"/>
            <a:chExt cx="1542507" cy="487798"/>
          </a:xfrm>
        </p:grpSpPr>
        <p:sp>
          <p:nvSpPr>
            <p:cNvPr id="36" name="TextBox 35"/>
            <p:cNvSpPr txBox="1"/>
            <p:nvPr/>
          </p:nvSpPr>
          <p:spPr>
            <a:xfrm>
              <a:off x="1762140" y="3608676"/>
              <a:ext cx="1542506" cy="184160"/>
            </a:xfrm>
            <a:prstGeom prst="rect">
              <a:avLst/>
            </a:prstGeom>
            <a:noFill/>
          </p:spPr>
          <p:txBody>
            <a:bodyPr wrap="square" lIns="0" tIns="0" rIns="0" bIns="0" rtlCol="0" anchor="t">
              <a:spAutoFit/>
            </a:bodyPr>
            <a:lstStyle/>
            <a:p>
              <a:pPr>
                <a:lnSpc>
                  <a:spcPct val="120000"/>
                </a:lnSpc>
              </a:pPr>
              <a:r>
                <a:rPr lang="zh-CN" altLang="en-US" sz="995">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rPr>
                <a:t>请替换文字内容</a:t>
              </a:r>
              <a:endParaRPr lang="zh-CN" altLang="en-US" sz="995">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37" name="TextBox 36"/>
            <p:cNvSpPr txBox="1"/>
            <p:nvPr/>
          </p:nvSpPr>
          <p:spPr>
            <a:xfrm>
              <a:off x="1762139" y="3781497"/>
              <a:ext cx="1542507" cy="314977"/>
            </a:xfrm>
            <a:prstGeom prst="rect">
              <a:avLst/>
            </a:prstGeom>
            <a:noFill/>
          </p:spPr>
          <p:txBody>
            <a:bodyPr wrap="square" lIns="0" tIns="0" rIns="0" bIns="0" rtlCol="0" anchor="t">
              <a:spAutoFit/>
            </a:bodyPr>
            <a:lstStyle/>
            <a:p>
              <a:pPr defTabSz="1285240">
                <a:lnSpc>
                  <a:spcPct val="120000"/>
                </a:lnSpc>
                <a:spcBef>
                  <a:spcPct val="20000"/>
                </a:spcBef>
                <a:defRPr/>
              </a:pPr>
              <a:r>
                <a:rPr lang="en-US" altLang="zh-CN" sz="57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rPr>
                <a:t>Please replace text, click add relevant headline, modify the text content, also can copy your content to this directly.</a:t>
              </a:r>
              <a:endParaRPr lang="en-US" altLang="zh-CN" sz="57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grpSp>
      <p:grpSp>
        <p:nvGrpSpPr>
          <p:cNvPr id="38" name="Group 113"/>
          <p:cNvGrpSpPr/>
          <p:nvPr/>
        </p:nvGrpSpPr>
        <p:grpSpPr>
          <a:xfrm>
            <a:off x="1066993" y="1682792"/>
            <a:ext cx="1542422" cy="513085"/>
            <a:chOff x="5839354" y="1336688"/>
            <a:chExt cx="1542507" cy="513113"/>
          </a:xfrm>
        </p:grpSpPr>
        <p:sp>
          <p:nvSpPr>
            <p:cNvPr id="39" name="TextBox 38"/>
            <p:cNvSpPr txBox="1"/>
            <p:nvPr/>
          </p:nvSpPr>
          <p:spPr>
            <a:xfrm>
              <a:off x="5839355" y="1336688"/>
              <a:ext cx="1542506" cy="184160"/>
            </a:xfrm>
            <a:prstGeom prst="rect">
              <a:avLst/>
            </a:prstGeom>
            <a:noFill/>
          </p:spPr>
          <p:txBody>
            <a:bodyPr wrap="square" lIns="0" tIns="0" rIns="0" bIns="0" rtlCol="0" anchor="t">
              <a:spAutoFit/>
            </a:bodyPr>
            <a:lstStyle/>
            <a:p>
              <a:pPr algn="r">
                <a:lnSpc>
                  <a:spcPct val="120000"/>
                </a:lnSpc>
              </a:pPr>
              <a:r>
                <a:rPr lang="zh-CN" altLang="en-US" sz="995">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rPr>
                <a:t>请替换文字内容</a:t>
              </a:r>
              <a:endParaRPr lang="zh-CN" altLang="en-US" sz="995">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40" name="TextBox 39"/>
            <p:cNvSpPr txBox="1"/>
            <p:nvPr/>
          </p:nvSpPr>
          <p:spPr>
            <a:xfrm>
              <a:off x="5839354" y="1534824"/>
              <a:ext cx="1542507" cy="314977"/>
            </a:xfrm>
            <a:prstGeom prst="rect">
              <a:avLst/>
            </a:prstGeom>
            <a:noFill/>
          </p:spPr>
          <p:txBody>
            <a:bodyPr wrap="square" lIns="0" tIns="0" rIns="0" bIns="0" rtlCol="0" anchor="t">
              <a:spAutoFit/>
            </a:bodyPr>
            <a:lstStyle/>
            <a:p>
              <a:pPr algn="r" defTabSz="1285240">
                <a:lnSpc>
                  <a:spcPct val="120000"/>
                </a:lnSpc>
                <a:spcBef>
                  <a:spcPct val="20000"/>
                </a:spcBef>
                <a:defRPr/>
              </a:pPr>
              <a:r>
                <a:rPr lang="en-US" altLang="zh-CN" sz="57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rPr>
                <a:t>Please replace text, click add relevant headline, modify the text content, also can copy your content to this directly.</a:t>
              </a:r>
              <a:endParaRPr lang="en-US" altLang="zh-CN" sz="57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grpSp>
      <p:grpSp>
        <p:nvGrpSpPr>
          <p:cNvPr id="41" name="Group 117"/>
          <p:cNvGrpSpPr/>
          <p:nvPr/>
        </p:nvGrpSpPr>
        <p:grpSpPr>
          <a:xfrm>
            <a:off x="1091033" y="2466372"/>
            <a:ext cx="1542422" cy="519555"/>
            <a:chOff x="5863395" y="2079109"/>
            <a:chExt cx="1542507" cy="519583"/>
          </a:xfrm>
        </p:grpSpPr>
        <p:sp>
          <p:nvSpPr>
            <p:cNvPr id="42" name="TextBox 41"/>
            <p:cNvSpPr txBox="1"/>
            <p:nvPr/>
          </p:nvSpPr>
          <p:spPr>
            <a:xfrm>
              <a:off x="5863396" y="2079109"/>
              <a:ext cx="1542506" cy="184160"/>
            </a:xfrm>
            <a:prstGeom prst="rect">
              <a:avLst/>
            </a:prstGeom>
            <a:noFill/>
          </p:spPr>
          <p:txBody>
            <a:bodyPr wrap="square" lIns="0" tIns="0" rIns="0" bIns="0" rtlCol="0" anchor="t">
              <a:spAutoFit/>
            </a:bodyPr>
            <a:lstStyle/>
            <a:p>
              <a:pPr algn="r">
                <a:lnSpc>
                  <a:spcPct val="120000"/>
                </a:lnSpc>
              </a:pPr>
              <a:r>
                <a:rPr lang="zh-CN" altLang="en-US" sz="995">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rPr>
                <a:t>请替换文字内容</a:t>
              </a:r>
              <a:endParaRPr lang="zh-CN" altLang="en-US" sz="995">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43" name="TextBox 42"/>
            <p:cNvSpPr txBox="1"/>
            <p:nvPr/>
          </p:nvSpPr>
          <p:spPr>
            <a:xfrm>
              <a:off x="5863395" y="2283715"/>
              <a:ext cx="1542507" cy="314977"/>
            </a:xfrm>
            <a:prstGeom prst="rect">
              <a:avLst/>
            </a:prstGeom>
            <a:noFill/>
          </p:spPr>
          <p:txBody>
            <a:bodyPr wrap="square" lIns="0" tIns="0" rIns="0" bIns="0" rtlCol="0" anchor="t">
              <a:spAutoFit/>
            </a:bodyPr>
            <a:lstStyle/>
            <a:p>
              <a:pPr algn="r" defTabSz="1285240">
                <a:lnSpc>
                  <a:spcPct val="120000"/>
                </a:lnSpc>
                <a:spcBef>
                  <a:spcPct val="20000"/>
                </a:spcBef>
                <a:defRPr/>
              </a:pPr>
              <a:r>
                <a:rPr lang="en-US" altLang="zh-CN" sz="57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rPr>
                <a:t>Please replace text, click add relevant headline, modify the text content, also can copy your content to this directly.</a:t>
              </a:r>
              <a:endParaRPr lang="en-US" altLang="zh-CN" sz="57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grpSp>
      <p:grpSp>
        <p:nvGrpSpPr>
          <p:cNvPr id="44" name="Group 118"/>
          <p:cNvGrpSpPr/>
          <p:nvPr/>
        </p:nvGrpSpPr>
        <p:grpSpPr>
          <a:xfrm>
            <a:off x="1091033" y="3256421"/>
            <a:ext cx="1542422" cy="526024"/>
            <a:chOff x="5863395" y="2821530"/>
            <a:chExt cx="1542507" cy="526053"/>
          </a:xfrm>
        </p:grpSpPr>
        <p:sp>
          <p:nvSpPr>
            <p:cNvPr id="45" name="TextBox 44"/>
            <p:cNvSpPr txBox="1"/>
            <p:nvPr/>
          </p:nvSpPr>
          <p:spPr>
            <a:xfrm>
              <a:off x="5863396" y="2821530"/>
              <a:ext cx="1542506" cy="184160"/>
            </a:xfrm>
            <a:prstGeom prst="rect">
              <a:avLst/>
            </a:prstGeom>
            <a:noFill/>
          </p:spPr>
          <p:txBody>
            <a:bodyPr wrap="square" lIns="0" tIns="0" rIns="0" bIns="0" rtlCol="0" anchor="t">
              <a:spAutoFit/>
            </a:bodyPr>
            <a:lstStyle/>
            <a:p>
              <a:pPr algn="r">
                <a:lnSpc>
                  <a:spcPct val="120000"/>
                </a:lnSpc>
              </a:pPr>
              <a:r>
                <a:rPr lang="zh-CN" altLang="en-US" sz="995">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rPr>
                <a:t>请替换文字内容</a:t>
              </a:r>
              <a:endParaRPr lang="zh-CN" altLang="en-US" sz="995">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46" name="TextBox 45"/>
            <p:cNvSpPr txBox="1"/>
            <p:nvPr/>
          </p:nvSpPr>
          <p:spPr>
            <a:xfrm>
              <a:off x="5863395" y="3032606"/>
              <a:ext cx="1542507" cy="314977"/>
            </a:xfrm>
            <a:prstGeom prst="rect">
              <a:avLst/>
            </a:prstGeom>
            <a:noFill/>
          </p:spPr>
          <p:txBody>
            <a:bodyPr wrap="square" lIns="0" tIns="0" rIns="0" bIns="0" rtlCol="0" anchor="t">
              <a:spAutoFit/>
            </a:bodyPr>
            <a:lstStyle/>
            <a:p>
              <a:pPr algn="r" defTabSz="1285240">
                <a:lnSpc>
                  <a:spcPct val="120000"/>
                </a:lnSpc>
                <a:spcBef>
                  <a:spcPct val="20000"/>
                </a:spcBef>
                <a:defRPr/>
              </a:pPr>
              <a:r>
                <a:rPr lang="en-US" altLang="zh-CN" sz="57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rPr>
                <a:t>Please replace text, click add relevant headline, modify the text content, also can copy your content to this directly.</a:t>
              </a:r>
              <a:endParaRPr lang="en-US" altLang="zh-CN" sz="57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grpSp>
      <p:grpSp>
        <p:nvGrpSpPr>
          <p:cNvPr id="47" name="Group 119"/>
          <p:cNvGrpSpPr/>
          <p:nvPr/>
        </p:nvGrpSpPr>
        <p:grpSpPr>
          <a:xfrm>
            <a:off x="1091033" y="4052940"/>
            <a:ext cx="1542422" cy="532496"/>
            <a:chOff x="5863395" y="3563950"/>
            <a:chExt cx="1542507" cy="532525"/>
          </a:xfrm>
        </p:grpSpPr>
        <p:sp>
          <p:nvSpPr>
            <p:cNvPr id="48" name="TextBox 47"/>
            <p:cNvSpPr txBox="1"/>
            <p:nvPr/>
          </p:nvSpPr>
          <p:spPr>
            <a:xfrm>
              <a:off x="5863396" y="3563950"/>
              <a:ext cx="1542506" cy="184160"/>
            </a:xfrm>
            <a:prstGeom prst="rect">
              <a:avLst/>
            </a:prstGeom>
            <a:noFill/>
          </p:spPr>
          <p:txBody>
            <a:bodyPr wrap="square" lIns="0" tIns="0" rIns="0" bIns="0" rtlCol="0" anchor="t">
              <a:spAutoFit/>
            </a:bodyPr>
            <a:lstStyle/>
            <a:p>
              <a:pPr algn="r">
                <a:lnSpc>
                  <a:spcPct val="120000"/>
                </a:lnSpc>
              </a:pPr>
              <a:r>
                <a:rPr lang="zh-CN" altLang="en-US" sz="995">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rPr>
                <a:t>请替换文字内容</a:t>
              </a:r>
              <a:endParaRPr lang="zh-CN" altLang="en-US" sz="995">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49" name="TextBox 48"/>
            <p:cNvSpPr txBox="1"/>
            <p:nvPr/>
          </p:nvSpPr>
          <p:spPr>
            <a:xfrm>
              <a:off x="5863395" y="3781498"/>
              <a:ext cx="1542507" cy="314977"/>
            </a:xfrm>
            <a:prstGeom prst="rect">
              <a:avLst/>
            </a:prstGeom>
            <a:noFill/>
          </p:spPr>
          <p:txBody>
            <a:bodyPr wrap="square" lIns="0" tIns="0" rIns="0" bIns="0" rtlCol="0" anchor="t">
              <a:spAutoFit/>
            </a:bodyPr>
            <a:lstStyle/>
            <a:p>
              <a:pPr algn="r" defTabSz="1285240">
                <a:lnSpc>
                  <a:spcPct val="120000"/>
                </a:lnSpc>
                <a:spcBef>
                  <a:spcPct val="20000"/>
                </a:spcBef>
                <a:defRPr/>
              </a:pPr>
              <a:r>
                <a:rPr lang="en-US" altLang="zh-CN" sz="57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rPr>
                <a:t>Please replace text, click add relevant headline, modify the text content, also can copy your content to this directly.</a:t>
              </a:r>
              <a:endParaRPr lang="en-US" altLang="zh-CN" sz="57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grpSp>
      <p:grpSp>
        <p:nvGrpSpPr>
          <p:cNvPr id="50" name="Group 108"/>
          <p:cNvGrpSpPr/>
          <p:nvPr/>
        </p:nvGrpSpPr>
        <p:grpSpPr>
          <a:xfrm>
            <a:off x="2752825" y="3294518"/>
            <a:ext cx="468996" cy="455568"/>
            <a:chOff x="6299532" y="3384456"/>
            <a:chExt cx="469021" cy="455593"/>
          </a:xfrm>
        </p:grpSpPr>
        <p:sp>
          <p:nvSpPr>
            <p:cNvPr id="51" name="Oval 50"/>
            <p:cNvSpPr>
              <a:spLocks noChangeAspect="1"/>
            </p:cNvSpPr>
            <p:nvPr/>
          </p:nvSpPr>
          <p:spPr>
            <a:xfrm>
              <a:off x="6299532" y="3384456"/>
              <a:ext cx="469021" cy="45559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57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52" name="Freeform 36"/>
            <p:cNvSpPr>
              <a:spLocks noEditPoints="1"/>
            </p:cNvSpPr>
            <p:nvPr/>
          </p:nvSpPr>
          <p:spPr bwMode="auto">
            <a:xfrm>
              <a:off x="6435895" y="3505670"/>
              <a:ext cx="196295" cy="213164"/>
            </a:xfrm>
            <a:custGeom>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ln>
          </p:spPr>
          <p:txBody>
            <a:bodyPr vert="horz" wrap="square" lIns="91434" tIns="45717" rIns="91434" bIns="45717" numCol="1" anchor="t" anchorCtr="0" compatLnSpc="1"/>
            <a:lstStyle/>
            <a:p>
              <a:pPr>
                <a:lnSpc>
                  <a:spcPct val="120000"/>
                </a:lnSpc>
              </a:pPr>
              <a:endParaRPr lang="en-US" sz="57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grpSp>
      <p:grpSp>
        <p:nvGrpSpPr>
          <p:cNvPr id="53" name="Group 111"/>
          <p:cNvGrpSpPr/>
          <p:nvPr/>
        </p:nvGrpSpPr>
        <p:grpSpPr>
          <a:xfrm>
            <a:off x="2752825" y="4087803"/>
            <a:ext cx="468996" cy="455568"/>
            <a:chOff x="630683" y="4190009"/>
            <a:chExt cx="469021" cy="455593"/>
          </a:xfrm>
        </p:grpSpPr>
        <p:sp>
          <p:nvSpPr>
            <p:cNvPr id="54" name="Oval 53"/>
            <p:cNvSpPr>
              <a:spLocks noChangeAspect="1"/>
            </p:cNvSpPr>
            <p:nvPr/>
          </p:nvSpPr>
          <p:spPr>
            <a:xfrm>
              <a:off x="630683" y="4190009"/>
              <a:ext cx="469021" cy="45559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57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55" name="Freeform 103"/>
            <p:cNvSpPr>
              <a:spLocks noEditPoints="1"/>
            </p:cNvSpPr>
            <p:nvPr/>
          </p:nvSpPr>
          <p:spPr bwMode="auto">
            <a:xfrm>
              <a:off x="765181" y="4270535"/>
              <a:ext cx="200025" cy="294541"/>
            </a:xfrm>
            <a:custGeom>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ln>
          </p:spPr>
          <p:txBody>
            <a:bodyPr vert="horz" wrap="square" lIns="91434" tIns="45717" rIns="91434" bIns="45717" numCol="1" anchor="t" anchorCtr="0" compatLnSpc="1"/>
            <a:lstStyle/>
            <a:p>
              <a:pPr>
                <a:lnSpc>
                  <a:spcPct val="120000"/>
                </a:lnSpc>
              </a:pPr>
              <a:endParaRPr lang="en-US" sz="57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grpSp>
      <p:grpSp>
        <p:nvGrpSpPr>
          <p:cNvPr id="56" name="Group 114"/>
          <p:cNvGrpSpPr/>
          <p:nvPr/>
        </p:nvGrpSpPr>
        <p:grpSpPr>
          <a:xfrm>
            <a:off x="2752825" y="2501235"/>
            <a:ext cx="468996" cy="455568"/>
            <a:chOff x="3425803" y="3384456"/>
            <a:chExt cx="469021" cy="455593"/>
          </a:xfrm>
        </p:grpSpPr>
        <p:sp>
          <p:nvSpPr>
            <p:cNvPr id="57" name="Oval 56"/>
            <p:cNvSpPr>
              <a:spLocks noChangeAspect="1"/>
            </p:cNvSpPr>
            <p:nvPr/>
          </p:nvSpPr>
          <p:spPr>
            <a:xfrm>
              <a:off x="3425803" y="3384456"/>
              <a:ext cx="469021" cy="45559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57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58" name="Freeform 5"/>
            <p:cNvSpPr>
              <a:spLocks noEditPoints="1"/>
            </p:cNvSpPr>
            <p:nvPr/>
          </p:nvSpPr>
          <p:spPr bwMode="auto">
            <a:xfrm>
              <a:off x="3520613" y="3471340"/>
              <a:ext cx="279400" cy="279400"/>
            </a:xfrm>
            <a:custGeom>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ln>
          </p:spPr>
          <p:txBody>
            <a:bodyPr vert="horz" wrap="square" lIns="91434" tIns="45717" rIns="91434" bIns="45717" numCol="1" anchor="t" anchorCtr="0" compatLnSpc="1"/>
            <a:lstStyle/>
            <a:p>
              <a:pPr>
                <a:lnSpc>
                  <a:spcPct val="120000"/>
                </a:lnSpc>
              </a:pPr>
              <a:endParaRPr lang="en-US" sz="57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grpSp>
      <p:grpSp>
        <p:nvGrpSpPr>
          <p:cNvPr id="59" name="Group 117"/>
          <p:cNvGrpSpPr/>
          <p:nvPr/>
        </p:nvGrpSpPr>
        <p:grpSpPr>
          <a:xfrm>
            <a:off x="2752825" y="1707951"/>
            <a:ext cx="468996" cy="455568"/>
            <a:chOff x="630683" y="3383511"/>
            <a:chExt cx="469021" cy="455593"/>
          </a:xfrm>
        </p:grpSpPr>
        <p:sp>
          <p:nvSpPr>
            <p:cNvPr id="60" name="Oval 59"/>
            <p:cNvSpPr>
              <a:spLocks noChangeAspect="1"/>
            </p:cNvSpPr>
            <p:nvPr/>
          </p:nvSpPr>
          <p:spPr>
            <a:xfrm>
              <a:off x="630683" y="3383511"/>
              <a:ext cx="469021" cy="45559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57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61" name="Freeform 117"/>
            <p:cNvSpPr/>
            <p:nvPr/>
          </p:nvSpPr>
          <p:spPr bwMode="auto">
            <a:xfrm>
              <a:off x="730012" y="3476126"/>
              <a:ext cx="270363" cy="270363"/>
            </a:xfrm>
            <a:custGeom>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ln>
          </p:spPr>
          <p:txBody>
            <a:bodyPr vert="horz" wrap="square" lIns="91434" tIns="45717" rIns="91434" bIns="45717" numCol="1" anchor="t" anchorCtr="0" compatLnSpc="1"/>
            <a:lstStyle/>
            <a:p>
              <a:pPr>
                <a:lnSpc>
                  <a:spcPct val="120000"/>
                </a:lnSpc>
              </a:pPr>
              <a:endParaRPr lang="en-US" sz="57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grpSp>
      <p:grpSp>
        <p:nvGrpSpPr>
          <p:cNvPr id="62" name="Group 120"/>
          <p:cNvGrpSpPr/>
          <p:nvPr/>
        </p:nvGrpSpPr>
        <p:grpSpPr>
          <a:xfrm>
            <a:off x="5934273" y="1707951"/>
            <a:ext cx="468996" cy="455568"/>
            <a:chOff x="3428938" y="4190009"/>
            <a:chExt cx="469021" cy="455593"/>
          </a:xfrm>
        </p:grpSpPr>
        <p:sp>
          <p:nvSpPr>
            <p:cNvPr id="63" name="Oval 62"/>
            <p:cNvSpPr>
              <a:spLocks noChangeAspect="1"/>
            </p:cNvSpPr>
            <p:nvPr/>
          </p:nvSpPr>
          <p:spPr>
            <a:xfrm>
              <a:off x="3428938" y="4190009"/>
              <a:ext cx="469021" cy="45559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57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64" name="Freeform 83"/>
            <p:cNvSpPr>
              <a:spLocks noEditPoints="1"/>
            </p:cNvSpPr>
            <p:nvPr/>
          </p:nvSpPr>
          <p:spPr bwMode="auto">
            <a:xfrm>
              <a:off x="3571129" y="4279327"/>
              <a:ext cx="184638" cy="276957"/>
            </a:xfrm>
            <a:custGeom>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7">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ln>
          </p:spPr>
          <p:txBody>
            <a:bodyPr vert="horz" wrap="square" lIns="91434" tIns="45717" rIns="91434" bIns="45717" numCol="1" anchor="t" anchorCtr="0" compatLnSpc="1"/>
            <a:lstStyle/>
            <a:p>
              <a:pPr>
                <a:lnSpc>
                  <a:spcPct val="120000"/>
                </a:lnSpc>
              </a:pPr>
              <a:endParaRPr lang="en-US" sz="57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grpSp>
      <p:grpSp>
        <p:nvGrpSpPr>
          <p:cNvPr id="65" name="Group 123"/>
          <p:cNvGrpSpPr/>
          <p:nvPr/>
        </p:nvGrpSpPr>
        <p:grpSpPr>
          <a:xfrm>
            <a:off x="5934273" y="2501235"/>
            <a:ext cx="468996" cy="455568"/>
            <a:chOff x="6299532" y="4190009"/>
            <a:chExt cx="469021" cy="455593"/>
          </a:xfrm>
        </p:grpSpPr>
        <p:sp>
          <p:nvSpPr>
            <p:cNvPr id="66" name="Oval 65"/>
            <p:cNvSpPr>
              <a:spLocks noChangeAspect="1"/>
            </p:cNvSpPr>
            <p:nvPr/>
          </p:nvSpPr>
          <p:spPr>
            <a:xfrm>
              <a:off x="6299532" y="4190009"/>
              <a:ext cx="469021" cy="45559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57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67" name="Freeform 63"/>
            <p:cNvSpPr>
              <a:spLocks noEditPoints="1"/>
            </p:cNvSpPr>
            <p:nvPr/>
          </p:nvSpPr>
          <p:spPr bwMode="auto">
            <a:xfrm>
              <a:off x="6386874" y="4310694"/>
              <a:ext cx="294337" cy="214222"/>
            </a:xfrm>
            <a:custGeom>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ln>
          </p:spPr>
          <p:txBody>
            <a:bodyPr vert="horz" wrap="square" lIns="91434" tIns="45717" rIns="91434" bIns="45717" numCol="1" anchor="t" anchorCtr="0" compatLnSpc="1"/>
            <a:lstStyle/>
            <a:p>
              <a:pPr>
                <a:lnSpc>
                  <a:spcPct val="120000"/>
                </a:lnSpc>
              </a:pPr>
              <a:endParaRPr lang="en-US" sz="57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grpSp>
      <p:grpSp>
        <p:nvGrpSpPr>
          <p:cNvPr id="68" name="Group 126"/>
          <p:cNvGrpSpPr/>
          <p:nvPr/>
        </p:nvGrpSpPr>
        <p:grpSpPr>
          <a:xfrm>
            <a:off x="5934273" y="4087803"/>
            <a:ext cx="468996" cy="455568"/>
            <a:chOff x="7501792" y="3621100"/>
            <a:chExt cx="469021" cy="455593"/>
          </a:xfrm>
        </p:grpSpPr>
        <p:sp>
          <p:nvSpPr>
            <p:cNvPr id="69" name="Oval 68"/>
            <p:cNvSpPr>
              <a:spLocks noChangeAspect="1"/>
            </p:cNvSpPr>
            <p:nvPr/>
          </p:nvSpPr>
          <p:spPr>
            <a:xfrm>
              <a:off x="7501792" y="3621100"/>
              <a:ext cx="469021" cy="45559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57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70" name="Freeform 135"/>
            <p:cNvSpPr>
              <a:spLocks noEditPoints="1"/>
            </p:cNvSpPr>
            <p:nvPr/>
          </p:nvSpPr>
          <p:spPr bwMode="auto">
            <a:xfrm>
              <a:off x="7610890" y="3731421"/>
              <a:ext cx="250825" cy="234950"/>
            </a:xfrm>
            <a:custGeom>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ln>
          </p:spPr>
          <p:txBody>
            <a:bodyPr vert="horz" wrap="square" lIns="91434" tIns="45717" rIns="91434" bIns="45717" numCol="1" anchor="t" anchorCtr="0" compatLnSpc="1"/>
            <a:lstStyle/>
            <a:p>
              <a:pPr>
                <a:lnSpc>
                  <a:spcPct val="120000"/>
                </a:lnSpc>
              </a:pPr>
              <a:endParaRPr lang="en-US" sz="57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grpSp>
      <p:grpSp>
        <p:nvGrpSpPr>
          <p:cNvPr id="71" name="Group 129"/>
          <p:cNvGrpSpPr/>
          <p:nvPr/>
        </p:nvGrpSpPr>
        <p:grpSpPr>
          <a:xfrm>
            <a:off x="5934273" y="3294518"/>
            <a:ext cx="468996" cy="455568"/>
            <a:chOff x="7501792" y="2878680"/>
            <a:chExt cx="469021" cy="455593"/>
          </a:xfrm>
        </p:grpSpPr>
        <p:sp>
          <p:nvSpPr>
            <p:cNvPr id="72" name="Oval 71"/>
            <p:cNvSpPr>
              <a:spLocks noChangeAspect="1"/>
            </p:cNvSpPr>
            <p:nvPr/>
          </p:nvSpPr>
          <p:spPr>
            <a:xfrm>
              <a:off x="7501792" y="2878680"/>
              <a:ext cx="469021" cy="45559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57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73" name="Freeform 53"/>
            <p:cNvSpPr/>
            <p:nvPr/>
          </p:nvSpPr>
          <p:spPr bwMode="auto">
            <a:xfrm>
              <a:off x="7580281" y="2990787"/>
              <a:ext cx="312043" cy="231379"/>
            </a:xfrm>
            <a:custGeom>
              <a:cxnLst>
                <a:cxn ang="0">
                  <a:pos x="55" y="50"/>
                </a:cxn>
                <a:cxn ang="0">
                  <a:pos x="16" y="50"/>
                </a:cxn>
                <a:cxn ang="0">
                  <a:pos x="0" y="34"/>
                </a:cxn>
                <a:cxn ang="0">
                  <a:pos x="9" y="20"/>
                </a:cxn>
                <a:cxn ang="0">
                  <a:pos x="9" y="18"/>
                </a:cxn>
                <a:cxn ang="0">
                  <a:pos x="27" y="0"/>
                </a:cxn>
                <a:cxn ang="0">
                  <a:pos x="44" y="11"/>
                </a:cxn>
                <a:cxn ang="0">
                  <a:pos x="50" y="9"/>
                </a:cxn>
                <a:cxn ang="0">
                  <a:pos x="59" y="18"/>
                </a:cxn>
                <a:cxn ang="0">
                  <a:pos x="58" y="23"/>
                </a:cxn>
                <a:cxn ang="0">
                  <a:pos x="68" y="36"/>
                </a:cxn>
                <a:cxn ang="0">
                  <a:pos x="55" y="50"/>
                </a:cxn>
              </a:cxnLst>
              <a:rect l="0" t="0" r="r" b="b"/>
              <a:pathLst>
                <a:path w="68" h="50">
                  <a:moveTo>
                    <a:pt x="55" y="50"/>
                  </a:moveTo>
                  <a:cubicBezTo>
                    <a:pt x="16" y="50"/>
                    <a:pt x="16" y="50"/>
                    <a:pt x="16" y="50"/>
                  </a:cubicBezTo>
                  <a:cubicBezTo>
                    <a:pt x="7" y="50"/>
                    <a:pt x="0" y="43"/>
                    <a:pt x="0" y="34"/>
                  </a:cubicBezTo>
                  <a:cubicBezTo>
                    <a:pt x="0" y="28"/>
                    <a:pt x="4" y="22"/>
                    <a:pt x="9" y="20"/>
                  </a:cubicBezTo>
                  <a:cubicBezTo>
                    <a:pt x="9" y="19"/>
                    <a:pt x="9" y="19"/>
                    <a:pt x="9" y="18"/>
                  </a:cubicBezTo>
                  <a:cubicBezTo>
                    <a:pt x="9" y="8"/>
                    <a:pt x="17" y="0"/>
                    <a:pt x="27" y="0"/>
                  </a:cubicBezTo>
                  <a:cubicBezTo>
                    <a:pt x="35" y="0"/>
                    <a:pt x="41" y="5"/>
                    <a:pt x="44" y="11"/>
                  </a:cubicBezTo>
                  <a:cubicBezTo>
                    <a:pt x="46" y="10"/>
                    <a:pt x="48" y="9"/>
                    <a:pt x="50" y="9"/>
                  </a:cubicBezTo>
                  <a:cubicBezTo>
                    <a:pt x="55" y="9"/>
                    <a:pt x="59" y="13"/>
                    <a:pt x="59" y="18"/>
                  </a:cubicBezTo>
                  <a:cubicBezTo>
                    <a:pt x="59" y="20"/>
                    <a:pt x="59" y="22"/>
                    <a:pt x="58" y="23"/>
                  </a:cubicBezTo>
                  <a:cubicBezTo>
                    <a:pt x="64" y="25"/>
                    <a:pt x="68" y="30"/>
                    <a:pt x="68" y="36"/>
                  </a:cubicBezTo>
                  <a:cubicBezTo>
                    <a:pt x="68" y="44"/>
                    <a:pt x="62" y="50"/>
                    <a:pt x="55" y="50"/>
                  </a:cubicBezTo>
                  <a:close/>
                </a:path>
              </a:pathLst>
            </a:custGeom>
            <a:solidFill>
              <a:schemeClr val="bg1"/>
            </a:solidFill>
            <a:ln w="9525">
              <a:noFill/>
              <a:round/>
            </a:ln>
          </p:spPr>
          <p:txBody>
            <a:bodyPr vert="horz" wrap="square" lIns="91434" tIns="45717" rIns="91434" bIns="45717" numCol="1" anchor="t" anchorCtr="0" compatLnSpc="1"/>
            <a:lstStyle/>
            <a:p>
              <a:pPr>
                <a:lnSpc>
                  <a:spcPct val="120000"/>
                </a:lnSpc>
              </a:pPr>
              <a:endParaRPr lang="en-US" sz="57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grpSp>
      <p:sp>
        <p:nvSpPr>
          <p:cNvPr id="4" name="文本框 128"/>
          <p:cNvSpPr txBox="1">
            <a:spLocks noChangeArrowheads="1"/>
          </p:cNvSpPr>
          <p:nvPr/>
        </p:nvSpPr>
        <p:spPr bwMode="auto">
          <a:xfrm>
            <a:off x="559845" y="129523"/>
            <a:ext cx="2396991" cy="414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a:ea typeface="宋体" panose="02010600030101010101" pitchFamily="2" charset="-122"/>
              </a:defRPr>
            </a:lvl9pPr>
          </a:lstStyle>
          <a:p>
            <a:pPr marL="0" marR="0" lvl="0" indent="0" defTabSz="914400" eaLnBrk="1" fontAlgn="auto" latinLnBrk="0" hangingPunct="1">
              <a:lnSpc>
                <a:spcPct val="100000"/>
              </a:lnSpc>
              <a:spcBef>
                <a:spcPct val="0"/>
              </a:spcBef>
              <a:spcAft>
                <a:spcPct val="0"/>
              </a:spcAft>
              <a:buClrTx/>
              <a:buSzTx/>
              <a:buFontTx/>
              <a:buNone/>
              <a:defRPr/>
            </a:pPr>
            <a:r>
              <a:rPr lang="zh-CN" altLang="en-US" sz="2100" b="1" kern="0">
                <a:solidFill>
                  <a:schemeClr val="accent6"/>
                </a:solidFill>
                <a:latin typeface="微软雅黑" panose="020b0503020204020204" charset="-122"/>
                <a:ea typeface="微软雅黑" panose="020b0503020204020204" charset="-122"/>
              </a:rPr>
              <a:t>职业目标规划</a:t>
            </a:r>
            <a:endParaRPr lang="zh-CN" altLang="en-US" sz="2100" b="1" kern="0">
              <a:solidFill>
                <a:schemeClr val="accent6"/>
              </a:solidFill>
              <a:latin typeface="微软雅黑" panose="020b0503020204020204" charset="-122"/>
              <a:ea typeface="微软雅黑" panose="020b0503020204020204" charset="-122"/>
            </a:endParaRPr>
          </a:p>
        </p:txBody>
      </p:sp>
      <p:sp>
        <p:nvSpPr>
          <p:cNvPr id="74" name="矩形 73"/>
          <p:cNvSpPr/>
          <p:nvPr userDrawn="1"/>
        </p:nvSpPr>
        <p:spPr>
          <a:xfrm>
            <a:off x="-635" y="174625"/>
            <a:ext cx="560705" cy="3238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defTabSz="685165"/>
            <a:endParaRPr lang="zh-CN" altLang="en-US" sz="1400">
              <a:solidFill>
                <a:srgbClr val="E7E6E6">
                  <a:lumMod val="50000"/>
                </a:srgbClr>
              </a:solidFill>
              <a:cs typeface="+mn-ea"/>
              <a:sym typeface="+mn-lt"/>
            </a:endParaRPr>
          </a:p>
        </p:txBody>
      </p:sp>
    </p:spTree>
  </p:cSld>
  <p:clrMapOvr>
    <a:masterClrMapping/>
  </p:clrMapOvr>
  <mc:AlternateContent>
    <mc:Choice xmlns:p14="http://schemas.microsoft.com/office/powerpoint/2010/main" Requires="p14">
      <p:transition advTm="1498" p14:dur="9">
        <p:dissolve/>
      </p:transition>
    </mc:Choice>
    <mc:Fallback>
      <p:transition advTm="1498">
        <p:dissolv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nodeType="afterGroup">
                            <p:stCondLst>
                              <p:cond delay="500"/>
                            </p:stCondLst>
                            <p:childTnLst>
                              <p:par>
                                <p:cTn id="11" presetID="53" presetClass="entr" presetSubtype="16" fill="hold" nodeType="afterEffect">
                                  <p:stCondLst>
                                    <p:cond delay="0"/>
                                  </p:stCondLst>
                                  <p:childTnLst>
                                    <p:set>
                                      <p:cBhvr>
                                        <p:cTn id="12" dur="1" fill="hold">
                                          <p:stCondLst>
                                            <p:cond delay="0"/>
                                          </p:stCondLst>
                                        </p:cTn>
                                        <p:tgtEl>
                                          <p:spTgt spid="59"/>
                                        </p:tgtEl>
                                        <p:attrNameLst>
                                          <p:attrName>style.visibility</p:attrName>
                                        </p:attrNameLst>
                                      </p:cBhvr>
                                      <p:to>
                                        <p:strVal val="visible"/>
                                      </p:to>
                                    </p:set>
                                    <p:anim calcmode="lin" valueType="num">
                                      <p:cBhvr>
                                        <p:cTn id="13" dur="500" fill="hold"/>
                                        <p:tgtEl>
                                          <p:spTgt spid="59"/>
                                        </p:tgtEl>
                                        <p:attrNameLst>
                                          <p:attrName>ppt_w</p:attrName>
                                        </p:attrNameLst>
                                      </p:cBhvr>
                                      <p:tavLst>
                                        <p:tav tm="0">
                                          <p:val>
                                            <p:fltVal val="0"/>
                                          </p:val>
                                        </p:tav>
                                        <p:tav tm="100000">
                                          <p:val>
                                            <p:strVal val="#ppt_w"/>
                                          </p:val>
                                        </p:tav>
                                      </p:tavLst>
                                    </p:anim>
                                    <p:anim calcmode="lin" valueType="num">
                                      <p:cBhvr>
                                        <p:cTn id="14" dur="500" fill="hold"/>
                                        <p:tgtEl>
                                          <p:spTgt spid="59"/>
                                        </p:tgtEl>
                                        <p:attrNameLst>
                                          <p:attrName>ppt_h</p:attrName>
                                        </p:attrNameLst>
                                      </p:cBhvr>
                                      <p:tavLst>
                                        <p:tav tm="0">
                                          <p:val>
                                            <p:fltVal val="0"/>
                                          </p:val>
                                        </p:tav>
                                        <p:tav tm="100000">
                                          <p:val>
                                            <p:strVal val="#ppt_h"/>
                                          </p:val>
                                        </p:tav>
                                      </p:tavLst>
                                    </p:anim>
                                    <p:animEffect transition="in" filter="fade">
                                      <p:cBhvr>
                                        <p:cTn id="15" dur="500"/>
                                        <p:tgtEl>
                                          <p:spTgt spid="59"/>
                                        </p:tgtEl>
                                      </p:cBhvr>
                                    </p:animEffect>
                                  </p:childTnLst>
                                </p:cTn>
                              </p:par>
                            </p:childTnLst>
                          </p:cTn>
                        </p:par>
                        <p:par>
                          <p:cTn id="16" fill="hold" nodeType="afterGroup">
                            <p:stCondLst>
                              <p:cond delay="1000"/>
                            </p:stCondLst>
                            <p:childTnLst>
                              <p:par>
                                <p:cTn id="17" presetID="2" presetClass="entr" presetSubtype="8" accel="50000" decel="50000" fill="hold" nodeType="after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0-#ppt_w/2"/>
                                          </p:val>
                                        </p:tav>
                                        <p:tav tm="100000">
                                          <p:val>
                                            <p:strVal val="#ppt_x"/>
                                          </p:val>
                                        </p:tav>
                                      </p:tavLst>
                                    </p:anim>
                                    <p:anim calcmode="lin" valueType="num">
                                      <p:cBhvr additive="base">
                                        <p:cTn id="20" dur="500" fill="hold"/>
                                        <p:tgtEl>
                                          <p:spTgt spid="38"/>
                                        </p:tgtEl>
                                        <p:attrNameLst>
                                          <p:attrName>ppt_y</p:attrName>
                                        </p:attrNameLst>
                                      </p:cBhvr>
                                      <p:tavLst>
                                        <p:tav tm="0">
                                          <p:val>
                                            <p:strVal val="#ppt_y"/>
                                          </p:val>
                                        </p:tav>
                                        <p:tav tm="100000">
                                          <p:val>
                                            <p:strVal val="#ppt_y"/>
                                          </p:val>
                                        </p:tav>
                                      </p:tavLst>
                                    </p:anim>
                                  </p:childTnLst>
                                </p:cTn>
                              </p:par>
                            </p:childTnLst>
                          </p:cTn>
                        </p:par>
                        <p:par>
                          <p:cTn id="21" fill="hold" nodeType="afterGroup">
                            <p:stCondLst>
                              <p:cond delay="1500"/>
                            </p:stCondLst>
                            <p:childTnLst>
                              <p:par>
                                <p:cTn id="22" presetID="53" presetClass="entr" presetSubtype="16" fill="hold" nodeType="afterEffect">
                                  <p:stCondLst>
                                    <p:cond delay="0"/>
                                  </p:stCondLst>
                                  <p:childTnLst>
                                    <p:set>
                                      <p:cBhvr>
                                        <p:cTn id="23" dur="1" fill="hold">
                                          <p:stCondLst>
                                            <p:cond delay="0"/>
                                          </p:stCondLst>
                                        </p:cTn>
                                        <p:tgtEl>
                                          <p:spTgt spid="56"/>
                                        </p:tgtEl>
                                        <p:attrNameLst>
                                          <p:attrName>style.visibility</p:attrName>
                                        </p:attrNameLst>
                                      </p:cBhvr>
                                      <p:to>
                                        <p:strVal val="visible"/>
                                      </p:to>
                                    </p:set>
                                    <p:anim calcmode="lin" valueType="num">
                                      <p:cBhvr>
                                        <p:cTn id="24" dur="500" fill="hold"/>
                                        <p:tgtEl>
                                          <p:spTgt spid="56"/>
                                        </p:tgtEl>
                                        <p:attrNameLst>
                                          <p:attrName>ppt_w</p:attrName>
                                        </p:attrNameLst>
                                      </p:cBhvr>
                                      <p:tavLst>
                                        <p:tav tm="0">
                                          <p:val>
                                            <p:fltVal val="0"/>
                                          </p:val>
                                        </p:tav>
                                        <p:tav tm="100000">
                                          <p:val>
                                            <p:strVal val="#ppt_w"/>
                                          </p:val>
                                        </p:tav>
                                      </p:tavLst>
                                    </p:anim>
                                    <p:anim calcmode="lin" valueType="num">
                                      <p:cBhvr>
                                        <p:cTn id="25" dur="500" fill="hold"/>
                                        <p:tgtEl>
                                          <p:spTgt spid="56"/>
                                        </p:tgtEl>
                                        <p:attrNameLst>
                                          <p:attrName>ppt_h</p:attrName>
                                        </p:attrNameLst>
                                      </p:cBhvr>
                                      <p:tavLst>
                                        <p:tav tm="0">
                                          <p:val>
                                            <p:fltVal val="0"/>
                                          </p:val>
                                        </p:tav>
                                        <p:tav tm="100000">
                                          <p:val>
                                            <p:strVal val="#ppt_h"/>
                                          </p:val>
                                        </p:tav>
                                      </p:tavLst>
                                    </p:anim>
                                    <p:animEffect transition="in" filter="fade">
                                      <p:cBhvr>
                                        <p:cTn id="26" dur="500"/>
                                        <p:tgtEl>
                                          <p:spTgt spid="56"/>
                                        </p:tgtEl>
                                      </p:cBhvr>
                                    </p:animEffect>
                                  </p:childTnLst>
                                </p:cTn>
                              </p:par>
                            </p:childTnLst>
                          </p:cTn>
                        </p:par>
                        <p:par>
                          <p:cTn id="27" fill="hold" nodeType="afterGroup">
                            <p:stCondLst>
                              <p:cond delay="2000"/>
                            </p:stCondLst>
                            <p:childTnLst>
                              <p:par>
                                <p:cTn id="28" presetID="2" presetClass="entr" presetSubtype="8" accel="50000" decel="50000" fill="hold" nodeType="afterEffect">
                                  <p:stCondLst>
                                    <p:cond delay="0"/>
                                  </p:stCondLst>
                                  <p:childTnLst>
                                    <p:set>
                                      <p:cBhvr>
                                        <p:cTn id="29" dur="1" fill="hold">
                                          <p:stCondLst>
                                            <p:cond delay="0"/>
                                          </p:stCondLst>
                                        </p:cTn>
                                        <p:tgtEl>
                                          <p:spTgt spid="41"/>
                                        </p:tgtEl>
                                        <p:attrNameLst>
                                          <p:attrName>style.visibility</p:attrName>
                                        </p:attrNameLst>
                                      </p:cBhvr>
                                      <p:to>
                                        <p:strVal val="visible"/>
                                      </p:to>
                                    </p:set>
                                    <p:anim calcmode="lin" valueType="num">
                                      <p:cBhvr additive="base">
                                        <p:cTn id="30" dur="500" fill="hold"/>
                                        <p:tgtEl>
                                          <p:spTgt spid="41"/>
                                        </p:tgtEl>
                                        <p:attrNameLst>
                                          <p:attrName>ppt_x</p:attrName>
                                        </p:attrNameLst>
                                      </p:cBhvr>
                                      <p:tavLst>
                                        <p:tav tm="0">
                                          <p:val>
                                            <p:strVal val="0-#ppt_w/2"/>
                                          </p:val>
                                        </p:tav>
                                        <p:tav tm="100000">
                                          <p:val>
                                            <p:strVal val="#ppt_x"/>
                                          </p:val>
                                        </p:tav>
                                      </p:tavLst>
                                    </p:anim>
                                    <p:anim calcmode="lin" valueType="num">
                                      <p:cBhvr additive="base">
                                        <p:cTn id="31" dur="500" fill="hold"/>
                                        <p:tgtEl>
                                          <p:spTgt spid="41"/>
                                        </p:tgtEl>
                                        <p:attrNameLst>
                                          <p:attrName>ppt_y</p:attrName>
                                        </p:attrNameLst>
                                      </p:cBhvr>
                                      <p:tavLst>
                                        <p:tav tm="0">
                                          <p:val>
                                            <p:strVal val="#ppt_y"/>
                                          </p:val>
                                        </p:tav>
                                        <p:tav tm="100000">
                                          <p:val>
                                            <p:strVal val="#ppt_y"/>
                                          </p:val>
                                        </p:tav>
                                      </p:tavLst>
                                    </p:anim>
                                  </p:childTnLst>
                                </p:cTn>
                              </p:par>
                            </p:childTnLst>
                          </p:cTn>
                        </p:par>
                        <p:par>
                          <p:cTn id="32" fill="hold" nodeType="afterGroup">
                            <p:stCondLst>
                              <p:cond delay="2500"/>
                            </p:stCondLst>
                            <p:childTnLst>
                              <p:par>
                                <p:cTn id="33" presetID="53" presetClass="entr" presetSubtype="16" fill="hold" nodeType="afterEffect">
                                  <p:stCondLst>
                                    <p:cond delay="0"/>
                                  </p:stCondLst>
                                  <p:childTnLst>
                                    <p:set>
                                      <p:cBhvr>
                                        <p:cTn id="34" dur="1" fill="hold">
                                          <p:stCondLst>
                                            <p:cond delay="0"/>
                                          </p:stCondLst>
                                        </p:cTn>
                                        <p:tgtEl>
                                          <p:spTgt spid="50"/>
                                        </p:tgtEl>
                                        <p:attrNameLst>
                                          <p:attrName>style.visibility</p:attrName>
                                        </p:attrNameLst>
                                      </p:cBhvr>
                                      <p:to>
                                        <p:strVal val="visible"/>
                                      </p:to>
                                    </p:set>
                                    <p:anim calcmode="lin" valueType="num">
                                      <p:cBhvr>
                                        <p:cTn id="35" dur="500" fill="hold"/>
                                        <p:tgtEl>
                                          <p:spTgt spid="50"/>
                                        </p:tgtEl>
                                        <p:attrNameLst>
                                          <p:attrName>ppt_w</p:attrName>
                                        </p:attrNameLst>
                                      </p:cBhvr>
                                      <p:tavLst>
                                        <p:tav tm="0">
                                          <p:val>
                                            <p:fltVal val="0"/>
                                          </p:val>
                                        </p:tav>
                                        <p:tav tm="100000">
                                          <p:val>
                                            <p:strVal val="#ppt_w"/>
                                          </p:val>
                                        </p:tav>
                                      </p:tavLst>
                                    </p:anim>
                                    <p:anim calcmode="lin" valueType="num">
                                      <p:cBhvr>
                                        <p:cTn id="36" dur="500" fill="hold"/>
                                        <p:tgtEl>
                                          <p:spTgt spid="50"/>
                                        </p:tgtEl>
                                        <p:attrNameLst>
                                          <p:attrName>ppt_h</p:attrName>
                                        </p:attrNameLst>
                                      </p:cBhvr>
                                      <p:tavLst>
                                        <p:tav tm="0">
                                          <p:val>
                                            <p:fltVal val="0"/>
                                          </p:val>
                                        </p:tav>
                                        <p:tav tm="100000">
                                          <p:val>
                                            <p:strVal val="#ppt_h"/>
                                          </p:val>
                                        </p:tav>
                                      </p:tavLst>
                                    </p:anim>
                                    <p:animEffect transition="in" filter="fade">
                                      <p:cBhvr>
                                        <p:cTn id="37" dur="500"/>
                                        <p:tgtEl>
                                          <p:spTgt spid="50"/>
                                        </p:tgtEl>
                                      </p:cBhvr>
                                    </p:animEffect>
                                  </p:childTnLst>
                                </p:cTn>
                              </p:par>
                            </p:childTnLst>
                          </p:cTn>
                        </p:par>
                        <p:par>
                          <p:cTn id="38" fill="hold" nodeType="afterGroup">
                            <p:stCondLst>
                              <p:cond delay="3000"/>
                            </p:stCondLst>
                            <p:childTnLst>
                              <p:par>
                                <p:cTn id="39" presetID="2" presetClass="entr" presetSubtype="8" accel="50000" decel="50000"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500" fill="hold"/>
                                        <p:tgtEl>
                                          <p:spTgt spid="44"/>
                                        </p:tgtEl>
                                        <p:attrNameLst>
                                          <p:attrName>ppt_x</p:attrName>
                                        </p:attrNameLst>
                                      </p:cBhvr>
                                      <p:tavLst>
                                        <p:tav tm="0">
                                          <p:val>
                                            <p:strVal val="0-#ppt_w/2"/>
                                          </p:val>
                                        </p:tav>
                                        <p:tav tm="100000">
                                          <p:val>
                                            <p:strVal val="#ppt_x"/>
                                          </p:val>
                                        </p:tav>
                                      </p:tavLst>
                                    </p:anim>
                                    <p:anim calcmode="lin" valueType="num">
                                      <p:cBhvr additive="base">
                                        <p:cTn id="42" dur="500" fill="hold"/>
                                        <p:tgtEl>
                                          <p:spTgt spid="44"/>
                                        </p:tgtEl>
                                        <p:attrNameLst>
                                          <p:attrName>ppt_y</p:attrName>
                                        </p:attrNameLst>
                                      </p:cBhvr>
                                      <p:tavLst>
                                        <p:tav tm="0">
                                          <p:val>
                                            <p:strVal val="#ppt_y"/>
                                          </p:val>
                                        </p:tav>
                                        <p:tav tm="100000">
                                          <p:val>
                                            <p:strVal val="#ppt_y"/>
                                          </p:val>
                                        </p:tav>
                                      </p:tavLst>
                                    </p:anim>
                                  </p:childTnLst>
                                </p:cTn>
                              </p:par>
                            </p:childTnLst>
                          </p:cTn>
                        </p:par>
                        <p:par>
                          <p:cTn id="43" fill="hold" nodeType="afterGroup">
                            <p:stCondLst>
                              <p:cond delay="3500"/>
                            </p:stCondLst>
                            <p:childTnLst>
                              <p:par>
                                <p:cTn id="44" presetID="53" presetClass="entr" presetSubtype="16" fill="hold" nodeType="after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nodeType="afterGroup">
                            <p:stCondLst>
                              <p:cond delay="4000"/>
                            </p:stCondLst>
                            <p:childTnLst>
                              <p:par>
                                <p:cTn id="50" presetID="2" presetClass="entr" presetSubtype="8" accel="50000" decel="50000" fill="hold" nodeType="afterEffect">
                                  <p:stCondLst>
                                    <p:cond delay="0"/>
                                  </p:stCondLst>
                                  <p:childTnLst>
                                    <p:set>
                                      <p:cBhvr>
                                        <p:cTn id="51" dur="1" fill="hold">
                                          <p:stCondLst>
                                            <p:cond delay="0"/>
                                          </p:stCondLst>
                                        </p:cTn>
                                        <p:tgtEl>
                                          <p:spTgt spid="47"/>
                                        </p:tgtEl>
                                        <p:attrNameLst>
                                          <p:attrName>style.visibility</p:attrName>
                                        </p:attrNameLst>
                                      </p:cBhvr>
                                      <p:to>
                                        <p:strVal val="visible"/>
                                      </p:to>
                                    </p:set>
                                    <p:anim calcmode="lin" valueType="num">
                                      <p:cBhvr additive="base">
                                        <p:cTn id="52" dur="500" fill="hold"/>
                                        <p:tgtEl>
                                          <p:spTgt spid="47"/>
                                        </p:tgtEl>
                                        <p:attrNameLst>
                                          <p:attrName>ppt_x</p:attrName>
                                        </p:attrNameLst>
                                      </p:cBhvr>
                                      <p:tavLst>
                                        <p:tav tm="0">
                                          <p:val>
                                            <p:strVal val="0-#ppt_w/2"/>
                                          </p:val>
                                        </p:tav>
                                        <p:tav tm="100000">
                                          <p:val>
                                            <p:strVal val="#ppt_x"/>
                                          </p:val>
                                        </p:tav>
                                      </p:tavLst>
                                    </p:anim>
                                    <p:anim calcmode="lin" valueType="num">
                                      <p:cBhvr additive="base">
                                        <p:cTn id="53" dur="500" fill="hold"/>
                                        <p:tgtEl>
                                          <p:spTgt spid="47"/>
                                        </p:tgtEl>
                                        <p:attrNameLst>
                                          <p:attrName>ppt_y</p:attrName>
                                        </p:attrNameLst>
                                      </p:cBhvr>
                                      <p:tavLst>
                                        <p:tav tm="0">
                                          <p:val>
                                            <p:strVal val="#ppt_y"/>
                                          </p:val>
                                        </p:tav>
                                        <p:tav tm="100000">
                                          <p:val>
                                            <p:strVal val="#ppt_y"/>
                                          </p:val>
                                        </p:tav>
                                      </p:tavLst>
                                    </p:anim>
                                  </p:childTnLst>
                                </p:cTn>
                              </p:par>
                            </p:childTnLst>
                          </p:cTn>
                        </p:par>
                        <p:par>
                          <p:cTn id="54" fill="hold" nodeType="afterGroup">
                            <p:stCondLst>
                              <p:cond delay="4500"/>
                            </p:stCondLst>
                            <p:childTnLst>
                              <p:par>
                                <p:cTn id="55" presetID="53" presetClass="entr" presetSubtype="16" fill="hold"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childTnLst>
                          </p:cTn>
                        </p:par>
                        <p:par>
                          <p:cTn id="60" fill="hold" nodeType="afterGroup">
                            <p:stCondLst>
                              <p:cond delay="5000"/>
                            </p:stCondLst>
                            <p:childTnLst>
                              <p:par>
                                <p:cTn id="61" presetID="2" presetClass="entr" presetSubtype="2" accel="50000" decel="50000" fill="hold" nodeType="after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additive="base">
                                        <p:cTn id="63" dur="500" fill="hold"/>
                                        <p:tgtEl>
                                          <p:spTgt spid="26"/>
                                        </p:tgtEl>
                                        <p:attrNameLst>
                                          <p:attrName>ppt_x</p:attrName>
                                        </p:attrNameLst>
                                      </p:cBhvr>
                                      <p:tavLst>
                                        <p:tav tm="0">
                                          <p:val>
                                            <p:strVal val="1+#ppt_w/2"/>
                                          </p:val>
                                        </p:tav>
                                        <p:tav tm="100000">
                                          <p:val>
                                            <p:strVal val="#ppt_x"/>
                                          </p:val>
                                        </p:tav>
                                      </p:tavLst>
                                    </p:anim>
                                    <p:anim calcmode="lin" valueType="num">
                                      <p:cBhvr additive="base">
                                        <p:cTn id="64" dur="500" fill="hold"/>
                                        <p:tgtEl>
                                          <p:spTgt spid="26"/>
                                        </p:tgtEl>
                                        <p:attrNameLst>
                                          <p:attrName>ppt_y</p:attrName>
                                        </p:attrNameLst>
                                      </p:cBhvr>
                                      <p:tavLst>
                                        <p:tav tm="0">
                                          <p:val>
                                            <p:strVal val="#ppt_y"/>
                                          </p:val>
                                        </p:tav>
                                        <p:tav tm="100000">
                                          <p:val>
                                            <p:strVal val="#ppt_y"/>
                                          </p:val>
                                        </p:tav>
                                      </p:tavLst>
                                    </p:anim>
                                  </p:childTnLst>
                                </p:cTn>
                              </p:par>
                            </p:childTnLst>
                          </p:cTn>
                        </p:par>
                        <p:par>
                          <p:cTn id="65" fill="hold" nodeType="afterGroup">
                            <p:stCondLst>
                              <p:cond delay="5500"/>
                            </p:stCondLst>
                            <p:childTnLst>
                              <p:par>
                                <p:cTn id="66" presetID="53" presetClass="entr" presetSubtype="16" fill="hold" nodeType="afterEffect">
                                  <p:stCondLst>
                                    <p:cond delay="0"/>
                                  </p:stCondLst>
                                  <p:childTnLst>
                                    <p:set>
                                      <p:cBhvr>
                                        <p:cTn id="67" dur="1" fill="hold">
                                          <p:stCondLst>
                                            <p:cond delay="0"/>
                                          </p:stCondLst>
                                        </p:cTn>
                                        <p:tgtEl>
                                          <p:spTgt spid="65"/>
                                        </p:tgtEl>
                                        <p:attrNameLst>
                                          <p:attrName>style.visibility</p:attrName>
                                        </p:attrNameLst>
                                      </p:cBhvr>
                                      <p:to>
                                        <p:strVal val="visible"/>
                                      </p:to>
                                    </p:set>
                                    <p:anim calcmode="lin" valueType="num">
                                      <p:cBhvr>
                                        <p:cTn id="68" dur="500" fill="hold"/>
                                        <p:tgtEl>
                                          <p:spTgt spid="65"/>
                                        </p:tgtEl>
                                        <p:attrNameLst>
                                          <p:attrName>ppt_w</p:attrName>
                                        </p:attrNameLst>
                                      </p:cBhvr>
                                      <p:tavLst>
                                        <p:tav tm="0">
                                          <p:val>
                                            <p:fltVal val="0"/>
                                          </p:val>
                                        </p:tav>
                                        <p:tav tm="100000">
                                          <p:val>
                                            <p:strVal val="#ppt_w"/>
                                          </p:val>
                                        </p:tav>
                                      </p:tavLst>
                                    </p:anim>
                                    <p:anim calcmode="lin" valueType="num">
                                      <p:cBhvr>
                                        <p:cTn id="69" dur="500" fill="hold"/>
                                        <p:tgtEl>
                                          <p:spTgt spid="65"/>
                                        </p:tgtEl>
                                        <p:attrNameLst>
                                          <p:attrName>ppt_h</p:attrName>
                                        </p:attrNameLst>
                                      </p:cBhvr>
                                      <p:tavLst>
                                        <p:tav tm="0">
                                          <p:val>
                                            <p:fltVal val="0"/>
                                          </p:val>
                                        </p:tav>
                                        <p:tav tm="100000">
                                          <p:val>
                                            <p:strVal val="#ppt_h"/>
                                          </p:val>
                                        </p:tav>
                                      </p:tavLst>
                                    </p:anim>
                                    <p:animEffect transition="in" filter="fade">
                                      <p:cBhvr>
                                        <p:cTn id="70" dur="500"/>
                                        <p:tgtEl>
                                          <p:spTgt spid="65"/>
                                        </p:tgtEl>
                                      </p:cBhvr>
                                    </p:animEffect>
                                  </p:childTnLst>
                                </p:cTn>
                              </p:par>
                            </p:childTnLst>
                          </p:cTn>
                        </p:par>
                        <p:par>
                          <p:cTn id="71" fill="hold" nodeType="afterGroup">
                            <p:stCondLst>
                              <p:cond delay="6000"/>
                            </p:stCondLst>
                            <p:childTnLst>
                              <p:par>
                                <p:cTn id="72" presetID="2" presetClass="entr" presetSubtype="2" accel="50000" decel="50000" fill="hold" nodeType="afterEffect">
                                  <p:stCondLst>
                                    <p:cond delay="0"/>
                                  </p:stCondLst>
                                  <p:childTnLst>
                                    <p:set>
                                      <p:cBhvr>
                                        <p:cTn id="73" dur="1" fill="hold">
                                          <p:stCondLst>
                                            <p:cond delay="0"/>
                                          </p:stCondLst>
                                        </p:cTn>
                                        <p:tgtEl>
                                          <p:spTgt spid="29"/>
                                        </p:tgtEl>
                                        <p:attrNameLst>
                                          <p:attrName>style.visibility</p:attrName>
                                        </p:attrNameLst>
                                      </p:cBhvr>
                                      <p:to>
                                        <p:strVal val="visible"/>
                                      </p:to>
                                    </p:set>
                                    <p:anim calcmode="lin" valueType="num">
                                      <p:cBhvr additive="base">
                                        <p:cTn id="74" dur="500" fill="hold"/>
                                        <p:tgtEl>
                                          <p:spTgt spid="29"/>
                                        </p:tgtEl>
                                        <p:attrNameLst>
                                          <p:attrName>ppt_x</p:attrName>
                                        </p:attrNameLst>
                                      </p:cBhvr>
                                      <p:tavLst>
                                        <p:tav tm="0">
                                          <p:val>
                                            <p:strVal val="1+#ppt_w/2"/>
                                          </p:val>
                                        </p:tav>
                                        <p:tav tm="100000">
                                          <p:val>
                                            <p:strVal val="#ppt_x"/>
                                          </p:val>
                                        </p:tav>
                                      </p:tavLst>
                                    </p:anim>
                                    <p:anim calcmode="lin" valueType="num">
                                      <p:cBhvr additive="base">
                                        <p:cTn id="75" dur="500" fill="hold"/>
                                        <p:tgtEl>
                                          <p:spTgt spid="29"/>
                                        </p:tgtEl>
                                        <p:attrNameLst>
                                          <p:attrName>ppt_y</p:attrName>
                                        </p:attrNameLst>
                                      </p:cBhvr>
                                      <p:tavLst>
                                        <p:tav tm="0">
                                          <p:val>
                                            <p:strVal val="#ppt_y"/>
                                          </p:val>
                                        </p:tav>
                                        <p:tav tm="100000">
                                          <p:val>
                                            <p:strVal val="#ppt_y"/>
                                          </p:val>
                                        </p:tav>
                                      </p:tavLst>
                                    </p:anim>
                                  </p:childTnLst>
                                </p:cTn>
                              </p:par>
                            </p:childTnLst>
                          </p:cTn>
                        </p:par>
                        <p:par>
                          <p:cTn id="76" fill="hold" nodeType="afterGroup">
                            <p:stCondLst>
                              <p:cond delay="6500"/>
                            </p:stCondLst>
                            <p:childTnLst>
                              <p:par>
                                <p:cTn id="77" presetID="53" presetClass="entr" presetSubtype="16" fill="hold" nodeType="afterEffect">
                                  <p:stCondLst>
                                    <p:cond delay="0"/>
                                  </p:stCondLst>
                                  <p:childTnLst>
                                    <p:set>
                                      <p:cBhvr>
                                        <p:cTn id="78" dur="1" fill="hold">
                                          <p:stCondLst>
                                            <p:cond delay="0"/>
                                          </p:stCondLst>
                                        </p:cTn>
                                        <p:tgtEl>
                                          <p:spTgt spid="71"/>
                                        </p:tgtEl>
                                        <p:attrNameLst>
                                          <p:attrName>style.visibility</p:attrName>
                                        </p:attrNameLst>
                                      </p:cBhvr>
                                      <p:to>
                                        <p:strVal val="visible"/>
                                      </p:to>
                                    </p:set>
                                    <p:anim calcmode="lin" valueType="num">
                                      <p:cBhvr>
                                        <p:cTn id="79" dur="500" fill="hold"/>
                                        <p:tgtEl>
                                          <p:spTgt spid="71"/>
                                        </p:tgtEl>
                                        <p:attrNameLst>
                                          <p:attrName>ppt_w</p:attrName>
                                        </p:attrNameLst>
                                      </p:cBhvr>
                                      <p:tavLst>
                                        <p:tav tm="0">
                                          <p:val>
                                            <p:fltVal val="0"/>
                                          </p:val>
                                        </p:tav>
                                        <p:tav tm="100000">
                                          <p:val>
                                            <p:strVal val="#ppt_w"/>
                                          </p:val>
                                        </p:tav>
                                      </p:tavLst>
                                    </p:anim>
                                    <p:anim calcmode="lin" valueType="num">
                                      <p:cBhvr>
                                        <p:cTn id="80" dur="500" fill="hold"/>
                                        <p:tgtEl>
                                          <p:spTgt spid="71"/>
                                        </p:tgtEl>
                                        <p:attrNameLst>
                                          <p:attrName>ppt_h</p:attrName>
                                        </p:attrNameLst>
                                      </p:cBhvr>
                                      <p:tavLst>
                                        <p:tav tm="0">
                                          <p:val>
                                            <p:fltVal val="0"/>
                                          </p:val>
                                        </p:tav>
                                        <p:tav tm="100000">
                                          <p:val>
                                            <p:strVal val="#ppt_h"/>
                                          </p:val>
                                        </p:tav>
                                      </p:tavLst>
                                    </p:anim>
                                    <p:animEffect transition="in" filter="fade">
                                      <p:cBhvr>
                                        <p:cTn id="81" dur="500"/>
                                        <p:tgtEl>
                                          <p:spTgt spid="71"/>
                                        </p:tgtEl>
                                      </p:cBhvr>
                                    </p:animEffect>
                                  </p:childTnLst>
                                </p:cTn>
                              </p:par>
                            </p:childTnLst>
                          </p:cTn>
                        </p:par>
                        <p:par>
                          <p:cTn id="82" fill="hold" nodeType="afterGroup">
                            <p:stCondLst>
                              <p:cond delay="7000"/>
                            </p:stCondLst>
                            <p:childTnLst>
                              <p:par>
                                <p:cTn id="83" presetID="2" presetClass="entr" presetSubtype="2" accel="50000" decel="50000" fill="hold" nodeType="afterEffect">
                                  <p:stCondLst>
                                    <p:cond delay="0"/>
                                  </p:stCondLst>
                                  <p:childTnLst>
                                    <p:set>
                                      <p:cBhvr>
                                        <p:cTn id="84" dur="1" fill="hold">
                                          <p:stCondLst>
                                            <p:cond delay="0"/>
                                          </p:stCondLst>
                                        </p:cTn>
                                        <p:tgtEl>
                                          <p:spTgt spid="32"/>
                                        </p:tgtEl>
                                        <p:attrNameLst>
                                          <p:attrName>style.visibility</p:attrName>
                                        </p:attrNameLst>
                                      </p:cBhvr>
                                      <p:to>
                                        <p:strVal val="visible"/>
                                      </p:to>
                                    </p:set>
                                    <p:anim calcmode="lin" valueType="num">
                                      <p:cBhvr additive="base">
                                        <p:cTn id="85" dur="500" fill="hold"/>
                                        <p:tgtEl>
                                          <p:spTgt spid="32"/>
                                        </p:tgtEl>
                                        <p:attrNameLst>
                                          <p:attrName>ppt_x</p:attrName>
                                        </p:attrNameLst>
                                      </p:cBhvr>
                                      <p:tavLst>
                                        <p:tav tm="0">
                                          <p:val>
                                            <p:strVal val="1+#ppt_w/2"/>
                                          </p:val>
                                        </p:tav>
                                        <p:tav tm="100000">
                                          <p:val>
                                            <p:strVal val="#ppt_x"/>
                                          </p:val>
                                        </p:tav>
                                      </p:tavLst>
                                    </p:anim>
                                    <p:anim calcmode="lin" valueType="num">
                                      <p:cBhvr additive="base">
                                        <p:cTn id="86" dur="500" fill="hold"/>
                                        <p:tgtEl>
                                          <p:spTgt spid="32"/>
                                        </p:tgtEl>
                                        <p:attrNameLst>
                                          <p:attrName>ppt_y</p:attrName>
                                        </p:attrNameLst>
                                      </p:cBhvr>
                                      <p:tavLst>
                                        <p:tav tm="0">
                                          <p:val>
                                            <p:strVal val="#ppt_y"/>
                                          </p:val>
                                        </p:tav>
                                        <p:tav tm="100000">
                                          <p:val>
                                            <p:strVal val="#ppt_y"/>
                                          </p:val>
                                        </p:tav>
                                      </p:tavLst>
                                    </p:anim>
                                  </p:childTnLst>
                                </p:cTn>
                              </p:par>
                            </p:childTnLst>
                          </p:cTn>
                        </p:par>
                        <p:par>
                          <p:cTn id="87" fill="hold" nodeType="afterGroup">
                            <p:stCondLst>
                              <p:cond delay="7500"/>
                            </p:stCondLst>
                            <p:childTnLst>
                              <p:par>
                                <p:cTn id="88" presetID="53" presetClass="entr" presetSubtype="16" fill="hold" nodeType="afterEffect">
                                  <p:stCondLst>
                                    <p:cond delay="0"/>
                                  </p:stCondLst>
                                  <p:childTnLst>
                                    <p:set>
                                      <p:cBhvr>
                                        <p:cTn id="89" dur="1" fill="hold">
                                          <p:stCondLst>
                                            <p:cond delay="0"/>
                                          </p:stCondLst>
                                        </p:cTn>
                                        <p:tgtEl>
                                          <p:spTgt spid="68"/>
                                        </p:tgtEl>
                                        <p:attrNameLst>
                                          <p:attrName>style.visibility</p:attrName>
                                        </p:attrNameLst>
                                      </p:cBhvr>
                                      <p:to>
                                        <p:strVal val="visible"/>
                                      </p:to>
                                    </p:set>
                                    <p:anim calcmode="lin" valueType="num">
                                      <p:cBhvr>
                                        <p:cTn id="90" dur="500" fill="hold"/>
                                        <p:tgtEl>
                                          <p:spTgt spid="68"/>
                                        </p:tgtEl>
                                        <p:attrNameLst>
                                          <p:attrName>ppt_w</p:attrName>
                                        </p:attrNameLst>
                                      </p:cBhvr>
                                      <p:tavLst>
                                        <p:tav tm="0">
                                          <p:val>
                                            <p:fltVal val="0"/>
                                          </p:val>
                                        </p:tav>
                                        <p:tav tm="100000">
                                          <p:val>
                                            <p:strVal val="#ppt_w"/>
                                          </p:val>
                                        </p:tav>
                                      </p:tavLst>
                                    </p:anim>
                                    <p:anim calcmode="lin" valueType="num">
                                      <p:cBhvr>
                                        <p:cTn id="91" dur="500" fill="hold"/>
                                        <p:tgtEl>
                                          <p:spTgt spid="68"/>
                                        </p:tgtEl>
                                        <p:attrNameLst>
                                          <p:attrName>ppt_h</p:attrName>
                                        </p:attrNameLst>
                                      </p:cBhvr>
                                      <p:tavLst>
                                        <p:tav tm="0">
                                          <p:val>
                                            <p:fltVal val="0"/>
                                          </p:val>
                                        </p:tav>
                                        <p:tav tm="100000">
                                          <p:val>
                                            <p:strVal val="#ppt_h"/>
                                          </p:val>
                                        </p:tav>
                                      </p:tavLst>
                                    </p:anim>
                                    <p:animEffect transition="in" filter="fade">
                                      <p:cBhvr>
                                        <p:cTn id="92" dur="500"/>
                                        <p:tgtEl>
                                          <p:spTgt spid="68"/>
                                        </p:tgtEl>
                                      </p:cBhvr>
                                    </p:animEffect>
                                  </p:childTnLst>
                                </p:cTn>
                              </p:par>
                            </p:childTnLst>
                          </p:cTn>
                        </p:par>
                        <p:par>
                          <p:cTn id="93" fill="hold" nodeType="afterGroup">
                            <p:stCondLst>
                              <p:cond delay="8000"/>
                            </p:stCondLst>
                            <p:childTnLst>
                              <p:par>
                                <p:cTn id="94" presetID="2" presetClass="entr" presetSubtype="2" accel="50000" decel="50000" fill="hold" nodeType="afterEffect">
                                  <p:stCondLst>
                                    <p:cond delay="0"/>
                                  </p:stCondLst>
                                  <p:childTnLst>
                                    <p:set>
                                      <p:cBhvr>
                                        <p:cTn id="95" dur="1" fill="hold">
                                          <p:stCondLst>
                                            <p:cond delay="0"/>
                                          </p:stCondLst>
                                        </p:cTn>
                                        <p:tgtEl>
                                          <p:spTgt spid="35"/>
                                        </p:tgtEl>
                                        <p:attrNameLst>
                                          <p:attrName>style.visibility</p:attrName>
                                        </p:attrNameLst>
                                      </p:cBhvr>
                                      <p:to>
                                        <p:strVal val="visible"/>
                                      </p:to>
                                    </p:set>
                                    <p:anim calcmode="lin" valueType="num">
                                      <p:cBhvr additive="base">
                                        <p:cTn id="96" dur="500" fill="hold"/>
                                        <p:tgtEl>
                                          <p:spTgt spid="35"/>
                                        </p:tgtEl>
                                        <p:attrNameLst>
                                          <p:attrName>ppt_x</p:attrName>
                                        </p:attrNameLst>
                                      </p:cBhvr>
                                      <p:tavLst>
                                        <p:tav tm="0">
                                          <p:val>
                                            <p:strVal val="1+#ppt_w/2"/>
                                          </p:val>
                                        </p:tav>
                                        <p:tav tm="100000">
                                          <p:val>
                                            <p:strVal val="#ppt_x"/>
                                          </p:val>
                                        </p:tav>
                                      </p:tavLst>
                                    </p:anim>
                                    <p:anim calcmode="lin" valueType="num">
                                      <p:cBhvr additive="base">
                                        <p:cTn id="97" dur="500" fill="hold"/>
                                        <p:tgtEl>
                                          <p:spTgt spid="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6" name="Freeform 6"/>
          <p:cNvSpPr/>
          <p:nvPr/>
        </p:nvSpPr>
        <p:spPr bwMode="auto">
          <a:xfrm>
            <a:off x="1536756" y="1398372"/>
            <a:ext cx="1296080" cy="1819986"/>
          </a:xfrm>
          <a:custGeom>
            <a:gdLst>
              <a:gd name="T0" fmla="*/ 3360 w 3360"/>
              <a:gd name="T1" fmla="*/ 2115 h 2115"/>
              <a:gd name="T2" fmla="*/ 1680 w 3360"/>
              <a:gd name="T3" fmla="*/ 0 h 2115"/>
              <a:gd name="T4" fmla="*/ 0 w 3360"/>
              <a:gd name="T5" fmla="*/ 2115 h 2115"/>
              <a:gd name="T6" fmla="*/ 3360 w 3360"/>
              <a:gd name="T7" fmla="*/ 2115 h 2115"/>
            </a:gd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2">
              <a:alpha val="90000"/>
            </a:schemeClr>
          </a:solidFill>
          <a:ln>
            <a:noFill/>
          </a:ln>
        </p:spPr>
        <p:txBody>
          <a:bodyPr vert="horz" wrap="square" lIns="79405" tIns="39702" rIns="79405" bIns="39702" numCol="1" anchor="t" anchorCtr="0" compatLnSpc="1"/>
          <a:lstStyle/>
          <a:p>
            <a:pPr>
              <a:lnSpc>
                <a:spcPct val="120000"/>
              </a:lnSpc>
            </a:pPr>
            <a:endParaRPr lang="en-US" sz="57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11" name="Freeform 6"/>
          <p:cNvSpPr/>
          <p:nvPr/>
        </p:nvSpPr>
        <p:spPr bwMode="auto">
          <a:xfrm>
            <a:off x="2785385" y="1398372"/>
            <a:ext cx="1296080" cy="1819986"/>
          </a:xfrm>
          <a:custGeom>
            <a:gdLst>
              <a:gd name="T0" fmla="*/ 3360 w 3360"/>
              <a:gd name="T1" fmla="*/ 2115 h 2115"/>
              <a:gd name="T2" fmla="*/ 1680 w 3360"/>
              <a:gd name="T3" fmla="*/ 0 h 2115"/>
              <a:gd name="T4" fmla="*/ 0 w 3360"/>
              <a:gd name="T5" fmla="*/ 2115 h 2115"/>
              <a:gd name="T6" fmla="*/ 3360 w 3360"/>
              <a:gd name="T7" fmla="*/ 2115 h 2115"/>
            </a:gd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4">
              <a:alpha val="90000"/>
            </a:schemeClr>
          </a:solidFill>
          <a:ln>
            <a:noFill/>
          </a:ln>
        </p:spPr>
        <p:txBody>
          <a:bodyPr vert="horz" wrap="square" lIns="79405" tIns="39702" rIns="79405" bIns="39702" numCol="1" anchor="t" anchorCtr="0" compatLnSpc="1"/>
          <a:lstStyle/>
          <a:p>
            <a:pPr>
              <a:lnSpc>
                <a:spcPct val="120000"/>
              </a:lnSpc>
            </a:pPr>
            <a:endParaRPr lang="en-US" sz="57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17" name="Freeform 6"/>
          <p:cNvSpPr/>
          <p:nvPr/>
        </p:nvSpPr>
        <p:spPr bwMode="auto">
          <a:xfrm>
            <a:off x="1135587" y="2080867"/>
            <a:ext cx="987489" cy="1137492"/>
          </a:xfrm>
          <a:custGeom>
            <a:gdLst>
              <a:gd name="T0" fmla="*/ 3360 w 3360"/>
              <a:gd name="T1" fmla="*/ 2115 h 2115"/>
              <a:gd name="T2" fmla="*/ 1680 w 3360"/>
              <a:gd name="T3" fmla="*/ 0 h 2115"/>
              <a:gd name="T4" fmla="*/ 0 w 3360"/>
              <a:gd name="T5" fmla="*/ 2115 h 2115"/>
              <a:gd name="T6" fmla="*/ 3360 w 3360"/>
              <a:gd name="T7" fmla="*/ 2115 h 2115"/>
            </a:gd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1">
              <a:alpha val="90000"/>
            </a:schemeClr>
          </a:solidFill>
          <a:ln>
            <a:noFill/>
          </a:ln>
        </p:spPr>
        <p:txBody>
          <a:bodyPr vert="horz" wrap="square" lIns="79405" tIns="39702" rIns="79405" bIns="39702" numCol="1" anchor="t" anchorCtr="0" compatLnSpc="1"/>
          <a:lstStyle/>
          <a:p>
            <a:pPr>
              <a:lnSpc>
                <a:spcPct val="120000"/>
              </a:lnSpc>
            </a:pPr>
            <a:endParaRPr lang="en-US" sz="57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22" name="Freeform 6"/>
          <p:cNvSpPr/>
          <p:nvPr/>
        </p:nvSpPr>
        <p:spPr bwMode="auto">
          <a:xfrm>
            <a:off x="2123076" y="1170874"/>
            <a:ext cx="1458090" cy="2047484"/>
          </a:xfrm>
          <a:custGeom>
            <a:gdLst>
              <a:gd name="T0" fmla="*/ 3360 w 3360"/>
              <a:gd name="T1" fmla="*/ 2115 h 2115"/>
              <a:gd name="T2" fmla="*/ 1680 w 3360"/>
              <a:gd name="T3" fmla="*/ 0 h 2115"/>
              <a:gd name="T4" fmla="*/ 0 w 3360"/>
              <a:gd name="T5" fmla="*/ 2115 h 2115"/>
              <a:gd name="T6" fmla="*/ 3360 w 3360"/>
              <a:gd name="T7" fmla="*/ 2115 h 2115"/>
            </a:gd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3">
              <a:alpha val="90000"/>
            </a:schemeClr>
          </a:solidFill>
          <a:ln>
            <a:noFill/>
          </a:ln>
        </p:spPr>
        <p:txBody>
          <a:bodyPr vert="horz" wrap="square" lIns="79405" tIns="39702" rIns="79405" bIns="39702" numCol="1" anchor="t" anchorCtr="0" compatLnSpc="1"/>
          <a:lstStyle/>
          <a:p>
            <a:pPr>
              <a:lnSpc>
                <a:spcPct val="120000"/>
              </a:lnSpc>
            </a:pPr>
            <a:endParaRPr lang="en-US" sz="57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27" name="Freeform 6"/>
          <p:cNvSpPr/>
          <p:nvPr/>
        </p:nvSpPr>
        <p:spPr bwMode="auto">
          <a:xfrm>
            <a:off x="3447095" y="1714459"/>
            <a:ext cx="1296080" cy="1503899"/>
          </a:xfrm>
          <a:custGeom>
            <a:gdLst>
              <a:gd name="T0" fmla="*/ 3360 w 3360"/>
              <a:gd name="T1" fmla="*/ 2115 h 2115"/>
              <a:gd name="T2" fmla="*/ 1680 w 3360"/>
              <a:gd name="T3" fmla="*/ 0 h 2115"/>
              <a:gd name="T4" fmla="*/ 0 w 3360"/>
              <a:gd name="T5" fmla="*/ 2115 h 2115"/>
              <a:gd name="T6" fmla="*/ 3360 w 3360"/>
              <a:gd name="T7" fmla="*/ 2115 h 2115"/>
            </a:gd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5">
              <a:alpha val="90000"/>
            </a:schemeClr>
          </a:solidFill>
          <a:ln>
            <a:noFill/>
          </a:ln>
        </p:spPr>
        <p:txBody>
          <a:bodyPr vert="horz" wrap="square" lIns="79405" tIns="39702" rIns="79405" bIns="39702" numCol="1" anchor="t" anchorCtr="0" compatLnSpc="1"/>
          <a:lstStyle/>
          <a:p>
            <a:pPr>
              <a:lnSpc>
                <a:spcPct val="120000"/>
              </a:lnSpc>
            </a:pPr>
            <a:endParaRPr lang="en-US" sz="57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28" name="Freeform 6"/>
          <p:cNvSpPr/>
          <p:nvPr/>
        </p:nvSpPr>
        <p:spPr bwMode="auto">
          <a:xfrm>
            <a:off x="4059895" y="1398372"/>
            <a:ext cx="1296080" cy="1819986"/>
          </a:xfrm>
          <a:custGeom>
            <a:gdLst>
              <a:gd name="T0" fmla="*/ 3360 w 3360"/>
              <a:gd name="T1" fmla="*/ 2115 h 2115"/>
              <a:gd name="T2" fmla="*/ 1680 w 3360"/>
              <a:gd name="T3" fmla="*/ 0 h 2115"/>
              <a:gd name="T4" fmla="*/ 0 w 3360"/>
              <a:gd name="T5" fmla="*/ 2115 h 2115"/>
              <a:gd name="T6" fmla="*/ 3360 w 3360"/>
              <a:gd name="T7" fmla="*/ 2115 h 2115"/>
            </a:gd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6">
              <a:alpha val="90000"/>
            </a:schemeClr>
          </a:solidFill>
          <a:ln>
            <a:noFill/>
          </a:ln>
        </p:spPr>
        <p:txBody>
          <a:bodyPr vert="horz" wrap="square" lIns="79405" tIns="39702" rIns="79405" bIns="39702" numCol="1" anchor="t" anchorCtr="0" compatLnSpc="1"/>
          <a:lstStyle/>
          <a:p>
            <a:pPr>
              <a:lnSpc>
                <a:spcPct val="120000"/>
              </a:lnSpc>
            </a:pPr>
            <a:endParaRPr lang="en-US" sz="57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29" name="Freeform 6"/>
          <p:cNvSpPr/>
          <p:nvPr/>
        </p:nvSpPr>
        <p:spPr bwMode="auto">
          <a:xfrm>
            <a:off x="4861899" y="2080867"/>
            <a:ext cx="987489" cy="1137492"/>
          </a:xfrm>
          <a:custGeom>
            <a:gdLst>
              <a:gd name="T0" fmla="*/ 3360 w 3360"/>
              <a:gd name="T1" fmla="*/ 2115 h 2115"/>
              <a:gd name="T2" fmla="*/ 1680 w 3360"/>
              <a:gd name="T3" fmla="*/ 0 h 2115"/>
              <a:gd name="T4" fmla="*/ 0 w 3360"/>
              <a:gd name="T5" fmla="*/ 2115 h 2115"/>
              <a:gd name="T6" fmla="*/ 3360 w 3360"/>
              <a:gd name="T7" fmla="*/ 2115 h 2115"/>
            </a:gd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1">
              <a:alpha val="90000"/>
            </a:schemeClr>
          </a:solidFill>
          <a:ln>
            <a:noFill/>
          </a:ln>
        </p:spPr>
        <p:txBody>
          <a:bodyPr vert="horz" wrap="square" lIns="79405" tIns="39702" rIns="79405" bIns="39702" numCol="1" anchor="t" anchorCtr="0" compatLnSpc="1"/>
          <a:lstStyle/>
          <a:p>
            <a:pPr>
              <a:lnSpc>
                <a:spcPct val="120000"/>
              </a:lnSpc>
            </a:pPr>
            <a:endParaRPr lang="en-US" sz="57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31" name="Freeform 6"/>
          <p:cNvSpPr/>
          <p:nvPr/>
        </p:nvSpPr>
        <p:spPr bwMode="auto">
          <a:xfrm>
            <a:off x="5368244" y="1398372"/>
            <a:ext cx="1296080" cy="1819986"/>
          </a:xfrm>
          <a:custGeom>
            <a:gdLst>
              <a:gd name="T0" fmla="*/ 3360 w 3360"/>
              <a:gd name="T1" fmla="*/ 2115 h 2115"/>
              <a:gd name="T2" fmla="*/ 1680 w 3360"/>
              <a:gd name="T3" fmla="*/ 0 h 2115"/>
              <a:gd name="T4" fmla="*/ 0 w 3360"/>
              <a:gd name="T5" fmla="*/ 2115 h 2115"/>
              <a:gd name="T6" fmla="*/ 3360 w 3360"/>
              <a:gd name="T7" fmla="*/ 2115 h 2115"/>
            </a:gd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2">
              <a:alpha val="90000"/>
            </a:schemeClr>
          </a:solidFill>
          <a:ln>
            <a:noFill/>
          </a:ln>
        </p:spPr>
        <p:txBody>
          <a:bodyPr vert="horz" wrap="square" lIns="79405" tIns="39702" rIns="79405" bIns="39702" numCol="1" anchor="t" anchorCtr="0" compatLnSpc="1"/>
          <a:lstStyle/>
          <a:p>
            <a:pPr>
              <a:lnSpc>
                <a:spcPct val="120000"/>
              </a:lnSpc>
            </a:pPr>
            <a:endParaRPr lang="en-US" sz="57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32" name="Freeform 6"/>
          <p:cNvSpPr/>
          <p:nvPr/>
        </p:nvSpPr>
        <p:spPr bwMode="auto">
          <a:xfrm>
            <a:off x="6703814" y="1398372"/>
            <a:ext cx="1296080" cy="1819986"/>
          </a:xfrm>
          <a:custGeom>
            <a:gdLst>
              <a:gd name="T0" fmla="*/ 3360 w 3360"/>
              <a:gd name="T1" fmla="*/ 2115 h 2115"/>
              <a:gd name="T2" fmla="*/ 1680 w 3360"/>
              <a:gd name="T3" fmla="*/ 0 h 2115"/>
              <a:gd name="T4" fmla="*/ 0 w 3360"/>
              <a:gd name="T5" fmla="*/ 2115 h 2115"/>
              <a:gd name="T6" fmla="*/ 3360 w 3360"/>
              <a:gd name="T7" fmla="*/ 2115 h 2115"/>
            </a:gd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4">
              <a:alpha val="90000"/>
            </a:schemeClr>
          </a:solidFill>
          <a:ln>
            <a:noFill/>
          </a:ln>
        </p:spPr>
        <p:txBody>
          <a:bodyPr vert="horz" wrap="square" lIns="79405" tIns="39702" rIns="79405" bIns="39702" numCol="1" anchor="t" anchorCtr="0" compatLnSpc="1"/>
          <a:lstStyle/>
          <a:p>
            <a:pPr>
              <a:lnSpc>
                <a:spcPct val="120000"/>
              </a:lnSpc>
            </a:pPr>
            <a:endParaRPr lang="en-US" sz="57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34" name="Freeform 6"/>
          <p:cNvSpPr/>
          <p:nvPr/>
        </p:nvSpPr>
        <p:spPr bwMode="auto">
          <a:xfrm>
            <a:off x="5980457" y="1170874"/>
            <a:ext cx="1458090" cy="2047484"/>
          </a:xfrm>
          <a:custGeom>
            <a:gdLst>
              <a:gd name="T0" fmla="*/ 3360 w 3360"/>
              <a:gd name="T1" fmla="*/ 2115 h 2115"/>
              <a:gd name="T2" fmla="*/ 1680 w 3360"/>
              <a:gd name="T3" fmla="*/ 0 h 2115"/>
              <a:gd name="T4" fmla="*/ 0 w 3360"/>
              <a:gd name="T5" fmla="*/ 2115 h 2115"/>
              <a:gd name="T6" fmla="*/ 3360 w 3360"/>
              <a:gd name="T7" fmla="*/ 2115 h 2115"/>
            </a:gd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3">
              <a:alpha val="90000"/>
            </a:schemeClr>
          </a:solidFill>
          <a:ln>
            <a:noFill/>
          </a:ln>
        </p:spPr>
        <p:txBody>
          <a:bodyPr vert="horz" wrap="square" lIns="79405" tIns="39702" rIns="79405" bIns="39702" numCol="1" anchor="t" anchorCtr="0" compatLnSpc="1"/>
          <a:lstStyle/>
          <a:p>
            <a:pPr>
              <a:lnSpc>
                <a:spcPct val="120000"/>
              </a:lnSpc>
            </a:pPr>
            <a:endParaRPr lang="en-US" sz="57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grpSp>
        <p:nvGrpSpPr>
          <p:cNvPr id="5" name="Group 136"/>
          <p:cNvGrpSpPr/>
          <p:nvPr/>
        </p:nvGrpSpPr>
        <p:grpSpPr>
          <a:xfrm>
            <a:off x="1331842" y="3335924"/>
            <a:ext cx="541020" cy="603856"/>
            <a:chOff x="926515" y="3281022"/>
            <a:chExt cx="623020" cy="695377"/>
          </a:xfrm>
        </p:grpSpPr>
        <p:sp>
          <p:nvSpPr>
            <p:cNvPr id="57" name="Oval 56"/>
            <p:cNvSpPr>
              <a:spLocks noChangeAspect="1"/>
            </p:cNvSpPr>
            <p:nvPr/>
          </p:nvSpPr>
          <p:spPr>
            <a:xfrm>
              <a:off x="1088218" y="3281022"/>
              <a:ext cx="200183" cy="194452"/>
            </a:xfrm>
            <a:prstGeom prst="ellipse">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71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grpSp>
          <p:nvGrpSpPr>
            <p:cNvPr id="9" name="Group 120"/>
            <p:cNvGrpSpPr/>
            <p:nvPr/>
          </p:nvGrpSpPr>
          <p:grpSpPr>
            <a:xfrm>
              <a:off x="926515" y="3475474"/>
              <a:ext cx="623020" cy="500925"/>
              <a:chOff x="984122" y="3705902"/>
              <a:chExt cx="623020" cy="500925"/>
            </a:xfrm>
          </p:grpSpPr>
          <p:sp>
            <p:nvSpPr>
              <p:cNvPr id="59" name="TextBox 58"/>
              <p:cNvSpPr txBox="1"/>
              <p:nvPr/>
            </p:nvSpPr>
            <p:spPr>
              <a:xfrm>
                <a:off x="984122" y="4056922"/>
                <a:ext cx="623020" cy="149905"/>
              </a:xfrm>
              <a:prstGeom prst="rect">
                <a:avLst/>
              </a:prstGeom>
              <a:noFill/>
            </p:spPr>
            <p:txBody>
              <a:bodyPr wrap="none" lIns="0" tIns="0" rIns="0" bIns="0" rtlCol="0" anchor="t">
                <a:spAutoFit/>
              </a:bodyPr>
              <a:lstStyle/>
              <a:p>
                <a:pPr algn="ctr">
                  <a:lnSpc>
                    <a:spcPct val="120000"/>
                  </a:lnSpc>
                </a:pPr>
                <a:r>
                  <a:rPr lang="zh-CN" altLang="en-US" sz="710" b="1">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rPr>
                  <a:t>替换文字内容</a:t>
                </a:r>
                <a:endParaRPr lang="zh-CN" altLang="en-US" sz="710" b="1">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cxnSp>
            <p:nvCxnSpPr>
              <p:cNvPr id="60" name="Straight Connector 59"/>
              <p:cNvCxnSpPr/>
              <p:nvPr/>
            </p:nvCxnSpPr>
            <p:spPr>
              <a:xfrm flipH="1">
                <a:off x="1246034" y="3705902"/>
                <a:ext cx="0" cy="342098"/>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grpSp>
      </p:grpSp>
      <p:grpSp>
        <p:nvGrpSpPr>
          <p:cNvPr id="10" name="Group 137"/>
          <p:cNvGrpSpPr/>
          <p:nvPr/>
        </p:nvGrpSpPr>
        <p:grpSpPr>
          <a:xfrm>
            <a:off x="1973414" y="3335921"/>
            <a:ext cx="541020" cy="886183"/>
            <a:chOff x="1583856" y="3281022"/>
            <a:chExt cx="623020" cy="1020497"/>
          </a:xfrm>
        </p:grpSpPr>
        <p:sp>
          <p:nvSpPr>
            <p:cNvPr id="62" name="Oval 61"/>
            <p:cNvSpPr>
              <a:spLocks noChangeAspect="1"/>
            </p:cNvSpPr>
            <p:nvPr/>
          </p:nvSpPr>
          <p:spPr>
            <a:xfrm>
              <a:off x="1744938" y="3281022"/>
              <a:ext cx="200183" cy="194452"/>
            </a:xfrm>
            <a:prstGeom prst="ellipse">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71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grpSp>
          <p:nvGrpSpPr>
            <p:cNvPr id="12" name="Group 107"/>
            <p:cNvGrpSpPr/>
            <p:nvPr/>
          </p:nvGrpSpPr>
          <p:grpSpPr>
            <a:xfrm>
              <a:off x="1583856" y="3475474"/>
              <a:ext cx="623020" cy="826045"/>
              <a:chOff x="1632652" y="3705902"/>
              <a:chExt cx="623020" cy="826045"/>
            </a:xfrm>
          </p:grpSpPr>
          <p:cxnSp>
            <p:nvCxnSpPr>
              <p:cNvPr id="64" name="Straight Connector 63"/>
              <p:cNvCxnSpPr/>
              <p:nvPr/>
            </p:nvCxnSpPr>
            <p:spPr>
              <a:xfrm flipH="1">
                <a:off x="1893825" y="3705902"/>
                <a:ext cx="0" cy="651665"/>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1632652" y="4382042"/>
                <a:ext cx="623020" cy="149905"/>
              </a:xfrm>
              <a:prstGeom prst="rect">
                <a:avLst/>
              </a:prstGeom>
              <a:noFill/>
            </p:spPr>
            <p:txBody>
              <a:bodyPr wrap="none" lIns="0" tIns="0" rIns="0" bIns="0" rtlCol="0" anchor="t">
                <a:spAutoFit/>
              </a:bodyPr>
              <a:lstStyle/>
              <a:p>
                <a:pPr algn="ctr">
                  <a:lnSpc>
                    <a:spcPct val="120000"/>
                  </a:lnSpc>
                </a:pPr>
                <a:r>
                  <a:rPr lang="zh-CN" altLang="en-US" sz="710" b="1">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rPr>
                  <a:t>替换文字内容</a:t>
                </a:r>
                <a:endParaRPr lang="zh-CN" altLang="en-US" sz="710" b="1">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grpSp>
      </p:grpSp>
      <p:grpSp>
        <p:nvGrpSpPr>
          <p:cNvPr id="13" name="Group 136"/>
          <p:cNvGrpSpPr/>
          <p:nvPr/>
        </p:nvGrpSpPr>
        <p:grpSpPr>
          <a:xfrm>
            <a:off x="2614984" y="3335924"/>
            <a:ext cx="541020" cy="603856"/>
            <a:chOff x="926515" y="3281022"/>
            <a:chExt cx="623020" cy="695377"/>
          </a:xfrm>
        </p:grpSpPr>
        <p:sp>
          <p:nvSpPr>
            <p:cNvPr id="102" name="Oval 101"/>
            <p:cNvSpPr>
              <a:spLocks noChangeAspect="1"/>
            </p:cNvSpPr>
            <p:nvPr/>
          </p:nvSpPr>
          <p:spPr>
            <a:xfrm>
              <a:off x="1088218" y="3281022"/>
              <a:ext cx="200183" cy="194452"/>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71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grpSp>
          <p:nvGrpSpPr>
            <p:cNvPr id="14" name="Group 120"/>
            <p:cNvGrpSpPr/>
            <p:nvPr/>
          </p:nvGrpSpPr>
          <p:grpSpPr>
            <a:xfrm>
              <a:off x="926515" y="3475474"/>
              <a:ext cx="623020" cy="500925"/>
              <a:chOff x="984122" y="3705902"/>
              <a:chExt cx="623020" cy="500925"/>
            </a:xfrm>
          </p:grpSpPr>
          <p:sp>
            <p:nvSpPr>
              <p:cNvPr id="104" name="TextBox 103"/>
              <p:cNvSpPr txBox="1"/>
              <p:nvPr/>
            </p:nvSpPr>
            <p:spPr>
              <a:xfrm>
                <a:off x="984122" y="4056922"/>
                <a:ext cx="623020" cy="149905"/>
              </a:xfrm>
              <a:prstGeom prst="rect">
                <a:avLst/>
              </a:prstGeom>
              <a:noFill/>
            </p:spPr>
            <p:txBody>
              <a:bodyPr wrap="none" lIns="0" tIns="0" rIns="0" bIns="0" rtlCol="0" anchor="t">
                <a:spAutoFit/>
              </a:bodyPr>
              <a:lstStyle/>
              <a:p>
                <a:pPr algn="ctr">
                  <a:lnSpc>
                    <a:spcPct val="120000"/>
                  </a:lnSpc>
                </a:pPr>
                <a:r>
                  <a:rPr lang="zh-CN" altLang="en-US" sz="710" b="1">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rPr>
                  <a:t>替换文字内容</a:t>
                </a:r>
                <a:endParaRPr lang="zh-CN" altLang="en-US" sz="710" b="1">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cxnSp>
            <p:nvCxnSpPr>
              <p:cNvPr id="105" name="Straight Connector 104"/>
              <p:cNvCxnSpPr/>
              <p:nvPr/>
            </p:nvCxnSpPr>
            <p:spPr>
              <a:xfrm flipH="1">
                <a:off x="1246034" y="3705902"/>
                <a:ext cx="0" cy="342098"/>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grpSp>
      </p:grpSp>
      <p:grpSp>
        <p:nvGrpSpPr>
          <p:cNvPr id="15" name="Group 137"/>
          <p:cNvGrpSpPr/>
          <p:nvPr/>
        </p:nvGrpSpPr>
        <p:grpSpPr>
          <a:xfrm>
            <a:off x="3256555" y="3335921"/>
            <a:ext cx="541020" cy="886183"/>
            <a:chOff x="1583856" y="3281022"/>
            <a:chExt cx="623020" cy="1020497"/>
          </a:xfrm>
        </p:grpSpPr>
        <p:sp>
          <p:nvSpPr>
            <p:cNvPr id="107" name="Oval 106"/>
            <p:cNvSpPr>
              <a:spLocks noChangeAspect="1"/>
            </p:cNvSpPr>
            <p:nvPr/>
          </p:nvSpPr>
          <p:spPr>
            <a:xfrm>
              <a:off x="1744938" y="3281022"/>
              <a:ext cx="200183" cy="194452"/>
            </a:xfrm>
            <a:prstGeom prst="ellipse">
              <a:avLst/>
            </a:prstGeom>
            <a:solidFill>
              <a:schemeClr val="accent4">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71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grpSp>
          <p:nvGrpSpPr>
            <p:cNvPr id="16" name="Group 107"/>
            <p:cNvGrpSpPr/>
            <p:nvPr/>
          </p:nvGrpSpPr>
          <p:grpSpPr>
            <a:xfrm>
              <a:off x="1583856" y="3475474"/>
              <a:ext cx="623020" cy="826045"/>
              <a:chOff x="1632652" y="3705902"/>
              <a:chExt cx="623020" cy="826045"/>
            </a:xfrm>
          </p:grpSpPr>
          <p:cxnSp>
            <p:nvCxnSpPr>
              <p:cNvPr id="109" name="Straight Connector 108"/>
              <p:cNvCxnSpPr/>
              <p:nvPr/>
            </p:nvCxnSpPr>
            <p:spPr>
              <a:xfrm flipH="1">
                <a:off x="1893825" y="3705902"/>
                <a:ext cx="0" cy="651665"/>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10" name="TextBox 109"/>
              <p:cNvSpPr txBox="1"/>
              <p:nvPr/>
            </p:nvSpPr>
            <p:spPr>
              <a:xfrm>
                <a:off x="1632652" y="4382042"/>
                <a:ext cx="623020" cy="149905"/>
              </a:xfrm>
              <a:prstGeom prst="rect">
                <a:avLst/>
              </a:prstGeom>
              <a:noFill/>
            </p:spPr>
            <p:txBody>
              <a:bodyPr wrap="none" lIns="0" tIns="0" rIns="0" bIns="0" rtlCol="0" anchor="t">
                <a:spAutoFit/>
              </a:bodyPr>
              <a:lstStyle/>
              <a:p>
                <a:pPr algn="ctr">
                  <a:lnSpc>
                    <a:spcPct val="120000"/>
                  </a:lnSpc>
                </a:pPr>
                <a:r>
                  <a:rPr lang="zh-CN" altLang="en-US" sz="710" b="1">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rPr>
                  <a:t>替换文字内容</a:t>
                </a:r>
                <a:endParaRPr lang="zh-CN" altLang="en-US" sz="710" b="1">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grpSp>
      </p:grpSp>
      <p:grpSp>
        <p:nvGrpSpPr>
          <p:cNvPr id="18" name="Group 136"/>
          <p:cNvGrpSpPr/>
          <p:nvPr/>
        </p:nvGrpSpPr>
        <p:grpSpPr>
          <a:xfrm>
            <a:off x="3898126" y="3335924"/>
            <a:ext cx="541020" cy="603856"/>
            <a:chOff x="926515" y="3281022"/>
            <a:chExt cx="623020" cy="695377"/>
          </a:xfrm>
        </p:grpSpPr>
        <p:sp>
          <p:nvSpPr>
            <p:cNvPr id="112" name="Oval 111"/>
            <p:cNvSpPr>
              <a:spLocks noChangeAspect="1"/>
            </p:cNvSpPr>
            <p:nvPr/>
          </p:nvSpPr>
          <p:spPr>
            <a:xfrm>
              <a:off x="1088218" y="3281022"/>
              <a:ext cx="200183" cy="194452"/>
            </a:xfrm>
            <a:prstGeom prst="ellipse">
              <a:avLst/>
            </a:prstGeom>
            <a:solidFill>
              <a:schemeClr val="accent5">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71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grpSp>
          <p:nvGrpSpPr>
            <p:cNvPr id="19" name="Group 120"/>
            <p:cNvGrpSpPr/>
            <p:nvPr/>
          </p:nvGrpSpPr>
          <p:grpSpPr>
            <a:xfrm>
              <a:off x="926515" y="3475474"/>
              <a:ext cx="623020" cy="500925"/>
              <a:chOff x="984122" y="3705902"/>
              <a:chExt cx="623020" cy="500925"/>
            </a:xfrm>
          </p:grpSpPr>
          <p:sp>
            <p:nvSpPr>
              <p:cNvPr id="114" name="TextBox 113"/>
              <p:cNvSpPr txBox="1"/>
              <p:nvPr/>
            </p:nvSpPr>
            <p:spPr>
              <a:xfrm>
                <a:off x="984122" y="4056922"/>
                <a:ext cx="623020" cy="149905"/>
              </a:xfrm>
              <a:prstGeom prst="rect">
                <a:avLst/>
              </a:prstGeom>
              <a:noFill/>
            </p:spPr>
            <p:txBody>
              <a:bodyPr wrap="none" lIns="0" tIns="0" rIns="0" bIns="0" rtlCol="0" anchor="t">
                <a:spAutoFit/>
              </a:bodyPr>
              <a:lstStyle/>
              <a:p>
                <a:pPr algn="ctr">
                  <a:lnSpc>
                    <a:spcPct val="120000"/>
                  </a:lnSpc>
                </a:pPr>
                <a:r>
                  <a:rPr lang="zh-CN" altLang="en-US" sz="710" b="1">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rPr>
                  <a:t>替换文字内容</a:t>
                </a:r>
                <a:endParaRPr lang="zh-CN" altLang="en-US" sz="710" b="1">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cxnSp>
            <p:nvCxnSpPr>
              <p:cNvPr id="115" name="Straight Connector 114"/>
              <p:cNvCxnSpPr/>
              <p:nvPr/>
            </p:nvCxnSpPr>
            <p:spPr>
              <a:xfrm flipH="1">
                <a:off x="1246034" y="3705902"/>
                <a:ext cx="0" cy="342098"/>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grpSp>
      </p:grpSp>
      <p:grpSp>
        <p:nvGrpSpPr>
          <p:cNvPr id="20" name="Group 137"/>
          <p:cNvGrpSpPr/>
          <p:nvPr/>
        </p:nvGrpSpPr>
        <p:grpSpPr>
          <a:xfrm>
            <a:off x="4539697" y="3335921"/>
            <a:ext cx="541020" cy="886183"/>
            <a:chOff x="1583856" y="3281022"/>
            <a:chExt cx="623020" cy="1020497"/>
          </a:xfrm>
        </p:grpSpPr>
        <p:sp>
          <p:nvSpPr>
            <p:cNvPr id="117" name="Oval 116"/>
            <p:cNvSpPr>
              <a:spLocks noChangeAspect="1"/>
            </p:cNvSpPr>
            <p:nvPr/>
          </p:nvSpPr>
          <p:spPr>
            <a:xfrm>
              <a:off x="1744938" y="3281022"/>
              <a:ext cx="200183" cy="194452"/>
            </a:xfrm>
            <a:prstGeom prst="ellipse">
              <a:avLst/>
            </a:prstGeom>
            <a:solidFill>
              <a:schemeClr val="accent6">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71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grpSp>
          <p:nvGrpSpPr>
            <p:cNvPr id="21" name="Group 107"/>
            <p:cNvGrpSpPr/>
            <p:nvPr/>
          </p:nvGrpSpPr>
          <p:grpSpPr>
            <a:xfrm>
              <a:off x="1583856" y="3475474"/>
              <a:ext cx="623020" cy="826045"/>
              <a:chOff x="1632652" y="3705902"/>
              <a:chExt cx="623020" cy="826045"/>
            </a:xfrm>
          </p:grpSpPr>
          <p:cxnSp>
            <p:nvCxnSpPr>
              <p:cNvPr id="119" name="Straight Connector 118"/>
              <p:cNvCxnSpPr/>
              <p:nvPr/>
            </p:nvCxnSpPr>
            <p:spPr>
              <a:xfrm flipH="1">
                <a:off x="1893825" y="3705902"/>
                <a:ext cx="0" cy="651665"/>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20" name="TextBox 119"/>
              <p:cNvSpPr txBox="1"/>
              <p:nvPr/>
            </p:nvSpPr>
            <p:spPr>
              <a:xfrm>
                <a:off x="1632652" y="4382042"/>
                <a:ext cx="623020" cy="149905"/>
              </a:xfrm>
              <a:prstGeom prst="rect">
                <a:avLst/>
              </a:prstGeom>
              <a:noFill/>
            </p:spPr>
            <p:txBody>
              <a:bodyPr wrap="none" lIns="0" tIns="0" rIns="0" bIns="0" rtlCol="0" anchor="t">
                <a:spAutoFit/>
              </a:bodyPr>
              <a:lstStyle/>
              <a:p>
                <a:pPr algn="ctr">
                  <a:lnSpc>
                    <a:spcPct val="120000"/>
                  </a:lnSpc>
                </a:pPr>
                <a:r>
                  <a:rPr lang="zh-CN" altLang="en-US" sz="710" b="1">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rPr>
                  <a:t>替换文字内容</a:t>
                </a:r>
                <a:endParaRPr lang="zh-CN" altLang="en-US" sz="710" b="1">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grpSp>
      </p:grpSp>
      <p:grpSp>
        <p:nvGrpSpPr>
          <p:cNvPr id="23" name="Group 136"/>
          <p:cNvGrpSpPr/>
          <p:nvPr/>
        </p:nvGrpSpPr>
        <p:grpSpPr>
          <a:xfrm>
            <a:off x="5181268" y="3335924"/>
            <a:ext cx="541020" cy="603856"/>
            <a:chOff x="926515" y="3281022"/>
            <a:chExt cx="623020" cy="695377"/>
          </a:xfrm>
        </p:grpSpPr>
        <p:sp>
          <p:nvSpPr>
            <p:cNvPr id="122" name="Oval 121"/>
            <p:cNvSpPr>
              <a:spLocks noChangeAspect="1"/>
            </p:cNvSpPr>
            <p:nvPr/>
          </p:nvSpPr>
          <p:spPr>
            <a:xfrm>
              <a:off x="1088218" y="3281022"/>
              <a:ext cx="200183" cy="194452"/>
            </a:xfrm>
            <a:prstGeom prst="ellipse">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71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grpSp>
          <p:nvGrpSpPr>
            <p:cNvPr id="24" name="Group 120"/>
            <p:cNvGrpSpPr/>
            <p:nvPr/>
          </p:nvGrpSpPr>
          <p:grpSpPr>
            <a:xfrm>
              <a:off x="926515" y="3475474"/>
              <a:ext cx="623020" cy="500925"/>
              <a:chOff x="984122" y="3705902"/>
              <a:chExt cx="623020" cy="500925"/>
            </a:xfrm>
          </p:grpSpPr>
          <p:sp>
            <p:nvSpPr>
              <p:cNvPr id="124" name="TextBox 123"/>
              <p:cNvSpPr txBox="1"/>
              <p:nvPr/>
            </p:nvSpPr>
            <p:spPr>
              <a:xfrm>
                <a:off x="984122" y="4056922"/>
                <a:ext cx="623020" cy="149905"/>
              </a:xfrm>
              <a:prstGeom prst="rect">
                <a:avLst/>
              </a:prstGeom>
              <a:noFill/>
            </p:spPr>
            <p:txBody>
              <a:bodyPr wrap="none" lIns="0" tIns="0" rIns="0" bIns="0" rtlCol="0" anchor="t">
                <a:spAutoFit/>
              </a:bodyPr>
              <a:lstStyle/>
              <a:p>
                <a:pPr algn="ctr">
                  <a:lnSpc>
                    <a:spcPct val="120000"/>
                  </a:lnSpc>
                </a:pPr>
                <a:r>
                  <a:rPr lang="zh-CN" altLang="en-US" sz="710" b="1">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rPr>
                  <a:t>替换文字内容</a:t>
                </a:r>
                <a:endParaRPr lang="zh-CN" altLang="en-US" sz="710" b="1">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cxnSp>
            <p:nvCxnSpPr>
              <p:cNvPr id="125" name="Straight Connector 124"/>
              <p:cNvCxnSpPr/>
              <p:nvPr/>
            </p:nvCxnSpPr>
            <p:spPr>
              <a:xfrm flipH="1">
                <a:off x="1246034" y="3705902"/>
                <a:ext cx="0" cy="342098"/>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grpSp>
      </p:grpSp>
      <p:grpSp>
        <p:nvGrpSpPr>
          <p:cNvPr id="25" name="Group 137"/>
          <p:cNvGrpSpPr/>
          <p:nvPr/>
        </p:nvGrpSpPr>
        <p:grpSpPr>
          <a:xfrm>
            <a:off x="5822839" y="3335921"/>
            <a:ext cx="541020" cy="886183"/>
            <a:chOff x="1583856" y="3281022"/>
            <a:chExt cx="623020" cy="1020497"/>
          </a:xfrm>
        </p:grpSpPr>
        <p:sp>
          <p:nvSpPr>
            <p:cNvPr id="127" name="Oval 126"/>
            <p:cNvSpPr>
              <a:spLocks noChangeAspect="1"/>
            </p:cNvSpPr>
            <p:nvPr/>
          </p:nvSpPr>
          <p:spPr>
            <a:xfrm>
              <a:off x="1744938" y="3281022"/>
              <a:ext cx="200183" cy="194452"/>
            </a:xfrm>
            <a:prstGeom prst="ellipse">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71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grpSp>
          <p:nvGrpSpPr>
            <p:cNvPr id="26" name="Group 127"/>
            <p:cNvGrpSpPr/>
            <p:nvPr/>
          </p:nvGrpSpPr>
          <p:grpSpPr>
            <a:xfrm>
              <a:off x="1583856" y="3475474"/>
              <a:ext cx="623020" cy="826045"/>
              <a:chOff x="1632652" y="3705902"/>
              <a:chExt cx="623020" cy="826045"/>
            </a:xfrm>
          </p:grpSpPr>
          <p:cxnSp>
            <p:nvCxnSpPr>
              <p:cNvPr id="129" name="Straight Connector 128"/>
              <p:cNvCxnSpPr/>
              <p:nvPr/>
            </p:nvCxnSpPr>
            <p:spPr>
              <a:xfrm flipH="1">
                <a:off x="1893825" y="3705902"/>
                <a:ext cx="0" cy="651665"/>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0" name="TextBox 129"/>
              <p:cNvSpPr txBox="1"/>
              <p:nvPr/>
            </p:nvSpPr>
            <p:spPr>
              <a:xfrm>
                <a:off x="1632652" y="4382042"/>
                <a:ext cx="623020" cy="149905"/>
              </a:xfrm>
              <a:prstGeom prst="rect">
                <a:avLst/>
              </a:prstGeom>
              <a:noFill/>
            </p:spPr>
            <p:txBody>
              <a:bodyPr wrap="none" lIns="0" tIns="0" rIns="0" bIns="0" rtlCol="0" anchor="t">
                <a:spAutoFit/>
              </a:bodyPr>
              <a:lstStyle/>
              <a:p>
                <a:pPr algn="ctr">
                  <a:lnSpc>
                    <a:spcPct val="120000"/>
                  </a:lnSpc>
                </a:pPr>
                <a:r>
                  <a:rPr lang="zh-CN" altLang="en-US" sz="710" b="1">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rPr>
                  <a:t>替换文字内容</a:t>
                </a:r>
                <a:endParaRPr lang="zh-CN" altLang="en-US" sz="710" b="1">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grpSp>
      </p:grpSp>
      <p:grpSp>
        <p:nvGrpSpPr>
          <p:cNvPr id="33" name="Group 136"/>
          <p:cNvGrpSpPr/>
          <p:nvPr/>
        </p:nvGrpSpPr>
        <p:grpSpPr>
          <a:xfrm>
            <a:off x="6464410" y="3335924"/>
            <a:ext cx="541020" cy="603856"/>
            <a:chOff x="926515" y="3281022"/>
            <a:chExt cx="623020" cy="695377"/>
          </a:xfrm>
        </p:grpSpPr>
        <p:sp>
          <p:nvSpPr>
            <p:cNvPr id="132" name="Oval 131"/>
            <p:cNvSpPr>
              <a:spLocks noChangeAspect="1"/>
            </p:cNvSpPr>
            <p:nvPr/>
          </p:nvSpPr>
          <p:spPr>
            <a:xfrm>
              <a:off x="1088218" y="3281022"/>
              <a:ext cx="200183" cy="194452"/>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71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grpSp>
          <p:nvGrpSpPr>
            <p:cNvPr id="35" name="Group 120"/>
            <p:cNvGrpSpPr/>
            <p:nvPr/>
          </p:nvGrpSpPr>
          <p:grpSpPr>
            <a:xfrm>
              <a:off x="926515" y="3475474"/>
              <a:ext cx="623020" cy="500925"/>
              <a:chOff x="984122" y="3705902"/>
              <a:chExt cx="623020" cy="500925"/>
            </a:xfrm>
          </p:grpSpPr>
          <p:sp>
            <p:nvSpPr>
              <p:cNvPr id="134" name="TextBox 133"/>
              <p:cNvSpPr txBox="1"/>
              <p:nvPr/>
            </p:nvSpPr>
            <p:spPr>
              <a:xfrm>
                <a:off x="984122" y="4056922"/>
                <a:ext cx="623020" cy="149905"/>
              </a:xfrm>
              <a:prstGeom prst="rect">
                <a:avLst/>
              </a:prstGeom>
              <a:noFill/>
            </p:spPr>
            <p:txBody>
              <a:bodyPr wrap="none" lIns="0" tIns="0" rIns="0" bIns="0" rtlCol="0" anchor="t">
                <a:spAutoFit/>
              </a:bodyPr>
              <a:lstStyle/>
              <a:p>
                <a:pPr algn="ctr">
                  <a:lnSpc>
                    <a:spcPct val="120000"/>
                  </a:lnSpc>
                </a:pPr>
                <a:r>
                  <a:rPr lang="zh-CN" altLang="en-US" sz="710" b="1">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rPr>
                  <a:t>替换文字内容</a:t>
                </a:r>
                <a:endParaRPr lang="zh-CN" altLang="en-US" sz="710" b="1">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cxnSp>
            <p:nvCxnSpPr>
              <p:cNvPr id="135" name="Straight Connector 134"/>
              <p:cNvCxnSpPr/>
              <p:nvPr/>
            </p:nvCxnSpPr>
            <p:spPr>
              <a:xfrm flipH="1">
                <a:off x="1246034" y="3705902"/>
                <a:ext cx="0" cy="342098"/>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grpSp>
      </p:grpSp>
      <p:grpSp>
        <p:nvGrpSpPr>
          <p:cNvPr id="36" name="Group 137"/>
          <p:cNvGrpSpPr/>
          <p:nvPr/>
        </p:nvGrpSpPr>
        <p:grpSpPr>
          <a:xfrm>
            <a:off x="7105978" y="3335921"/>
            <a:ext cx="541020" cy="886183"/>
            <a:chOff x="1583856" y="3281022"/>
            <a:chExt cx="623020" cy="1020497"/>
          </a:xfrm>
        </p:grpSpPr>
        <p:sp>
          <p:nvSpPr>
            <p:cNvPr id="137" name="Oval 136"/>
            <p:cNvSpPr>
              <a:spLocks noChangeAspect="1"/>
            </p:cNvSpPr>
            <p:nvPr/>
          </p:nvSpPr>
          <p:spPr>
            <a:xfrm>
              <a:off x="1744938" y="3281022"/>
              <a:ext cx="200183" cy="194452"/>
            </a:xfrm>
            <a:prstGeom prst="ellipse">
              <a:avLst/>
            </a:prstGeom>
            <a:solidFill>
              <a:schemeClr val="accent4">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71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grpSp>
          <p:nvGrpSpPr>
            <p:cNvPr id="41" name="Group 137"/>
            <p:cNvGrpSpPr/>
            <p:nvPr/>
          </p:nvGrpSpPr>
          <p:grpSpPr>
            <a:xfrm>
              <a:off x="1583856" y="3475474"/>
              <a:ext cx="623020" cy="826045"/>
              <a:chOff x="1632652" y="3705902"/>
              <a:chExt cx="623020" cy="826045"/>
            </a:xfrm>
          </p:grpSpPr>
          <p:cxnSp>
            <p:nvCxnSpPr>
              <p:cNvPr id="139" name="Straight Connector 138"/>
              <p:cNvCxnSpPr/>
              <p:nvPr/>
            </p:nvCxnSpPr>
            <p:spPr>
              <a:xfrm flipH="1">
                <a:off x="1893825" y="3705902"/>
                <a:ext cx="0" cy="651665"/>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40" name="TextBox 139"/>
              <p:cNvSpPr txBox="1"/>
              <p:nvPr/>
            </p:nvSpPr>
            <p:spPr>
              <a:xfrm>
                <a:off x="1632652" y="4382042"/>
                <a:ext cx="623020" cy="149905"/>
              </a:xfrm>
              <a:prstGeom prst="rect">
                <a:avLst/>
              </a:prstGeom>
              <a:noFill/>
            </p:spPr>
            <p:txBody>
              <a:bodyPr wrap="none" lIns="0" tIns="0" rIns="0" bIns="0" rtlCol="0" anchor="t">
                <a:spAutoFit/>
              </a:bodyPr>
              <a:lstStyle/>
              <a:p>
                <a:pPr algn="ctr">
                  <a:lnSpc>
                    <a:spcPct val="120000"/>
                  </a:lnSpc>
                </a:pPr>
                <a:r>
                  <a:rPr lang="zh-CN" altLang="en-US" sz="710" b="1">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rPr>
                  <a:t>替换文字内容</a:t>
                </a:r>
                <a:endParaRPr lang="zh-CN" altLang="en-US" sz="710" b="1">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grpSp>
      </p:grpSp>
      <p:sp>
        <p:nvSpPr>
          <p:cNvPr id="4" name="文本框 128"/>
          <p:cNvSpPr txBox="1">
            <a:spLocks noChangeArrowheads="1"/>
          </p:cNvSpPr>
          <p:nvPr/>
        </p:nvSpPr>
        <p:spPr bwMode="auto">
          <a:xfrm>
            <a:off x="559845" y="129523"/>
            <a:ext cx="2396991" cy="414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a:ea typeface="宋体" panose="02010600030101010101" pitchFamily="2" charset="-122"/>
              </a:defRPr>
            </a:lvl9pPr>
          </a:lstStyle>
          <a:p>
            <a:pPr marL="0" marR="0" lvl="0" indent="0" defTabSz="914400" eaLnBrk="1" fontAlgn="auto" latinLnBrk="0" hangingPunct="1">
              <a:lnSpc>
                <a:spcPct val="100000"/>
              </a:lnSpc>
              <a:spcBef>
                <a:spcPct val="0"/>
              </a:spcBef>
              <a:spcAft>
                <a:spcPct val="0"/>
              </a:spcAft>
              <a:buClrTx/>
              <a:buSzTx/>
              <a:buFontTx/>
              <a:buNone/>
              <a:defRPr/>
            </a:pPr>
            <a:r>
              <a:rPr lang="zh-CN" altLang="en-US" sz="2100" b="1" kern="0">
                <a:solidFill>
                  <a:schemeClr val="accent6"/>
                </a:solidFill>
                <a:latin typeface="微软雅黑" panose="020b0503020204020204" charset="-122"/>
                <a:ea typeface="微软雅黑" panose="020b0503020204020204" charset="-122"/>
              </a:rPr>
              <a:t>职业目标规划</a:t>
            </a:r>
            <a:endParaRPr lang="zh-CN" altLang="en-US" sz="2100" b="1" kern="0">
              <a:solidFill>
                <a:schemeClr val="accent6"/>
              </a:solidFill>
              <a:latin typeface="微软雅黑" panose="020b0503020204020204" charset="-122"/>
              <a:ea typeface="微软雅黑" panose="020b0503020204020204" charset="-122"/>
            </a:endParaRPr>
          </a:p>
        </p:txBody>
      </p:sp>
      <p:sp>
        <p:nvSpPr>
          <p:cNvPr id="7" name="矩形 6"/>
          <p:cNvSpPr/>
          <p:nvPr userDrawn="1"/>
        </p:nvSpPr>
        <p:spPr>
          <a:xfrm>
            <a:off x="-635" y="174625"/>
            <a:ext cx="560705" cy="3238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defTabSz="685165"/>
            <a:endParaRPr lang="zh-CN" altLang="en-US" sz="1400">
              <a:solidFill>
                <a:srgbClr val="E7E6E6">
                  <a:lumMod val="50000"/>
                </a:srgbClr>
              </a:solidFill>
              <a:cs typeface="+mn-ea"/>
              <a:sym typeface="+mn-lt"/>
            </a:endParaRPr>
          </a:p>
        </p:txBody>
      </p:sp>
    </p:spTree>
  </p:cSld>
  <p:clrMapOvr>
    <a:masterClrMapping/>
  </p:clrMapOvr>
  <mc:AlternateContent>
    <mc:Choice xmlns:p14="http://schemas.microsoft.com/office/powerpoint/2010/main" Requires="p14">
      <p:transition advTm="1358" p14:dur="9">
        <p:dissolve/>
      </p:transition>
    </mc:Choice>
    <mc:Fallback>
      <p:transition advTm="1358">
        <p:dissolv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accel="50000" decel="5000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accel="50000" decel="5000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000"/>
                            </p:stCondLst>
                            <p:childTnLst>
                              <p:par>
                                <p:cTn id="15" presetID="2" presetClass="entr" presetSubtype="4" accel="50000" decel="5000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ppt_x"/>
                                          </p:val>
                                        </p:tav>
                                        <p:tav tm="100000">
                                          <p:val>
                                            <p:strVal val="#ppt_x"/>
                                          </p:val>
                                        </p:tav>
                                      </p:tavLst>
                                    </p:anim>
                                    <p:anim calcmode="lin" valueType="num">
                                      <p:cBhvr additive="base">
                                        <p:cTn id="23" dur="500" fill="hold"/>
                                        <p:tgtEl>
                                          <p:spTgt spid="10"/>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2000"/>
                            </p:stCondLst>
                            <p:childTnLst>
                              <p:par>
                                <p:cTn id="25" presetID="2" presetClass="entr" presetSubtype="4" accel="50000" decel="50000"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ppt_x"/>
                                          </p:val>
                                        </p:tav>
                                        <p:tav tm="100000">
                                          <p:val>
                                            <p:strVal val="#ppt_x"/>
                                          </p:val>
                                        </p:tav>
                                      </p:tavLst>
                                    </p:anim>
                                    <p:anim calcmode="lin" valueType="num">
                                      <p:cBhvr additive="base">
                                        <p:cTn id="28" dur="500" fill="hold"/>
                                        <p:tgtEl>
                                          <p:spTgt spid="22"/>
                                        </p:tgtEl>
                                        <p:attrNameLst>
                                          <p:attrName>ppt_y</p:attrName>
                                        </p:attrNameLst>
                                      </p:cBhvr>
                                      <p:tavLst>
                                        <p:tav tm="0">
                                          <p:val>
                                            <p:strVal val="1+#ppt_h/2"/>
                                          </p:val>
                                        </p:tav>
                                        <p:tav tm="100000">
                                          <p:val>
                                            <p:strVal val="#ppt_y"/>
                                          </p:val>
                                        </p:tav>
                                      </p:tavLst>
                                    </p:anim>
                                  </p:childTnLst>
                                </p:cTn>
                              </p:par>
                            </p:childTnLst>
                          </p:cTn>
                        </p:par>
                        <p:par>
                          <p:cTn id="29" fill="hold" nodeType="afterGroup">
                            <p:stCondLst>
                              <p:cond delay="2500"/>
                            </p:stCondLst>
                            <p:childTnLst>
                              <p:par>
                                <p:cTn id="30" presetID="2" presetClass="entr" presetSubtype="4" accel="50000" decel="50000"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nodeType="afterGroup">
                            <p:stCondLst>
                              <p:cond delay="300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nodeType="afterGroup">
                            <p:stCondLst>
                              <p:cond delay="3500"/>
                            </p:stCondLst>
                            <p:childTnLst>
                              <p:par>
                                <p:cTn id="40" presetID="2" presetClass="entr" presetSubtype="4" accel="50000" decel="50000" fill="hold"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nodeType="afterGroup">
                            <p:stCondLst>
                              <p:cond delay="4000"/>
                            </p:stCondLst>
                            <p:childTnLst>
                              <p:par>
                                <p:cTn id="45" presetID="2" presetClass="entr" presetSubtype="4" accel="50000" decel="5000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additive="base">
                                        <p:cTn id="47" dur="500" fill="hold"/>
                                        <p:tgtEl>
                                          <p:spTgt spid="27"/>
                                        </p:tgtEl>
                                        <p:attrNameLst>
                                          <p:attrName>ppt_x</p:attrName>
                                        </p:attrNameLst>
                                      </p:cBhvr>
                                      <p:tavLst>
                                        <p:tav tm="0">
                                          <p:val>
                                            <p:strVal val="#ppt_x"/>
                                          </p:val>
                                        </p:tav>
                                        <p:tav tm="100000">
                                          <p:val>
                                            <p:strVal val="#ppt_x"/>
                                          </p:val>
                                        </p:tav>
                                      </p:tavLst>
                                    </p:anim>
                                    <p:anim calcmode="lin" valueType="num">
                                      <p:cBhvr additive="base">
                                        <p:cTn id="48" dur="500" fill="hold"/>
                                        <p:tgtEl>
                                          <p:spTgt spid="27"/>
                                        </p:tgtEl>
                                        <p:attrNameLst>
                                          <p:attrName>ppt_y</p:attrName>
                                        </p:attrNameLst>
                                      </p:cBhvr>
                                      <p:tavLst>
                                        <p:tav tm="0">
                                          <p:val>
                                            <p:strVal val="1+#ppt_h/2"/>
                                          </p:val>
                                        </p:tav>
                                        <p:tav tm="100000">
                                          <p:val>
                                            <p:strVal val="#ppt_y"/>
                                          </p:val>
                                        </p:tav>
                                      </p:tavLst>
                                    </p:anim>
                                  </p:childTnLst>
                                </p:cTn>
                              </p:par>
                            </p:childTnLst>
                          </p:cTn>
                        </p:par>
                        <p:par>
                          <p:cTn id="49" fill="hold" nodeType="afterGroup">
                            <p:stCondLst>
                              <p:cond delay="4500"/>
                            </p:stCondLst>
                            <p:childTnLst>
                              <p:par>
                                <p:cTn id="50" presetID="2" presetClass="entr" presetSubtype="4" accel="50000" decel="50000"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 calcmode="lin" valueType="num">
                                      <p:cBhvr additive="base">
                                        <p:cTn id="52" dur="500" fill="hold"/>
                                        <p:tgtEl>
                                          <p:spTgt spid="18"/>
                                        </p:tgtEl>
                                        <p:attrNameLst>
                                          <p:attrName>ppt_x</p:attrName>
                                        </p:attrNameLst>
                                      </p:cBhvr>
                                      <p:tavLst>
                                        <p:tav tm="0">
                                          <p:val>
                                            <p:strVal val="#ppt_x"/>
                                          </p:val>
                                        </p:tav>
                                        <p:tav tm="100000">
                                          <p:val>
                                            <p:strVal val="#ppt_x"/>
                                          </p:val>
                                        </p:tav>
                                      </p:tavLst>
                                    </p:anim>
                                    <p:anim calcmode="lin" valueType="num">
                                      <p:cBhvr additive="base">
                                        <p:cTn id="53" dur="500" fill="hold"/>
                                        <p:tgtEl>
                                          <p:spTgt spid="18"/>
                                        </p:tgtEl>
                                        <p:attrNameLst>
                                          <p:attrName>ppt_y</p:attrName>
                                        </p:attrNameLst>
                                      </p:cBhvr>
                                      <p:tavLst>
                                        <p:tav tm="0">
                                          <p:val>
                                            <p:strVal val="1+#ppt_h/2"/>
                                          </p:val>
                                        </p:tav>
                                        <p:tav tm="100000">
                                          <p:val>
                                            <p:strVal val="#ppt_y"/>
                                          </p:val>
                                        </p:tav>
                                      </p:tavLst>
                                    </p:anim>
                                  </p:childTnLst>
                                </p:cTn>
                              </p:par>
                            </p:childTnLst>
                          </p:cTn>
                        </p:par>
                        <p:par>
                          <p:cTn id="54" fill="hold" nodeType="afterGroup">
                            <p:stCondLst>
                              <p:cond delay="5000"/>
                            </p:stCondLst>
                            <p:childTnLst>
                              <p:par>
                                <p:cTn id="55" presetID="2" presetClass="entr" presetSubtype="4" accel="50000" decel="5000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additive="base">
                                        <p:cTn id="57" dur="500" fill="hold"/>
                                        <p:tgtEl>
                                          <p:spTgt spid="28"/>
                                        </p:tgtEl>
                                        <p:attrNameLst>
                                          <p:attrName>ppt_x</p:attrName>
                                        </p:attrNameLst>
                                      </p:cBhvr>
                                      <p:tavLst>
                                        <p:tav tm="0">
                                          <p:val>
                                            <p:strVal val="#ppt_x"/>
                                          </p:val>
                                        </p:tav>
                                        <p:tav tm="100000">
                                          <p:val>
                                            <p:strVal val="#ppt_x"/>
                                          </p:val>
                                        </p:tav>
                                      </p:tavLst>
                                    </p:anim>
                                    <p:anim calcmode="lin" valueType="num">
                                      <p:cBhvr additive="base">
                                        <p:cTn id="58" dur="500" fill="hold"/>
                                        <p:tgtEl>
                                          <p:spTgt spid="28"/>
                                        </p:tgtEl>
                                        <p:attrNameLst>
                                          <p:attrName>ppt_y</p:attrName>
                                        </p:attrNameLst>
                                      </p:cBhvr>
                                      <p:tavLst>
                                        <p:tav tm="0">
                                          <p:val>
                                            <p:strVal val="1+#ppt_h/2"/>
                                          </p:val>
                                        </p:tav>
                                        <p:tav tm="100000">
                                          <p:val>
                                            <p:strVal val="#ppt_y"/>
                                          </p:val>
                                        </p:tav>
                                      </p:tavLst>
                                    </p:anim>
                                  </p:childTnLst>
                                </p:cTn>
                              </p:par>
                            </p:childTnLst>
                          </p:cTn>
                        </p:par>
                        <p:par>
                          <p:cTn id="59" fill="hold" nodeType="afterGroup">
                            <p:stCondLst>
                              <p:cond delay="5500"/>
                            </p:stCondLst>
                            <p:childTnLst>
                              <p:par>
                                <p:cTn id="60" presetID="2" presetClass="entr" presetSubtype="4" accel="50000" decel="50000" fill="hold" nodeType="afterEffect">
                                  <p:stCondLst>
                                    <p:cond delay="0"/>
                                  </p:stCondLst>
                                  <p:childTnLst>
                                    <p:set>
                                      <p:cBhvr>
                                        <p:cTn id="61" dur="1" fill="hold">
                                          <p:stCondLst>
                                            <p:cond delay="0"/>
                                          </p:stCondLst>
                                        </p:cTn>
                                        <p:tgtEl>
                                          <p:spTgt spid="20"/>
                                        </p:tgtEl>
                                        <p:attrNameLst>
                                          <p:attrName>style.visibility</p:attrName>
                                        </p:attrNameLst>
                                      </p:cBhvr>
                                      <p:to>
                                        <p:strVal val="visible"/>
                                      </p:to>
                                    </p:set>
                                    <p:anim calcmode="lin" valueType="num">
                                      <p:cBhvr additive="base">
                                        <p:cTn id="62" dur="500" fill="hold"/>
                                        <p:tgtEl>
                                          <p:spTgt spid="20"/>
                                        </p:tgtEl>
                                        <p:attrNameLst>
                                          <p:attrName>ppt_x</p:attrName>
                                        </p:attrNameLst>
                                      </p:cBhvr>
                                      <p:tavLst>
                                        <p:tav tm="0">
                                          <p:val>
                                            <p:strVal val="#ppt_x"/>
                                          </p:val>
                                        </p:tav>
                                        <p:tav tm="100000">
                                          <p:val>
                                            <p:strVal val="#ppt_x"/>
                                          </p:val>
                                        </p:tav>
                                      </p:tavLst>
                                    </p:anim>
                                    <p:anim calcmode="lin" valueType="num">
                                      <p:cBhvr additive="base">
                                        <p:cTn id="63" dur="500" fill="hold"/>
                                        <p:tgtEl>
                                          <p:spTgt spid="20"/>
                                        </p:tgtEl>
                                        <p:attrNameLst>
                                          <p:attrName>ppt_y</p:attrName>
                                        </p:attrNameLst>
                                      </p:cBhvr>
                                      <p:tavLst>
                                        <p:tav tm="0">
                                          <p:val>
                                            <p:strVal val="1+#ppt_h/2"/>
                                          </p:val>
                                        </p:tav>
                                        <p:tav tm="100000">
                                          <p:val>
                                            <p:strVal val="#ppt_y"/>
                                          </p:val>
                                        </p:tav>
                                      </p:tavLst>
                                    </p:anim>
                                  </p:childTnLst>
                                </p:cTn>
                              </p:par>
                            </p:childTnLst>
                          </p:cTn>
                        </p:par>
                        <p:par>
                          <p:cTn id="64" fill="hold" nodeType="afterGroup">
                            <p:stCondLst>
                              <p:cond delay="6000"/>
                            </p:stCondLst>
                            <p:childTnLst>
                              <p:par>
                                <p:cTn id="65" presetID="2" presetClass="entr" presetSubtype="4" accel="50000" decel="50000"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 calcmode="lin" valueType="num">
                                      <p:cBhvr additive="base">
                                        <p:cTn id="67" dur="500" fill="hold"/>
                                        <p:tgtEl>
                                          <p:spTgt spid="29"/>
                                        </p:tgtEl>
                                        <p:attrNameLst>
                                          <p:attrName>ppt_x</p:attrName>
                                        </p:attrNameLst>
                                      </p:cBhvr>
                                      <p:tavLst>
                                        <p:tav tm="0">
                                          <p:val>
                                            <p:strVal val="#ppt_x"/>
                                          </p:val>
                                        </p:tav>
                                        <p:tav tm="100000">
                                          <p:val>
                                            <p:strVal val="#ppt_x"/>
                                          </p:val>
                                        </p:tav>
                                      </p:tavLst>
                                    </p:anim>
                                    <p:anim calcmode="lin" valueType="num">
                                      <p:cBhvr additive="base">
                                        <p:cTn id="68" dur="500" fill="hold"/>
                                        <p:tgtEl>
                                          <p:spTgt spid="29"/>
                                        </p:tgtEl>
                                        <p:attrNameLst>
                                          <p:attrName>ppt_y</p:attrName>
                                        </p:attrNameLst>
                                      </p:cBhvr>
                                      <p:tavLst>
                                        <p:tav tm="0">
                                          <p:val>
                                            <p:strVal val="1+#ppt_h/2"/>
                                          </p:val>
                                        </p:tav>
                                        <p:tav tm="100000">
                                          <p:val>
                                            <p:strVal val="#ppt_y"/>
                                          </p:val>
                                        </p:tav>
                                      </p:tavLst>
                                    </p:anim>
                                  </p:childTnLst>
                                </p:cTn>
                              </p:par>
                            </p:childTnLst>
                          </p:cTn>
                        </p:par>
                        <p:par>
                          <p:cTn id="69" fill="hold" nodeType="afterGroup">
                            <p:stCondLst>
                              <p:cond delay="6500"/>
                            </p:stCondLst>
                            <p:childTnLst>
                              <p:par>
                                <p:cTn id="70" presetID="2" presetClass="entr" presetSubtype="4" accel="50000" decel="50000" fill="hold"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additive="base">
                                        <p:cTn id="72" dur="500" fill="hold"/>
                                        <p:tgtEl>
                                          <p:spTgt spid="23"/>
                                        </p:tgtEl>
                                        <p:attrNameLst>
                                          <p:attrName>ppt_x</p:attrName>
                                        </p:attrNameLst>
                                      </p:cBhvr>
                                      <p:tavLst>
                                        <p:tav tm="0">
                                          <p:val>
                                            <p:strVal val="#ppt_x"/>
                                          </p:val>
                                        </p:tav>
                                        <p:tav tm="100000">
                                          <p:val>
                                            <p:strVal val="#ppt_x"/>
                                          </p:val>
                                        </p:tav>
                                      </p:tavLst>
                                    </p:anim>
                                    <p:anim calcmode="lin" valueType="num">
                                      <p:cBhvr additive="base">
                                        <p:cTn id="73" dur="500" fill="hold"/>
                                        <p:tgtEl>
                                          <p:spTgt spid="23"/>
                                        </p:tgtEl>
                                        <p:attrNameLst>
                                          <p:attrName>ppt_y</p:attrName>
                                        </p:attrNameLst>
                                      </p:cBhvr>
                                      <p:tavLst>
                                        <p:tav tm="0">
                                          <p:val>
                                            <p:strVal val="1+#ppt_h/2"/>
                                          </p:val>
                                        </p:tav>
                                        <p:tav tm="100000">
                                          <p:val>
                                            <p:strVal val="#ppt_y"/>
                                          </p:val>
                                        </p:tav>
                                      </p:tavLst>
                                    </p:anim>
                                  </p:childTnLst>
                                </p:cTn>
                              </p:par>
                            </p:childTnLst>
                          </p:cTn>
                        </p:par>
                        <p:par>
                          <p:cTn id="74" fill="hold" nodeType="afterGroup">
                            <p:stCondLst>
                              <p:cond delay="7000"/>
                            </p:stCondLst>
                            <p:childTnLst>
                              <p:par>
                                <p:cTn id="75" presetID="2" presetClass="entr" presetSubtype="4" accel="50000" decel="50000"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par>
                          <p:cTn id="79" fill="hold" nodeType="afterGroup">
                            <p:stCondLst>
                              <p:cond delay="7500"/>
                            </p:stCondLst>
                            <p:childTnLst>
                              <p:par>
                                <p:cTn id="80" presetID="2" presetClass="entr" presetSubtype="4" accel="50000" decel="50000"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additive="base">
                                        <p:cTn id="82" dur="500" fill="hold"/>
                                        <p:tgtEl>
                                          <p:spTgt spid="25"/>
                                        </p:tgtEl>
                                        <p:attrNameLst>
                                          <p:attrName>ppt_x</p:attrName>
                                        </p:attrNameLst>
                                      </p:cBhvr>
                                      <p:tavLst>
                                        <p:tav tm="0">
                                          <p:val>
                                            <p:strVal val="#ppt_x"/>
                                          </p:val>
                                        </p:tav>
                                        <p:tav tm="100000">
                                          <p:val>
                                            <p:strVal val="#ppt_x"/>
                                          </p:val>
                                        </p:tav>
                                      </p:tavLst>
                                    </p:anim>
                                    <p:anim calcmode="lin" valueType="num">
                                      <p:cBhvr additive="base">
                                        <p:cTn id="83" dur="500" fill="hold"/>
                                        <p:tgtEl>
                                          <p:spTgt spid="25"/>
                                        </p:tgtEl>
                                        <p:attrNameLst>
                                          <p:attrName>ppt_y</p:attrName>
                                        </p:attrNameLst>
                                      </p:cBhvr>
                                      <p:tavLst>
                                        <p:tav tm="0">
                                          <p:val>
                                            <p:strVal val="1+#ppt_h/2"/>
                                          </p:val>
                                        </p:tav>
                                        <p:tav tm="100000">
                                          <p:val>
                                            <p:strVal val="#ppt_y"/>
                                          </p:val>
                                        </p:tav>
                                      </p:tavLst>
                                    </p:anim>
                                  </p:childTnLst>
                                </p:cTn>
                              </p:par>
                            </p:childTnLst>
                          </p:cTn>
                        </p:par>
                        <p:par>
                          <p:cTn id="84" fill="hold" nodeType="afterGroup">
                            <p:stCondLst>
                              <p:cond delay="8000"/>
                            </p:stCondLst>
                            <p:childTnLst>
                              <p:par>
                                <p:cTn id="85" presetID="2" presetClass="entr" presetSubtype="4" accel="50000" decel="50000"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500" fill="hold"/>
                                        <p:tgtEl>
                                          <p:spTgt spid="34"/>
                                        </p:tgtEl>
                                        <p:attrNameLst>
                                          <p:attrName>ppt_x</p:attrName>
                                        </p:attrNameLst>
                                      </p:cBhvr>
                                      <p:tavLst>
                                        <p:tav tm="0">
                                          <p:val>
                                            <p:strVal val="#ppt_x"/>
                                          </p:val>
                                        </p:tav>
                                        <p:tav tm="100000">
                                          <p:val>
                                            <p:strVal val="#ppt_x"/>
                                          </p:val>
                                        </p:tav>
                                      </p:tavLst>
                                    </p:anim>
                                    <p:anim calcmode="lin" valueType="num">
                                      <p:cBhvr additive="base">
                                        <p:cTn id="88" dur="500" fill="hold"/>
                                        <p:tgtEl>
                                          <p:spTgt spid="34"/>
                                        </p:tgtEl>
                                        <p:attrNameLst>
                                          <p:attrName>ppt_y</p:attrName>
                                        </p:attrNameLst>
                                      </p:cBhvr>
                                      <p:tavLst>
                                        <p:tav tm="0">
                                          <p:val>
                                            <p:strVal val="1+#ppt_h/2"/>
                                          </p:val>
                                        </p:tav>
                                        <p:tav tm="100000">
                                          <p:val>
                                            <p:strVal val="#ppt_y"/>
                                          </p:val>
                                        </p:tav>
                                      </p:tavLst>
                                    </p:anim>
                                  </p:childTnLst>
                                </p:cTn>
                              </p:par>
                            </p:childTnLst>
                          </p:cTn>
                        </p:par>
                        <p:par>
                          <p:cTn id="89" fill="hold" nodeType="afterGroup">
                            <p:stCondLst>
                              <p:cond delay="8500"/>
                            </p:stCondLst>
                            <p:childTnLst>
                              <p:par>
                                <p:cTn id="90" presetID="2" presetClass="entr" presetSubtype="4" accel="50000" decel="50000" fill="hold"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additive="base">
                                        <p:cTn id="92" dur="500" fill="hold"/>
                                        <p:tgtEl>
                                          <p:spTgt spid="33"/>
                                        </p:tgtEl>
                                        <p:attrNameLst>
                                          <p:attrName>ppt_x</p:attrName>
                                        </p:attrNameLst>
                                      </p:cBhvr>
                                      <p:tavLst>
                                        <p:tav tm="0">
                                          <p:val>
                                            <p:strVal val="#ppt_x"/>
                                          </p:val>
                                        </p:tav>
                                        <p:tav tm="100000">
                                          <p:val>
                                            <p:strVal val="#ppt_x"/>
                                          </p:val>
                                        </p:tav>
                                      </p:tavLst>
                                    </p:anim>
                                    <p:anim calcmode="lin" valueType="num">
                                      <p:cBhvr additive="base">
                                        <p:cTn id="93" dur="500" fill="hold"/>
                                        <p:tgtEl>
                                          <p:spTgt spid="33"/>
                                        </p:tgtEl>
                                        <p:attrNameLst>
                                          <p:attrName>ppt_y</p:attrName>
                                        </p:attrNameLst>
                                      </p:cBhvr>
                                      <p:tavLst>
                                        <p:tav tm="0">
                                          <p:val>
                                            <p:strVal val="1+#ppt_h/2"/>
                                          </p:val>
                                        </p:tav>
                                        <p:tav tm="100000">
                                          <p:val>
                                            <p:strVal val="#ppt_y"/>
                                          </p:val>
                                        </p:tav>
                                      </p:tavLst>
                                    </p:anim>
                                  </p:childTnLst>
                                </p:cTn>
                              </p:par>
                            </p:childTnLst>
                          </p:cTn>
                        </p:par>
                        <p:par>
                          <p:cTn id="94" fill="hold" nodeType="afterGroup">
                            <p:stCondLst>
                              <p:cond delay="9000"/>
                            </p:stCondLst>
                            <p:childTnLst>
                              <p:par>
                                <p:cTn id="95" presetID="2" presetClass="entr" presetSubtype="4" accel="50000" decel="5000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 calcmode="lin" valueType="num">
                                      <p:cBhvr additive="base">
                                        <p:cTn id="97" dur="500" fill="hold"/>
                                        <p:tgtEl>
                                          <p:spTgt spid="32"/>
                                        </p:tgtEl>
                                        <p:attrNameLst>
                                          <p:attrName>ppt_x</p:attrName>
                                        </p:attrNameLst>
                                      </p:cBhvr>
                                      <p:tavLst>
                                        <p:tav tm="0">
                                          <p:val>
                                            <p:strVal val="#ppt_x"/>
                                          </p:val>
                                        </p:tav>
                                        <p:tav tm="100000">
                                          <p:val>
                                            <p:strVal val="#ppt_x"/>
                                          </p:val>
                                        </p:tav>
                                      </p:tavLst>
                                    </p:anim>
                                    <p:anim calcmode="lin" valueType="num">
                                      <p:cBhvr additive="base">
                                        <p:cTn id="98" dur="500" fill="hold"/>
                                        <p:tgtEl>
                                          <p:spTgt spid="32"/>
                                        </p:tgtEl>
                                        <p:attrNameLst>
                                          <p:attrName>ppt_y</p:attrName>
                                        </p:attrNameLst>
                                      </p:cBhvr>
                                      <p:tavLst>
                                        <p:tav tm="0">
                                          <p:val>
                                            <p:strVal val="1+#ppt_h/2"/>
                                          </p:val>
                                        </p:tav>
                                        <p:tav tm="100000">
                                          <p:val>
                                            <p:strVal val="#ppt_y"/>
                                          </p:val>
                                        </p:tav>
                                      </p:tavLst>
                                    </p:anim>
                                  </p:childTnLst>
                                </p:cTn>
                              </p:par>
                            </p:childTnLst>
                          </p:cTn>
                        </p:par>
                        <p:par>
                          <p:cTn id="99" fill="hold" nodeType="afterGroup">
                            <p:stCondLst>
                              <p:cond delay="9500"/>
                            </p:stCondLst>
                            <p:childTnLst>
                              <p:par>
                                <p:cTn id="100" presetID="2" presetClass="entr" presetSubtype="4" accel="50000" decel="50000" fill="hold" nodeType="afterEffect">
                                  <p:stCondLst>
                                    <p:cond delay="0"/>
                                  </p:stCondLst>
                                  <p:childTnLst>
                                    <p:set>
                                      <p:cBhvr>
                                        <p:cTn id="101" dur="1" fill="hold">
                                          <p:stCondLst>
                                            <p:cond delay="0"/>
                                          </p:stCondLst>
                                        </p:cTn>
                                        <p:tgtEl>
                                          <p:spTgt spid="36"/>
                                        </p:tgtEl>
                                        <p:attrNameLst>
                                          <p:attrName>style.visibility</p:attrName>
                                        </p:attrNameLst>
                                      </p:cBhvr>
                                      <p:to>
                                        <p:strVal val="visible"/>
                                      </p:to>
                                    </p:set>
                                    <p:anim calcmode="lin" valueType="num">
                                      <p:cBhvr additive="base">
                                        <p:cTn id="102" dur="500" fill="hold"/>
                                        <p:tgtEl>
                                          <p:spTgt spid="36"/>
                                        </p:tgtEl>
                                        <p:attrNameLst>
                                          <p:attrName>ppt_x</p:attrName>
                                        </p:attrNameLst>
                                      </p:cBhvr>
                                      <p:tavLst>
                                        <p:tav tm="0">
                                          <p:val>
                                            <p:strVal val="#ppt_x"/>
                                          </p:val>
                                        </p:tav>
                                        <p:tav tm="100000">
                                          <p:val>
                                            <p:strVal val="#ppt_x"/>
                                          </p:val>
                                        </p:tav>
                                      </p:tavLst>
                                    </p:anim>
                                    <p:anim calcmode="lin" valueType="num">
                                      <p:cBhvr additive="base">
                                        <p:cTn id="103"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7" grpId="0" animBg="1"/>
      <p:bldP spid="22" grpId="0" animBg="1"/>
      <p:bldP spid="27" grpId="0" animBg="1"/>
      <p:bldP spid="28" grpId="0" animBg="1"/>
      <p:bldP spid="29" grpId="0" animBg="1"/>
      <p:bldP spid="31" grpId="0" animBg="1"/>
      <p:bldP spid="32" grpId="0" animBg="1"/>
      <p:bldP spid="34" grpId="0" animBg="1"/>
    </p:bldLst>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Rectangle 3"/>
          <p:cNvSpPr/>
          <p:nvPr/>
        </p:nvSpPr>
        <p:spPr>
          <a:xfrm>
            <a:off x="7151186" y="2574922"/>
            <a:ext cx="541369" cy="126534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57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5" name="Oval 4"/>
          <p:cNvSpPr/>
          <p:nvPr/>
        </p:nvSpPr>
        <p:spPr>
          <a:xfrm>
            <a:off x="7151186" y="3569582"/>
            <a:ext cx="541369" cy="541369"/>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57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6" name="Rectangle 5"/>
          <p:cNvSpPr/>
          <p:nvPr/>
        </p:nvSpPr>
        <p:spPr>
          <a:xfrm>
            <a:off x="6390690" y="1775761"/>
            <a:ext cx="541369" cy="206450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57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7" name="Oval 6"/>
          <p:cNvSpPr/>
          <p:nvPr/>
        </p:nvSpPr>
        <p:spPr>
          <a:xfrm>
            <a:off x="6390690" y="3569582"/>
            <a:ext cx="541369" cy="541369"/>
          </a:xfrm>
          <a:prstGeom prst="ellips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57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8" name="Rectangle 7"/>
          <p:cNvSpPr/>
          <p:nvPr/>
        </p:nvSpPr>
        <p:spPr>
          <a:xfrm>
            <a:off x="5630197" y="2093707"/>
            <a:ext cx="541369" cy="174655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57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9" name="Oval 8"/>
          <p:cNvSpPr/>
          <p:nvPr/>
        </p:nvSpPr>
        <p:spPr>
          <a:xfrm>
            <a:off x="5630197" y="3569582"/>
            <a:ext cx="541369" cy="541369"/>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57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10" name="Rectangle 9"/>
          <p:cNvSpPr/>
          <p:nvPr/>
        </p:nvSpPr>
        <p:spPr>
          <a:xfrm>
            <a:off x="4869702" y="2927244"/>
            <a:ext cx="541369" cy="91302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57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11" name="Oval 10"/>
          <p:cNvSpPr/>
          <p:nvPr/>
        </p:nvSpPr>
        <p:spPr>
          <a:xfrm>
            <a:off x="4869702" y="3569582"/>
            <a:ext cx="541369" cy="541369"/>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57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12" name="Rectangle 11"/>
          <p:cNvSpPr/>
          <p:nvPr/>
        </p:nvSpPr>
        <p:spPr>
          <a:xfrm>
            <a:off x="4109207" y="2574922"/>
            <a:ext cx="541369" cy="126534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57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13" name="Oval 12"/>
          <p:cNvSpPr/>
          <p:nvPr/>
        </p:nvSpPr>
        <p:spPr>
          <a:xfrm>
            <a:off x="4109207" y="3569582"/>
            <a:ext cx="541369" cy="541369"/>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57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grpSp>
        <p:nvGrpSpPr>
          <p:cNvPr id="14" name="Group 13"/>
          <p:cNvGrpSpPr/>
          <p:nvPr/>
        </p:nvGrpSpPr>
        <p:grpSpPr>
          <a:xfrm>
            <a:off x="7284412" y="3700224"/>
            <a:ext cx="274914" cy="275384"/>
            <a:chOff x="9145588" y="4435475"/>
            <a:chExt cx="464344" cy="465138"/>
          </a:xfrm>
          <a:solidFill>
            <a:schemeClr val="bg1"/>
          </a:solidFill>
        </p:grpSpPr>
        <p:sp>
          <p:nvSpPr>
            <p:cNvPr id="15" name="AutoShape 7"/>
            <p:cNvSpPr/>
            <p:nvPr/>
          </p:nvSpPr>
          <p:spPr bwMode="auto">
            <a:xfrm>
              <a:off x="9145588" y="4435475"/>
              <a:ext cx="464344" cy="465138"/>
            </a:xfrm>
            <a:custGeom>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2406" tIns="12406" rIns="12406" bIns="12406" anchor="ctr"/>
            <a:lstStyle/>
            <a:p>
              <a:pPr algn="just" defTabSz="208915" hangingPunct="0">
                <a:lnSpc>
                  <a:spcPct val="120000"/>
                </a:lnSpc>
              </a:pPr>
              <a:endParaRPr lang="en-US" sz="57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16" name="AutoShape 8"/>
            <p:cNvSpPr/>
            <p:nvPr/>
          </p:nvSpPr>
          <p:spPr bwMode="auto">
            <a:xfrm>
              <a:off x="9348788" y="4638675"/>
              <a:ext cx="57944" cy="57944"/>
            </a:xfrm>
            <a:custGeom>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2406" tIns="12406" rIns="12406" bIns="12406" anchor="ctr"/>
            <a:lstStyle/>
            <a:p>
              <a:pPr algn="just" defTabSz="208915" hangingPunct="0">
                <a:lnSpc>
                  <a:spcPct val="120000"/>
                </a:lnSpc>
              </a:pPr>
              <a:endParaRPr lang="en-US" sz="57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17" name="AutoShape 9"/>
            <p:cNvSpPr/>
            <p:nvPr/>
          </p:nvSpPr>
          <p:spPr bwMode="auto">
            <a:xfrm>
              <a:off x="9290050" y="4580732"/>
              <a:ext cx="174625" cy="174625"/>
            </a:xfrm>
            <a:custGeom>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2406" tIns="12406" rIns="12406" bIns="12406" anchor="ctr"/>
            <a:lstStyle/>
            <a:p>
              <a:pPr algn="just" defTabSz="208915" hangingPunct="0">
                <a:lnSpc>
                  <a:spcPct val="120000"/>
                </a:lnSpc>
              </a:pPr>
              <a:endParaRPr lang="en-US" sz="57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18" name="AutoShape 10"/>
            <p:cNvSpPr/>
            <p:nvPr/>
          </p:nvSpPr>
          <p:spPr bwMode="auto">
            <a:xfrm>
              <a:off x="9406732" y="4696619"/>
              <a:ext cx="72231" cy="74613"/>
            </a:xfrm>
            <a:custGeom>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2406" tIns="12406" rIns="12406" bIns="12406" anchor="ctr"/>
            <a:lstStyle/>
            <a:p>
              <a:pPr algn="just" defTabSz="208915" hangingPunct="0">
                <a:lnSpc>
                  <a:spcPct val="120000"/>
                </a:lnSpc>
              </a:pPr>
              <a:endParaRPr lang="en-US" sz="57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19" name="AutoShape 11"/>
            <p:cNvSpPr/>
            <p:nvPr/>
          </p:nvSpPr>
          <p:spPr bwMode="auto">
            <a:xfrm>
              <a:off x="9435307" y="4725988"/>
              <a:ext cx="103981" cy="106363"/>
            </a:xfrm>
            <a:custGeom>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2406" tIns="12406" rIns="12406" bIns="12406" anchor="ctr"/>
            <a:lstStyle/>
            <a:p>
              <a:pPr algn="just" defTabSz="208915" hangingPunct="0">
                <a:lnSpc>
                  <a:spcPct val="120000"/>
                </a:lnSpc>
              </a:pPr>
              <a:endParaRPr lang="en-US" sz="57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20" name="AutoShape 12"/>
            <p:cNvSpPr/>
            <p:nvPr/>
          </p:nvSpPr>
          <p:spPr bwMode="auto">
            <a:xfrm>
              <a:off x="9421019" y="4711700"/>
              <a:ext cx="88106" cy="89694"/>
            </a:xfrm>
            <a:custGeom>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2406" tIns="12406" rIns="12406" bIns="12406" anchor="ctr"/>
            <a:lstStyle/>
            <a:p>
              <a:pPr algn="just" defTabSz="208915" hangingPunct="0">
                <a:lnSpc>
                  <a:spcPct val="120000"/>
                </a:lnSpc>
              </a:pPr>
              <a:endParaRPr lang="en-US" sz="57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21" name="AutoShape 13"/>
            <p:cNvSpPr/>
            <p:nvPr/>
          </p:nvSpPr>
          <p:spPr bwMode="auto">
            <a:xfrm>
              <a:off x="9275763" y="4566444"/>
              <a:ext cx="73025" cy="73819"/>
            </a:xfrm>
            <a:custGeom>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2406" tIns="12406" rIns="12406" bIns="12406" anchor="ctr"/>
            <a:lstStyle/>
            <a:p>
              <a:pPr algn="just" defTabSz="208915" hangingPunct="0">
                <a:lnSpc>
                  <a:spcPct val="120000"/>
                </a:lnSpc>
              </a:pPr>
              <a:endParaRPr lang="en-US" sz="57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22" name="AutoShape 14"/>
            <p:cNvSpPr/>
            <p:nvPr/>
          </p:nvSpPr>
          <p:spPr bwMode="auto">
            <a:xfrm>
              <a:off x="9217819" y="4508500"/>
              <a:ext cx="103981" cy="105569"/>
            </a:xfrm>
            <a:custGeom>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2406" tIns="12406" rIns="12406" bIns="12406" anchor="ctr"/>
            <a:lstStyle/>
            <a:p>
              <a:pPr algn="just" defTabSz="208915" hangingPunct="0">
                <a:lnSpc>
                  <a:spcPct val="120000"/>
                </a:lnSpc>
              </a:pPr>
              <a:endParaRPr lang="en-US" sz="57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23" name="AutoShape 15"/>
            <p:cNvSpPr/>
            <p:nvPr/>
          </p:nvSpPr>
          <p:spPr bwMode="auto">
            <a:xfrm>
              <a:off x="9247188" y="4537075"/>
              <a:ext cx="88107" cy="90488"/>
            </a:xfrm>
            <a:custGeom>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2406" tIns="12406" rIns="12406" bIns="12406" anchor="ctr"/>
            <a:lstStyle/>
            <a:p>
              <a:pPr algn="just" defTabSz="208915" hangingPunct="0">
                <a:lnSpc>
                  <a:spcPct val="120000"/>
                </a:lnSpc>
              </a:pPr>
              <a:endParaRPr lang="en-US" sz="57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grpSp>
      <p:grpSp>
        <p:nvGrpSpPr>
          <p:cNvPr id="24" name="Group 23"/>
          <p:cNvGrpSpPr/>
          <p:nvPr/>
        </p:nvGrpSpPr>
        <p:grpSpPr>
          <a:xfrm>
            <a:off x="6532611" y="3697705"/>
            <a:ext cx="257526" cy="274914"/>
            <a:chOff x="9159875" y="1647825"/>
            <a:chExt cx="434975" cy="464344"/>
          </a:xfrm>
          <a:solidFill>
            <a:schemeClr val="bg1"/>
          </a:solidFill>
        </p:grpSpPr>
        <p:sp>
          <p:nvSpPr>
            <p:cNvPr id="25" name="AutoShape 78"/>
            <p:cNvSpPr/>
            <p:nvPr/>
          </p:nvSpPr>
          <p:spPr bwMode="auto">
            <a:xfrm>
              <a:off x="9159875" y="1647825"/>
              <a:ext cx="434975" cy="464344"/>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20160" y="18900"/>
                  </a:moveTo>
                  <a:cubicBezTo>
                    <a:pt x="20160" y="19643"/>
                    <a:pt x="19513" y="20249"/>
                    <a:pt x="18720" y="20249"/>
                  </a:cubicBezTo>
                  <a:lnTo>
                    <a:pt x="2880" y="20249"/>
                  </a:lnTo>
                  <a:cubicBezTo>
                    <a:pt x="2086" y="20249"/>
                    <a:pt x="1440" y="19643"/>
                    <a:pt x="1440" y="18900"/>
                  </a:cubicBezTo>
                  <a:lnTo>
                    <a:pt x="1440" y="2700"/>
                  </a:lnTo>
                  <a:cubicBezTo>
                    <a:pt x="1440" y="1955"/>
                    <a:pt x="2086" y="1350"/>
                    <a:pt x="2880" y="1350"/>
                  </a:cubicBezTo>
                  <a:lnTo>
                    <a:pt x="18720" y="1350"/>
                  </a:lnTo>
                  <a:cubicBezTo>
                    <a:pt x="19513" y="1350"/>
                    <a:pt x="20160" y="1955"/>
                    <a:pt x="20160" y="2700"/>
                  </a:cubicBezTo>
                  <a:cubicBezTo>
                    <a:pt x="20160" y="2700"/>
                    <a:pt x="20160" y="18900"/>
                    <a:pt x="20160" y="18900"/>
                  </a:cubicBezTo>
                  <a:close/>
                  <a:moveTo>
                    <a:pt x="18720" y="0"/>
                  </a:moveTo>
                  <a:lnTo>
                    <a:pt x="2880" y="0"/>
                  </a:lnTo>
                  <a:cubicBezTo>
                    <a:pt x="1289" y="0"/>
                    <a:pt x="0" y="1208"/>
                    <a:pt x="0" y="2700"/>
                  </a:cubicBezTo>
                  <a:lnTo>
                    <a:pt x="0" y="18900"/>
                  </a:lnTo>
                  <a:cubicBezTo>
                    <a:pt x="0" y="20391"/>
                    <a:pt x="1289" y="21599"/>
                    <a:pt x="2880" y="21599"/>
                  </a:cubicBezTo>
                  <a:lnTo>
                    <a:pt x="18720" y="21599"/>
                  </a:lnTo>
                  <a:cubicBezTo>
                    <a:pt x="20310" y="21599"/>
                    <a:pt x="21599" y="20391"/>
                    <a:pt x="21599" y="18900"/>
                  </a:cubicBezTo>
                  <a:lnTo>
                    <a:pt x="21599" y="2700"/>
                  </a:lnTo>
                  <a:cubicBezTo>
                    <a:pt x="21599" y="1208"/>
                    <a:pt x="20310" y="0"/>
                    <a:pt x="1872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2406" tIns="12406" rIns="12406" bIns="12406" anchor="ctr"/>
            <a:lstStyle/>
            <a:p>
              <a:pPr algn="just" defTabSz="208915" hangingPunct="0">
                <a:lnSpc>
                  <a:spcPct val="120000"/>
                </a:lnSpc>
              </a:pPr>
              <a:endParaRPr lang="en-US" sz="570">
                <a:solidFill>
                  <a:schemeClr val="tx1">
                    <a:lumMod val="75000"/>
                    <a:lumOff val="25000"/>
                  </a:schemeClr>
                </a:solidFill>
                <a:effectLst>
                  <a:outerShdw blurRad="38100" dist="38100" dir="2700000" algn="tl">
                    <a:srgbClr val="000000"/>
                  </a:outerShdw>
                </a:effectLst>
                <a:latin typeface="Arial" panose="020b0604020202020204" pitchFamily="34" charset="0"/>
                <a:ea typeface="微软雅黑" panose="020b0503020204020204" charset="-122"/>
                <a:cs typeface="+mn-ea"/>
                <a:sym typeface="Arial" panose="020b0604020202020204" pitchFamily="34" charset="0"/>
              </a:endParaRPr>
            </a:p>
          </p:txBody>
        </p:sp>
        <p:sp>
          <p:nvSpPr>
            <p:cNvPr id="26" name="AutoShape 79"/>
            <p:cNvSpPr/>
            <p:nvPr/>
          </p:nvSpPr>
          <p:spPr bwMode="auto">
            <a:xfrm>
              <a:off x="9217819" y="1705769"/>
              <a:ext cx="319088" cy="290513"/>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7418" y="20519"/>
                  </a:moveTo>
                  <a:lnTo>
                    <a:pt x="14053" y="16248"/>
                  </a:lnTo>
                  <a:lnTo>
                    <a:pt x="16690" y="12959"/>
                  </a:lnTo>
                  <a:lnTo>
                    <a:pt x="20618" y="17689"/>
                  </a:lnTo>
                  <a:lnTo>
                    <a:pt x="20618" y="20519"/>
                  </a:lnTo>
                  <a:cubicBezTo>
                    <a:pt x="20618" y="20519"/>
                    <a:pt x="17418" y="20519"/>
                    <a:pt x="17418" y="20519"/>
                  </a:cubicBezTo>
                  <a:close/>
                  <a:moveTo>
                    <a:pt x="981" y="11446"/>
                  </a:moveTo>
                  <a:lnTo>
                    <a:pt x="4909" y="6479"/>
                  </a:lnTo>
                  <a:lnTo>
                    <a:pt x="12828" y="16353"/>
                  </a:lnTo>
                  <a:lnTo>
                    <a:pt x="13398" y="17064"/>
                  </a:lnTo>
                  <a:lnTo>
                    <a:pt x="16109" y="20519"/>
                  </a:lnTo>
                  <a:lnTo>
                    <a:pt x="981" y="20519"/>
                  </a:lnTo>
                  <a:cubicBezTo>
                    <a:pt x="981" y="20519"/>
                    <a:pt x="981" y="11446"/>
                    <a:pt x="981" y="11446"/>
                  </a:cubicBezTo>
                  <a:close/>
                  <a:moveTo>
                    <a:pt x="20618" y="1080"/>
                  </a:moveTo>
                  <a:lnTo>
                    <a:pt x="20618" y="16058"/>
                  </a:lnTo>
                  <a:lnTo>
                    <a:pt x="17427" y="12244"/>
                  </a:lnTo>
                  <a:cubicBezTo>
                    <a:pt x="17240" y="12012"/>
                    <a:pt x="16972" y="11879"/>
                    <a:pt x="16690" y="11879"/>
                  </a:cubicBezTo>
                  <a:cubicBezTo>
                    <a:pt x="16409" y="11879"/>
                    <a:pt x="16141" y="12012"/>
                    <a:pt x="15954" y="12244"/>
                  </a:cubicBezTo>
                  <a:lnTo>
                    <a:pt x="13399" y="15432"/>
                  </a:lnTo>
                  <a:lnTo>
                    <a:pt x="5645" y="5764"/>
                  </a:lnTo>
                  <a:cubicBezTo>
                    <a:pt x="5458" y="5532"/>
                    <a:pt x="5190" y="5400"/>
                    <a:pt x="4909" y="5400"/>
                  </a:cubicBezTo>
                  <a:cubicBezTo>
                    <a:pt x="4627" y="5400"/>
                    <a:pt x="4359" y="5532"/>
                    <a:pt x="4172" y="5764"/>
                  </a:cubicBezTo>
                  <a:lnTo>
                    <a:pt x="981" y="9812"/>
                  </a:lnTo>
                  <a:lnTo>
                    <a:pt x="981" y="1080"/>
                  </a:lnTo>
                  <a:cubicBezTo>
                    <a:pt x="981" y="1080"/>
                    <a:pt x="20618" y="1080"/>
                    <a:pt x="20618" y="1080"/>
                  </a:cubicBezTo>
                  <a:close/>
                  <a:moveTo>
                    <a:pt x="20618" y="0"/>
                  </a:moveTo>
                  <a:lnTo>
                    <a:pt x="981" y="0"/>
                  </a:lnTo>
                  <a:cubicBezTo>
                    <a:pt x="439" y="0"/>
                    <a:pt x="0" y="483"/>
                    <a:pt x="0" y="1080"/>
                  </a:cubicBezTo>
                  <a:lnTo>
                    <a:pt x="0" y="20519"/>
                  </a:lnTo>
                  <a:cubicBezTo>
                    <a:pt x="0" y="21116"/>
                    <a:pt x="439" y="21599"/>
                    <a:pt x="981" y="21599"/>
                  </a:cubicBezTo>
                  <a:lnTo>
                    <a:pt x="20618" y="21599"/>
                  </a:lnTo>
                  <a:cubicBezTo>
                    <a:pt x="21160" y="21599"/>
                    <a:pt x="21600" y="21116"/>
                    <a:pt x="21600" y="20519"/>
                  </a:cubicBezTo>
                  <a:lnTo>
                    <a:pt x="21600" y="1080"/>
                  </a:lnTo>
                  <a:cubicBezTo>
                    <a:pt x="21600" y="483"/>
                    <a:pt x="21160" y="0"/>
                    <a:pt x="20618"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2406" tIns="12406" rIns="12406" bIns="12406" anchor="ctr"/>
            <a:lstStyle/>
            <a:p>
              <a:pPr algn="just" defTabSz="208915" hangingPunct="0">
                <a:lnSpc>
                  <a:spcPct val="120000"/>
                </a:lnSpc>
              </a:pPr>
              <a:endParaRPr lang="en-US" sz="570">
                <a:solidFill>
                  <a:schemeClr val="tx1">
                    <a:lumMod val="75000"/>
                    <a:lumOff val="25000"/>
                  </a:schemeClr>
                </a:solidFill>
                <a:effectLst>
                  <a:outerShdw blurRad="38100" dist="38100" dir="2700000" algn="tl">
                    <a:srgbClr val="000000"/>
                  </a:outerShdw>
                </a:effectLst>
                <a:latin typeface="Arial" panose="020b0604020202020204" pitchFamily="34" charset="0"/>
                <a:ea typeface="微软雅黑" panose="020b0503020204020204" charset="-122"/>
                <a:cs typeface="+mn-ea"/>
                <a:sym typeface="Arial" panose="020b0604020202020204" pitchFamily="34" charset="0"/>
              </a:endParaRPr>
            </a:p>
          </p:txBody>
        </p:sp>
        <p:sp>
          <p:nvSpPr>
            <p:cNvPr id="27" name="AutoShape 80"/>
            <p:cNvSpPr/>
            <p:nvPr/>
          </p:nvSpPr>
          <p:spPr bwMode="auto">
            <a:xfrm>
              <a:off x="9391650" y="1749425"/>
              <a:ext cx="87313" cy="87313"/>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0800" y="3600"/>
                  </a:moveTo>
                  <a:cubicBezTo>
                    <a:pt x="14769" y="3600"/>
                    <a:pt x="17999" y="6827"/>
                    <a:pt x="17999" y="10800"/>
                  </a:cubicBezTo>
                  <a:cubicBezTo>
                    <a:pt x="17999" y="14769"/>
                    <a:pt x="14769" y="18000"/>
                    <a:pt x="10800" y="18000"/>
                  </a:cubicBezTo>
                  <a:cubicBezTo>
                    <a:pt x="6830" y="18000"/>
                    <a:pt x="3600" y="14769"/>
                    <a:pt x="3600" y="10800"/>
                  </a:cubicBezTo>
                  <a:cubicBezTo>
                    <a:pt x="3600" y="6827"/>
                    <a:pt x="6830" y="3600"/>
                    <a:pt x="10800" y="3600"/>
                  </a:cubicBezTo>
                  <a:moveTo>
                    <a:pt x="10800" y="21599"/>
                  </a:moveTo>
                  <a:cubicBezTo>
                    <a:pt x="16766" y="21599"/>
                    <a:pt x="21600" y="16762"/>
                    <a:pt x="21600" y="10800"/>
                  </a:cubicBezTo>
                  <a:cubicBezTo>
                    <a:pt x="21600" y="4833"/>
                    <a:pt x="16766" y="0"/>
                    <a:pt x="10800" y="0"/>
                  </a:cubicBezTo>
                  <a:cubicBezTo>
                    <a:pt x="4833" y="0"/>
                    <a:pt x="0" y="4833"/>
                    <a:pt x="0" y="10800"/>
                  </a:cubicBezTo>
                  <a:cubicBezTo>
                    <a:pt x="0" y="16762"/>
                    <a:pt x="4833"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2406" tIns="12406" rIns="12406" bIns="12406" anchor="ctr"/>
            <a:lstStyle/>
            <a:p>
              <a:pPr algn="just" defTabSz="208915" hangingPunct="0">
                <a:lnSpc>
                  <a:spcPct val="120000"/>
                </a:lnSpc>
              </a:pPr>
              <a:endParaRPr lang="en-US" sz="570">
                <a:solidFill>
                  <a:schemeClr val="tx1">
                    <a:lumMod val="75000"/>
                    <a:lumOff val="25000"/>
                  </a:schemeClr>
                </a:solidFill>
                <a:effectLst>
                  <a:outerShdw blurRad="38100" dist="38100" dir="2700000" algn="tl">
                    <a:srgbClr val="000000"/>
                  </a:outerShdw>
                </a:effectLst>
                <a:latin typeface="Arial" panose="020b0604020202020204" pitchFamily="34" charset="0"/>
                <a:ea typeface="微软雅黑" panose="020b0503020204020204" charset="-122"/>
                <a:cs typeface="+mn-ea"/>
                <a:sym typeface="Arial" panose="020b0604020202020204" pitchFamily="34" charset="0"/>
              </a:endParaRPr>
            </a:p>
          </p:txBody>
        </p:sp>
      </p:grpSp>
      <p:grpSp>
        <p:nvGrpSpPr>
          <p:cNvPr id="28" name="Group 27"/>
          <p:cNvGrpSpPr/>
          <p:nvPr/>
        </p:nvGrpSpPr>
        <p:grpSpPr>
          <a:xfrm>
            <a:off x="5762483" y="3724426"/>
            <a:ext cx="275384" cy="231680"/>
            <a:chOff x="5368132" y="2625725"/>
            <a:chExt cx="465138" cy="391319"/>
          </a:xfrm>
          <a:solidFill>
            <a:schemeClr val="bg1"/>
          </a:solidFill>
        </p:grpSpPr>
        <p:sp>
          <p:nvSpPr>
            <p:cNvPr id="29" name="AutoShape 120"/>
            <p:cNvSpPr/>
            <p:nvPr/>
          </p:nvSpPr>
          <p:spPr bwMode="auto">
            <a:xfrm>
              <a:off x="5484813" y="2727325"/>
              <a:ext cx="231775" cy="231775"/>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2406" tIns="12406" rIns="12406" bIns="12406" anchor="ctr"/>
            <a:lstStyle/>
            <a:p>
              <a:pPr algn="just" defTabSz="208915" hangingPunct="0">
                <a:lnSpc>
                  <a:spcPct val="120000"/>
                </a:lnSpc>
              </a:pPr>
              <a:endParaRPr lang="en-US" sz="570">
                <a:solidFill>
                  <a:schemeClr val="tx1">
                    <a:lumMod val="75000"/>
                    <a:lumOff val="25000"/>
                  </a:schemeClr>
                </a:solidFill>
                <a:effectLst>
                  <a:outerShdw blurRad="38100" dist="38100" dir="2700000" algn="tl">
                    <a:srgbClr val="000000"/>
                  </a:outerShdw>
                </a:effectLst>
                <a:latin typeface="Arial" panose="020b0604020202020204" pitchFamily="34" charset="0"/>
                <a:ea typeface="微软雅黑" panose="020b0503020204020204" charset="-122"/>
                <a:cs typeface="+mn-ea"/>
                <a:sym typeface="Arial" panose="020b0604020202020204" pitchFamily="34" charset="0"/>
              </a:endParaRPr>
            </a:p>
          </p:txBody>
        </p:sp>
        <p:sp>
          <p:nvSpPr>
            <p:cNvPr id="30" name="AutoShape 121"/>
            <p:cNvSpPr/>
            <p:nvPr/>
          </p:nvSpPr>
          <p:spPr bwMode="auto">
            <a:xfrm>
              <a:off x="5542757" y="2785269"/>
              <a:ext cx="65088" cy="65088"/>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2406" tIns="12406" rIns="12406" bIns="12406" anchor="ctr"/>
            <a:lstStyle/>
            <a:p>
              <a:pPr algn="just" defTabSz="208915" hangingPunct="0">
                <a:lnSpc>
                  <a:spcPct val="120000"/>
                </a:lnSpc>
              </a:pPr>
              <a:endParaRPr lang="en-US" sz="570">
                <a:solidFill>
                  <a:schemeClr val="tx1">
                    <a:lumMod val="75000"/>
                    <a:lumOff val="25000"/>
                  </a:schemeClr>
                </a:solidFill>
                <a:effectLst>
                  <a:outerShdw blurRad="38100" dist="38100" dir="2700000" algn="tl">
                    <a:srgbClr val="000000"/>
                  </a:outerShdw>
                </a:effectLst>
                <a:latin typeface="Arial" panose="020b0604020202020204" pitchFamily="34" charset="0"/>
                <a:ea typeface="微软雅黑" panose="020b0503020204020204" charset="-122"/>
                <a:cs typeface="+mn-ea"/>
                <a:sym typeface="Arial" panose="020b0604020202020204" pitchFamily="34" charset="0"/>
              </a:endParaRPr>
            </a:p>
          </p:txBody>
        </p:sp>
        <p:sp>
          <p:nvSpPr>
            <p:cNvPr id="31" name="AutoShape 122"/>
            <p:cNvSpPr/>
            <p:nvPr/>
          </p:nvSpPr>
          <p:spPr bwMode="auto">
            <a:xfrm>
              <a:off x="5368132" y="2625725"/>
              <a:ext cx="465138" cy="391319"/>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2406" tIns="12406" rIns="12406" bIns="12406" anchor="ctr"/>
            <a:lstStyle/>
            <a:p>
              <a:pPr algn="just" defTabSz="208915" hangingPunct="0">
                <a:lnSpc>
                  <a:spcPct val="120000"/>
                </a:lnSpc>
              </a:pPr>
              <a:endParaRPr lang="en-US" sz="570">
                <a:solidFill>
                  <a:schemeClr val="tx1">
                    <a:lumMod val="75000"/>
                    <a:lumOff val="25000"/>
                  </a:schemeClr>
                </a:solidFill>
                <a:effectLst>
                  <a:outerShdw blurRad="38100" dist="38100" dir="2700000" algn="tl">
                    <a:srgbClr val="000000"/>
                  </a:outerShdw>
                </a:effectLst>
                <a:latin typeface="Arial" panose="020b0604020202020204" pitchFamily="34" charset="0"/>
                <a:ea typeface="微软雅黑" panose="020b0503020204020204" charset="-122"/>
                <a:cs typeface="+mn-ea"/>
                <a:sym typeface="Arial" panose="020b0604020202020204" pitchFamily="34" charset="0"/>
              </a:endParaRPr>
            </a:p>
          </p:txBody>
        </p:sp>
      </p:grpSp>
      <p:grpSp>
        <p:nvGrpSpPr>
          <p:cNvPr id="32" name="Group 31"/>
          <p:cNvGrpSpPr/>
          <p:nvPr/>
        </p:nvGrpSpPr>
        <p:grpSpPr>
          <a:xfrm>
            <a:off x="5002693" y="3702807"/>
            <a:ext cx="274914" cy="274914"/>
            <a:chOff x="4439444" y="1652588"/>
            <a:chExt cx="464344" cy="464344"/>
          </a:xfrm>
          <a:solidFill>
            <a:schemeClr val="bg1"/>
          </a:solidFill>
        </p:grpSpPr>
        <p:sp>
          <p:nvSpPr>
            <p:cNvPr id="33" name="AutoShape 136"/>
            <p:cNvSpPr/>
            <p:nvPr/>
          </p:nvSpPr>
          <p:spPr bwMode="auto">
            <a:xfrm>
              <a:off x="4686300" y="1710532"/>
              <a:ext cx="152400" cy="152400"/>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2406" tIns="12406" rIns="12406" bIns="12406" anchor="ctr"/>
            <a:lstStyle/>
            <a:p>
              <a:pPr algn="just" defTabSz="208915" hangingPunct="0">
                <a:lnSpc>
                  <a:spcPct val="120000"/>
                </a:lnSpc>
              </a:pPr>
              <a:endParaRPr lang="en-US" sz="57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34" name="AutoShape 137"/>
            <p:cNvSpPr/>
            <p:nvPr/>
          </p:nvSpPr>
          <p:spPr bwMode="auto">
            <a:xfrm>
              <a:off x="4439444" y="1652588"/>
              <a:ext cx="464344" cy="464344"/>
            </a:xfrm>
            <a:custGeom>
              <a:gdLst>
                <a:gd name="T0" fmla="+- 0 10819 195"/>
                <a:gd name="T1" fmla="*/ T0 w 21248"/>
                <a:gd name="T2" fmla="*/ 10800 h 21600"/>
                <a:gd name="T3" fmla="+- 0 10819 195"/>
                <a:gd name="T4" fmla="*/ T3 w 21248"/>
                <a:gd name="T5" fmla="*/ 10800 h 21600"/>
                <a:gd name="T6" fmla="+- 0 10819 195"/>
                <a:gd name="T7" fmla="*/ T6 w 21248"/>
                <a:gd name="T8" fmla="*/ 10800 h 21600"/>
                <a:gd name="T9" fmla="+- 0 10819 195"/>
                <a:gd name="T10" fmla="*/ T9 w 21248"/>
                <a:gd name="T11" fmla="*/ 10800 h 21600"/>
              </a:gdLst>
              <a:cxnLst>
                <a:cxn ang="0">
                  <a:pos x="T1" y="T2"/>
                </a:cxn>
                <a:cxn ang="0">
                  <a:pos x="T4" y="T5"/>
                </a:cxn>
                <a:cxn ang="0">
                  <a:pos x="T7" y="T8"/>
                </a:cxn>
                <a:cxn ang="0">
                  <a:pos x="T10" y="T11"/>
                </a:cxn>
              </a:cxnLst>
              <a:rect l="0" t="0" r="r" b="b"/>
              <a:pathLst>
                <a:path w="21248" h="21600">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2406" tIns="12406" rIns="12406" bIns="12406" anchor="ctr"/>
            <a:lstStyle/>
            <a:p>
              <a:pPr algn="just" defTabSz="208915" hangingPunct="0">
                <a:lnSpc>
                  <a:spcPct val="120000"/>
                </a:lnSpc>
              </a:pPr>
              <a:endParaRPr lang="en-US" sz="57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35" name="AutoShape 138"/>
            <p:cNvSpPr/>
            <p:nvPr/>
          </p:nvSpPr>
          <p:spPr bwMode="auto">
            <a:xfrm>
              <a:off x="4686300" y="1652588"/>
              <a:ext cx="217488" cy="217488"/>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437" y="2880"/>
                  </a:moveTo>
                  <a:lnTo>
                    <a:pt x="1437" y="2885"/>
                  </a:lnTo>
                  <a:cubicBezTo>
                    <a:pt x="10965" y="2885"/>
                    <a:pt x="18717" y="10637"/>
                    <a:pt x="18717" y="20165"/>
                  </a:cubicBezTo>
                  <a:lnTo>
                    <a:pt x="18720" y="20165"/>
                  </a:lnTo>
                  <a:cubicBezTo>
                    <a:pt x="18722" y="20959"/>
                    <a:pt x="19366" y="21600"/>
                    <a:pt x="20160" y="21600"/>
                  </a:cubicBezTo>
                  <a:cubicBezTo>
                    <a:pt x="20955" y="21600"/>
                    <a:pt x="21599" y="20956"/>
                    <a:pt x="21599" y="20160"/>
                  </a:cubicBezTo>
                  <a:cubicBezTo>
                    <a:pt x="21599" y="20155"/>
                    <a:pt x="21597" y="2015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2406" tIns="12406" rIns="12406" bIns="12406" anchor="ctr"/>
            <a:lstStyle/>
            <a:p>
              <a:pPr algn="just" defTabSz="208915" hangingPunct="0">
                <a:lnSpc>
                  <a:spcPct val="120000"/>
                </a:lnSpc>
              </a:pPr>
              <a:endParaRPr lang="en-US" sz="57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grpSp>
      <p:grpSp>
        <p:nvGrpSpPr>
          <p:cNvPr id="36" name="Group 35"/>
          <p:cNvGrpSpPr/>
          <p:nvPr/>
        </p:nvGrpSpPr>
        <p:grpSpPr>
          <a:xfrm>
            <a:off x="4242433" y="3741278"/>
            <a:ext cx="274914" cy="214762"/>
            <a:chOff x="2581275" y="1710532"/>
            <a:chExt cx="464344" cy="362744"/>
          </a:xfrm>
          <a:solidFill>
            <a:schemeClr val="bg1"/>
          </a:solidFill>
        </p:grpSpPr>
        <p:sp>
          <p:nvSpPr>
            <p:cNvPr id="37" name="AutoShape 140"/>
            <p:cNvSpPr/>
            <p:nvPr/>
          </p:nvSpPr>
          <p:spPr bwMode="auto">
            <a:xfrm>
              <a:off x="2639219" y="1768475"/>
              <a:ext cx="290513" cy="235744"/>
            </a:xfrm>
            <a:custGeom>
              <a:gdLst>
                <a:gd name="T0" fmla="+- 0 10800 376"/>
                <a:gd name="T1" fmla="*/ T0 w 20848"/>
                <a:gd name="T2" fmla="*/ 10800 h 21600"/>
                <a:gd name="T3" fmla="+- 0 10800 376"/>
                <a:gd name="T4" fmla="*/ T3 w 20848"/>
                <a:gd name="T5" fmla="*/ 10800 h 21600"/>
                <a:gd name="T6" fmla="+- 0 10800 376"/>
                <a:gd name="T7" fmla="*/ T6 w 20848"/>
                <a:gd name="T8" fmla="*/ 10800 h 21600"/>
                <a:gd name="T9" fmla="+- 0 10800 376"/>
                <a:gd name="T10" fmla="*/ T9 w 20848"/>
                <a:gd name="T11" fmla="*/ 10800 h 21600"/>
              </a:gdLst>
              <a:cxnLst>
                <a:cxn ang="0">
                  <a:pos x="T1" y="T2"/>
                </a:cxn>
                <a:cxn ang="0">
                  <a:pos x="T4" y="T5"/>
                </a:cxn>
                <a:cxn ang="0">
                  <a:pos x="T7" y="T8"/>
                </a:cxn>
                <a:cxn ang="0">
                  <a:pos x="T10" y="T11"/>
                </a:cxn>
              </a:cxnLst>
              <a:rect l="0" t="0" r="r" b="b"/>
              <a:pathLst>
                <a:path w="20848" h="21600">
                  <a:moveTo>
                    <a:pt x="18728" y="19178"/>
                  </a:moveTo>
                  <a:cubicBezTo>
                    <a:pt x="13191" y="20631"/>
                    <a:pt x="7654" y="20631"/>
                    <a:pt x="2118" y="19178"/>
                  </a:cubicBezTo>
                  <a:cubicBezTo>
                    <a:pt x="678" y="13592"/>
                    <a:pt x="678" y="8008"/>
                    <a:pt x="2118" y="2421"/>
                  </a:cubicBezTo>
                  <a:cubicBezTo>
                    <a:pt x="7654" y="968"/>
                    <a:pt x="13191" y="968"/>
                    <a:pt x="18728" y="2421"/>
                  </a:cubicBezTo>
                  <a:cubicBezTo>
                    <a:pt x="20168" y="8008"/>
                    <a:pt x="20168" y="13592"/>
                    <a:pt x="18728" y="19178"/>
                  </a:cubicBezTo>
                  <a:moveTo>
                    <a:pt x="18938" y="1116"/>
                  </a:moveTo>
                  <a:cubicBezTo>
                    <a:pt x="16114" y="375"/>
                    <a:pt x="13249" y="0"/>
                    <a:pt x="10423" y="0"/>
                  </a:cubicBezTo>
                  <a:cubicBezTo>
                    <a:pt x="7597" y="0"/>
                    <a:pt x="4732" y="375"/>
                    <a:pt x="1908" y="1116"/>
                  </a:cubicBezTo>
                  <a:cubicBezTo>
                    <a:pt x="1543" y="1213"/>
                    <a:pt x="1244" y="1552"/>
                    <a:pt x="1127" y="2004"/>
                  </a:cubicBezTo>
                  <a:cubicBezTo>
                    <a:pt x="-376" y="7841"/>
                    <a:pt x="-376" y="13759"/>
                    <a:pt x="1127" y="19593"/>
                  </a:cubicBezTo>
                  <a:cubicBezTo>
                    <a:pt x="1244" y="20047"/>
                    <a:pt x="1543" y="20386"/>
                    <a:pt x="1908" y="20482"/>
                  </a:cubicBezTo>
                  <a:cubicBezTo>
                    <a:pt x="4732" y="21224"/>
                    <a:pt x="7597" y="21600"/>
                    <a:pt x="10423" y="21600"/>
                  </a:cubicBezTo>
                  <a:cubicBezTo>
                    <a:pt x="13249" y="21600"/>
                    <a:pt x="16114" y="21224"/>
                    <a:pt x="18938" y="20482"/>
                  </a:cubicBezTo>
                  <a:cubicBezTo>
                    <a:pt x="19303" y="20386"/>
                    <a:pt x="19602" y="20047"/>
                    <a:pt x="19719" y="19593"/>
                  </a:cubicBezTo>
                  <a:cubicBezTo>
                    <a:pt x="21223" y="13759"/>
                    <a:pt x="21223" y="7841"/>
                    <a:pt x="19719" y="2004"/>
                  </a:cubicBezTo>
                  <a:cubicBezTo>
                    <a:pt x="19602" y="1552"/>
                    <a:pt x="19303" y="1213"/>
                    <a:pt x="18938" y="111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2406" tIns="12406" rIns="12406" bIns="12406" anchor="ctr"/>
            <a:lstStyle/>
            <a:p>
              <a:pPr algn="just" defTabSz="208915" hangingPunct="0">
                <a:lnSpc>
                  <a:spcPct val="120000"/>
                </a:lnSpc>
              </a:pPr>
              <a:endParaRPr lang="en-US" sz="570">
                <a:solidFill>
                  <a:schemeClr val="tx1">
                    <a:lumMod val="75000"/>
                    <a:lumOff val="25000"/>
                  </a:schemeClr>
                </a:solidFill>
                <a:effectLst>
                  <a:outerShdw blurRad="38100" dist="38100" dir="2700000" algn="tl">
                    <a:srgbClr val="000000"/>
                  </a:outerShdw>
                </a:effectLst>
                <a:latin typeface="Arial" panose="020b0604020202020204" pitchFamily="34" charset="0"/>
                <a:ea typeface="微软雅黑" panose="020b0503020204020204" charset="-122"/>
                <a:cs typeface="+mn-ea"/>
                <a:sym typeface="Arial" panose="020b0604020202020204" pitchFamily="34" charset="0"/>
              </a:endParaRPr>
            </a:p>
          </p:txBody>
        </p:sp>
        <p:sp>
          <p:nvSpPr>
            <p:cNvPr id="38" name="AutoShape 141"/>
            <p:cNvSpPr/>
            <p:nvPr/>
          </p:nvSpPr>
          <p:spPr bwMode="auto">
            <a:xfrm>
              <a:off x="2581275" y="1710532"/>
              <a:ext cx="464344" cy="362744"/>
            </a:xfrm>
            <a:custGeom>
              <a:gdLst>
                <a:gd name="T0" fmla="+- 0 10800 252"/>
                <a:gd name="T1" fmla="*/ T0 w 21096"/>
                <a:gd name="T2" fmla="*/ 10800 h 21600"/>
                <a:gd name="T3" fmla="+- 0 10800 252"/>
                <a:gd name="T4" fmla="*/ T3 w 21096"/>
                <a:gd name="T5" fmla="*/ 10800 h 21600"/>
                <a:gd name="T6" fmla="+- 0 10800 252"/>
                <a:gd name="T7" fmla="*/ T6 w 21096"/>
                <a:gd name="T8" fmla="*/ 10800 h 21600"/>
                <a:gd name="T9" fmla="+- 0 10800 252"/>
                <a:gd name="T10" fmla="*/ T9 w 21096"/>
                <a:gd name="T11" fmla="*/ 10800 h 21600"/>
              </a:gdLst>
              <a:cxnLst>
                <a:cxn ang="0">
                  <a:pos x="T1" y="T2"/>
                </a:cxn>
                <a:cxn ang="0">
                  <a:pos x="T4" y="T5"/>
                </a:cxn>
                <a:cxn ang="0">
                  <a:pos x="T7" y="T8"/>
                </a:cxn>
                <a:cxn ang="0">
                  <a:pos x="T10" y="T11"/>
                </a:cxn>
              </a:cxnLst>
              <a:rect l="0" t="0" r="r" b="b"/>
              <a:pathLst>
                <a:path w="21096" h="21600">
                  <a:moveTo>
                    <a:pt x="19056" y="18331"/>
                  </a:moveTo>
                  <a:cubicBezTo>
                    <a:pt x="13383" y="19233"/>
                    <a:pt x="7711" y="19233"/>
                    <a:pt x="2038" y="18331"/>
                  </a:cubicBezTo>
                  <a:cubicBezTo>
                    <a:pt x="1074" y="13022"/>
                    <a:pt x="1074" y="7713"/>
                    <a:pt x="2038" y="2404"/>
                  </a:cubicBezTo>
                  <a:cubicBezTo>
                    <a:pt x="7711" y="1502"/>
                    <a:pt x="13383" y="1502"/>
                    <a:pt x="19056" y="2404"/>
                  </a:cubicBezTo>
                  <a:cubicBezTo>
                    <a:pt x="20021" y="7713"/>
                    <a:pt x="20021" y="13022"/>
                    <a:pt x="19056" y="18331"/>
                  </a:cubicBezTo>
                  <a:moveTo>
                    <a:pt x="20338" y="2005"/>
                  </a:moveTo>
                  <a:cubicBezTo>
                    <a:pt x="20211" y="1301"/>
                    <a:pt x="19762" y="776"/>
                    <a:pt x="19215" y="689"/>
                  </a:cubicBezTo>
                  <a:cubicBezTo>
                    <a:pt x="16339" y="232"/>
                    <a:pt x="13423" y="0"/>
                    <a:pt x="10547" y="0"/>
                  </a:cubicBezTo>
                  <a:cubicBezTo>
                    <a:pt x="7671" y="0"/>
                    <a:pt x="4755" y="232"/>
                    <a:pt x="1879" y="689"/>
                  </a:cubicBezTo>
                  <a:cubicBezTo>
                    <a:pt x="1332" y="776"/>
                    <a:pt x="883" y="1301"/>
                    <a:pt x="756" y="2005"/>
                  </a:cubicBezTo>
                  <a:cubicBezTo>
                    <a:pt x="-252" y="7553"/>
                    <a:pt x="-252" y="13181"/>
                    <a:pt x="756" y="18731"/>
                  </a:cubicBezTo>
                  <a:cubicBezTo>
                    <a:pt x="883" y="19434"/>
                    <a:pt x="1332" y="19959"/>
                    <a:pt x="1879" y="20046"/>
                  </a:cubicBezTo>
                  <a:cubicBezTo>
                    <a:pt x="3265" y="20266"/>
                    <a:pt x="4660" y="20429"/>
                    <a:pt x="6055" y="20544"/>
                  </a:cubicBezTo>
                  <a:cubicBezTo>
                    <a:pt x="5979" y="20606"/>
                    <a:pt x="5931" y="20670"/>
                    <a:pt x="5931" y="20735"/>
                  </a:cubicBezTo>
                  <a:cubicBezTo>
                    <a:pt x="5931" y="21213"/>
                    <a:pt x="7997" y="21599"/>
                    <a:pt x="10547" y="21599"/>
                  </a:cubicBezTo>
                  <a:cubicBezTo>
                    <a:pt x="13097" y="21599"/>
                    <a:pt x="15164" y="21213"/>
                    <a:pt x="15164" y="20735"/>
                  </a:cubicBezTo>
                  <a:cubicBezTo>
                    <a:pt x="15164" y="20670"/>
                    <a:pt x="15115" y="20606"/>
                    <a:pt x="15040" y="20544"/>
                  </a:cubicBezTo>
                  <a:cubicBezTo>
                    <a:pt x="16434" y="20429"/>
                    <a:pt x="17830" y="20266"/>
                    <a:pt x="19215" y="20046"/>
                  </a:cubicBezTo>
                  <a:cubicBezTo>
                    <a:pt x="19762" y="19959"/>
                    <a:pt x="20211" y="19434"/>
                    <a:pt x="20338" y="18731"/>
                  </a:cubicBezTo>
                  <a:cubicBezTo>
                    <a:pt x="21347" y="13181"/>
                    <a:pt x="21347" y="7553"/>
                    <a:pt x="20338" y="200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2406" tIns="12406" rIns="12406" bIns="12406" anchor="ctr"/>
            <a:lstStyle/>
            <a:p>
              <a:pPr algn="just" defTabSz="208915" hangingPunct="0">
                <a:lnSpc>
                  <a:spcPct val="120000"/>
                </a:lnSpc>
              </a:pPr>
              <a:endParaRPr lang="en-US" sz="570">
                <a:solidFill>
                  <a:schemeClr val="tx1">
                    <a:lumMod val="75000"/>
                    <a:lumOff val="25000"/>
                  </a:schemeClr>
                </a:solidFill>
                <a:effectLst>
                  <a:outerShdw blurRad="38100" dist="38100" dir="2700000" algn="tl">
                    <a:srgbClr val="000000"/>
                  </a:outerShdw>
                </a:effectLst>
                <a:latin typeface="Arial" panose="020b0604020202020204" pitchFamily="34" charset="0"/>
                <a:ea typeface="微软雅黑" panose="020b0503020204020204" charset="-122"/>
                <a:cs typeface="+mn-ea"/>
                <a:sym typeface="Arial" panose="020b0604020202020204" pitchFamily="34" charset="0"/>
              </a:endParaRPr>
            </a:p>
          </p:txBody>
        </p:sp>
        <p:sp>
          <p:nvSpPr>
            <p:cNvPr id="39" name="AutoShape 142"/>
            <p:cNvSpPr/>
            <p:nvPr/>
          </p:nvSpPr>
          <p:spPr bwMode="auto">
            <a:xfrm>
              <a:off x="2944019" y="1783557"/>
              <a:ext cx="43656" cy="42863"/>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0800" y="7200"/>
                  </a:moveTo>
                  <a:cubicBezTo>
                    <a:pt x="12779" y="7200"/>
                    <a:pt x="14399" y="8820"/>
                    <a:pt x="14399" y="10800"/>
                  </a:cubicBezTo>
                  <a:cubicBezTo>
                    <a:pt x="14399" y="12779"/>
                    <a:pt x="12779" y="14400"/>
                    <a:pt x="10800" y="14400"/>
                  </a:cubicBezTo>
                  <a:cubicBezTo>
                    <a:pt x="8820" y="14400"/>
                    <a:pt x="7199" y="12779"/>
                    <a:pt x="7199" y="10800"/>
                  </a:cubicBezTo>
                  <a:cubicBezTo>
                    <a:pt x="7199" y="8820"/>
                    <a:pt x="8820" y="7200"/>
                    <a:pt x="10800" y="7200"/>
                  </a:cubicBezTo>
                  <a:moveTo>
                    <a:pt x="10800" y="21599"/>
                  </a:moveTo>
                  <a:cubicBezTo>
                    <a:pt x="16762" y="21599"/>
                    <a:pt x="21600" y="16762"/>
                    <a:pt x="21600" y="10800"/>
                  </a:cubicBezTo>
                  <a:cubicBezTo>
                    <a:pt x="21600" y="4837"/>
                    <a:pt x="16762" y="0"/>
                    <a:pt x="10800" y="0"/>
                  </a:cubicBezTo>
                  <a:cubicBezTo>
                    <a:pt x="4837" y="0"/>
                    <a:pt x="0" y="4837"/>
                    <a:pt x="0" y="10800"/>
                  </a:cubicBezTo>
                  <a:cubicBezTo>
                    <a:pt x="0" y="16762"/>
                    <a:pt x="4837"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2406" tIns="12406" rIns="12406" bIns="12406" anchor="ctr"/>
            <a:lstStyle/>
            <a:p>
              <a:pPr algn="just" defTabSz="208915" hangingPunct="0">
                <a:lnSpc>
                  <a:spcPct val="120000"/>
                </a:lnSpc>
              </a:pPr>
              <a:endParaRPr lang="en-US" sz="570">
                <a:solidFill>
                  <a:schemeClr val="tx1">
                    <a:lumMod val="75000"/>
                    <a:lumOff val="25000"/>
                  </a:schemeClr>
                </a:solidFill>
                <a:effectLst>
                  <a:outerShdw blurRad="38100" dist="38100" dir="2700000" algn="tl">
                    <a:srgbClr val="000000"/>
                  </a:outerShdw>
                </a:effectLst>
                <a:latin typeface="Arial" panose="020b0604020202020204" pitchFamily="34" charset="0"/>
                <a:ea typeface="微软雅黑" panose="020b0503020204020204" charset="-122"/>
                <a:cs typeface="+mn-ea"/>
                <a:sym typeface="Arial" panose="020b0604020202020204" pitchFamily="34" charset="0"/>
              </a:endParaRPr>
            </a:p>
          </p:txBody>
        </p:sp>
        <p:sp>
          <p:nvSpPr>
            <p:cNvPr id="40" name="AutoShape 143"/>
            <p:cNvSpPr/>
            <p:nvPr/>
          </p:nvSpPr>
          <p:spPr bwMode="auto">
            <a:xfrm>
              <a:off x="2929732" y="1971675"/>
              <a:ext cx="57944" cy="15082"/>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2406" tIns="12406" rIns="12406" bIns="12406" anchor="ctr"/>
            <a:lstStyle/>
            <a:p>
              <a:pPr algn="just" defTabSz="208915" hangingPunct="0">
                <a:lnSpc>
                  <a:spcPct val="120000"/>
                </a:lnSpc>
              </a:pPr>
              <a:endParaRPr lang="en-US" sz="570">
                <a:solidFill>
                  <a:schemeClr val="tx1">
                    <a:lumMod val="75000"/>
                    <a:lumOff val="25000"/>
                  </a:schemeClr>
                </a:solidFill>
                <a:effectLst>
                  <a:outerShdw blurRad="38100" dist="38100" dir="2700000" algn="tl">
                    <a:srgbClr val="000000"/>
                  </a:outerShdw>
                </a:effectLst>
                <a:latin typeface="Arial" panose="020b0604020202020204" pitchFamily="34" charset="0"/>
                <a:ea typeface="微软雅黑" panose="020b0503020204020204" charset="-122"/>
                <a:cs typeface="+mn-ea"/>
                <a:sym typeface="Arial" panose="020b0604020202020204" pitchFamily="34" charset="0"/>
              </a:endParaRPr>
            </a:p>
          </p:txBody>
        </p:sp>
        <p:sp>
          <p:nvSpPr>
            <p:cNvPr id="41" name="AutoShape 144"/>
            <p:cNvSpPr/>
            <p:nvPr/>
          </p:nvSpPr>
          <p:spPr bwMode="auto">
            <a:xfrm>
              <a:off x="2944019" y="1928019"/>
              <a:ext cx="58738" cy="15081"/>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2406" tIns="12406" rIns="12406" bIns="12406" anchor="ctr"/>
            <a:lstStyle/>
            <a:p>
              <a:pPr algn="just" defTabSz="208915" hangingPunct="0">
                <a:lnSpc>
                  <a:spcPct val="120000"/>
                </a:lnSpc>
              </a:pPr>
              <a:endParaRPr lang="en-US" sz="570">
                <a:solidFill>
                  <a:schemeClr val="tx1">
                    <a:lumMod val="75000"/>
                    <a:lumOff val="25000"/>
                  </a:schemeClr>
                </a:solidFill>
                <a:effectLst>
                  <a:outerShdw blurRad="38100" dist="38100" dir="2700000" algn="tl">
                    <a:srgbClr val="000000"/>
                  </a:outerShdw>
                </a:effectLst>
                <a:latin typeface="Arial" panose="020b0604020202020204" pitchFamily="34" charset="0"/>
                <a:ea typeface="微软雅黑" panose="020b0503020204020204" charset="-122"/>
                <a:cs typeface="+mn-ea"/>
                <a:sym typeface="Arial" panose="020b0604020202020204" pitchFamily="34" charset="0"/>
              </a:endParaRPr>
            </a:p>
          </p:txBody>
        </p:sp>
        <p:sp>
          <p:nvSpPr>
            <p:cNvPr id="42" name="AutoShape 145"/>
            <p:cNvSpPr/>
            <p:nvPr/>
          </p:nvSpPr>
          <p:spPr bwMode="auto">
            <a:xfrm>
              <a:off x="2944019" y="1885157"/>
              <a:ext cx="58738" cy="14288"/>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2406" tIns="12406" rIns="12406" bIns="12406" anchor="ctr"/>
            <a:lstStyle/>
            <a:p>
              <a:pPr algn="just" defTabSz="208915" hangingPunct="0">
                <a:lnSpc>
                  <a:spcPct val="120000"/>
                </a:lnSpc>
              </a:pPr>
              <a:endParaRPr lang="en-US" sz="570">
                <a:solidFill>
                  <a:schemeClr val="tx1">
                    <a:lumMod val="75000"/>
                    <a:lumOff val="25000"/>
                  </a:schemeClr>
                </a:solidFill>
                <a:effectLst>
                  <a:outerShdw blurRad="38100" dist="38100" dir="2700000" algn="tl">
                    <a:srgbClr val="000000"/>
                  </a:outerShdw>
                </a:effectLst>
                <a:latin typeface="Arial" panose="020b0604020202020204" pitchFamily="34" charset="0"/>
                <a:ea typeface="微软雅黑" panose="020b0503020204020204" charset="-122"/>
                <a:cs typeface="+mn-ea"/>
                <a:sym typeface="Arial" panose="020b0604020202020204" pitchFamily="34" charset="0"/>
              </a:endParaRPr>
            </a:p>
          </p:txBody>
        </p:sp>
        <p:sp>
          <p:nvSpPr>
            <p:cNvPr id="43" name="AutoShape 146"/>
            <p:cNvSpPr/>
            <p:nvPr/>
          </p:nvSpPr>
          <p:spPr bwMode="auto">
            <a:xfrm>
              <a:off x="2697957" y="1826419"/>
              <a:ext cx="86519" cy="61119"/>
            </a:xfrm>
            <a:custGeom>
              <a:gdLst>
                <a:gd name="T0" fmla="+- 0 10822 44"/>
                <a:gd name="T1" fmla="*/ T0 w 21556"/>
                <a:gd name="T2" fmla="+- 0 10826 53"/>
                <a:gd name="T3" fmla="*/ 10826 h 21547"/>
                <a:gd name="T4" fmla="+- 0 10822 44"/>
                <a:gd name="T5" fmla="*/ T4 w 21556"/>
                <a:gd name="T6" fmla="+- 0 10826 53"/>
                <a:gd name="T7" fmla="*/ 10826 h 21547"/>
                <a:gd name="T8" fmla="+- 0 10822 44"/>
                <a:gd name="T9" fmla="*/ T8 w 21556"/>
                <a:gd name="T10" fmla="+- 0 10826 53"/>
                <a:gd name="T11" fmla="*/ 10826 h 21547"/>
                <a:gd name="T12" fmla="+- 0 10822 44"/>
                <a:gd name="T13" fmla="*/ T12 w 21556"/>
                <a:gd name="T14" fmla="+- 0 10826 53"/>
                <a:gd name="T15" fmla="*/ 10826 h 21547"/>
              </a:gdLst>
              <a:cxnLst>
                <a:cxn ang="0">
                  <a:pos x="T1" y="T3"/>
                </a:cxn>
                <a:cxn ang="0">
                  <a:pos x="T5" y="T7"/>
                </a:cxn>
                <a:cxn ang="0">
                  <a:pos x="T9" y="T11"/>
                </a:cxn>
                <a:cxn ang="0">
                  <a:pos x="T13" y="T15"/>
                </a:cxn>
              </a:cxnLst>
              <a:rect l="0" t="0" r="r" b="b"/>
              <a:pathLst>
                <a:path w="21556" h="21547">
                  <a:moveTo>
                    <a:pt x="19751" y="2"/>
                  </a:moveTo>
                  <a:lnTo>
                    <a:pt x="3200" y="1845"/>
                  </a:lnTo>
                  <a:cubicBezTo>
                    <a:pt x="2215" y="2010"/>
                    <a:pt x="1272" y="3284"/>
                    <a:pt x="1106" y="4676"/>
                  </a:cubicBezTo>
                  <a:lnTo>
                    <a:pt x="1" y="18986"/>
                  </a:lnTo>
                  <a:cubicBezTo>
                    <a:pt x="-44" y="20398"/>
                    <a:pt x="724" y="21547"/>
                    <a:pt x="1712" y="21547"/>
                  </a:cubicBezTo>
                  <a:cubicBezTo>
                    <a:pt x="2698" y="21547"/>
                    <a:pt x="3542" y="20398"/>
                    <a:pt x="3582" y="18978"/>
                  </a:cubicBezTo>
                  <a:lnTo>
                    <a:pt x="4185" y="9251"/>
                  </a:lnTo>
                  <a:cubicBezTo>
                    <a:pt x="4319" y="7849"/>
                    <a:pt x="5235" y="6592"/>
                    <a:pt x="6220" y="6447"/>
                  </a:cubicBezTo>
                  <a:lnTo>
                    <a:pt x="19751" y="5128"/>
                  </a:lnTo>
                  <a:cubicBezTo>
                    <a:pt x="20743" y="5078"/>
                    <a:pt x="21556" y="3884"/>
                    <a:pt x="21556" y="2467"/>
                  </a:cubicBezTo>
                  <a:cubicBezTo>
                    <a:pt x="21556" y="1055"/>
                    <a:pt x="20743" y="-53"/>
                    <a:pt x="19751" y="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2406" tIns="12406" rIns="12406" bIns="12406" anchor="ctr"/>
            <a:lstStyle/>
            <a:p>
              <a:pPr algn="just" defTabSz="208915" hangingPunct="0">
                <a:lnSpc>
                  <a:spcPct val="120000"/>
                </a:lnSpc>
              </a:pPr>
              <a:endParaRPr lang="en-US" sz="570">
                <a:solidFill>
                  <a:schemeClr val="tx1">
                    <a:lumMod val="75000"/>
                    <a:lumOff val="25000"/>
                  </a:schemeClr>
                </a:solidFill>
                <a:effectLst>
                  <a:outerShdw blurRad="38100" dist="38100" dir="2700000" algn="tl">
                    <a:srgbClr val="000000"/>
                  </a:outerShdw>
                </a:effectLst>
                <a:latin typeface="Arial" panose="020b0604020202020204" pitchFamily="34" charset="0"/>
                <a:ea typeface="微软雅黑" panose="020b0503020204020204" charset="-122"/>
                <a:cs typeface="+mn-ea"/>
                <a:sym typeface="Arial" panose="020b0604020202020204" pitchFamily="34" charset="0"/>
              </a:endParaRPr>
            </a:p>
          </p:txBody>
        </p:sp>
      </p:grpSp>
      <p:sp>
        <p:nvSpPr>
          <p:cNvPr id="44" name="TextBox 43"/>
          <p:cNvSpPr txBox="1"/>
          <p:nvPr/>
        </p:nvSpPr>
        <p:spPr>
          <a:xfrm>
            <a:off x="4126524" y="4166570"/>
            <a:ext cx="506730" cy="104775"/>
          </a:xfrm>
          <a:prstGeom prst="rect">
            <a:avLst/>
          </a:prstGeom>
          <a:noFill/>
        </p:spPr>
        <p:txBody>
          <a:bodyPr wrap="none" lIns="0" tIns="0" rIns="0" bIns="0" rtlCol="0">
            <a:spAutoFit/>
          </a:bodyPr>
          <a:lstStyle/>
          <a:p>
            <a:pPr algn="just">
              <a:lnSpc>
                <a:spcPct val="120000"/>
              </a:lnSpc>
            </a:pPr>
            <a:r>
              <a:rPr lang="zh-CN" altLang="en-US" sz="57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rPr>
              <a:t>请替换文字内容</a:t>
            </a:r>
            <a:endParaRPr lang="zh-CN" altLang="en-US" sz="57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45" name="TextBox 44"/>
          <p:cNvSpPr txBox="1"/>
          <p:nvPr/>
        </p:nvSpPr>
        <p:spPr>
          <a:xfrm>
            <a:off x="4886786" y="4166570"/>
            <a:ext cx="506730" cy="104775"/>
          </a:xfrm>
          <a:prstGeom prst="rect">
            <a:avLst/>
          </a:prstGeom>
          <a:noFill/>
        </p:spPr>
        <p:txBody>
          <a:bodyPr wrap="none" lIns="0" tIns="0" rIns="0" bIns="0" rtlCol="0">
            <a:spAutoFit/>
          </a:bodyPr>
          <a:lstStyle/>
          <a:p>
            <a:pPr algn="just">
              <a:lnSpc>
                <a:spcPct val="120000"/>
              </a:lnSpc>
            </a:pPr>
            <a:r>
              <a:rPr lang="zh-CN" altLang="en-US" sz="57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rPr>
              <a:t>请替换文字内容</a:t>
            </a:r>
            <a:endParaRPr lang="zh-CN" altLang="en-US" sz="57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46" name="TextBox 45"/>
          <p:cNvSpPr txBox="1"/>
          <p:nvPr/>
        </p:nvSpPr>
        <p:spPr>
          <a:xfrm>
            <a:off x="5651039" y="4166570"/>
            <a:ext cx="506730" cy="104775"/>
          </a:xfrm>
          <a:prstGeom prst="rect">
            <a:avLst/>
          </a:prstGeom>
          <a:noFill/>
        </p:spPr>
        <p:txBody>
          <a:bodyPr wrap="none" lIns="0" tIns="0" rIns="0" bIns="0" rtlCol="0">
            <a:spAutoFit/>
          </a:bodyPr>
          <a:lstStyle/>
          <a:p>
            <a:pPr algn="just">
              <a:lnSpc>
                <a:spcPct val="120000"/>
              </a:lnSpc>
            </a:pPr>
            <a:r>
              <a:rPr lang="zh-CN" altLang="en-US" sz="57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rPr>
              <a:t>请替换文字内容</a:t>
            </a:r>
            <a:endParaRPr lang="zh-CN" altLang="en-US" sz="57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47" name="TextBox 46"/>
          <p:cNvSpPr txBox="1"/>
          <p:nvPr/>
        </p:nvSpPr>
        <p:spPr>
          <a:xfrm>
            <a:off x="7168267" y="4164049"/>
            <a:ext cx="506730" cy="104775"/>
          </a:xfrm>
          <a:prstGeom prst="rect">
            <a:avLst/>
          </a:prstGeom>
          <a:noFill/>
        </p:spPr>
        <p:txBody>
          <a:bodyPr wrap="none" lIns="0" tIns="0" rIns="0" bIns="0" rtlCol="0">
            <a:spAutoFit/>
          </a:bodyPr>
          <a:lstStyle/>
          <a:p>
            <a:pPr algn="just">
              <a:lnSpc>
                <a:spcPct val="120000"/>
              </a:lnSpc>
            </a:pPr>
            <a:r>
              <a:rPr lang="zh-CN" altLang="en-US" sz="57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rPr>
              <a:t>请替换文字内容</a:t>
            </a:r>
            <a:endParaRPr lang="zh-CN" altLang="en-US" sz="57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48" name="TextBox 47"/>
          <p:cNvSpPr txBox="1"/>
          <p:nvPr/>
        </p:nvSpPr>
        <p:spPr>
          <a:xfrm>
            <a:off x="6408008" y="4164353"/>
            <a:ext cx="506730" cy="104775"/>
          </a:xfrm>
          <a:prstGeom prst="rect">
            <a:avLst/>
          </a:prstGeom>
          <a:noFill/>
        </p:spPr>
        <p:txBody>
          <a:bodyPr wrap="none" lIns="0" tIns="0" rIns="0" bIns="0" rtlCol="0">
            <a:spAutoFit/>
          </a:bodyPr>
          <a:lstStyle/>
          <a:p>
            <a:pPr algn="just">
              <a:lnSpc>
                <a:spcPct val="120000"/>
              </a:lnSpc>
            </a:pPr>
            <a:r>
              <a:rPr lang="zh-CN" altLang="en-US" sz="57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rPr>
              <a:t>请替换文字内容</a:t>
            </a:r>
            <a:endParaRPr lang="zh-CN" altLang="en-US" sz="57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49" name="TextBox 48"/>
          <p:cNvSpPr txBox="1"/>
          <p:nvPr/>
        </p:nvSpPr>
        <p:spPr>
          <a:xfrm>
            <a:off x="6534374" y="1483093"/>
            <a:ext cx="254000" cy="184150"/>
          </a:xfrm>
          <a:prstGeom prst="rect">
            <a:avLst/>
          </a:prstGeom>
          <a:noFill/>
        </p:spPr>
        <p:txBody>
          <a:bodyPr wrap="none" lIns="0" tIns="0" rIns="0" bIns="0" rtlCol="0">
            <a:spAutoFit/>
          </a:bodyPr>
          <a:lstStyle/>
          <a:p>
            <a:pPr algn="just">
              <a:lnSpc>
                <a:spcPct val="120000"/>
              </a:lnSpc>
            </a:pPr>
            <a:r>
              <a:rPr lang="en-US" sz="995">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rPr>
              <a:t>96%</a:t>
            </a:r>
            <a:endParaRPr lang="en-US" sz="995">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50" name="TextBox 49"/>
          <p:cNvSpPr txBox="1"/>
          <p:nvPr/>
        </p:nvSpPr>
        <p:spPr>
          <a:xfrm>
            <a:off x="4252890" y="2284678"/>
            <a:ext cx="254000" cy="184150"/>
          </a:xfrm>
          <a:prstGeom prst="rect">
            <a:avLst/>
          </a:prstGeom>
          <a:noFill/>
        </p:spPr>
        <p:txBody>
          <a:bodyPr wrap="none" lIns="0" tIns="0" rIns="0" bIns="0" rtlCol="0">
            <a:spAutoFit/>
          </a:bodyPr>
          <a:lstStyle/>
          <a:p>
            <a:pPr algn="just">
              <a:lnSpc>
                <a:spcPct val="120000"/>
              </a:lnSpc>
            </a:pPr>
            <a:r>
              <a:rPr lang="en-US" sz="995">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rPr>
              <a:t>50%</a:t>
            </a:r>
            <a:endParaRPr lang="en-US" sz="995">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51" name="TextBox 50"/>
          <p:cNvSpPr txBox="1"/>
          <p:nvPr/>
        </p:nvSpPr>
        <p:spPr>
          <a:xfrm>
            <a:off x="5012537" y="2663621"/>
            <a:ext cx="254000" cy="184150"/>
          </a:xfrm>
          <a:prstGeom prst="rect">
            <a:avLst/>
          </a:prstGeom>
          <a:noFill/>
        </p:spPr>
        <p:txBody>
          <a:bodyPr wrap="none" lIns="0" tIns="0" rIns="0" bIns="0" rtlCol="0">
            <a:spAutoFit/>
          </a:bodyPr>
          <a:lstStyle/>
          <a:p>
            <a:pPr algn="just">
              <a:lnSpc>
                <a:spcPct val="120000"/>
              </a:lnSpc>
            </a:pPr>
            <a:r>
              <a:rPr lang="en-US" sz="995">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rPr>
              <a:t>35%</a:t>
            </a:r>
            <a:endParaRPr lang="en-US" sz="995">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52" name="TextBox 51"/>
          <p:cNvSpPr txBox="1"/>
          <p:nvPr/>
        </p:nvSpPr>
        <p:spPr>
          <a:xfrm>
            <a:off x="7293349" y="2325313"/>
            <a:ext cx="254000" cy="184150"/>
          </a:xfrm>
          <a:prstGeom prst="rect">
            <a:avLst/>
          </a:prstGeom>
          <a:noFill/>
        </p:spPr>
        <p:txBody>
          <a:bodyPr wrap="none" lIns="0" tIns="0" rIns="0" bIns="0" rtlCol="0">
            <a:spAutoFit/>
          </a:bodyPr>
          <a:lstStyle/>
          <a:p>
            <a:pPr algn="just">
              <a:lnSpc>
                <a:spcPct val="120000"/>
              </a:lnSpc>
            </a:pPr>
            <a:r>
              <a:rPr lang="en-US" sz="995">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rPr>
              <a:t>46%</a:t>
            </a:r>
            <a:endParaRPr lang="en-US" sz="995">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53" name="TextBox 52"/>
          <p:cNvSpPr txBox="1"/>
          <p:nvPr/>
        </p:nvSpPr>
        <p:spPr>
          <a:xfrm>
            <a:off x="5758137" y="1839591"/>
            <a:ext cx="254000" cy="184150"/>
          </a:xfrm>
          <a:prstGeom prst="rect">
            <a:avLst/>
          </a:prstGeom>
          <a:noFill/>
        </p:spPr>
        <p:txBody>
          <a:bodyPr wrap="none" lIns="0" tIns="0" rIns="0" bIns="0" rtlCol="0">
            <a:spAutoFit/>
          </a:bodyPr>
          <a:lstStyle/>
          <a:p>
            <a:pPr algn="just">
              <a:lnSpc>
                <a:spcPct val="120000"/>
              </a:lnSpc>
            </a:pPr>
            <a:r>
              <a:rPr lang="en-US" sz="995">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rPr>
              <a:t>82%</a:t>
            </a:r>
            <a:endParaRPr lang="en-US" sz="995">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54" name="TextBox 53"/>
          <p:cNvSpPr txBox="1"/>
          <p:nvPr/>
        </p:nvSpPr>
        <p:spPr>
          <a:xfrm>
            <a:off x="1395623" y="2377319"/>
            <a:ext cx="889000" cy="184150"/>
          </a:xfrm>
          <a:prstGeom prst="rect">
            <a:avLst/>
          </a:prstGeom>
          <a:noFill/>
        </p:spPr>
        <p:txBody>
          <a:bodyPr wrap="none" lIns="0" tIns="0" rIns="0" bIns="0" rtlCol="0">
            <a:spAutoFit/>
          </a:bodyPr>
          <a:lstStyle/>
          <a:p>
            <a:pPr>
              <a:lnSpc>
                <a:spcPct val="120000"/>
              </a:lnSpc>
            </a:pPr>
            <a:r>
              <a:rPr lang="zh-CN" altLang="en-US" sz="995">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rPr>
              <a:t>请替换文字内容</a:t>
            </a:r>
            <a:endParaRPr lang="zh-CN" altLang="en-US" sz="995">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55" name="TextBox 54"/>
          <p:cNvSpPr txBox="1"/>
          <p:nvPr/>
        </p:nvSpPr>
        <p:spPr>
          <a:xfrm>
            <a:off x="1395548" y="2904616"/>
            <a:ext cx="361315" cy="260985"/>
          </a:xfrm>
          <a:prstGeom prst="rect">
            <a:avLst/>
          </a:prstGeom>
          <a:noFill/>
        </p:spPr>
        <p:txBody>
          <a:bodyPr wrap="none" lIns="0" tIns="0" rIns="0" bIns="0" rtlCol="0">
            <a:spAutoFit/>
          </a:bodyPr>
          <a:lstStyle/>
          <a:p>
            <a:pPr>
              <a:lnSpc>
                <a:spcPct val="120000"/>
              </a:lnSpc>
            </a:pPr>
            <a:r>
              <a:rPr lang="en-US" sz="142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rPr>
              <a:t>85%</a:t>
            </a:r>
            <a:endParaRPr lang="en-US" sz="142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56" name="Rectangle 55"/>
          <p:cNvSpPr/>
          <p:nvPr/>
        </p:nvSpPr>
        <p:spPr>
          <a:xfrm>
            <a:off x="1392501" y="2551527"/>
            <a:ext cx="2496255" cy="210185"/>
          </a:xfrm>
          <a:prstGeom prst="rect">
            <a:avLst/>
          </a:prstGeom>
        </p:spPr>
        <p:txBody>
          <a:bodyPr wrap="square" lIns="0" tIns="0" rIns="0" bIns="0">
            <a:spAutoFit/>
          </a:bodyPr>
          <a:lstStyle/>
          <a:p>
            <a:pPr algn="just">
              <a:lnSpc>
                <a:spcPct val="120000"/>
              </a:lnSpc>
            </a:pPr>
            <a:r>
              <a:rPr lang="en-US" altLang="zh-CN" sz="57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rPr>
              <a:t>Please replace text, click add relevant headline, modify the text content, also can copy your content to this directly.</a:t>
            </a:r>
            <a:endParaRPr lang="en-US" altLang="zh-CN" sz="57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57" name="Rectangle 56"/>
          <p:cNvSpPr/>
          <p:nvPr/>
        </p:nvSpPr>
        <p:spPr>
          <a:xfrm>
            <a:off x="1766441" y="2942630"/>
            <a:ext cx="1204687" cy="184150"/>
          </a:xfrm>
          <a:prstGeom prst="rect">
            <a:avLst/>
          </a:prstGeom>
        </p:spPr>
        <p:txBody>
          <a:bodyPr wrap="square" lIns="0" tIns="0" rIns="0" bIns="0">
            <a:spAutoFit/>
          </a:bodyPr>
          <a:lstStyle/>
          <a:p>
            <a:pPr>
              <a:lnSpc>
                <a:spcPct val="120000"/>
              </a:lnSpc>
            </a:pPr>
            <a:r>
              <a:rPr lang="zh-CN" altLang="en-US" sz="995">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rPr>
              <a:t>请替换文字内容</a:t>
            </a:r>
            <a:endParaRPr lang="zh-CN" altLang="en-US" sz="995">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58" name="Rectangle 57"/>
          <p:cNvSpPr/>
          <p:nvPr/>
        </p:nvSpPr>
        <p:spPr>
          <a:xfrm>
            <a:off x="1392500" y="3136227"/>
            <a:ext cx="2496256" cy="210185"/>
          </a:xfrm>
          <a:prstGeom prst="rect">
            <a:avLst/>
          </a:prstGeom>
        </p:spPr>
        <p:txBody>
          <a:bodyPr wrap="square" lIns="0" tIns="0" rIns="0" bIns="0">
            <a:spAutoFit/>
          </a:bodyPr>
          <a:lstStyle/>
          <a:p>
            <a:pPr algn="just">
              <a:lnSpc>
                <a:spcPct val="120000"/>
              </a:lnSpc>
            </a:pPr>
            <a:r>
              <a:rPr lang="en-US" altLang="zh-CN" sz="57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rPr>
              <a:t>Please replace text, click add relevant headline, modify the text content, also can copy your content to this directly.</a:t>
            </a:r>
            <a:endParaRPr lang="en-US" altLang="zh-CN" sz="57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cxnSp>
        <p:nvCxnSpPr>
          <p:cNvPr id="59" name="Straight Connector 58"/>
          <p:cNvCxnSpPr/>
          <p:nvPr/>
        </p:nvCxnSpPr>
        <p:spPr>
          <a:xfrm>
            <a:off x="1445759" y="3477824"/>
            <a:ext cx="243515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60" name="Group 59"/>
          <p:cNvGrpSpPr/>
          <p:nvPr/>
        </p:nvGrpSpPr>
        <p:grpSpPr>
          <a:xfrm>
            <a:off x="1499214" y="3694871"/>
            <a:ext cx="302406" cy="302406"/>
            <a:chOff x="3510757" y="2582069"/>
            <a:chExt cx="464344" cy="464344"/>
          </a:xfrm>
          <a:solidFill>
            <a:schemeClr val="accent4"/>
          </a:solidFill>
        </p:grpSpPr>
        <p:sp>
          <p:nvSpPr>
            <p:cNvPr id="61" name="AutoShape 126"/>
            <p:cNvSpPr/>
            <p:nvPr/>
          </p:nvSpPr>
          <p:spPr bwMode="auto">
            <a:xfrm>
              <a:off x="3510757" y="2582069"/>
              <a:ext cx="464344" cy="464344"/>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2406" tIns="12406" rIns="12406" bIns="12406" anchor="ctr"/>
            <a:lstStyle/>
            <a:p>
              <a:pPr algn="just" defTabSz="208915" hangingPunct="0">
                <a:lnSpc>
                  <a:spcPct val="120000"/>
                </a:lnSpc>
              </a:pPr>
              <a:endParaRPr lang="en-US" sz="570">
                <a:solidFill>
                  <a:schemeClr val="tx1">
                    <a:lumMod val="75000"/>
                    <a:lumOff val="25000"/>
                  </a:schemeClr>
                </a:solidFill>
                <a:effectLst>
                  <a:outerShdw blurRad="38100" dist="38100" dir="2700000" algn="tl">
                    <a:srgbClr val="000000"/>
                  </a:outerShdw>
                </a:effectLst>
                <a:latin typeface="Arial" panose="020b0604020202020204" pitchFamily="34" charset="0"/>
                <a:ea typeface="微软雅黑" panose="020b0503020204020204" charset="-122"/>
                <a:cs typeface="+mn-ea"/>
                <a:sym typeface="Arial" panose="020b0604020202020204" pitchFamily="34" charset="0"/>
              </a:endParaRPr>
            </a:p>
          </p:txBody>
        </p:sp>
        <p:sp>
          <p:nvSpPr>
            <p:cNvPr id="62" name="AutoShape 127"/>
            <p:cNvSpPr/>
            <p:nvPr/>
          </p:nvSpPr>
          <p:spPr bwMode="auto">
            <a:xfrm>
              <a:off x="3698875" y="2654300"/>
              <a:ext cx="109538" cy="108744"/>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2406" tIns="12406" rIns="12406" bIns="12406" anchor="ctr"/>
            <a:lstStyle/>
            <a:p>
              <a:pPr algn="just" defTabSz="208915" hangingPunct="0">
                <a:lnSpc>
                  <a:spcPct val="120000"/>
                </a:lnSpc>
              </a:pPr>
              <a:endParaRPr lang="en-US" sz="570">
                <a:solidFill>
                  <a:schemeClr val="tx1">
                    <a:lumMod val="75000"/>
                    <a:lumOff val="25000"/>
                  </a:schemeClr>
                </a:solidFill>
                <a:effectLst>
                  <a:outerShdw blurRad="38100" dist="38100" dir="2700000" algn="tl">
                    <a:srgbClr val="000000"/>
                  </a:outerShdw>
                </a:effectLst>
                <a:latin typeface="Arial" panose="020b0604020202020204" pitchFamily="34" charset="0"/>
                <a:ea typeface="微软雅黑" panose="020b0503020204020204" charset="-122"/>
                <a:cs typeface="+mn-ea"/>
                <a:sym typeface="Arial" panose="020b0604020202020204" pitchFamily="34" charset="0"/>
              </a:endParaRPr>
            </a:p>
          </p:txBody>
        </p:sp>
      </p:grpSp>
      <p:sp>
        <p:nvSpPr>
          <p:cNvPr id="63" name="Rectangle 62"/>
          <p:cNvSpPr/>
          <p:nvPr/>
        </p:nvSpPr>
        <p:spPr>
          <a:xfrm>
            <a:off x="1878567" y="3676571"/>
            <a:ext cx="1974819" cy="210185"/>
          </a:xfrm>
          <a:prstGeom prst="rect">
            <a:avLst/>
          </a:prstGeom>
        </p:spPr>
        <p:txBody>
          <a:bodyPr wrap="square" lIns="0" tIns="0" rIns="0" bIns="0">
            <a:spAutoFit/>
          </a:bodyPr>
          <a:lstStyle/>
          <a:p>
            <a:pPr algn="just">
              <a:lnSpc>
                <a:spcPct val="120000"/>
              </a:lnSpc>
            </a:pPr>
            <a:r>
              <a:rPr lang="en-US" altLang="zh-CN" sz="57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rPr>
              <a:t>Please replace text, click add relevant headline, modify the text content, also can copy your content to this directly.</a:t>
            </a:r>
            <a:endParaRPr lang="en-US" altLang="zh-CN" sz="57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64" name="Rectangle 63"/>
          <p:cNvSpPr/>
          <p:nvPr/>
        </p:nvSpPr>
        <p:spPr>
          <a:xfrm>
            <a:off x="1399465" y="4080335"/>
            <a:ext cx="2453921" cy="210185"/>
          </a:xfrm>
          <a:prstGeom prst="rect">
            <a:avLst/>
          </a:prstGeom>
        </p:spPr>
        <p:txBody>
          <a:bodyPr wrap="square" lIns="0" tIns="0" rIns="0" bIns="0">
            <a:spAutoFit/>
          </a:bodyPr>
          <a:lstStyle/>
          <a:p>
            <a:pPr algn="just">
              <a:lnSpc>
                <a:spcPct val="120000"/>
              </a:lnSpc>
            </a:pPr>
            <a:r>
              <a:rPr lang="en-US" altLang="zh-CN" sz="57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rPr>
              <a:t>Please replace text, click add relevant headline, modify the text content, also can copy your content to this directly.</a:t>
            </a:r>
            <a:endParaRPr lang="en-US" altLang="zh-CN" sz="57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65" name="文本框 128"/>
          <p:cNvSpPr txBox="1">
            <a:spLocks noChangeArrowheads="1"/>
          </p:cNvSpPr>
          <p:nvPr/>
        </p:nvSpPr>
        <p:spPr bwMode="auto">
          <a:xfrm>
            <a:off x="559845" y="129523"/>
            <a:ext cx="2396991" cy="414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a:ea typeface="宋体" panose="02010600030101010101" pitchFamily="2" charset="-122"/>
              </a:defRPr>
            </a:lvl9pPr>
          </a:lstStyle>
          <a:p>
            <a:pPr marL="0" marR="0" lvl="0" indent="0" defTabSz="914400" eaLnBrk="1" fontAlgn="auto" latinLnBrk="0" hangingPunct="1">
              <a:lnSpc>
                <a:spcPct val="100000"/>
              </a:lnSpc>
              <a:spcBef>
                <a:spcPct val="0"/>
              </a:spcBef>
              <a:spcAft>
                <a:spcPct val="0"/>
              </a:spcAft>
              <a:buClrTx/>
              <a:buSzTx/>
              <a:buFontTx/>
              <a:buNone/>
              <a:defRPr/>
            </a:pPr>
            <a:r>
              <a:rPr lang="zh-CN" altLang="en-US" sz="2100" b="1" kern="0">
                <a:solidFill>
                  <a:schemeClr val="accent6"/>
                </a:solidFill>
                <a:latin typeface="微软雅黑" panose="020b0503020204020204" charset="-122"/>
                <a:ea typeface="微软雅黑" panose="020b0503020204020204" charset="-122"/>
              </a:rPr>
              <a:t>职业目标规划</a:t>
            </a:r>
            <a:endParaRPr lang="zh-CN" altLang="en-US" sz="2100" b="1" kern="0">
              <a:solidFill>
                <a:schemeClr val="accent6"/>
              </a:solidFill>
              <a:latin typeface="微软雅黑" panose="020b0503020204020204" charset="-122"/>
              <a:ea typeface="微软雅黑" panose="020b0503020204020204" charset="-122"/>
            </a:endParaRPr>
          </a:p>
        </p:txBody>
      </p:sp>
      <p:sp>
        <p:nvSpPr>
          <p:cNvPr id="66" name="矩形 65"/>
          <p:cNvSpPr/>
          <p:nvPr userDrawn="1"/>
        </p:nvSpPr>
        <p:spPr>
          <a:xfrm>
            <a:off x="-635" y="174625"/>
            <a:ext cx="560705" cy="3238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defTabSz="685165"/>
            <a:endParaRPr lang="zh-CN" altLang="en-US" sz="1400">
              <a:solidFill>
                <a:srgbClr val="E7E6E6">
                  <a:lumMod val="50000"/>
                </a:srgbClr>
              </a:solidFill>
              <a:cs typeface="+mn-ea"/>
              <a:sym typeface="+mn-lt"/>
            </a:endParaRPr>
          </a:p>
        </p:txBody>
      </p:sp>
    </p:spTree>
  </p:cSld>
  <p:clrMapOvr>
    <a:masterClrMapping/>
  </p:clrMapOvr>
  <mc:AlternateContent>
    <mc:Choice xmlns:p14="http://schemas.microsoft.com/office/powerpoint/2010/main" Requires="p14">
      <p:transition advTm="1498" p14:dur="9">
        <p:dissolve/>
      </p:transition>
    </mc:Choice>
    <mc:Fallback>
      <p:transition advTm="1498">
        <p:dissolv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ppt_x"/>
                                          </p:val>
                                        </p:tav>
                                        <p:tav tm="100000">
                                          <p:val>
                                            <p:strVal val="#ppt_x"/>
                                          </p:val>
                                        </p:tav>
                                      </p:tavLst>
                                    </p:anim>
                                    <p:anim calcmode="lin" valueType="num">
                                      <p:cBhvr additive="base">
                                        <p:cTn id="16" dur="500" fill="hold"/>
                                        <p:tgtEl>
                                          <p:spTgt spid="3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4"/>
                                        </p:tgtEl>
                                        <p:attrNameLst>
                                          <p:attrName>style.visibility</p:attrName>
                                        </p:attrNameLst>
                                      </p:cBhvr>
                                      <p:to>
                                        <p:strVal val="visible"/>
                                      </p:to>
                                    </p:set>
                                    <p:anim calcmode="lin" valueType="num">
                                      <p:cBhvr additive="base">
                                        <p:cTn id="19" dur="500" fill="hold"/>
                                        <p:tgtEl>
                                          <p:spTgt spid="44"/>
                                        </p:tgtEl>
                                        <p:attrNameLst>
                                          <p:attrName>ppt_x</p:attrName>
                                        </p:attrNameLst>
                                      </p:cBhvr>
                                      <p:tavLst>
                                        <p:tav tm="0">
                                          <p:val>
                                            <p:strVal val="#ppt_x"/>
                                          </p:val>
                                        </p:tav>
                                        <p:tav tm="100000">
                                          <p:val>
                                            <p:strVal val="#ppt_x"/>
                                          </p:val>
                                        </p:tav>
                                      </p:tavLst>
                                    </p:anim>
                                    <p:anim calcmode="lin" valueType="num">
                                      <p:cBhvr additive="base">
                                        <p:cTn id="20" dur="500" fill="hold"/>
                                        <p:tgtEl>
                                          <p:spTgt spid="4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additive="base">
                                        <p:cTn id="23" dur="500" fill="hold"/>
                                        <p:tgtEl>
                                          <p:spTgt spid="50"/>
                                        </p:tgtEl>
                                        <p:attrNameLst>
                                          <p:attrName>ppt_x</p:attrName>
                                        </p:attrNameLst>
                                      </p:cBhvr>
                                      <p:tavLst>
                                        <p:tav tm="0">
                                          <p:val>
                                            <p:strVal val="#ppt_x"/>
                                          </p:val>
                                        </p:tav>
                                        <p:tav tm="100000">
                                          <p:val>
                                            <p:strVal val="#ppt_x"/>
                                          </p:val>
                                        </p:tav>
                                      </p:tavLst>
                                    </p:anim>
                                    <p:anim calcmode="lin" valueType="num">
                                      <p:cBhvr additive="base">
                                        <p:cTn id="24" dur="500" fill="hold"/>
                                        <p:tgtEl>
                                          <p:spTgt spid="50"/>
                                        </p:tgtEl>
                                        <p:attrNameLst>
                                          <p:attrName>ppt_y</p:attrName>
                                        </p:attrNameLst>
                                      </p:cBhvr>
                                      <p:tavLst>
                                        <p:tav tm="0">
                                          <p:val>
                                            <p:strVal val="1+#ppt_h/2"/>
                                          </p:val>
                                        </p:tav>
                                        <p:tav tm="100000">
                                          <p:val>
                                            <p:strVal val="#ppt_y"/>
                                          </p:val>
                                        </p:tav>
                                      </p:tavLst>
                                    </p:anim>
                                  </p:childTnLst>
                                </p:cTn>
                              </p:par>
                            </p:childTnLst>
                          </p:cTn>
                        </p:par>
                        <p:par>
                          <p:cTn id="25" fill="hold" nodeType="afterGroup">
                            <p:stCondLst>
                              <p:cond delay="500"/>
                            </p:stCondLst>
                            <p:childTnLst>
                              <p:par>
                                <p:cTn id="26" presetID="2" presetClass="entr" presetSubtype="4"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ppt_x"/>
                                          </p:val>
                                        </p:tav>
                                        <p:tav tm="100000">
                                          <p:val>
                                            <p:strVal val="#ppt_x"/>
                                          </p:val>
                                        </p:tav>
                                      </p:tavLst>
                                    </p:anim>
                                    <p:anim calcmode="lin" valueType="num">
                                      <p:cBhvr additive="base">
                                        <p:cTn id="29" dur="500" fill="hold"/>
                                        <p:tgtEl>
                                          <p:spTgt spid="10"/>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additive="base">
                                        <p:cTn id="36" dur="500" fill="hold"/>
                                        <p:tgtEl>
                                          <p:spTgt spid="32"/>
                                        </p:tgtEl>
                                        <p:attrNameLst>
                                          <p:attrName>ppt_x</p:attrName>
                                        </p:attrNameLst>
                                      </p:cBhvr>
                                      <p:tavLst>
                                        <p:tav tm="0">
                                          <p:val>
                                            <p:strVal val="#ppt_x"/>
                                          </p:val>
                                        </p:tav>
                                        <p:tav tm="100000">
                                          <p:val>
                                            <p:strVal val="#ppt_x"/>
                                          </p:val>
                                        </p:tav>
                                      </p:tavLst>
                                    </p:anim>
                                    <p:anim calcmode="lin" valueType="num">
                                      <p:cBhvr additive="base">
                                        <p:cTn id="37" dur="500" fill="hold"/>
                                        <p:tgtEl>
                                          <p:spTgt spid="3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45"/>
                                        </p:tgtEl>
                                        <p:attrNameLst>
                                          <p:attrName>style.visibility</p:attrName>
                                        </p:attrNameLst>
                                      </p:cBhvr>
                                      <p:to>
                                        <p:strVal val="visible"/>
                                      </p:to>
                                    </p:set>
                                    <p:anim calcmode="lin" valueType="num">
                                      <p:cBhvr additive="base">
                                        <p:cTn id="40" dur="500" fill="hold"/>
                                        <p:tgtEl>
                                          <p:spTgt spid="45"/>
                                        </p:tgtEl>
                                        <p:attrNameLst>
                                          <p:attrName>ppt_x</p:attrName>
                                        </p:attrNameLst>
                                      </p:cBhvr>
                                      <p:tavLst>
                                        <p:tav tm="0">
                                          <p:val>
                                            <p:strVal val="#ppt_x"/>
                                          </p:val>
                                        </p:tav>
                                        <p:tav tm="100000">
                                          <p:val>
                                            <p:strVal val="#ppt_x"/>
                                          </p:val>
                                        </p:tav>
                                      </p:tavLst>
                                    </p:anim>
                                    <p:anim calcmode="lin" valueType="num">
                                      <p:cBhvr additive="base">
                                        <p:cTn id="41" dur="500" fill="hold"/>
                                        <p:tgtEl>
                                          <p:spTgt spid="45"/>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51"/>
                                        </p:tgtEl>
                                        <p:attrNameLst>
                                          <p:attrName>style.visibility</p:attrName>
                                        </p:attrNameLst>
                                      </p:cBhvr>
                                      <p:to>
                                        <p:strVal val="visible"/>
                                      </p:to>
                                    </p:set>
                                    <p:anim calcmode="lin" valueType="num">
                                      <p:cBhvr additive="base">
                                        <p:cTn id="44" dur="500" fill="hold"/>
                                        <p:tgtEl>
                                          <p:spTgt spid="51"/>
                                        </p:tgtEl>
                                        <p:attrNameLst>
                                          <p:attrName>ppt_x</p:attrName>
                                        </p:attrNameLst>
                                      </p:cBhvr>
                                      <p:tavLst>
                                        <p:tav tm="0">
                                          <p:val>
                                            <p:strVal val="#ppt_x"/>
                                          </p:val>
                                        </p:tav>
                                        <p:tav tm="100000">
                                          <p:val>
                                            <p:strVal val="#ppt_x"/>
                                          </p:val>
                                        </p:tav>
                                      </p:tavLst>
                                    </p:anim>
                                    <p:anim calcmode="lin" valueType="num">
                                      <p:cBhvr additive="base">
                                        <p:cTn id="45" dur="500" fill="hold"/>
                                        <p:tgtEl>
                                          <p:spTgt spid="51"/>
                                        </p:tgtEl>
                                        <p:attrNameLst>
                                          <p:attrName>ppt_y</p:attrName>
                                        </p:attrNameLst>
                                      </p:cBhvr>
                                      <p:tavLst>
                                        <p:tav tm="0">
                                          <p:val>
                                            <p:strVal val="1+#ppt_h/2"/>
                                          </p:val>
                                        </p:tav>
                                        <p:tav tm="100000">
                                          <p:val>
                                            <p:strVal val="#ppt_y"/>
                                          </p:val>
                                        </p:tav>
                                      </p:tavLst>
                                    </p:anim>
                                  </p:childTnLst>
                                </p:cTn>
                              </p:par>
                            </p:childTnLst>
                          </p:cTn>
                        </p:par>
                        <p:par>
                          <p:cTn id="46" fill="hold" nodeType="afterGroup">
                            <p:stCondLst>
                              <p:cond delay="1000"/>
                            </p:stCondLst>
                            <p:childTnLst>
                              <p:par>
                                <p:cTn id="47" presetID="2" presetClass="entr" presetSubtype="4"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ppt_x"/>
                                          </p:val>
                                        </p:tav>
                                        <p:tav tm="100000">
                                          <p:val>
                                            <p:strVal val="#ppt_x"/>
                                          </p:val>
                                        </p:tav>
                                      </p:tavLst>
                                    </p:anim>
                                    <p:anim calcmode="lin" valueType="num">
                                      <p:cBhvr additive="base">
                                        <p:cTn id="50" dur="500" fill="hold"/>
                                        <p:tgtEl>
                                          <p:spTgt spid="8"/>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ppt_x"/>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additive="base">
                                        <p:cTn id="57" dur="500" fill="hold"/>
                                        <p:tgtEl>
                                          <p:spTgt spid="28"/>
                                        </p:tgtEl>
                                        <p:attrNameLst>
                                          <p:attrName>ppt_x</p:attrName>
                                        </p:attrNameLst>
                                      </p:cBhvr>
                                      <p:tavLst>
                                        <p:tav tm="0">
                                          <p:val>
                                            <p:strVal val="#ppt_x"/>
                                          </p:val>
                                        </p:tav>
                                        <p:tav tm="100000">
                                          <p:val>
                                            <p:strVal val="#ppt_x"/>
                                          </p:val>
                                        </p:tav>
                                      </p:tavLst>
                                    </p:anim>
                                    <p:anim calcmode="lin" valueType="num">
                                      <p:cBhvr additive="base">
                                        <p:cTn id="58" dur="500" fill="hold"/>
                                        <p:tgtEl>
                                          <p:spTgt spid="28"/>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46"/>
                                        </p:tgtEl>
                                        <p:attrNameLst>
                                          <p:attrName>style.visibility</p:attrName>
                                        </p:attrNameLst>
                                      </p:cBhvr>
                                      <p:to>
                                        <p:strVal val="visible"/>
                                      </p:to>
                                    </p:set>
                                    <p:anim calcmode="lin" valueType="num">
                                      <p:cBhvr additive="base">
                                        <p:cTn id="61" dur="500" fill="hold"/>
                                        <p:tgtEl>
                                          <p:spTgt spid="46"/>
                                        </p:tgtEl>
                                        <p:attrNameLst>
                                          <p:attrName>ppt_x</p:attrName>
                                        </p:attrNameLst>
                                      </p:cBhvr>
                                      <p:tavLst>
                                        <p:tav tm="0">
                                          <p:val>
                                            <p:strVal val="#ppt_x"/>
                                          </p:val>
                                        </p:tav>
                                        <p:tav tm="100000">
                                          <p:val>
                                            <p:strVal val="#ppt_x"/>
                                          </p:val>
                                        </p:tav>
                                      </p:tavLst>
                                    </p:anim>
                                    <p:anim calcmode="lin" valueType="num">
                                      <p:cBhvr additive="base">
                                        <p:cTn id="62" dur="500" fill="hold"/>
                                        <p:tgtEl>
                                          <p:spTgt spid="46"/>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additive="base">
                                        <p:cTn id="65" dur="500" fill="hold"/>
                                        <p:tgtEl>
                                          <p:spTgt spid="53"/>
                                        </p:tgtEl>
                                        <p:attrNameLst>
                                          <p:attrName>ppt_x</p:attrName>
                                        </p:attrNameLst>
                                      </p:cBhvr>
                                      <p:tavLst>
                                        <p:tav tm="0">
                                          <p:val>
                                            <p:strVal val="#ppt_x"/>
                                          </p:val>
                                        </p:tav>
                                        <p:tav tm="100000">
                                          <p:val>
                                            <p:strVal val="#ppt_x"/>
                                          </p:val>
                                        </p:tav>
                                      </p:tavLst>
                                    </p:anim>
                                    <p:anim calcmode="lin" valueType="num">
                                      <p:cBhvr additive="base">
                                        <p:cTn id="66" dur="500" fill="hold"/>
                                        <p:tgtEl>
                                          <p:spTgt spid="53"/>
                                        </p:tgtEl>
                                        <p:attrNameLst>
                                          <p:attrName>ppt_y</p:attrName>
                                        </p:attrNameLst>
                                      </p:cBhvr>
                                      <p:tavLst>
                                        <p:tav tm="0">
                                          <p:val>
                                            <p:strVal val="1+#ppt_h/2"/>
                                          </p:val>
                                        </p:tav>
                                        <p:tav tm="100000">
                                          <p:val>
                                            <p:strVal val="#ppt_y"/>
                                          </p:val>
                                        </p:tav>
                                      </p:tavLst>
                                    </p:anim>
                                  </p:childTnLst>
                                </p:cTn>
                              </p:par>
                            </p:childTnLst>
                          </p:cTn>
                        </p:par>
                        <p:par>
                          <p:cTn id="67" fill="hold" nodeType="afterGroup">
                            <p:stCondLst>
                              <p:cond delay="1500"/>
                            </p:stCondLst>
                            <p:childTnLst>
                              <p:par>
                                <p:cTn id="68" presetID="2" presetClass="entr" presetSubtype="4" fill="hold" grpId="0"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additive="base">
                                        <p:cTn id="70" dur="500" fill="hold"/>
                                        <p:tgtEl>
                                          <p:spTgt spid="6"/>
                                        </p:tgtEl>
                                        <p:attrNameLst>
                                          <p:attrName>ppt_x</p:attrName>
                                        </p:attrNameLst>
                                      </p:cBhvr>
                                      <p:tavLst>
                                        <p:tav tm="0">
                                          <p:val>
                                            <p:strVal val="#ppt_x"/>
                                          </p:val>
                                        </p:tav>
                                        <p:tav tm="100000">
                                          <p:val>
                                            <p:strVal val="#ppt_x"/>
                                          </p:val>
                                        </p:tav>
                                      </p:tavLst>
                                    </p:anim>
                                    <p:anim calcmode="lin" valueType="num">
                                      <p:cBhvr additive="base">
                                        <p:cTn id="71" dur="500" fill="hold"/>
                                        <p:tgtEl>
                                          <p:spTgt spid="6"/>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additive="base">
                                        <p:cTn id="74" dur="500" fill="hold"/>
                                        <p:tgtEl>
                                          <p:spTgt spid="7"/>
                                        </p:tgtEl>
                                        <p:attrNameLst>
                                          <p:attrName>ppt_x</p:attrName>
                                        </p:attrNameLst>
                                      </p:cBhvr>
                                      <p:tavLst>
                                        <p:tav tm="0">
                                          <p:val>
                                            <p:strVal val="#ppt_x"/>
                                          </p:val>
                                        </p:tav>
                                        <p:tav tm="100000">
                                          <p:val>
                                            <p:strVal val="#ppt_x"/>
                                          </p:val>
                                        </p:tav>
                                      </p:tavLst>
                                    </p:anim>
                                    <p:anim calcmode="lin" valueType="num">
                                      <p:cBhvr additive="base">
                                        <p:cTn id="75" dur="500" fill="hold"/>
                                        <p:tgtEl>
                                          <p:spTgt spid="7"/>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24"/>
                                        </p:tgtEl>
                                        <p:attrNameLst>
                                          <p:attrName>style.visibility</p:attrName>
                                        </p:attrNameLst>
                                      </p:cBhvr>
                                      <p:to>
                                        <p:strVal val="visible"/>
                                      </p:to>
                                    </p:set>
                                    <p:anim calcmode="lin" valueType="num">
                                      <p:cBhvr additive="base">
                                        <p:cTn id="78" dur="500" fill="hold"/>
                                        <p:tgtEl>
                                          <p:spTgt spid="24"/>
                                        </p:tgtEl>
                                        <p:attrNameLst>
                                          <p:attrName>ppt_x</p:attrName>
                                        </p:attrNameLst>
                                      </p:cBhvr>
                                      <p:tavLst>
                                        <p:tav tm="0">
                                          <p:val>
                                            <p:strVal val="#ppt_x"/>
                                          </p:val>
                                        </p:tav>
                                        <p:tav tm="100000">
                                          <p:val>
                                            <p:strVal val="#ppt_x"/>
                                          </p:val>
                                        </p:tav>
                                      </p:tavLst>
                                    </p:anim>
                                    <p:anim calcmode="lin" valueType="num">
                                      <p:cBhvr additive="base">
                                        <p:cTn id="79" dur="500" fill="hold"/>
                                        <p:tgtEl>
                                          <p:spTgt spid="24"/>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48"/>
                                        </p:tgtEl>
                                        <p:attrNameLst>
                                          <p:attrName>style.visibility</p:attrName>
                                        </p:attrNameLst>
                                      </p:cBhvr>
                                      <p:to>
                                        <p:strVal val="visible"/>
                                      </p:to>
                                    </p:set>
                                    <p:anim calcmode="lin" valueType="num">
                                      <p:cBhvr additive="base">
                                        <p:cTn id="82" dur="500" fill="hold"/>
                                        <p:tgtEl>
                                          <p:spTgt spid="48"/>
                                        </p:tgtEl>
                                        <p:attrNameLst>
                                          <p:attrName>ppt_x</p:attrName>
                                        </p:attrNameLst>
                                      </p:cBhvr>
                                      <p:tavLst>
                                        <p:tav tm="0">
                                          <p:val>
                                            <p:strVal val="#ppt_x"/>
                                          </p:val>
                                        </p:tav>
                                        <p:tav tm="100000">
                                          <p:val>
                                            <p:strVal val="#ppt_x"/>
                                          </p:val>
                                        </p:tav>
                                      </p:tavLst>
                                    </p:anim>
                                    <p:anim calcmode="lin" valueType="num">
                                      <p:cBhvr additive="base">
                                        <p:cTn id="83" dur="500" fill="hold"/>
                                        <p:tgtEl>
                                          <p:spTgt spid="4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49"/>
                                        </p:tgtEl>
                                        <p:attrNameLst>
                                          <p:attrName>style.visibility</p:attrName>
                                        </p:attrNameLst>
                                      </p:cBhvr>
                                      <p:to>
                                        <p:strVal val="visible"/>
                                      </p:to>
                                    </p:set>
                                    <p:anim calcmode="lin" valueType="num">
                                      <p:cBhvr additive="base">
                                        <p:cTn id="86" dur="500" fill="hold"/>
                                        <p:tgtEl>
                                          <p:spTgt spid="49"/>
                                        </p:tgtEl>
                                        <p:attrNameLst>
                                          <p:attrName>ppt_x</p:attrName>
                                        </p:attrNameLst>
                                      </p:cBhvr>
                                      <p:tavLst>
                                        <p:tav tm="0">
                                          <p:val>
                                            <p:strVal val="#ppt_x"/>
                                          </p:val>
                                        </p:tav>
                                        <p:tav tm="100000">
                                          <p:val>
                                            <p:strVal val="#ppt_x"/>
                                          </p:val>
                                        </p:tav>
                                      </p:tavLst>
                                    </p:anim>
                                    <p:anim calcmode="lin" valueType="num">
                                      <p:cBhvr additive="base">
                                        <p:cTn id="87" dur="500" fill="hold"/>
                                        <p:tgtEl>
                                          <p:spTgt spid="49"/>
                                        </p:tgtEl>
                                        <p:attrNameLst>
                                          <p:attrName>ppt_y</p:attrName>
                                        </p:attrNameLst>
                                      </p:cBhvr>
                                      <p:tavLst>
                                        <p:tav tm="0">
                                          <p:val>
                                            <p:strVal val="1+#ppt_h/2"/>
                                          </p:val>
                                        </p:tav>
                                        <p:tav tm="100000">
                                          <p:val>
                                            <p:strVal val="#ppt_y"/>
                                          </p:val>
                                        </p:tav>
                                      </p:tavLst>
                                    </p:anim>
                                  </p:childTnLst>
                                </p:cTn>
                              </p:par>
                            </p:childTnLst>
                          </p:cTn>
                        </p:par>
                        <p:par>
                          <p:cTn id="88" fill="hold" nodeType="afterGroup">
                            <p:stCondLst>
                              <p:cond delay="2000"/>
                            </p:stCondLst>
                            <p:childTnLst>
                              <p:par>
                                <p:cTn id="89" presetID="2" presetClass="entr" presetSubtype="4" fill="hold" grpId="0" nodeType="afterEffect">
                                  <p:stCondLst>
                                    <p:cond delay="0"/>
                                  </p:stCondLst>
                                  <p:childTnLst>
                                    <p:set>
                                      <p:cBhvr>
                                        <p:cTn id="90" dur="1" fill="hold">
                                          <p:stCondLst>
                                            <p:cond delay="0"/>
                                          </p:stCondLst>
                                        </p:cTn>
                                        <p:tgtEl>
                                          <p:spTgt spid="4"/>
                                        </p:tgtEl>
                                        <p:attrNameLst>
                                          <p:attrName>style.visibility</p:attrName>
                                        </p:attrNameLst>
                                      </p:cBhvr>
                                      <p:to>
                                        <p:strVal val="visible"/>
                                      </p:to>
                                    </p:set>
                                    <p:anim calcmode="lin" valueType="num">
                                      <p:cBhvr additive="base">
                                        <p:cTn id="91" dur="500" fill="hold"/>
                                        <p:tgtEl>
                                          <p:spTgt spid="4"/>
                                        </p:tgtEl>
                                        <p:attrNameLst>
                                          <p:attrName>ppt_x</p:attrName>
                                        </p:attrNameLst>
                                      </p:cBhvr>
                                      <p:tavLst>
                                        <p:tav tm="0">
                                          <p:val>
                                            <p:strVal val="#ppt_x"/>
                                          </p:val>
                                        </p:tav>
                                        <p:tav tm="100000">
                                          <p:val>
                                            <p:strVal val="#ppt_x"/>
                                          </p:val>
                                        </p:tav>
                                      </p:tavLst>
                                    </p:anim>
                                    <p:anim calcmode="lin" valueType="num">
                                      <p:cBhvr additive="base">
                                        <p:cTn id="92" dur="500" fill="hold"/>
                                        <p:tgtEl>
                                          <p:spTgt spid="4"/>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5"/>
                                        </p:tgtEl>
                                        <p:attrNameLst>
                                          <p:attrName>style.visibility</p:attrName>
                                        </p:attrNameLst>
                                      </p:cBhvr>
                                      <p:to>
                                        <p:strVal val="visible"/>
                                      </p:to>
                                    </p:set>
                                    <p:anim calcmode="lin" valueType="num">
                                      <p:cBhvr additive="base">
                                        <p:cTn id="95" dur="500" fill="hold"/>
                                        <p:tgtEl>
                                          <p:spTgt spid="5"/>
                                        </p:tgtEl>
                                        <p:attrNameLst>
                                          <p:attrName>ppt_x</p:attrName>
                                        </p:attrNameLst>
                                      </p:cBhvr>
                                      <p:tavLst>
                                        <p:tav tm="0">
                                          <p:val>
                                            <p:strVal val="#ppt_x"/>
                                          </p:val>
                                        </p:tav>
                                        <p:tav tm="100000">
                                          <p:val>
                                            <p:strVal val="#ppt_x"/>
                                          </p:val>
                                        </p:tav>
                                      </p:tavLst>
                                    </p:anim>
                                    <p:anim calcmode="lin" valueType="num">
                                      <p:cBhvr additive="base">
                                        <p:cTn id="96" dur="500" fill="hold"/>
                                        <p:tgtEl>
                                          <p:spTgt spid="5"/>
                                        </p:tgtEl>
                                        <p:attrNameLst>
                                          <p:attrName>ppt_y</p:attrName>
                                        </p:attrNameLst>
                                      </p:cBhvr>
                                      <p:tavLst>
                                        <p:tav tm="0">
                                          <p:val>
                                            <p:strVal val="1+#ppt_h/2"/>
                                          </p:val>
                                        </p:tav>
                                        <p:tav tm="100000">
                                          <p:val>
                                            <p:strVal val="#ppt_y"/>
                                          </p:val>
                                        </p:tav>
                                      </p:tavLst>
                                    </p:anim>
                                  </p:childTnLst>
                                </p:cTn>
                              </p:par>
                              <p:par>
                                <p:cTn id="97" presetID="2" presetClass="entr" presetSubtype="4" fill="hold" nodeType="withEffect">
                                  <p:stCondLst>
                                    <p:cond delay="0"/>
                                  </p:stCondLst>
                                  <p:childTnLst>
                                    <p:set>
                                      <p:cBhvr>
                                        <p:cTn id="98" dur="1" fill="hold">
                                          <p:stCondLst>
                                            <p:cond delay="0"/>
                                          </p:stCondLst>
                                        </p:cTn>
                                        <p:tgtEl>
                                          <p:spTgt spid="14"/>
                                        </p:tgtEl>
                                        <p:attrNameLst>
                                          <p:attrName>style.visibility</p:attrName>
                                        </p:attrNameLst>
                                      </p:cBhvr>
                                      <p:to>
                                        <p:strVal val="visible"/>
                                      </p:to>
                                    </p:set>
                                    <p:anim calcmode="lin" valueType="num">
                                      <p:cBhvr additive="base">
                                        <p:cTn id="99" dur="500" fill="hold"/>
                                        <p:tgtEl>
                                          <p:spTgt spid="14"/>
                                        </p:tgtEl>
                                        <p:attrNameLst>
                                          <p:attrName>ppt_x</p:attrName>
                                        </p:attrNameLst>
                                      </p:cBhvr>
                                      <p:tavLst>
                                        <p:tav tm="0">
                                          <p:val>
                                            <p:strVal val="#ppt_x"/>
                                          </p:val>
                                        </p:tav>
                                        <p:tav tm="100000">
                                          <p:val>
                                            <p:strVal val="#ppt_x"/>
                                          </p:val>
                                        </p:tav>
                                      </p:tavLst>
                                    </p:anim>
                                    <p:anim calcmode="lin" valueType="num">
                                      <p:cBhvr additive="base">
                                        <p:cTn id="100" dur="500" fill="hold"/>
                                        <p:tgtEl>
                                          <p:spTgt spid="1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47"/>
                                        </p:tgtEl>
                                        <p:attrNameLst>
                                          <p:attrName>style.visibility</p:attrName>
                                        </p:attrNameLst>
                                      </p:cBhvr>
                                      <p:to>
                                        <p:strVal val="visible"/>
                                      </p:to>
                                    </p:set>
                                    <p:anim calcmode="lin" valueType="num">
                                      <p:cBhvr additive="base">
                                        <p:cTn id="103" dur="500" fill="hold"/>
                                        <p:tgtEl>
                                          <p:spTgt spid="47"/>
                                        </p:tgtEl>
                                        <p:attrNameLst>
                                          <p:attrName>ppt_x</p:attrName>
                                        </p:attrNameLst>
                                      </p:cBhvr>
                                      <p:tavLst>
                                        <p:tav tm="0">
                                          <p:val>
                                            <p:strVal val="#ppt_x"/>
                                          </p:val>
                                        </p:tav>
                                        <p:tav tm="100000">
                                          <p:val>
                                            <p:strVal val="#ppt_x"/>
                                          </p:val>
                                        </p:tav>
                                      </p:tavLst>
                                    </p:anim>
                                    <p:anim calcmode="lin" valueType="num">
                                      <p:cBhvr additive="base">
                                        <p:cTn id="104" dur="500" fill="hold"/>
                                        <p:tgtEl>
                                          <p:spTgt spid="47"/>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52"/>
                                        </p:tgtEl>
                                        <p:attrNameLst>
                                          <p:attrName>style.visibility</p:attrName>
                                        </p:attrNameLst>
                                      </p:cBhvr>
                                      <p:to>
                                        <p:strVal val="visible"/>
                                      </p:to>
                                    </p:set>
                                    <p:anim calcmode="lin" valueType="num">
                                      <p:cBhvr additive="base">
                                        <p:cTn id="107" dur="500" fill="hold"/>
                                        <p:tgtEl>
                                          <p:spTgt spid="52"/>
                                        </p:tgtEl>
                                        <p:attrNameLst>
                                          <p:attrName>ppt_x</p:attrName>
                                        </p:attrNameLst>
                                      </p:cBhvr>
                                      <p:tavLst>
                                        <p:tav tm="0">
                                          <p:val>
                                            <p:strVal val="#ppt_x"/>
                                          </p:val>
                                        </p:tav>
                                        <p:tav tm="100000">
                                          <p:val>
                                            <p:strVal val="#ppt_x"/>
                                          </p:val>
                                        </p:tav>
                                      </p:tavLst>
                                    </p:anim>
                                    <p:anim calcmode="lin" valueType="num">
                                      <p:cBhvr additive="base">
                                        <p:cTn id="108" dur="500" fill="hold"/>
                                        <p:tgtEl>
                                          <p:spTgt spid="52"/>
                                        </p:tgtEl>
                                        <p:attrNameLst>
                                          <p:attrName>ppt_y</p:attrName>
                                        </p:attrNameLst>
                                      </p:cBhvr>
                                      <p:tavLst>
                                        <p:tav tm="0">
                                          <p:val>
                                            <p:strVal val="1+#ppt_h/2"/>
                                          </p:val>
                                        </p:tav>
                                        <p:tav tm="100000">
                                          <p:val>
                                            <p:strVal val="#ppt_y"/>
                                          </p:val>
                                        </p:tav>
                                      </p:tavLst>
                                    </p:anim>
                                  </p:childTnLst>
                                </p:cTn>
                              </p:par>
                            </p:childTnLst>
                          </p:cTn>
                        </p:par>
                        <p:par>
                          <p:cTn id="109" fill="hold" nodeType="afterGroup">
                            <p:stCondLst>
                              <p:cond delay="2500"/>
                            </p:stCondLst>
                            <p:childTnLst>
                              <p:par>
                                <p:cTn id="110" presetID="22" presetClass="entr" presetSubtype="8" fill="hold" grpId="0" nodeType="afterEffect">
                                  <p:stCondLst>
                                    <p:cond delay="0"/>
                                  </p:stCondLst>
                                  <p:childTnLst>
                                    <p:set>
                                      <p:cBhvr>
                                        <p:cTn id="111" dur="1" fill="hold">
                                          <p:stCondLst>
                                            <p:cond delay="0"/>
                                          </p:stCondLst>
                                        </p:cTn>
                                        <p:tgtEl>
                                          <p:spTgt spid="54"/>
                                        </p:tgtEl>
                                        <p:attrNameLst>
                                          <p:attrName>style.visibility</p:attrName>
                                        </p:attrNameLst>
                                      </p:cBhvr>
                                      <p:to>
                                        <p:strVal val="visible"/>
                                      </p:to>
                                    </p:set>
                                    <p:animEffect transition="in" filter="wipe(left)">
                                      <p:cBhvr>
                                        <p:cTn id="112" dur="500"/>
                                        <p:tgtEl>
                                          <p:spTgt spid="54"/>
                                        </p:tgtEl>
                                      </p:cBhvr>
                                    </p:animEffect>
                                  </p:childTnLst>
                                </p:cTn>
                              </p:par>
                            </p:childTnLst>
                          </p:cTn>
                        </p:par>
                        <p:par>
                          <p:cTn id="113" fill="hold" nodeType="afterGroup">
                            <p:stCondLst>
                              <p:cond delay="3000"/>
                            </p:stCondLst>
                            <p:childTnLst>
                              <p:par>
                                <p:cTn id="114" presetID="10" presetClass="entr" presetSubtype="0"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Effect transition="in" filter="fade">
                                      <p:cBhvr>
                                        <p:cTn id="116" dur="500"/>
                                        <p:tgtEl>
                                          <p:spTgt spid="55"/>
                                        </p:tgtEl>
                                      </p:cBhvr>
                                    </p:animEffect>
                                  </p:childTnLst>
                                </p:cTn>
                              </p:par>
                            </p:childTnLst>
                          </p:cTn>
                        </p:par>
                        <p:par>
                          <p:cTn id="117" fill="hold" nodeType="afterGroup">
                            <p:stCondLst>
                              <p:cond delay="3500"/>
                            </p:stCondLst>
                            <p:childTnLst>
                              <p:par>
                                <p:cTn id="118" presetID="22" presetClass="entr" presetSubtype="8"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left)">
                                      <p:cBhvr>
                                        <p:cTn id="120" dur="500"/>
                                        <p:tgtEl>
                                          <p:spTgt spid="56"/>
                                        </p:tgtEl>
                                      </p:cBhvr>
                                    </p:animEffect>
                                  </p:childTnLst>
                                </p:cTn>
                              </p:par>
                            </p:childTnLst>
                          </p:cTn>
                        </p:par>
                        <p:par>
                          <p:cTn id="121" fill="hold" nodeType="afterGroup">
                            <p:stCondLst>
                              <p:cond delay="4000"/>
                            </p:stCondLst>
                            <p:childTnLst>
                              <p:par>
                                <p:cTn id="122" presetID="22" presetClass="entr" presetSubtype="8" fill="hold" grpId="0" nodeType="after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left)">
                                      <p:cBhvr>
                                        <p:cTn id="124" dur="500"/>
                                        <p:tgtEl>
                                          <p:spTgt spid="57"/>
                                        </p:tgtEl>
                                      </p:cBhvr>
                                    </p:animEffect>
                                  </p:childTnLst>
                                </p:cTn>
                              </p:par>
                            </p:childTnLst>
                          </p:cTn>
                        </p:par>
                        <p:par>
                          <p:cTn id="125" fill="hold" nodeType="afterGroup">
                            <p:stCondLst>
                              <p:cond delay="4500"/>
                            </p:stCondLst>
                            <p:childTnLst>
                              <p:par>
                                <p:cTn id="126" presetID="22" presetClass="entr" presetSubtype="8"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wipe(left)">
                                      <p:cBhvr>
                                        <p:cTn id="128" dur="500"/>
                                        <p:tgtEl>
                                          <p:spTgt spid="58"/>
                                        </p:tgtEl>
                                      </p:cBhvr>
                                    </p:animEffect>
                                  </p:childTnLst>
                                </p:cTn>
                              </p:par>
                            </p:childTnLst>
                          </p:cTn>
                        </p:par>
                        <p:par>
                          <p:cTn id="129" fill="hold" nodeType="afterGroup">
                            <p:stCondLst>
                              <p:cond delay="5000"/>
                            </p:stCondLst>
                            <p:childTnLst>
                              <p:par>
                                <p:cTn id="130" presetID="10" presetClass="entr" presetSubtype="0" fill="hold" nodeType="afterEffect">
                                  <p:stCondLst>
                                    <p:cond delay="0"/>
                                  </p:stCondLst>
                                  <p:childTnLst>
                                    <p:set>
                                      <p:cBhvr>
                                        <p:cTn id="131" dur="1" fill="hold">
                                          <p:stCondLst>
                                            <p:cond delay="0"/>
                                          </p:stCondLst>
                                        </p:cTn>
                                        <p:tgtEl>
                                          <p:spTgt spid="60"/>
                                        </p:tgtEl>
                                        <p:attrNameLst>
                                          <p:attrName>style.visibility</p:attrName>
                                        </p:attrNameLst>
                                      </p:cBhvr>
                                      <p:to>
                                        <p:strVal val="visible"/>
                                      </p:to>
                                    </p:set>
                                    <p:animEffect transition="in" filter="fade">
                                      <p:cBhvr>
                                        <p:cTn id="132" dur="500"/>
                                        <p:tgtEl>
                                          <p:spTgt spid="60"/>
                                        </p:tgtEl>
                                      </p:cBhvr>
                                    </p:animEffect>
                                  </p:childTnLst>
                                </p:cTn>
                              </p:par>
                            </p:childTnLst>
                          </p:cTn>
                        </p:par>
                        <p:par>
                          <p:cTn id="133" fill="hold" nodeType="afterGroup">
                            <p:stCondLst>
                              <p:cond delay="5500"/>
                            </p:stCondLst>
                            <p:childTnLst>
                              <p:par>
                                <p:cTn id="134" presetID="22" presetClass="entr" presetSubtype="8" fill="hold" grpId="0" nodeType="afterEffect">
                                  <p:stCondLst>
                                    <p:cond delay="0"/>
                                  </p:stCondLst>
                                  <p:childTnLst>
                                    <p:set>
                                      <p:cBhvr>
                                        <p:cTn id="135" dur="1" fill="hold">
                                          <p:stCondLst>
                                            <p:cond delay="0"/>
                                          </p:stCondLst>
                                        </p:cTn>
                                        <p:tgtEl>
                                          <p:spTgt spid="63"/>
                                        </p:tgtEl>
                                        <p:attrNameLst>
                                          <p:attrName>style.visibility</p:attrName>
                                        </p:attrNameLst>
                                      </p:cBhvr>
                                      <p:to>
                                        <p:strVal val="visible"/>
                                      </p:to>
                                    </p:set>
                                    <p:animEffect transition="in" filter="wipe(left)">
                                      <p:cBhvr>
                                        <p:cTn id="136" dur="500"/>
                                        <p:tgtEl>
                                          <p:spTgt spid="63"/>
                                        </p:tgtEl>
                                      </p:cBhvr>
                                    </p:animEffect>
                                  </p:childTnLst>
                                </p:cTn>
                              </p:par>
                            </p:childTnLst>
                          </p:cTn>
                        </p:par>
                        <p:par>
                          <p:cTn id="137" fill="hold" nodeType="afterGroup">
                            <p:stCondLst>
                              <p:cond delay="6000"/>
                            </p:stCondLst>
                            <p:childTnLst>
                              <p:par>
                                <p:cTn id="138" presetID="22" presetClass="entr" presetSubtype="8" fill="hold" grpId="0" nodeType="afterEffect">
                                  <p:stCondLst>
                                    <p:cond delay="0"/>
                                  </p:stCondLst>
                                  <p:childTnLst>
                                    <p:set>
                                      <p:cBhvr>
                                        <p:cTn id="139" dur="1" fill="hold">
                                          <p:stCondLst>
                                            <p:cond delay="0"/>
                                          </p:stCondLst>
                                        </p:cTn>
                                        <p:tgtEl>
                                          <p:spTgt spid="64"/>
                                        </p:tgtEl>
                                        <p:attrNameLst>
                                          <p:attrName>style.visibility</p:attrName>
                                        </p:attrNameLst>
                                      </p:cBhvr>
                                      <p:to>
                                        <p:strVal val="visible"/>
                                      </p:to>
                                    </p:set>
                                    <p:animEffect transition="in" filter="wipe(left)">
                                      <p:cBhvr>
                                        <p:cTn id="140" dur="500"/>
                                        <p:tgtEl>
                                          <p:spTgt spid="64"/>
                                        </p:tgtEl>
                                      </p:cBhvr>
                                    </p:animEffect>
                                  </p:childTnLst>
                                </p:cTn>
                              </p:par>
                            </p:childTnLst>
                          </p:cTn>
                        </p:par>
                        <p:par>
                          <p:cTn id="141" fill="hold" nodeType="afterGroup">
                            <p:stCondLst>
                              <p:cond delay="6500"/>
                            </p:stCondLst>
                            <p:childTnLst>
                              <p:par>
                                <p:cTn id="142" presetID="22" presetClass="entr" presetSubtype="8" fill="hold" nodeType="afterEffect">
                                  <p:stCondLst>
                                    <p:cond delay="0"/>
                                  </p:stCondLst>
                                  <p:childTnLst>
                                    <p:set>
                                      <p:cBhvr>
                                        <p:cTn id="143" dur="1" fill="hold">
                                          <p:stCondLst>
                                            <p:cond delay="0"/>
                                          </p:stCondLst>
                                        </p:cTn>
                                        <p:tgtEl>
                                          <p:spTgt spid="59"/>
                                        </p:tgtEl>
                                        <p:attrNameLst>
                                          <p:attrName>style.visibility</p:attrName>
                                        </p:attrNameLst>
                                      </p:cBhvr>
                                      <p:to>
                                        <p:strVal val="visible"/>
                                      </p:to>
                                    </p:set>
                                    <p:animEffect transition="in" filter="wipe(left)">
                                      <p:cBhvr>
                                        <p:cTn id="14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44" grpId="0"/>
      <p:bldP spid="45" grpId="0"/>
      <p:bldP spid="46" grpId="0"/>
      <p:bldP spid="47" grpId="0"/>
      <p:bldP spid="48" grpId="0"/>
      <p:bldP spid="49" grpId="0"/>
      <p:bldP spid="50" grpId="0"/>
      <p:bldP spid="51" grpId="0"/>
      <p:bldP spid="52" grpId="0"/>
      <p:bldP spid="53" grpId="0"/>
      <p:bldP spid="54" grpId="0"/>
      <p:bldP spid="55" grpId="0"/>
      <p:bldP spid="56" grpId="0"/>
      <p:bldP spid="57" grpId="0"/>
      <p:bldP spid="58" grpId="0"/>
      <p:bldP spid="63" grpId="0"/>
      <p:bldP spid="64" grpId="0"/>
    </p:bldLst>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61" name="Group 60"/>
          <p:cNvGrpSpPr/>
          <p:nvPr/>
        </p:nvGrpSpPr>
        <p:grpSpPr>
          <a:xfrm>
            <a:off x="3499354" y="3759569"/>
            <a:ext cx="397902" cy="396938"/>
            <a:chOff x="4448949" y="5252205"/>
            <a:chExt cx="610979" cy="609498"/>
          </a:xfrm>
          <a:solidFill>
            <a:schemeClr val="accent3"/>
          </a:solidFill>
        </p:grpSpPr>
        <p:sp>
          <p:nvSpPr>
            <p:cNvPr id="20" name="Freeform 505"/>
            <p:cNvSpPr>
              <a:spLocks noEditPoints="1"/>
            </p:cNvSpPr>
            <p:nvPr/>
          </p:nvSpPr>
          <p:spPr bwMode="auto">
            <a:xfrm>
              <a:off x="4625207" y="5403284"/>
              <a:ext cx="259203" cy="404357"/>
            </a:xfrm>
            <a:custGeom>
              <a:gdLst>
                <a:gd name="T0" fmla="*/ 72 w 148"/>
                <a:gd name="T1" fmla="*/ 231 h 231"/>
                <a:gd name="T2" fmla="*/ 43 w 148"/>
                <a:gd name="T3" fmla="*/ 226 h 231"/>
                <a:gd name="T4" fmla="*/ 36 w 148"/>
                <a:gd name="T5" fmla="*/ 207 h 231"/>
                <a:gd name="T6" fmla="*/ 31 w 148"/>
                <a:gd name="T7" fmla="*/ 158 h 231"/>
                <a:gd name="T8" fmla="*/ 23 w 148"/>
                <a:gd name="T9" fmla="*/ 135 h 231"/>
                <a:gd name="T10" fmla="*/ 10 w 148"/>
                <a:gd name="T11" fmla="*/ 112 h 231"/>
                <a:gd name="T12" fmla="*/ 2 w 148"/>
                <a:gd name="T13" fmla="*/ 63 h 231"/>
                <a:gd name="T14" fmla="*/ 73 w 148"/>
                <a:gd name="T15" fmla="*/ 0 h 231"/>
                <a:gd name="T16" fmla="*/ 74 w 148"/>
                <a:gd name="T17" fmla="*/ 0 h 231"/>
                <a:gd name="T18" fmla="*/ 146 w 148"/>
                <a:gd name="T19" fmla="*/ 63 h 231"/>
                <a:gd name="T20" fmla="*/ 138 w 148"/>
                <a:gd name="T21" fmla="*/ 112 h 231"/>
                <a:gd name="T22" fmla="*/ 125 w 148"/>
                <a:gd name="T23" fmla="*/ 135 h 231"/>
                <a:gd name="T24" fmla="*/ 116 w 148"/>
                <a:gd name="T25" fmla="*/ 158 h 231"/>
                <a:gd name="T26" fmla="*/ 111 w 148"/>
                <a:gd name="T27" fmla="*/ 207 h 231"/>
                <a:gd name="T28" fmla="*/ 104 w 148"/>
                <a:gd name="T29" fmla="*/ 226 h 231"/>
                <a:gd name="T30" fmla="*/ 72 w 148"/>
                <a:gd name="T31" fmla="*/ 231 h 231"/>
                <a:gd name="T32" fmla="*/ 72 w 148"/>
                <a:gd name="T33" fmla="*/ 214 h 231"/>
                <a:gd name="T34" fmla="*/ 96 w 148"/>
                <a:gd name="T35" fmla="*/ 170 h 231"/>
                <a:gd name="T36" fmla="*/ 98 w 148"/>
                <a:gd name="T37" fmla="*/ 165 h 231"/>
                <a:gd name="T38" fmla="*/ 99 w 148"/>
                <a:gd name="T39" fmla="*/ 157 h 231"/>
                <a:gd name="T40" fmla="*/ 102 w 148"/>
                <a:gd name="T41" fmla="*/ 146 h 231"/>
                <a:gd name="T42" fmla="*/ 130 w 148"/>
                <a:gd name="T43" fmla="*/ 66 h 231"/>
                <a:gd name="T44" fmla="*/ 119 w 148"/>
                <a:gd name="T45" fmla="*/ 41 h 231"/>
                <a:gd name="T46" fmla="*/ 74 w 148"/>
                <a:gd name="T47" fmla="*/ 17 h 231"/>
                <a:gd name="T48" fmla="*/ 74 w 148"/>
                <a:gd name="T49" fmla="*/ 17 h 231"/>
                <a:gd name="T50" fmla="*/ 29 w 148"/>
                <a:gd name="T51" fmla="*/ 41 h 231"/>
                <a:gd name="T52" fmla="*/ 18 w 148"/>
                <a:gd name="T53" fmla="*/ 66 h 231"/>
                <a:gd name="T54" fmla="*/ 25 w 148"/>
                <a:gd name="T55" fmla="*/ 105 h 231"/>
                <a:gd name="T56" fmla="*/ 46 w 148"/>
                <a:gd name="T57" fmla="*/ 146 h 231"/>
                <a:gd name="T58" fmla="*/ 48 w 148"/>
                <a:gd name="T59" fmla="*/ 157 h 231"/>
                <a:gd name="T60" fmla="*/ 50 w 148"/>
                <a:gd name="T61" fmla="*/ 165 h 231"/>
                <a:gd name="T62" fmla="*/ 52 w 148"/>
                <a:gd name="T63" fmla="*/ 170 h 2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8" h="231">
                  <a:moveTo>
                    <a:pt x="72" y="231"/>
                  </a:moveTo>
                  <a:cubicBezTo>
                    <a:pt x="72" y="231"/>
                    <a:pt x="72" y="231"/>
                    <a:pt x="72" y="231"/>
                  </a:cubicBezTo>
                  <a:cubicBezTo>
                    <a:pt x="59" y="231"/>
                    <a:pt x="50" y="228"/>
                    <a:pt x="46" y="226"/>
                  </a:cubicBezTo>
                  <a:cubicBezTo>
                    <a:pt x="43" y="226"/>
                    <a:pt x="43" y="226"/>
                    <a:pt x="43" y="226"/>
                  </a:cubicBezTo>
                  <a:cubicBezTo>
                    <a:pt x="42" y="224"/>
                    <a:pt x="42" y="224"/>
                    <a:pt x="42" y="224"/>
                  </a:cubicBezTo>
                  <a:cubicBezTo>
                    <a:pt x="39" y="220"/>
                    <a:pt x="37" y="214"/>
                    <a:pt x="36" y="207"/>
                  </a:cubicBezTo>
                  <a:cubicBezTo>
                    <a:pt x="35" y="198"/>
                    <a:pt x="34" y="186"/>
                    <a:pt x="35" y="172"/>
                  </a:cubicBezTo>
                  <a:cubicBezTo>
                    <a:pt x="33" y="169"/>
                    <a:pt x="31" y="164"/>
                    <a:pt x="31" y="158"/>
                  </a:cubicBezTo>
                  <a:cubicBezTo>
                    <a:pt x="31" y="153"/>
                    <a:pt x="29" y="142"/>
                    <a:pt x="23" y="135"/>
                  </a:cubicBezTo>
                  <a:cubicBezTo>
                    <a:pt x="23" y="135"/>
                    <a:pt x="23" y="135"/>
                    <a:pt x="23" y="135"/>
                  </a:cubicBezTo>
                  <a:cubicBezTo>
                    <a:pt x="23" y="135"/>
                    <a:pt x="23" y="135"/>
                    <a:pt x="23" y="135"/>
                  </a:cubicBezTo>
                  <a:cubicBezTo>
                    <a:pt x="22" y="134"/>
                    <a:pt x="16" y="125"/>
                    <a:pt x="10" y="112"/>
                  </a:cubicBezTo>
                  <a:cubicBezTo>
                    <a:pt x="6" y="104"/>
                    <a:pt x="4" y="96"/>
                    <a:pt x="2" y="89"/>
                  </a:cubicBezTo>
                  <a:cubicBezTo>
                    <a:pt x="0" y="79"/>
                    <a:pt x="0" y="71"/>
                    <a:pt x="2" y="63"/>
                  </a:cubicBezTo>
                  <a:cubicBezTo>
                    <a:pt x="2" y="61"/>
                    <a:pt x="5" y="47"/>
                    <a:pt x="14" y="32"/>
                  </a:cubicBezTo>
                  <a:cubicBezTo>
                    <a:pt x="24" y="17"/>
                    <a:pt x="41" y="0"/>
                    <a:pt x="73" y="0"/>
                  </a:cubicBezTo>
                  <a:cubicBezTo>
                    <a:pt x="74" y="0"/>
                    <a:pt x="74" y="0"/>
                    <a:pt x="74" y="0"/>
                  </a:cubicBezTo>
                  <a:cubicBezTo>
                    <a:pt x="74" y="0"/>
                    <a:pt x="74" y="0"/>
                    <a:pt x="74" y="0"/>
                  </a:cubicBezTo>
                  <a:cubicBezTo>
                    <a:pt x="107" y="0"/>
                    <a:pt x="124" y="18"/>
                    <a:pt x="134" y="32"/>
                  </a:cubicBezTo>
                  <a:cubicBezTo>
                    <a:pt x="143" y="47"/>
                    <a:pt x="146" y="61"/>
                    <a:pt x="146" y="63"/>
                  </a:cubicBezTo>
                  <a:cubicBezTo>
                    <a:pt x="148" y="71"/>
                    <a:pt x="147" y="80"/>
                    <a:pt x="145" y="89"/>
                  </a:cubicBezTo>
                  <a:cubicBezTo>
                    <a:pt x="144" y="96"/>
                    <a:pt x="141" y="104"/>
                    <a:pt x="138" y="112"/>
                  </a:cubicBezTo>
                  <a:cubicBezTo>
                    <a:pt x="132" y="125"/>
                    <a:pt x="125" y="135"/>
                    <a:pt x="125" y="135"/>
                  </a:cubicBezTo>
                  <a:cubicBezTo>
                    <a:pt x="125" y="135"/>
                    <a:pt x="125" y="135"/>
                    <a:pt x="125" y="135"/>
                  </a:cubicBezTo>
                  <a:cubicBezTo>
                    <a:pt x="125" y="135"/>
                    <a:pt x="125" y="135"/>
                    <a:pt x="125" y="135"/>
                  </a:cubicBezTo>
                  <a:cubicBezTo>
                    <a:pt x="119" y="142"/>
                    <a:pt x="117" y="153"/>
                    <a:pt x="116" y="158"/>
                  </a:cubicBezTo>
                  <a:cubicBezTo>
                    <a:pt x="117" y="164"/>
                    <a:pt x="114" y="169"/>
                    <a:pt x="113" y="172"/>
                  </a:cubicBezTo>
                  <a:cubicBezTo>
                    <a:pt x="113" y="186"/>
                    <a:pt x="113" y="198"/>
                    <a:pt x="111" y="207"/>
                  </a:cubicBezTo>
                  <a:cubicBezTo>
                    <a:pt x="110" y="214"/>
                    <a:pt x="108" y="220"/>
                    <a:pt x="106" y="223"/>
                  </a:cubicBezTo>
                  <a:cubicBezTo>
                    <a:pt x="104" y="226"/>
                    <a:pt x="104" y="226"/>
                    <a:pt x="104" y="226"/>
                  </a:cubicBezTo>
                  <a:cubicBezTo>
                    <a:pt x="101" y="227"/>
                    <a:pt x="101" y="227"/>
                    <a:pt x="101" y="227"/>
                  </a:cubicBezTo>
                  <a:cubicBezTo>
                    <a:pt x="91" y="230"/>
                    <a:pt x="81" y="231"/>
                    <a:pt x="72" y="231"/>
                  </a:cubicBezTo>
                  <a:close/>
                  <a:moveTo>
                    <a:pt x="55" y="212"/>
                  </a:moveTo>
                  <a:cubicBezTo>
                    <a:pt x="58" y="213"/>
                    <a:pt x="64" y="214"/>
                    <a:pt x="72" y="214"/>
                  </a:cubicBezTo>
                  <a:cubicBezTo>
                    <a:pt x="79" y="214"/>
                    <a:pt x="86" y="213"/>
                    <a:pt x="93" y="211"/>
                  </a:cubicBezTo>
                  <a:cubicBezTo>
                    <a:pt x="95" y="207"/>
                    <a:pt x="97" y="196"/>
                    <a:pt x="96" y="170"/>
                  </a:cubicBezTo>
                  <a:cubicBezTo>
                    <a:pt x="95" y="167"/>
                    <a:pt x="95" y="167"/>
                    <a:pt x="95" y="167"/>
                  </a:cubicBezTo>
                  <a:cubicBezTo>
                    <a:pt x="98" y="165"/>
                    <a:pt x="98" y="165"/>
                    <a:pt x="98" y="165"/>
                  </a:cubicBezTo>
                  <a:cubicBezTo>
                    <a:pt x="98" y="164"/>
                    <a:pt x="100" y="161"/>
                    <a:pt x="100" y="158"/>
                  </a:cubicBezTo>
                  <a:cubicBezTo>
                    <a:pt x="99" y="157"/>
                    <a:pt x="99" y="157"/>
                    <a:pt x="99" y="157"/>
                  </a:cubicBezTo>
                  <a:cubicBezTo>
                    <a:pt x="100" y="157"/>
                    <a:pt x="100" y="157"/>
                    <a:pt x="100" y="157"/>
                  </a:cubicBezTo>
                  <a:cubicBezTo>
                    <a:pt x="100" y="156"/>
                    <a:pt x="100" y="152"/>
                    <a:pt x="102" y="146"/>
                  </a:cubicBezTo>
                  <a:cubicBezTo>
                    <a:pt x="104" y="137"/>
                    <a:pt x="107" y="130"/>
                    <a:pt x="111" y="125"/>
                  </a:cubicBezTo>
                  <a:cubicBezTo>
                    <a:pt x="113" y="122"/>
                    <a:pt x="134" y="91"/>
                    <a:pt x="130" y="66"/>
                  </a:cubicBezTo>
                  <a:cubicBezTo>
                    <a:pt x="130" y="66"/>
                    <a:pt x="130" y="66"/>
                    <a:pt x="130" y="66"/>
                  </a:cubicBezTo>
                  <a:cubicBezTo>
                    <a:pt x="129" y="65"/>
                    <a:pt x="127" y="53"/>
                    <a:pt x="119" y="41"/>
                  </a:cubicBezTo>
                  <a:cubicBezTo>
                    <a:pt x="109" y="25"/>
                    <a:pt x="94" y="17"/>
                    <a:pt x="74" y="17"/>
                  </a:cubicBezTo>
                  <a:cubicBezTo>
                    <a:pt x="74" y="17"/>
                    <a:pt x="74" y="17"/>
                    <a:pt x="74" y="17"/>
                  </a:cubicBezTo>
                  <a:cubicBezTo>
                    <a:pt x="74" y="17"/>
                    <a:pt x="74" y="17"/>
                    <a:pt x="74" y="17"/>
                  </a:cubicBezTo>
                  <a:cubicBezTo>
                    <a:pt x="74" y="17"/>
                    <a:pt x="74" y="17"/>
                    <a:pt x="74" y="17"/>
                  </a:cubicBezTo>
                  <a:cubicBezTo>
                    <a:pt x="74" y="17"/>
                    <a:pt x="74" y="17"/>
                    <a:pt x="73" y="17"/>
                  </a:cubicBezTo>
                  <a:cubicBezTo>
                    <a:pt x="54" y="17"/>
                    <a:pt x="39" y="25"/>
                    <a:pt x="29" y="41"/>
                  </a:cubicBezTo>
                  <a:cubicBezTo>
                    <a:pt x="21" y="53"/>
                    <a:pt x="18" y="65"/>
                    <a:pt x="18" y="66"/>
                  </a:cubicBezTo>
                  <a:cubicBezTo>
                    <a:pt x="18" y="66"/>
                    <a:pt x="18" y="66"/>
                    <a:pt x="18" y="66"/>
                  </a:cubicBezTo>
                  <a:cubicBezTo>
                    <a:pt x="18" y="66"/>
                    <a:pt x="18" y="66"/>
                    <a:pt x="18" y="66"/>
                  </a:cubicBezTo>
                  <a:cubicBezTo>
                    <a:pt x="16" y="79"/>
                    <a:pt x="21" y="94"/>
                    <a:pt x="25" y="105"/>
                  </a:cubicBezTo>
                  <a:cubicBezTo>
                    <a:pt x="30" y="116"/>
                    <a:pt x="35" y="124"/>
                    <a:pt x="36" y="125"/>
                  </a:cubicBezTo>
                  <a:cubicBezTo>
                    <a:pt x="41" y="130"/>
                    <a:pt x="44" y="137"/>
                    <a:pt x="46" y="146"/>
                  </a:cubicBezTo>
                  <a:cubicBezTo>
                    <a:pt x="48" y="152"/>
                    <a:pt x="48" y="156"/>
                    <a:pt x="48" y="157"/>
                  </a:cubicBezTo>
                  <a:cubicBezTo>
                    <a:pt x="48" y="157"/>
                    <a:pt x="48" y="157"/>
                    <a:pt x="48" y="157"/>
                  </a:cubicBezTo>
                  <a:cubicBezTo>
                    <a:pt x="48" y="158"/>
                    <a:pt x="48" y="158"/>
                    <a:pt x="48" y="158"/>
                  </a:cubicBezTo>
                  <a:cubicBezTo>
                    <a:pt x="48" y="162"/>
                    <a:pt x="50" y="165"/>
                    <a:pt x="50" y="165"/>
                  </a:cubicBezTo>
                  <a:cubicBezTo>
                    <a:pt x="52" y="167"/>
                    <a:pt x="52" y="167"/>
                    <a:pt x="52" y="167"/>
                  </a:cubicBezTo>
                  <a:cubicBezTo>
                    <a:pt x="52" y="170"/>
                    <a:pt x="52" y="170"/>
                    <a:pt x="52" y="170"/>
                  </a:cubicBezTo>
                  <a:cubicBezTo>
                    <a:pt x="51" y="197"/>
                    <a:pt x="53" y="208"/>
                    <a:pt x="55" y="212"/>
                  </a:cubicBezTo>
                  <a:close/>
                </a:path>
              </a:pathLst>
            </a:custGeom>
            <a:grpFill/>
            <a:ln>
              <a:noFill/>
            </a:ln>
          </p:spPr>
          <p:txBody>
            <a:bodyPr vert="horz" wrap="square" lIns="59550" tIns="29775" rIns="59550" bIns="29775" numCol="1" anchor="t" anchorCtr="0" compatLnSpc="1"/>
            <a:lstStyle/>
            <a:p>
              <a:pPr algn="just">
                <a:lnSpc>
                  <a:spcPct val="120000"/>
                </a:lnSpc>
              </a:pPr>
              <a:endParaRPr lang="en-GB" sz="640">
                <a:latin typeface="Arial" panose="020b0604020202020204" pitchFamily="34" charset="0"/>
                <a:ea typeface="微软雅黑" panose="020b0503020204020204" charset="-122"/>
                <a:cs typeface="+mn-ea"/>
                <a:sym typeface="Arial" panose="020b0604020202020204" pitchFamily="34" charset="0"/>
              </a:endParaRPr>
            </a:p>
          </p:txBody>
        </p:sp>
        <p:sp>
          <p:nvSpPr>
            <p:cNvPr id="21" name="Freeform 506"/>
            <p:cNvSpPr/>
            <p:nvPr/>
          </p:nvSpPr>
          <p:spPr bwMode="auto">
            <a:xfrm>
              <a:off x="4704449" y="5692110"/>
              <a:ext cx="99978" cy="101460"/>
            </a:xfrm>
            <a:custGeom>
              <a:gdLst>
                <a:gd name="T0" fmla="*/ 1 w 57"/>
                <a:gd name="T1" fmla="*/ 1 h 58"/>
                <a:gd name="T2" fmla="*/ 57 w 57"/>
                <a:gd name="T3" fmla="*/ 0 h 58"/>
                <a:gd name="T4" fmla="*/ 52 w 57"/>
                <a:gd name="T5" fmla="*/ 48 h 58"/>
                <a:gd name="T6" fmla="*/ 26 w 57"/>
                <a:gd name="T7" fmla="*/ 58 h 58"/>
                <a:gd name="T8" fmla="*/ 0 w 57"/>
                <a:gd name="T9" fmla="*/ 45 h 58"/>
                <a:gd name="T10" fmla="*/ 1 w 57"/>
                <a:gd name="T11" fmla="*/ 1 h 58"/>
              </a:gdLst>
              <a:cxnLst>
                <a:cxn ang="0">
                  <a:pos x="T0" y="T1"/>
                </a:cxn>
                <a:cxn ang="0">
                  <a:pos x="T2" y="T3"/>
                </a:cxn>
                <a:cxn ang="0">
                  <a:pos x="T4" y="T5"/>
                </a:cxn>
                <a:cxn ang="0">
                  <a:pos x="T6" y="T7"/>
                </a:cxn>
                <a:cxn ang="0">
                  <a:pos x="T8" y="T9"/>
                </a:cxn>
                <a:cxn ang="0">
                  <a:pos x="T10" y="T11"/>
                </a:cxn>
              </a:cxnLst>
              <a:rect l="0" t="0" r="r" b="b"/>
              <a:pathLst>
                <a:path w="57" h="57">
                  <a:moveTo>
                    <a:pt x="1" y="1"/>
                  </a:moveTo>
                  <a:cubicBezTo>
                    <a:pt x="1" y="1"/>
                    <a:pt x="22" y="12"/>
                    <a:pt x="57" y="0"/>
                  </a:cubicBezTo>
                  <a:cubicBezTo>
                    <a:pt x="52" y="48"/>
                    <a:pt x="52" y="48"/>
                    <a:pt x="52" y="48"/>
                  </a:cubicBezTo>
                  <a:cubicBezTo>
                    <a:pt x="26" y="58"/>
                    <a:pt x="26" y="58"/>
                    <a:pt x="26" y="58"/>
                  </a:cubicBezTo>
                  <a:cubicBezTo>
                    <a:pt x="0" y="45"/>
                    <a:pt x="0" y="45"/>
                    <a:pt x="0" y="45"/>
                  </a:cubicBezTo>
                  <a:lnTo>
                    <a:pt x="1" y="1"/>
                  </a:lnTo>
                  <a:close/>
                </a:path>
              </a:pathLst>
            </a:custGeom>
            <a:grpFill/>
            <a:ln>
              <a:noFill/>
            </a:ln>
          </p:spPr>
          <p:txBody>
            <a:bodyPr vert="horz" wrap="square" lIns="59550" tIns="29775" rIns="59550" bIns="29775" numCol="1" anchor="t" anchorCtr="0" compatLnSpc="1"/>
            <a:lstStyle/>
            <a:p>
              <a:pPr algn="just">
                <a:lnSpc>
                  <a:spcPct val="120000"/>
                </a:lnSpc>
              </a:pPr>
              <a:endParaRPr lang="en-GB" sz="640">
                <a:latin typeface="Arial" panose="020b0604020202020204" pitchFamily="34" charset="0"/>
                <a:ea typeface="微软雅黑" panose="020b0503020204020204" charset="-122"/>
                <a:cs typeface="+mn-ea"/>
                <a:sym typeface="Arial" panose="020b0604020202020204" pitchFamily="34" charset="0"/>
              </a:endParaRPr>
            </a:p>
          </p:txBody>
        </p:sp>
        <p:sp>
          <p:nvSpPr>
            <p:cNvPr id="22" name="Freeform 507"/>
            <p:cNvSpPr/>
            <p:nvPr/>
          </p:nvSpPr>
          <p:spPr bwMode="auto">
            <a:xfrm>
              <a:off x="4740737" y="5620274"/>
              <a:ext cx="28142" cy="128120"/>
            </a:xfrm>
            <a:custGeom>
              <a:gdLst>
                <a:gd name="T0" fmla="*/ 16 w 16"/>
                <a:gd name="T1" fmla="*/ 65 h 73"/>
                <a:gd name="T2" fmla="*/ 8 w 16"/>
                <a:gd name="T3" fmla="*/ 73 h 73"/>
                <a:gd name="T4" fmla="*/ 8 w 16"/>
                <a:gd name="T5" fmla="*/ 73 h 73"/>
                <a:gd name="T6" fmla="*/ 1 w 16"/>
                <a:gd name="T7" fmla="*/ 65 h 73"/>
                <a:gd name="T8" fmla="*/ 0 w 16"/>
                <a:gd name="T9" fmla="*/ 8 h 73"/>
                <a:gd name="T10" fmla="*/ 7 w 16"/>
                <a:gd name="T11" fmla="*/ 0 h 73"/>
                <a:gd name="T12" fmla="*/ 7 w 16"/>
                <a:gd name="T13" fmla="*/ 0 h 73"/>
                <a:gd name="T14" fmla="*/ 15 w 16"/>
                <a:gd name="T15" fmla="*/ 8 h 73"/>
                <a:gd name="T16" fmla="*/ 16 w 16"/>
                <a:gd name="T17" fmla="*/ 65 h 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73">
                  <a:moveTo>
                    <a:pt x="16" y="65"/>
                  </a:moveTo>
                  <a:cubicBezTo>
                    <a:pt x="16" y="69"/>
                    <a:pt x="12" y="73"/>
                    <a:pt x="8" y="73"/>
                  </a:cubicBezTo>
                  <a:cubicBezTo>
                    <a:pt x="8" y="73"/>
                    <a:pt x="8" y="73"/>
                    <a:pt x="8" y="73"/>
                  </a:cubicBezTo>
                  <a:cubicBezTo>
                    <a:pt x="4" y="73"/>
                    <a:pt x="1" y="69"/>
                    <a:pt x="1" y="65"/>
                  </a:cubicBezTo>
                  <a:cubicBezTo>
                    <a:pt x="0" y="8"/>
                    <a:pt x="0" y="8"/>
                    <a:pt x="0" y="8"/>
                  </a:cubicBezTo>
                  <a:cubicBezTo>
                    <a:pt x="0" y="4"/>
                    <a:pt x="3" y="1"/>
                    <a:pt x="7" y="0"/>
                  </a:cubicBezTo>
                  <a:cubicBezTo>
                    <a:pt x="7" y="0"/>
                    <a:pt x="7" y="0"/>
                    <a:pt x="7" y="0"/>
                  </a:cubicBezTo>
                  <a:cubicBezTo>
                    <a:pt x="11" y="0"/>
                    <a:pt x="15" y="4"/>
                    <a:pt x="15" y="8"/>
                  </a:cubicBezTo>
                  <a:lnTo>
                    <a:pt x="16" y="65"/>
                  </a:lnTo>
                  <a:close/>
                </a:path>
              </a:pathLst>
            </a:custGeom>
            <a:grpFill/>
            <a:ln>
              <a:noFill/>
            </a:ln>
          </p:spPr>
          <p:txBody>
            <a:bodyPr vert="horz" wrap="square" lIns="59550" tIns="29775" rIns="59550" bIns="29775" numCol="1" anchor="t" anchorCtr="0" compatLnSpc="1"/>
            <a:lstStyle/>
            <a:p>
              <a:pPr algn="just">
                <a:lnSpc>
                  <a:spcPct val="120000"/>
                </a:lnSpc>
              </a:pPr>
              <a:endParaRPr lang="en-GB" sz="640">
                <a:latin typeface="Arial" panose="020b0604020202020204" pitchFamily="34" charset="0"/>
                <a:ea typeface="微软雅黑" panose="020b0503020204020204" charset="-122"/>
                <a:cs typeface="+mn-ea"/>
                <a:sym typeface="Arial" panose="020b0604020202020204" pitchFamily="34" charset="0"/>
              </a:endParaRPr>
            </a:p>
          </p:txBody>
        </p:sp>
        <p:sp>
          <p:nvSpPr>
            <p:cNvPr id="23" name="Freeform 508"/>
            <p:cNvSpPr/>
            <p:nvPr/>
          </p:nvSpPr>
          <p:spPr bwMode="auto">
            <a:xfrm>
              <a:off x="4699265" y="5511408"/>
              <a:ext cx="102941" cy="143673"/>
            </a:xfrm>
            <a:custGeom>
              <a:gdLst>
                <a:gd name="T0" fmla="*/ 75 w 139"/>
                <a:gd name="T1" fmla="*/ 194 h 194"/>
                <a:gd name="T2" fmla="*/ 0 w 139"/>
                <a:gd name="T3" fmla="*/ 12 h 194"/>
                <a:gd name="T4" fmla="*/ 14 w 139"/>
                <a:gd name="T5" fmla="*/ 7 h 194"/>
                <a:gd name="T6" fmla="*/ 73 w 139"/>
                <a:gd name="T7" fmla="*/ 147 h 194"/>
                <a:gd name="T8" fmla="*/ 123 w 139"/>
                <a:gd name="T9" fmla="*/ 0 h 194"/>
                <a:gd name="T10" fmla="*/ 139 w 139"/>
                <a:gd name="T11" fmla="*/ 5 h 194"/>
                <a:gd name="T12" fmla="*/ 75 w 139"/>
                <a:gd name="T13" fmla="*/ 194 h 194"/>
              </a:gdLst>
              <a:cxnLst>
                <a:cxn ang="0">
                  <a:pos x="T0" y="T1"/>
                </a:cxn>
                <a:cxn ang="0">
                  <a:pos x="T2" y="T3"/>
                </a:cxn>
                <a:cxn ang="0">
                  <a:pos x="T4" y="T5"/>
                </a:cxn>
                <a:cxn ang="0">
                  <a:pos x="T6" y="T7"/>
                </a:cxn>
                <a:cxn ang="0">
                  <a:pos x="T8" y="T9"/>
                </a:cxn>
                <a:cxn ang="0">
                  <a:pos x="T10" y="T11"/>
                </a:cxn>
                <a:cxn ang="0">
                  <a:pos x="T12" y="T13"/>
                </a:cxn>
              </a:cxnLst>
              <a:rect l="0" t="0" r="r" b="b"/>
              <a:pathLst>
                <a:path w="139" h="194">
                  <a:moveTo>
                    <a:pt x="75" y="194"/>
                  </a:moveTo>
                  <a:lnTo>
                    <a:pt x="0" y="12"/>
                  </a:lnTo>
                  <a:lnTo>
                    <a:pt x="14" y="7"/>
                  </a:lnTo>
                  <a:lnTo>
                    <a:pt x="73" y="147"/>
                  </a:lnTo>
                  <a:lnTo>
                    <a:pt x="123" y="0"/>
                  </a:lnTo>
                  <a:lnTo>
                    <a:pt x="139" y="5"/>
                  </a:lnTo>
                  <a:lnTo>
                    <a:pt x="75" y="194"/>
                  </a:lnTo>
                  <a:close/>
                </a:path>
              </a:pathLst>
            </a:custGeom>
            <a:grpFill/>
            <a:ln>
              <a:noFill/>
            </a:ln>
          </p:spPr>
          <p:txBody>
            <a:bodyPr vert="horz" wrap="square" lIns="59550" tIns="29775" rIns="59550" bIns="29775" numCol="1" anchor="t" anchorCtr="0" compatLnSpc="1"/>
            <a:lstStyle/>
            <a:p>
              <a:pPr algn="just">
                <a:lnSpc>
                  <a:spcPct val="120000"/>
                </a:lnSpc>
              </a:pPr>
              <a:endParaRPr lang="en-GB" sz="640">
                <a:latin typeface="Arial" panose="020b0604020202020204" pitchFamily="34" charset="0"/>
                <a:ea typeface="微软雅黑" panose="020b0503020204020204" charset="-122"/>
                <a:cs typeface="+mn-ea"/>
                <a:sym typeface="Arial" panose="020b0604020202020204" pitchFamily="34" charset="0"/>
              </a:endParaRPr>
            </a:p>
          </p:txBody>
        </p:sp>
        <p:sp>
          <p:nvSpPr>
            <p:cNvPr id="24" name="Freeform 509"/>
            <p:cNvSpPr/>
            <p:nvPr/>
          </p:nvSpPr>
          <p:spPr bwMode="auto">
            <a:xfrm>
              <a:off x="4704449" y="5494375"/>
              <a:ext cx="92573" cy="31104"/>
            </a:xfrm>
            <a:custGeom>
              <a:gdLst>
                <a:gd name="T0" fmla="*/ 0 w 53"/>
                <a:gd name="T1" fmla="*/ 15 h 18"/>
                <a:gd name="T2" fmla="*/ 6 w 53"/>
                <a:gd name="T3" fmla="*/ 9 h 18"/>
                <a:gd name="T4" fmla="*/ 7 w 53"/>
                <a:gd name="T5" fmla="*/ 17 h 18"/>
                <a:gd name="T6" fmla="*/ 9 w 53"/>
                <a:gd name="T7" fmla="*/ 9 h 18"/>
                <a:gd name="T8" fmla="*/ 17 w 53"/>
                <a:gd name="T9" fmla="*/ 14 h 18"/>
                <a:gd name="T10" fmla="*/ 13 w 53"/>
                <a:gd name="T11" fmla="*/ 15 h 18"/>
                <a:gd name="T12" fmla="*/ 16 w 53"/>
                <a:gd name="T13" fmla="*/ 9 h 18"/>
                <a:gd name="T14" fmla="*/ 24 w 53"/>
                <a:gd name="T15" fmla="*/ 7 h 18"/>
                <a:gd name="T16" fmla="*/ 24 w 53"/>
                <a:gd name="T17" fmla="*/ 15 h 18"/>
                <a:gd name="T18" fmla="*/ 21 w 53"/>
                <a:gd name="T19" fmla="*/ 11 h 18"/>
                <a:gd name="T20" fmla="*/ 36 w 53"/>
                <a:gd name="T21" fmla="*/ 12 h 18"/>
                <a:gd name="T22" fmla="*/ 30 w 53"/>
                <a:gd name="T23" fmla="*/ 14 h 18"/>
                <a:gd name="T24" fmla="*/ 36 w 53"/>
                <a:gd name="T25" fmla="*/ 6 h 18"/>
                <a:gd name="T26" fmla="*/ 40 w 53"/>
                <a:gd name="T27" fmla="*/ 16 h 18"/>
                <a:gd name="T28" fmla="*/ 41 w 53"/>
                <a:gd name="T29" fmla="*/ 9 h 18"/>
                <a:gd name="T30" fmla="*/ 51 w 53"/>
                <a:gd name="T31" fmla="*/ 8 h 18"/>
                <a:gd name="T32" fmla="*/ 50 w 53"/>
                <a:gd name="T33" fmla="*/ 16 h 18"/>
                <a:gd name="T34" fmla="*/ 48 w 53"/>
                <a:gd name="T35" fmla="*/ 10 h 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 h="18">
                  <a:moveTo>
                    <a:pt x="0" y="15"/>
                  </a:moveTo>
                  <a:cubicBezTo>
                    <a:pt x="0" y="12"/>
                    <a:pt x="2" y="7"/>
                    <a:pt x="6" y="9"/>
                  </a:cubicBezTo>
                  <a:cubicBezTo>
                    <a:pt x="8" y="10"/>
                    <a:pt x="11" y="16"/>
                    <a:pt x="7" y="17"/>
                  </a:cubicBezTo>
                  <a:cubicBezTo>
                    <a:pt x="4" y="17"/>
                    <a:pt x="8" y="9"/>
                    <a:pt x="9" y="9"/>
                  </a:cubicBezTo>
                  <a:cubicBezTo>
                    <a:pt x="13" y="7"/>
                    <a:pt x="18" y="10"/>
                    <a:pt x="17" y="14"/>
                  </a:cubicBezTo>
                  <a:cubicBezTo>
                    <a:pt x="16" y="16"/>
                    <a:pt x="14" y="17"/>
                    <a:pt x="13" y="15"/>
                  </a:cubicBezTo>
                  <a:cubicBezTo>
                    <a:pt x="12" y="13"/>
                    <a:pt x="15" y="10"/>
                    <a:pt x="16" y="9"/>
                  </a:cubicBezTo>
                  <a:cubicBezTo>
                    <a:pt x="18" y="7"/>
                    <a:pt x="20" y="5"/>
                    <a:pt x="24" y="7"/>
                  </a:cubicBezTo>
                  <a:cubicBezTo>
                    <a:pt x="26" y="9"/>
                    <a:pt x="27" y="14"/>
                    <a:pt x="24" y="15"/>
                  </a:cubicBezTo>
                  <a:cubicBezTo>
                    <a:pt x="22" y="16"/>
                    <a:pt x="19" y="13"/>
                    <a:pt x="21" y="11"/>
                  </a:cubicBezTo>
                  <a:cubicBezTo>
                    <a:pt x="23" y="6"/>
                    <a:pt x="37" y="5"/>
                    <a:pt x="36" y="12"/>
                  </a:cubicBezTo>
                  <a:cubicBezTo>
                    <a:pt x="36" y="16"/>
                    <a:pt x="32" y="18"/>
                    <a:pt x="30" y="14"/>
                  </a:cubicBezTo>
                  <a:cubicBezTo>
                    <a:pt x="29" y="11"/>
                    <a:pt x="34" y="7"/>
                    <a:pt x="36" y="6"/>
                  </a:cubicBezTo>
                  <a:cubicBezTo>
                    <a:pt x="46" y="0"/>
                    <a:pt x="45" y="18"/>
                    <a:pt x="40" y="16"/>
                  </a:cubicBezTo>
                  <a:cubicBezTo>
                    <a:pt x="35" y="15"/>
                    <a:pt x="38" y="10"/>
                    <a:pt x="41" y="9"/>
                  </a:cubicBezTo>
                  <a:cubicBezTo>
                    <a:pt x="43" y="8"/>
                    <a:pt x="49" y="7"/>
                    <a:pt x="51" y="8"/>
                  </a:cubicBezTo>
                  <a:cubicBezTo>
                    <a:pt x="53" y="9"/>
                    <a:pt x="53" y="15"/>
                    <a:pt x="50" y="16"/>
                  </a:cubicBezTo>
                  <a:cubicBezTo>
                    <a:pt x="46" y="18"/>
                    <a:pt x="44" y="13"/>
                    <a:pt x="48" y="10"/>
                  </a:cubicBezTo>
                </a:path>
              </a:pathLst>
            </a:custGeom>
            <a:grpFill/>
            <a:ln>
              <a:noFill/>
            </a:ln>
          </p:spPr>
          <p:txBody>
            <a:bodyPr vert="horz" wrap="square" lIns="59550" tIns="29775" rIns="59550" bIns="29775" numCol="1" anchor="t" anchorCtr="0" compatLnSpc="1"/>
            <a:lstStyle/>
            <a:p>
              <a:pPr algn="just">
                <a:lnSpc>
                  <a:spcPct val="120000"/>
                </a:lnSpc>
              </a:pPr>
              <a:endParaRPr lang="en-GB" sz="640">
                <a:latin typeface="Arial" panose="020b0604020202020204" pitchFamily="34" charset="0"/>
                <a:ea typeface="微软雅黑" panose="020b0503020204020204" charset="-122"/>
                <a:cs typeface="+mn-ea"/>
                <a:sym typeface="Arial" panose="020b0604020202020204" pitchFamily="34" charset="0"/>
              </a:endParaRPr>
            </a:p>
          </p:txBody>
        </p:sp>
        <p:sp>
          <p:nvSpPr>
            <p:cNvPr id="25" name="Freeform 510"/>
            <p:cNvSpPr/>
            <p:nvPr/>
          </p:nvSpPr>
          <p:spPr bwMode="auto">
            <a:xfrm>
              <a:off x="4564479" y="5643232"/>
              <a:ext cx="85167" cy="85907"/>
            </a:xfrm>
            <a:custGeom>
              <a:gdLst>
                <a:gd name="T0" fmla="*/ 40 w 49"/>
                <a:gd name="T1" fmla="*/ 2 h 49"/>
                <a:gd name="T2" fmla="*/ 47 w 49"/>
                <a:gd name="T3" fmla="*/ 2 h 49"/>
                <a:gd name="T4" fmla="*/ 47 w 49"/>
                <a:gd name="T5" fmla="*/ 2 h 49"/>
                <a:gd name="T6" fmla="*/ 47 w 49"/>
                <a:gd name="T7" fmla="*/ 8 h 49"/>
                <a:gd name="T8" fmla="*/ 9 w 49"/>
                <a:gd name="T9" fmla="*/ 47 h 49"/>
                <a:gd name="T10" fmla="*/ 2 w 49"/>
                <a:gd name="T11" fmla="*/ 47 h 49"/>
                <a:gd name="T12" fmla="*/ 2 w 49"/>
                <a:gd name="T13" fmla="*/ 47 h 49"/>
                <a:gd name="T14" fmla="*/ 2 w 49"/>
                <a:gd name="T15" fmla="*/ 40 h 49"/>
                <a:gd name="T16" fmla="*/ 40 w 49"/>
                <a:gd name="T17" fmla="*/ 2 h 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49">
                  <a:moveTo>
                    <a:pt x="40" y="2"/>
                  </a:moveTo>
                  <a:cubicBezTo>
                    <a:pt x="42" y="0"/>
                    <a:pt x="45" y="0"/>
                    <a:pt x="47" y="2"/>
                  </a:cubicBezTo>
                  <a:cubicBezTo>
                    <a:pt x="47" y="2"/>
                    <a:pt x="47" y="2"/>
                    <a:pt x="47" y="2"/>
                  </a:cubicBezTo>
                  <a:cubicBezTo>
                    <a:pt x="49" y="3"/>
                    <a:pt x="49" y="6"/>
                    <a:pt x="47" y="8"/>
                  </a:cubicBezTo>
                  <a:cubicBezTo>
                    <a:pt x="9" y="47"/>
                    <a:pt x="9" y="47"/>
                    <a:pt x="9" y="47"/>
                  </a:cubicBezTo>
                  <a:cubicBezTo>
                    <a:pt x="7" y="49"/>
                    <a:pt x="4" y="49"/>
                    <a:pt x="2" y="47"/>
                  </a:cubicBezTo>
                  <a:cubicBezTo>
                    <a:pt x="2" y="47"/>
                    <a:pt x="2" y="47"/>
                    <a:pt x="2" y="47"/>
                  </a:cubicBezTo>
                  <a:cubicBezTo>
                    <a:pt x="0" y="45"/>
                    <a:pt x="0" y="42"/>
                    <a:pt x="2" y="40"/>
                  </a:cubicBezTo>
                  <a:lnTo>
                    <a:pt x="40" y="2"/>
                  </a:lnTo>
                  <a:close/>
                </a:path>
              </a:pathLst>
            </a:custGeom>
            <a:grpFill/>
            <a:ln>
              <a:noFill/>
            </a:ln>
          </p:spPr>
          <p:txBody>
            <a:bodyPr vert="horz" wrap="square" lIns="59550" tIns="29775" rIns="59550" bIns="29775" numCol="1" anchor="t" anchorCtr="0" compatLnSpc="1"/>
            <a:lstStyle/>
            <a:p>
              <a:pPr algn="just">
                <a:lnSpc>
                  <a:spcPct val="120000"/>
                </a:lnSpc>
              </a:pPr>
              <a:endParaRPr lang="en-GB" sz="640">
                <a:latin typeface="Arial" panose="020b0604020202020204" pitchFamily="34" charset="0"/>
                <a:ea typeface="微软雅黑" panose="020b0503020204020204" charset="-122"/>
                <a:cs typeface="+mn-ea"/>
                <a:sym typeface="Arial" panose="020b0604020202020204" pitchFamily="34" charset="0"/>
              </a:endParaRPr>
            </a:p>
          </p:txBody>
        </p:sp>
        <p:sp>
          <p:nvSpPr>
            <p:cNvPr id="26" name="Freeform 511"/>
            <p:cNvSpPr/>
            <p:nvPr/>
          </p:nvSpPr>
          <p:spPr bwMode="auto">
            <a:xfrm>
              <a:off x="4862193" y="5340334"/>
              <a:ext cx="85907" cy="85907"/>
            </a:xfrm>
            <a:custGeom>
              <a:gdLst>
                <a:gd name="T0" fmla="*/ 40 w 49"/>
                <a:gd name="T1" fmla="*/ 2 h 49"/>
                <a:gd name="T2" fmla="*/ 47 w 49"/>
                <a:gd name="T3" fmla="*/ 2 h 49"/>
                <a:gd name="T4" fmla="*/ 47 w 49"/>
                <a:gd name="T5" fmla="*/ 2 h 49"/>
                <a:gd name="T6" fmla="*/ 47 w 49"/>
                <a:gd name="T7" fmla="*/ 9 h 49"/>
                <a:gd name="T8" fmla="*/ 9 w 49"/>
                <a:gd name="T9" fmla="*/ 47 h 49"/>
                <a:gd name="T10" fmla="*/ 2 w 49"/>
                <a:gd name="T11" fmla="*/ 47 h 49"/>
                <a:gd name="T12" fmla="*/ 2 w 49"/>
                <a:gd name="T13" fmla="*/ 47 h 49"/>
                <a:gd name="T14" fmla="*/ 2 w 49"/>
                <a:gd name="T15" fmla="*/ 41 h 49"/>
                <a:gd name="T16" fmla="*/ 40 w 49"/>
                <a:gd name="T17" fmla="*/ 2 h 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49">
                  <a:moveTo>
                    <a:pt x="40" y="2"/>
                  </a:moveTo>
                  <a:cubicBezTo>
                    <a:pt x="42" y="0"/>
                    <a:pt x="45" y="0"/>
                    <a:pt x="47" y="2"/>
                  </a:cubicBezTo>
                  <a:cubicBezTo>
                    <a:pt x="47" y="2"/>
                    <a:pt x="47" y="2"/>
                    <a:pt x="47" y="2"/>
                  </a:cubicBezTo>
                  <a:cubicBezTo>
                    <a:pt x="49" y="4"/>
                    <a:pt x="49" y="7"/>
                    <a:pt x="47" y="9"/>
                  </a:cubicBezTo>
                  <a:cubicBezTo>
                    <a:pt x="9" y="47"/>
                    <a:pt x="9" y="47"/>
                    <a:pt x="9" y="47"/>
                  </a:cubicBezTo>
                  <a:cubicBezTo>
                    <a:pt x="7" y="49"/>
                    <a:pt x="4" y="49"/>
                    <a:pt x="2" y="47"/>
                  </a:cubicBezTo>
                  <a:cubicBezTo>
                    <a:pt x="2" y="47"/>
                    <a:pt x="2" y="47"/>
                    <a:pt x="2" y="47"/>
                  </a:cubicBezTo>
                  <a:cubicBezTo>
                    <a:pt x="0" y="45"/>
                    <a:pt x="0" y="42"/>
                    <a:pt x="2" y="41"/>
                  </a:cubicBezTo>
                  <a:lnTo>
                    <a:pt x="40" y="2"/>
                  </a:lnTo>
                  <a:close/>
                </a:path>
              </a:pathLst>
            </a:custGeom>
            <a:grpFill/>
            <a:ln>
              <a:noFill/>
            </a:ln>
          </p:spPr>
          <p:txBody>
            <a:bodyPr vert="horz" wrap="square" lIns="59550" tIns="29775" rIns="59550" bIns="29775" numCol="1" anchor="t" anchorCtr="0" compatLnSpc="1"/>
            <a:lstStyle/>
            <a:p>
              <a:pPr algn="just">
                <a:lnSpc>
                  <a:spcPct val="120000"/>
                </a:lnSpc>
              </a:pPr>
              <a:endParaRPr lang="en-GB" sz="640">
                <a:latin typeface="Arial" panose="020b0604020202020204" pitchFamily="34" charset="0"/>
                <a:ea typeface="微软雅黑" panose="020b0503020204020204" charset="-122"/>
                <a:cs typeface="+mn-ea"/>
                <a:sym typeface="Arial" panose="020b0604020202020204" pitchFamily="34" charset="0"/>
              </a:endParaRPr>
            </a:p>
          </p:txBody>
        </p:sp>
        <p:sp>
          <p:nvSpPr>
            <p:cNvPr id="27" name="Freeform 512"/>
            <p:cNvSpPr/>
            <p:nvPr/>
          </p:nvSpPr>
          <p:spPr bwMode="auto">
            <a:xfrm>
              <a:off x="4555592" y="5350702"/>
              <a:ext cx="87388" cy="82204"/>
            </a:xfrm>
            <a:custGeom>
              <a:gdLst>
                <a:gd name="T0" fmla="*/ 48 w 50"/>
                <a:gd name="T1" fmla="*/ 38 h 47"/>
                <a:gd name="T2" fmla="*/ 49 w 50"/>
                <a:gd name="T3" fmla="*/ 45 h 47"/>
                <a:gd name="T4" fmla="*/ 49 w 50"/>
                <a:gd name="T5" fmla="*/ 45 h 47"/>
                <a:gd name="T6" fmla="*/ 42 w 50"/>
                <a:gd name="T7" fmla="*/ 45 h 47"/>
                <a:gd name="T8" fmla="*/ 2 w 50"/>
                <a:gd name="T9" fmla="*/ 9 h 47"/>
                <a:gd name="T10" fmla="*/ 2 w 50"/>
                <a:gd name="T11" fmla="*/ 2 h 47"/>
                <a:gd name="T12" fmla="*/ 2 w 50"/>
                <a:gd name="T13" fmla="*/ 2 h 47"/>
                <a:gd name="T14" fmla="*/ 8 w 50"/>
                <a:gd name="T15" fmla="*/ 1 h 47"/>
                <a:gd name="T16" fmla="*/ 48 w 50"/>
                <a:gd name="T17" fmla="*/ 38 h 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47">
                  <a:moveTo>
                    <a:pt x="48" y="38"/>
                  </a:moveTo>
                  <a:cubicBezTo>
                    <a:pt x="50" y="40"/>
                    <a:pt x="50" y="43"/>
                    <a:pt x="49" y="45"/>
                  </a:cubicBezTo>
                  <a:cubicBezTo>
                    <a:pt x="49" y="45"/>
                    <a:pt x="49" y="45"/>
                    <a:pt x="49" y="45"/>
                  </a:cubicBezTo>
                  <a:cubicBezTo>
                    <a:pt x="47" y="47"/>
                    <a:pt x="44" y="47"/>
                    <a:pt x="42" y="45"/>
                  </a:cubicBezTo>
                  <a:cubicBezTo>
                    <a:pt x="2" y="9"/>
                    <a:pt x="2" y="9"/>
                    <a:pt x="2" y="9"/>
                  </a:cubicBezTo>
                  <a:cubicBezTo>
                    <a:pt x="0" y="7"/>
                    <a:pt x="0" y="4"/>
                    <a:pt x="2" y="2"/>
                  </a:cubicBezTo>
                  <a:cubicBezTo>
                    <a:pt x="2" y="2"/>
                    <a:pt x="2" y="2"/>
                    <a:pt x="2" y="2"/>
                  </a:cubicBezTo>
                  <a:cubicBezTo>
                    <a:pt x="3" y="0"/>
                    <a:pt x="6" y="0"/>
                    <a:pt x="8" y="1"/>
                  </a:cubicBezTo>
                  <a:lnTo>
                    <a:pt x="48" y="38"/>
                  </a:lnTo>
                  <a:close/>
                </a:path>
              </a:pathLst>
            </a:custGeom>
            <a:grpFill/>
            <a:ln>
              <a:noFill/>
            </a:ln>
          </p:spPr>
          <p:txBody>
            <a:bodyPr vert="horz" wrap="square" lIns="59550" tIns="29775" rIns="59550" bIns="29775" numCol="1" anchor="t" anchorCtr="0" compatLnSpc="1"/>
            <a:lstStyle/>
            <a:p>
              <a:pPr algn="just">
                <a:lnSpc>
                  <a:spcPct val="120000"/>
                </a:lnSpc>
              </a:pPr>
              <a:endParaRPr lang="en-GB" sz="640">
                <a:latin typeface="Arial" panose="020b0604020202020204" pitchFamily="34" charset="0"/>
                <a:ea typeface="微软雅黑" panose="020b0503020204020204" charset="-122"/>
                <a:cs typeface="+mn-ea"/>
                <a:sym typeface="Arial" panose="020b0604020202020204" pitchFamily="34" charset="0"/>
              </a:endParaRPr>
            </a:p>
          </p:txBody>
        </p:sp>
        <p:sp>
          <p:nvSpPr>
            <p:cNvPr id="28" name="Freeform 513"/>
            <p:cNvSpPr/>
            <p:nvPr/>
          </p:nvSpPr>
          <p:spPr bwMode="auto">
            <a:xfrm>
              <a:off x="4868858" y="5635826"/>
              <a:ext cx="87388" cy="82204"/>
            </a:xfrm>
            <a:custGeom>
              <a:gdLst>
                <a:gd name="T0" fmla="*/ 48 w 50"/>
                <a:gd name="T1" fmla="*/ 38 h 47"/>
                <a:gd name="T2" fmla="*/ 48 w 50"/>
                <a:gd name="T3" fmla="*/ 45 h 47"/>
                <a:gd name="T4" fmla="*/ 48 w 50"/>
                <a:gd name="T5" fmla="*/ 45 h 47"/>
                <a:gd name="T6" fmla="*/ 42 w 50"/>
                <a:gd name="T7" fmla="*/ 45 h 47"/>
                <a:gd name="T8" fmla="*/ 2 w 50"/>
                <a:gd name="T9" fmla="*/ 9 h 47"/>
                <a:gd name="T10" fmla="*/ 2 w 50"/>
                <a:gd name="T11" fmla="*/ 2 h 47"/>
                <a:gd name="T12" fmla="*/ 2 w 50"/>
                <a:gd name="T13" fmla="*/ 2 h 47"/>
                <a:gd name="T14" fmla="*/ 8 w 50"/>
                <a:gd name="T15" fmla="*/ 2 h 47"/>
                <a:gd name="T16" fmla="*/ 48 w 50"/>
                <a:gd name="T17" fmla="*/ 38 h 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47">
                  <a:moveTo>
                    <a:pt x="48" y="38"/>
                  </a:moveTo>
                  <a:cubicBezTo>
                    <a:pt x="50" y="40"/>
                    <a:pt x="50" y="43"/>
                    <a:pt x="48" y="45"/>
                  </a:cubicBezTo>
                  <a:cubicBezTo>
                    <a:pt x="48" y="45"/>
                    <a:pt x="48" y="45"/>
                    <a:pt x="48" y="45"/>
                  </a:cubicBezTo>
                  <a:cubicBezTo>
                    <a:pt x="47" y="47"/>
                    <a:pt x="44" y="47"/>
                    <a:pt x="42" y="45"/>
                  </a:cubicBezTo>
                  <a:cubicBezTo>
                    <a:pt x="2" y="9"/>
                    <a:pt x="2" y="9"/>
                    <a:pt x="2" y="9"/>
                  </a:cubicBezTo>
                  <a:cubicBezTo>
                    <a:pt x="0" y="7"/>
                    <a:pt x="0" y="4"/>
                    <a:pt x="2" y="2"/>
                  </a:cubicBezTo>
                  <a:cubicBezTo>
                    <a:pt x="2" y="2"/>
                    <a:pt x="2" y="2"/>
                    <a:pt x="2" y="2"/>
                  </a:cubicBezTo>
                  <a:cubicBezTo>
                    <a:pt x="3" y="0"/>
                    <a:pt x="6" y="0"/>
                    <a:pt x="8" y="2"/>
                  </a:cubicBezTo>
                  <a:lnTo>
                    <a:pt x="48" y="38"/>
                  </a:lnTo>
                  <a:close/>
                </a:path>
              </a:pathLst>
            </a:custGeom>
            <a:grpFill/>
            <a:ln>
              <a:noFill/>
            </a:ln>
          </p:spPr>
          <p:txBody>
            <a:bodyPr vert="horz" wrap="square" lIns="59550" tIns="29775" rIns="59550" bIns="29775" numCol="1" anchor="t" anchorCtr="0" compatLnSpc="1"/>
            <a:lstStyle/>
            <a:p>
              <a:pPr algn="just">
                <a:lnSpc>
                  <a:spcPct val="120000"/>
                </a:lnSpc>
              </a:pPr>
              <a:endParaRPr lang="en-GB" sz="640">
                <a:latin typeface="Arial" panose="020b0604020202020204" pitchFamily="34" charset="0"/>
                <a:ea typeface="微软雅黑" panose="020b0503020204020204" charset="-122"/>
                <a:cs typeface="+mn-ea"/>
                <a:sym typeface="Arial" panose="020b0604020202020204" pitchFamily="34" charset="0"/>
              </a:endParaRPr>
            </a:p>
          </p:txBody>
        </p:sp>
        <p:sp>
          <p:nvSpPr>
            <p:cNvPr id="29" name="Freeform 514"/>
            <p:cNvSpPr/>
            <p:nvPr/>
          </p:nvSpPr>
          <p:spPr bwMode="auto">
            <a:xfrm>
              <a:off x="4488940" y="5525479"/>
              <a:ext cx="110346" cy="17774"/>
            </a:xfrm>
            <a:custGeom>
              <a:gdLst>
                <a:gd name="T0" fmla="*/ 58 w 63"/>
                <a:gd name="T1" fmla="*/ 0 h 10"/>
                <a:gd name="T2" fmla="*/ 63 w 63"/>
                <a:gd name="T3" fmla="*/ 5 h 10"/>
                <a:gd name="T4" fmla="*/ 63 w 63"/>
                <a:gd name="T5" fmla="*/ 5 h 10"/>
                <a:gd name="T6" fmla="*/ 58 w 63"/>
                <a:gd name="T7" fmla="*/ 10 h 10"/>
                <a:gd name="T8" fmla="*/ 4 w 63"/>
                <a:gd name="T9" fmla="*/ 10 h 10"/>
                <a:gd name="T10" fmla="*/ 0 w 63"/>
                <a:gd name="T11" fmla="*/ 5 h 10"/>
                <a:gd name="T12" fmla="*/ 0 w 63"/>
                <a:gd name="T13" fmla="*/ 5 h 10"/>
                <a:gd name="T14" fmla="*/ 4 w 63"/>
                <a:gd name="T15" fmla="*/ 0 h 10"/>
                <a:gd name="T16" fmla="*/ 58 w 63"/>
                <a:gd name="T17" fmla="*/ 0 h 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10">
                  <a:moveTo>
                    <a:pt x="58" y="0"/>
                  </a:moveTo>
                  <a:cubicBezTo>
                    <a:pt x="61" y="0"/>
                    <a:pt x="63" y="2"/>
                    <a:pt x="63" y="5"/>
                  </a:cubicBezTo>
                  <a:cubicBezTo>
                    <a:pt x="63" y="5"/>
                    <a:pt x="63" y="5"/>
                    <a:pt x="63" y="5"/>
                  </a:cubicBezTo>
                  <a:cubicBezTo>
                    <a:pt x="63" y="8"/>
                    <a:pt x="61" y="10"/>
                    <a:pt x="58" y="10"/>
                  </a:cubicBezTo>
                  <a:cubicBezTo>
                    <a:pt x="4" y="10"/>
                    <a:pt x="4" y="10"/>
                    <a:pt x="4" y="10"/>
                  </a:cubicBezTo>
                  <a:cubicBezTo>
                    <a:pt x="2" y="10"/>
                    <a:pt x="0" y="8"/>
                    <a:pt x="0" y="5"/>
                  </a:cubicBezTo>
                  <a:cubicBezTo>
                    <a:pt x="0" y="5"/>
                    <a:pt x="0" y="5"/>
                    <a:pt x="0" y="5"/>
                  </a:cubicBezTo>
                  <a:cubicBezTo>
                    <a:pt x="0" y="2"/>
                    <a:pt x="2" y="0"/>
                    <a:pt x="4" y="0"/>
                  </a:cubicBezTo>
                  <a:lnTo>
                    <a:pt x="58" y="0"/>
                  </a:lnTo>
                  <a:close/>
                </a:path>
              </a:pathLst>
            </a:custGeom>
            <a:grpFill/>
            <a:ln>
              <a:noFill/>
            </a:ln>
          </p:spPr>
          <p:txBody>
            <a:bodyPr vert="horz" wrap="square" lIns="59550" tIns="29775" rIns="59550" bIns="29775" numCol="1" anchor="t" anchorCtr="0" compatLnSpc="1"/>
            <a:lstStyle/>
            <a:p>
              <a:pPr algn="just">
                <a:lnSpc>
                  <a:spcPct val="120000"/>
                </a:lnSpc>
              </a:pPr>
              <a:endParaRPr lang="en-GB" sz="640">
                <a:latin typeface="Arial" panose="020b0604020202020204" pitchFamily="34" charset="0"/>
                <a:ea typeface="微软雅黑" panose="020b0503020204020204" charset="-122"/>
                <a:cs typeface="+mn-ea"/>
                <a:sym typeface="Arial" panose="020b0604020202020204" pitchFamily="34" charset="0"/>
              </a:endParaRPr>
            </a:p>
          </p:txBody>
        </p:sp>
        <p:sp>
          <p:nvSpPr>
            <p:cNvPr id="30" name="Freeform 515"/>
            <p:cNvSpPr/>
            <p:nvPr/>
          </p:nvSpPr>
          <p:spPr bwMode="auto">
            <a:xfrm>
              <a:off x="4912552" y="5525479"/>
              <a:ext cx="110346" cy="17774"/>
            </a:xfrm>
            <a:custGeom>
              <a:gdLst>
                <a:gd name="T0" fmla="*/ 59 w 63"/>
                <a:gd name="T1" fmla="*/ 0 h 10"/>
                <a:gd name="T2" fmla="*/ 63 w 63"/>
                <a:gd name="T3" fmla="*/ 5 h 10"/>
                <a:gd name="T4" fmla="*/ 63 w 63"/>
                <a:gd name="T5" fmla="*/ 5 h 10"/>
                <a:gd name="T6" fmla="*/ 59 w 63"/>
                <a:gd name="T7" fmla="*/ 10 h 10"/>
                <a:gd name="T8" fmla="*/ 5 w 63"/>
                <a:gd name="T9" fmla="*/ 10 h 10"/>
                <a:gd name="T10" fmla="*/ 0 w 63"/>
                <a:gd name="T11" fmla="*/ 5 h 10"/>
                <a:gd name="T12" fmla="*/ 0 w 63"/>
                <a:gd name="T13" fmla="*/ 5 h 10"/>
                <a:gd name="T14" fmla="*/ 5 w 63"/>
                <a:gd name="T15" fmla="*/ 0 h 10"/>
                <a:gd name="T16" fmla="*/ 59 w 63"/>
                <a:gd name="T17" fmla="*/ 0 h 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10">
                  <a:moveTo>
                    <a:pt x="59" y="0"/>
                  </a:moveTo>
                  <a:cubicBezTo>
                    <a:pt x="61" y="0"/>
                    <a:pt x="63" y="2"/>
                    <a:pt x="63" y="5"/>
                  </a:cubicBezTo>
                  <a:cubicBezTo>
                    <a:pt x="63" y="5"/>
                    <a:pt x="63" y="5"/>
                    <a:pt x="63" y="5"/>
                  </a:cubicBezTo>
                  <a:cubicBezTo>
                    <a:pt x="63" y="8"/>
                    <a:pt x="61" y="10"/>
                    <a:pt x="59" y="10"/>
                  </a:cubicBezTo>
                  <a:cubicBezTo>
                    <a:pt x="5" y="10"/>
                    <a:pt x="5" y="10"/>
                    <a:pt x="5" y="10"/>
                  </a:cubicBezTo>
                  <a:cubicBezTo>
                    <a:pt x="2" y="10"/>
                    <a:pt x="0" y="8"/>
                    <a:pt x="0" y="5"/>
                  </a:cubicBezTo>
                  <a:cubicBezTo>
                    <a:pt x="0" y="5"/>
                    <a:pt x="0" y="5"/>
                    <a:pt x="0" y="5"/>
                  </a:cubicBezTo>
                  <a:cubicBezTo>
                    <a:pt x="0" y="2"/>
                    <a:pt x="2" y="0"/>
                    <a:pt x="5" y="0"/>
                  </a:cubicBezTo>
                  <a:lnTo>
                    <a:pt x="59" y="0"/>
                  </a:lnTo>
                  <a:close/>
                </a:path>
              </a:pathLst>
            </a:custGeom>
            <a:grpFill/>
            <a:ln>
              <a:noFill/>
            </a:ln>
          </p:spPr>
          <p:txBody>
            <a:bodyPr vert="horz" wrap="square" lIns="59550" tIns="29775" rIns="59550" bIns="29775" numCol="1" anchor="t" anchorCtr="0" compatLnSpc="1"/>
            <a:lstStyle/>
            <a:p>
              <a:pPr algn="just">
                <a:lnSpc>
                  <a:spcPct val="120000"/>
                </a:lnSpc>
              </a:pPr>
              <a:endParaRPr lang="en-GB" sz="640">
                <a:latin typeface="Arial" panose="020b0604020202020204" pitchFamily="34" charset="0"/>
                <a:ea typeface="微软雅黑" panose="020b0503020204020204" charset="-122"/>
                <a:cs typeface="+mn-ea"/>
                <a:sym typeface="Arial" panose="020b0604020202020204" pitchFamily="34" charset="0"/>
              </a:endParaRPr>
            </a:p>
          </p:txBody>
        </p:sp>
        <p:sp>
          <p:nvSpPr>
            <p:cNvPr id="31" name="Freeform 516"/>
            <p:cNvSpPr/>
            <p:nvPr/>
          </p:nvSpPr>
          <p:spPr bwMode="auto">
            <a:xfrm>
              <a:off x="4748143" y="5289234"/>
              <a:ext cx="15552" cy="94794"/>
            </a:xfrm>
            <a:custGeom>
              <a:gdLst>
                <a:gd name="T0" fmla="*/ 9 w 9"/>
                <a:gd name="T1" fmla="*/ 50 h 54"/>
                <a:gd name="T2" fmla="*/ 4 w 9"/>
                <a:gd name="T3" fmla="*/ 54 h 54"/>
                <a:gd name="T4" fmla="*/ 4 w 9"/>
                <a:gd name="T5" fmla="*/ 54 h 54"/>
                <a:gd name="T6" fmla="*/ 0 w 9"/>
                <a:gd name="T7" fmla="*/ 50 h 54"/>
                <a:gd name="T8" fmla="*/ 0 w 9"/>
                <a:gd name="T9" fmla="*/ 4 h 54"/>
                <a:gd name="T10" fmla="*/ 4 w 9"/>
                <a:gd name="T11" fmla="*/ 0 h 54"/>
                <a:gd name="T12" fmla="*/ 4 w 9"/>
                <a:gd name="T13" fmla="*/ 0 h 54"/>
                <a:gd name="T14" fmla="*/ 9 w 9"/>
                <a:gd name="T15" fmla="*/ 4 h 54"/>
                <a:gd name="T16" fmla="*/ 9 w 9"/>
                <a:gd name="T17" fmla="*/ 50 h 5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54">
                  <a:moveTo>
                    <a:pt x="9" y="50"/>
                  </a:moveTo>
                  <a:cubicBezTo>
                    <a:pt x="9" y="52"/>
                    <a:pt x="7" y="54"/>
                    <a:pt x="4" y="54"/>
                  </a:cubicBezTo>
                  <a:cubicBezTo>
                    <a:pt x="4" y="54"/>
                    <a:pt x="4" y="54"/>
                    <a:pt x="4" y="54"/>
                  </a:cubicBezTo>
                  <a:cubicBezTo>
                    <a:pt x="2" y="54"/>
                    <a:pt x="0" y="52"/>
                    <a:pt x="0" y="50"/>
                  </a:cubicBezTo>
                  <a:cubicBezTo>
                    <a:pt x="0" y="4"/>
                    <a:pt x="0" y="4"/>
                    <a:pt x="0" y="4"/>
                  </a:cubicBezTo>
                  <a:cubicBezTo>
                    <a:pt x="0" y="1"/>
                    <a:pt x="2" y="0"/>
                    <a:pt x="4" y="0"/>
                  </a:cubicBezTo>
                  <a:cubicBezTo>
                    <a:pt x="4" y="0"/>
                    <a:pt x="4" y="0"/>
                    <a:pt x="4" y="0"/>
                  </a:cubicBezTo>
                  <a:cubicBezTo>
                    <a:pt x="7" y="0"/>
                    <a:pt x="9" y="1"/>
                    <a:pt x="9" y="4"/>
                  </a:cubicBezTo>
                  <a:lnTo>
                    <a:pt x="9" y="50"/>
                  </a:lnTo>
                  <a:close/>
                </a:path>
              </a:pathLst>
            </a:custGeom>
            <a:grpFill/>
            <a:ln>
              <a:noFill/>
            </a:ln>
          </p:spPr>
          <p:txBody>
            <a:bodyPr vert="horz" wrap="square" lIns="59550" tIns="29775" rIns="59550" bIns="29775" numCol="1" anchor="t" anchorCtr="0" compatLnSpc="1"/>
            <a:lstStyle/>
            <a:p>
              <a:pPr algn="just">
                <a:lnSpc>
                  <a:spcPct val="120000"/>
                </a:lnSpc>
              </a:pPr>
              <a:endParaRPr lang="en-GB" sz="640">
                <a:latin typeface="Arial" panose="020b0604020202020204" pitchFamily="34" charset="0"/>
                <a:ea typeface="微软雅黑" panose="020b0503020204020204" charset="-122"/>
                <a:cs typeface="+mn-ea"/>
                <a:sym typeface="Arial" panose="020b0604020202020204" pitchFamily="34" charset="0"/>
              </a:endParaRPr>
            </a:p>
          </p:txBody>
        </p:sp>
        <p:sp>
          <p:nvSpPr>
            <p:cNvPr id="32" name="Freeform 517"/>
            <p:cNvSpPr/>
            <p:nvPr/>
          </p:nvSpPr>
          <p:spPr bwMode="auto">
            <a:xfrm>
              <a:off x="4448949" y="5252205"/>
              <a:ext cx="610979" cy="609498"/>
            </a:xfrm>
            <a:custGeom>
              <a:gdLst>
                <a:gd name="T0" fmla="*/ 349 w 349"/>
                <a:gd name="T1" fmla="*/ 281 h 348"/>
                <a:gd name="T2" fmla="*/ 282 w 349"/>
                <a:gd name="T3" fmla="*/ 348 h 348"/>
                <a:gd name="T4" fmla="*/ 68 w 349"/>
                <a:gd name="T5" fmla="*/ 348 h 348"/>
                <a:gd name="T6" fmla="*/ 0 w 349"/>
                <a:gd name="T7" fmla="*/ 281 h 348"/>
                <a:gd name="T8" fmla="*/ 0 w 349"/>
                <a:gd name="T9" fmla="*/ 67 h 348"/>
                <a:gd name="T10" fmla="*/ 68 w 349"/>
                <a:gd name="T11" fmla="*/ 0 h 348"/>
                <a:gd name="T12" fmla="*/ 282 w 349"/>
                <a:gd name="T13" fmla="*/ 0 h 348"/>
                <a:gd name="T14" fmla="*/ 349 w 349"/>
                <a:gd name="T15" fmla="*/ 67 h 348"/>
                <a:gd name="T16" fmla="*/ 349 w 349"/>
                <a:gd name="T17" fmla="*/ 281 h 34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9" h="348">
                  <a:moveTo>
                    <a:pt x="349" y="281"/>
                  </a:moveTo>
                  <a:cubicBezTo>
                    <a:pt x="349" y="318"/>
                    <a:pt x="319" y="348"/>
                    <a:pt x="282" y="348"/>
                  </a:cubicBezTo>
                  <a:cubicBezTo>
                    <a:pt x="68" y="348"/>
                    <a:pt x="68" y="348"/>
                    <a:pt x="68" y="348"/>
                  </a:cubicBezTo>
                  <a:cubicBezTo>
                    <a:pt x="31" y="348"/>
                    <a:pt x="0" y="318"/>
                    <a:pt x="0" y="281"/>
                  </a:cubicBezTo>
                  <a:cubicBezTo>
                    <a:pt x="0" y="67"/>
                    <a:pt x="0" y="67"/>
                    <a:pt x="0" y="67"/>
                  </a:cubicBezTo>
                  <a:cubicBezTo>
                    <a:pt x="0" y="30"/>
                    <a:pt x="31" y="0"/>
                    <a:pt x="68" y="0"/>
                  </a:cubicBezTo>
                  <a:cubicBezTo>
                    <a:pt x="282" y="0"/>
                    <a:pt x="282" y="0"/>
                    <a:pt x="282" y="0"/>
                  </a:cubicBezTo>
                  <a:cubicBezTo>
                    <a:pt x="319" y="0"/>
                    <a:pt x="349" y="30"/>
                    <a:pt x="349" y="67"/>
                  </a:cubicBezTo>
                  <a:lnTo>
                    <a:pt x="349" y="281"/>
                  </a:lnTo>
                  <a:close/>
                </a:path>
              </a:pathLst>
            </a:custGeom>
            <a:noFill/>
            <a:ln w="68263" cap="flat">
              <a:solidFill>
                <a:schemeClr val="accent3"/>
              </a:solidFill>
              <a:prstDash val="solid"/>
              <a:miter lim="800000"/>
            </a:ln>
          </p:spPr>
          <p:txBody>
            <a:bodyPr vert="horz" wrap="square" lIns="59550" tIns="29775" rIns="59550" bIns="29775" numCol="1" anchor="t" anchorCtr="0" compatLnSpc="1"/>
            <a:lstStyle/>
            <a:p>
              <a:pPr algn="just">
                <a:lnSpc>
                  <a:spcPct val="120000"/>
                </a:lnSpc>
              </a:pPr>
              <a:endParaRPr lang="en-GB" sz="640">
                <a:latin typeface="Arial" panose="020b0604020202020204" pitchFamily="34" charset="0"/>
                <a:ea typeface="微软雅黑" panose="020b0503020204020204" charset="-122"/>
                <a:cs typeface="+mn-ea"/>
                <a:sym typeface="Arial" panose="020b0604020202020204" pitchFamily="34" charset="0"/>
              </a:endParaRPr>
            </a:p>
          </p:txBody>
        </p:sp>
      </p:grpSp>
      <p:grpSp>
        <p:nvGrpSpPr>
          <p:cNvPr id="60" name="Group 59"/>
          <p:cNvGrpSpPr/>
          <p:nvPr/>
        </p:nvGrpSpPr>
        <p:grpSpPr>
          <a:xfrm>
            <a:off x="3630058" y="1763982"/>
            <a:ext cx="1077670" cy="1077670"/>
            <a:chOff x="4247511" y="1566336"/>
            <a:chExt cx="2152126" cy="2152127"/>
          </a:xfrm>
        </p:grpSpPr>
        <p:sp>
          <p:nvSpPr>
            <p:cNvPr id="5" name="Freeform 490"/>
            <p:cNvSpPr>
              <a:spLocks noEditPoints="1"/>
            </p:cNvSpPr>
            <p:nvPr/>
          </p:nvSpPr>
          <p:spPr bwMode="auto">
            <a:xfrm>
              <a:off x="4247511" y="1566336"/>
              <a:ext cx="2152126" cy="2152127"/>
            </a:xfrm>
            <a:custGeom>
              <a:gdLst>
                <a:gd name="T0" fmla="*/ 1225 w 1229"/>
                <a:gd name="T1" fmla="*/ 665 h 1229"/>
                <a:gd name="T2" fmla="*/ 1201 w 1229"/>
                <a:gd name="T3" fmla="*/ 629 h 1229"/>
                <a:gd name="T4" fmla="*/ 1101 w 1229"/>
                <a:gd name="T5" fmla="*/ 598 h 1229"/>
                <a:gd name="T6" fmla="*/ 1039 w 1229"/>
                <a:gd name="T7" fmla="*/ 535 h 1229"/>
                <a:gd name="T8" fmla="*/ 1046 w 1229"/>
                <a:gd name="T9" fmla="*/ 447 h 1229"/>
                <a:gd name="T10" fmla="*/ 1146 w 1229"/>
                <a:gd name="T11" fmla="*/ 354 h 1229"/>
                <a:gd name="T12" fmla="*/ 1152 w 1229"/>
                <a:gd name="T13" fmla="*/ 314 h 1229"/>
                <a:gd name="T14" fmla="*/ 1082 w 1229"/>
                <a:gd name="T15" fmla="*/ 216 h 1229"/>
                <a:gd name="T16" fmla="*/ 1031 w 1229"/>
                <a:gd name="T17" fmla="*/ 209 h 1229"/>
                <a:gd name="T18" fmla="*/ 920 w 1229"/>
                <a:gd name="T19" fmla="*/ 266 h 1229"/>
                <a:gd name="T20" fmla="*/ 848 w 1229"/>
                <a:gd name="T21" fmla="*/ 253 h 1229"/>
                <a:gd name="T22" fmla="*/ 802 w 1229"/>
                <a:gd name="T23" fmla="*/ 206 h 1229"/>
                <a:gd name="T24" fmla="*/ 806 w 1229"/>
                <a:gd name="T25" fmla="*/ 53 h 1229"/>
                <a:gd name="T26" fmla="*/ 782 w 1229"/>
                <a:gd name="T27" fmla="*/ 24 h 1229"/>
                <a:gd name="T28" fmla="*/ 663 w 1229"/>
                <a:gd name="T29" fmla="*/ 4 h 1229"/>
                <a:gd name="T30" fmla="*/ 628 w 1229"/>
                <a:gd name="T31" fmla="*/ 29 h 1229"/>
                <a:gd name="T32" fmla="*/ 586 w 1229"/>
                <a:gd name="T33" fmla="*/ 164 h 1229"/>
                <a:gd name="T34" fmla="*/ 535 w 1229"/>
                <a:gd name="T35" fmla="*/ 192 h 1229"/>
                <a:gd name="T36" fmla="*/ 457 w 1229"/>
                <a:gd name="T37" fmla="*/ 192 h 1229"/>
                <a:gd name="T38" fmla="*/ 363 w 1229"/>
                <a:gd name="T39" fmla="*/ 90 h 1229"/>
                <a:gd name="T40" fmla="*/ 325 w 1229"/>
                <a:gd name="T41" fmla="*/ 79 h 1229"/>
                <a:gd name="T42" fmla="*/ 218 w 1229"/>
                <a:gd name="T43" fmla="*/ 152 h 1229"/>
                <a:gd name="T44" fmla="*/ 210 w 1229"/>
                <a:gd name="T45" fmla="*/ 202 h 1229"/>
                <a:gd name="T46" fmla="*/ 264 w 1229"/>
                <a:gd name="T47" fmla="*/ 309 h 1229"/>
                <a:gd name="T48" fmla="*/ 253 w 1229"/>
                <a:gd name="T49" fmla="*/ 389 h 1229"/>
                <a:gd name="T50" fmla="*/ 195 w 1229"/>
                <a:gd name="T51" fmla="*/ 431 h 1229"/>
                <a:gd name="T52" fmla="*/ 73 w 1229"/>
                <a:gd name="T53" fmla="*/ 421 h 1229"/>
                <a:gd name="T54" fmla="*/ 25 w 1229"/>
                <a:gd name="T55" fmla="*/ 459 h 1229"/>
                <a:gd name="T56" fmla="*/ 6 w 1229"/>
                <a:gd name="T57" fmla="*/ 563 h 1229"/>
                <a:gd name="T58" fmla="*/ 36 w 1229"/>
                <a:gd name="T59" fmla="*/ 607 h 1229"/>
                <a:gd name="T60" fmla="*/ 148 w 1229"/>
                <a:gd name="T61" fmla="*/ 644 h 1229"/>
                <a:gd name="T62" fmla="*/ 195 w 1229"/>
                <a:gd name="T63" fmla="*/ 714 h 1229"/>
                <a:gd name="T64" fmla="*/ 183 w 1229"/>
                <a:gd name="T65" fmla="*/ 783 h 1229"/>
                <a:gd name="T66" fmla="*/ 97 w 1229"/>
                <a:gd name="T67" fmla="*/ 865 h 1229"/>
                <a:gd name="T68" fmla="*/ 87 w 1229"/>
                <a:gd name="T69" fmla="*/ 920 h 1229"/>
                <a:gd name="T70" fmla="*/ 149 w 1229"/>
                <a:gd name="T71" fmla="*/ 1008 h 1229"/>
                <a:gd name="T72" fmla="*/ 201 w 1229"/>
                <a:gd name="T73" fmla="*/ 1021 h 1229"/>
                <a:gd name="T74" fmla="*/ 315 w 1229"/>
                <a:gd name="T75" fmla="*/ 963 h 1229"/>
                <a:gd name="T76" fmla="*/ 400 w 1229"/>
                <a:gd name="T77" fmla="*/ 987 h 1229"/>
                <a:gd name="T78" fmla="*/ 430 w 1229"/>
                <a:gd name="T79" fmla="*/ 1046 h 1229"/>
                <a:gd name="T80" fmla="*/ 425 w 1229"/>
                <a:gd name="T81" fmla="*/ 1163 h 1229"/>
                <a:gd name="T82" fmla="*/ 455 w 1229"/>
                <a:gd name="T83" fmla="*/ 1202 h 1229"/>
                <a:gd name="T84" fmla="*/ 566 w 1229"/>
                <a:gd name="T85" fmla="*/ 1221 h 1229"/>
                <a:gd name="T86" fmla="*/ 610 w 1229"/>
                <a:gd name="T87" fmla="*/ 1199 h 1229"/>
                <a:gd name="T88" fmla="*/ 649 w 1229"/>
                <a:gd name="T89" fmla="*/ 1075 h 1229"/>
                <a:gd name="T90" fmla="*/ 716 w 1229"/>
                <a:gd name="T91" fmla="*/ 1034 h 1229"/>
                <a:gd name="T92" fmla="*/ 794 w 1229"/>
                <a:gd name="T93" fmla="*/ 1054 h 1229"/>
                <a:gd name="T94" fmla="*/ 866 w 1229"/>
                <a:gd name="T95" fmla="*/ 1133 h 1229"/>
                <a:gd name="T96" fmla="*/ 911 w 1229"/>
                <a:gd name="T97" fmla="*/ 1147 h 1229"/>
                <a:gd name="T98" fmla="*/ 1015 w 1229"/>
                <a:gd name="T99" fmla="*/ 1076 h 1229"/>
                <a:gd name="T100" fmla="*/ 1024 w 1229"/>
                <a:gd name="T101" fmla="*/ 1032 h 1229"/>
                <a:gd name="T102" fmla="*/ 961 w 1229"/>
                <a:gd name="T103" fmla="*/ 895 h 1229"/>
                <a:gd name="T104" fmla="*/ 989 w 1229"/>
                <a:gd name="T105" fmla="*/ 831 h 1229"/>
                <a:gd name="T106" fmla="*/ 1045 w 1229"/>
                <a:gd name="T107" fmla="*/ 798 h 1229"/>
                <a:gd name="T108" fmla="*/ 1154 w 1229"/>
                <a:gd name="T109" fmla="*/ 801 h 1229"/>
                <a:gd name="T110" fmla="*/ 1197 w 1229"/>
                <a:gd name="T111" fmla="*/ 785 h 1229"/>
                <a:gd name="T112" fmla="*/ 1225 w 1229"/>
                <a:gd name="T113" fmla="*/ 665 h 1229"/>
                <a:gd name="T114" fmla="*/ 596 w 1229"/>
                <a:gd name="T115" fmla="*/ 729 h 1229"/>
                <a:gd name="T116" fmla="*/ 499 w 1229"/>
                <a:gd name="T117" fmla="*/ 592 h 1229"/>
                <a:gd name="T118" fmla="*/ 636 w 1229"/>
                <a:gd name="T119" fmla="*/ 495 h 1229"/>
                <a:gd name="T120" fmla="*/ 733 w 1229"/>
                <a:gd name="T121" fmla="*/ 632 h 1229"/>
                <a:gd name="T122" fmla="*/ 596 w 1229"/>
                <a:gd name="T123" fmla="*/ 729 h 12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9" h="1229">
                  <a:moveTo>
                    <a:pt x="1225" y="665"/>
                  </a:moveTo>
                  <a:cubicBezTo>
                    <a:pt x="1229" y="635"/>
                    <a:pt x="1201" y="629"/>
                    <a:pt x="1201" y="629"/>
                  </a:cubicBezTo>
                  <a:cubicBezTo>
                    <a:pt x="1201" y="629"/>
                    <a:pt x="1154" y="612"/>
                    <a:pt x="1101" y="598"/>
                  </a:cubicBezTo>
                  <a:cubicBezTo>
                    <a:pt x="1048" y="583"/>
                    <a:pt x="1039" y="535"/>
                    <a:pt x="1039" y="535"/>
                  </a:cubicBezTo>
                  <a:cubicBezTo>
                    <a:pt x="1013" y="473"/>
                    <a:pt x="1046" y="447"/>
                    <a:pt x="1046" y="447"/>
                  </a:cubicBezTo>
                  <a:cubicBezTo>
                    <a:pt x="1146" y="354"/>
                    <a:pt x="1146" y="354"/>
                    <a:pt x="1146" y="354"/>
                  </a:cubicBezTo>
                  <a:cubicBezTo>
                    <a:pt x="1166" y="334"/>
                    <a:pt x="1152" y="314"/>
                    <a:pt x="1152" y="314"/>
                  </a:cubicBezTo>
                  <a:cubicBezTo>
                    <a:pt x="1082" y="216"/>
                    <a:pt x="1082" y="216"/>
                    <a:pt x="1082" y="216"/>
                  </a:cubicBezTo>
                  <a:cubicBezTo>
                    <a:pt x="1062" y="189"/>
                    <a:pt x="1031" y="209"/>
                    <a:pt x="1031" y="209"/>
                  </a:cubicBezTo>
                  <a:cubicBezTo>
                    <a:pt x="920" y="266"/>
                    <a:pt x="920" y="266"/>
                    <a:pt x="920" y="266"/>
                  </a:cubicBezTo>
                  <a:cubicBezTo>
                    <a:pt x="899" y="275"/>
                    <a:pt x="848" y="253"/>
                    <a:pt x="848" y="253"/>
                  </a:cubicBezTo>
                  <a:cubicBezTo>
                    <a:pt x="818" y="239"/>
                    <a:pt x="802" y="206"/>
                    <a:pt x="802" y="206"/>
                  </a:cubicBezTo>
                  <a:cubicBezTo>
                    <a:pt x="806" y="53"/>
                    <a:pt x="806" y="53"/>
                    <a:pt x="806" y="53"/>
                  </a:cubicBezTo>
                  <a:cubicBezTo>
                    <a:pt x="807" y="32"/>
                    <a:pt x="782" y="24"/>
                    <a:pt x="782" y="24"/>
                  </a:cubicBezTo>
                  <a:cubicBezTo>
                    <a:pt x="663" y="4"/>
                    <a:pt x="663" y="4"/>
                    <a:pt x="663" y="4"/>
                  </a:cubicBezTo>
                  <a:cubicBezTo>
                    <a:pt x="635" y="0"/>
                    <a:pt x="628" y="29"/>
                    <a:pt x="628" y="29"/>
                  </a:cubicBezTo>
                  <a:cubicBezTo>
                    <a:pt x="626" y="35"/>
                    <a:pt x="586" y="164"/>
                    <a:pt x="586" y="164"/>
                  </a:cubicBezTo>
                  <a:cubicBezTo>
                    <a:pt x="578" y="177"/>
                    <a:pt x="535" y="192"/>
                    <a:pt x="535" y="192"/>
                  </a:cubicBezTo>
                  <a:cubicBezTo>
                    <a:pt x="494" y="211"/>
                    <a:pt x="457" y="192"/>
                    <a:pt x="457" y="192"/>
                  </a:cubicBezTo>
                  <a:cubicBezTo>
                    <a:pt x="363" y="90"/>
                    <a:pt x="363" y="90"/>
                    <a:pt x="363" y="90"/>
                  </a:cubicBezTo>
                  <a:cubicBezTo>
                    <a:pt x="350" y="72"/>
                    <a:pt x="325" y="79"/>
                    <a:pt x="325" y="79"/>
                  </a:cubicBezTo>
                  <a:cubicBezTo>
                    <a:pt x="218" y="152"/>
                    <a:pt x="218" y="152"/>
                    <a:pt x="218" y="152"/>
                  </a:cubicBezTo>
                  <a:cubicBezTo>
                    <a:pt x="196" y="170"/>
                    <a:pt x="210" y="202"/>
                    <a:pt x="210" y="202"/>
                  </a:cubicBezTo>
                  <a:cubicBezTo>
                    <a:pt x="264" y="309"/>
                    <a:pt x="264" y="309"/>
                    <a:pt x="264" y="309"/>
                  </a:cubicBezTo>
                  <a:cubicBezTo>
                    <a:pt x="284" y="340"/>
                    <a:pt x="253" y="389"/>
                    <a:pt x="253" y="389"/>
                  </a:cubicBezTo>
                  <a:cubicBezTo>
                    <a:pt x="235" y="421"/>
                    <a:pt x="195" y="431"/>
                    <a:pt x="195" y="431"/>
                  </a:cubicBezTo>
                  <a:cubicBezTo>
                    <a:pt x="73" y="421"/>
                    <a:pt x="73" y="421"/>
                    <a:pt x="73" y="421"/>
                  </a:cubicBezTo>
                  <a:cubicBezTo>
                    <a:pt x="30" y="419"/>
                    <a:pt x="25" y="459"/>
                    <a:pt x="25" y="459"/>
                  </a:cubicBezTo>
                  <a:cubicBezTo>
                    <a:pt x="6" y="563"/>
                    <a:pt x="6" y="563"/>
                    <a:pt x="6" y="563"/>
                  </a:cubicBezTo>
                  <a:cubicBezTo>
                    <a:pt x="0" y="600"/>
                    <a:pt x="36" y="607"/>
                    <a:pt x="36" y="607"/>
                  </a:cubicBezTo>
                  <a:cubicBezTo>
                    <a:pt x="148" y="644"/>
                    <a:pt x="148" y="644"/>
                    <a:pt x="148" y="644"/>
                  </a:cubicBezTo>
                  <a:cubicBezTo>
                    <a:pt x="189" y="655"/>
                    <a:pt x="195" y="714"/>
                    <a:pt x="195" y="714"/>
                  </a:cubicBezTo>
                  <a:cubicBezTo>
                    <a:pt x="208" y="764"/>
                    <a:pt x="183" y="783"/>
                    <a:pt x="183" y="783"/>
                  </a:cubicBezTo>
                  <a:cubicBezTo>
                    <a:pt x="97" y="865"/>
                    <a:pt x="97" y="865"/>
                    <a:pt x="97" y="865"/>
                  </a:cubicBezTo>
                  <a:cubicBezTo>
                    <a:pt x="67" y="888"/>
                    <a:pt x="87" y="920"/>
                    <a:pt x="87" y="920"/>
                  </a:cubicBezTo>
                  <a:cubicBezTo>
                    <a:pt x="149" y="1008"/>
                    <a:pt x="149" y="1008"/>
                    <a:pt x="149" y="1008"/>
                  </a:cubicBezTo>
                  <a:cubicBezTo>
                    <a:pt x="179" y="1038"/>
                    <a:pt x="201" y="1021"/>
                    <a:pt x="201" y="1021"/>
                  </a:cubicBezTo>
                  <a:cubicBezTo>
                    <a:pt x="315" y="963"/>
                    <a:pt x="315" y="963"/>
                    <a:pt x="315" y="963"/>
                  </a:cubicBezTo>
                  <a:cubicBezTo>
                    <a:pt x="356" y="943"/>
                    <a:pt x="400" y="987"/>
                    <a:pt x="400" y="987"/>
                  </a:cubicBezTo>
                  <a:cubicBezTo>
                    <a:pt x="437" y="1013"/>
                    <a:pt x="430" y="1046"/>
                    <a:pt x="430" y="1046"/>
                  </a:cubicBezTo>
                  <a:cubicBezTo>
                    <a:pt x="425" y="1163"/>
                    <a:pt x="425" y="1163"/>
                    <a:pt x="425" y="1163"/>
                  </a:cubicBezTo>
                  <a:cubicBezTo>
                    <a:pt x="422" y="1190"/>
                    <a:pt x="455" y="1202"/>
                    <a:pt x="455" y="1202"/>
                  </a:cubicBezTo>
                  <a:cubicBezTo>
                    <a:pt x="566" y="1221"/>
                    <a:pt x="566" y="1221"/>
                    <a:pt x="566" y="1221"/>
                  </a:cubicBezTo>
                  <a:cubicBezTo>
                    <a:pt x="605" y="1229"/>
                    <a:pt x="610" y="1199"/>
                    <a:pt x="610" y="1199"/>
                  </a:cubicBezTo>
                  <a:cubicBezTo>
                    <a:pt x="649" y="1075"/>
                    <a:pt x="649" y="1075"/>
                    <a:pt x="649" y="1075"/>
                  </a:cubicBezTo>
                  <a:cubicBezTo>
                    <a:pt x="661" y="1042"/>
                    <a:pt x="716" y="1034"/>
                    <a:pt x="716" y="1034"/>
                  </a:cubicBezTo>
                  <a:cubicBezTo>
                    <a:pt x="769" y="1019"/>
                    <a:pt x="794" y="1054"/>
                    <a:pt x="794" y="1054"/>
                  </a:cubicBezTo>
                  <a:cubicBezTo>
                    <a:pt x="866" y="1133"/>
                    <a:pt x="866" y="1133"/>
                    <a:pt x="866" y="1133"/>
                  </a:cubicBezTo>
                  <a:cubicBezTo>
                    <a:pt x="880" y="1157"/>
                    <a:pt x="911" y="1147"/>
                    <a:pt x="911" y="1147"/>
                  </a:cubicBezTo>
                  <a:cubicBezTo>
                    <a:pt x="1015" y="1076"/>
                    <a:pt x="1015" y="1076"/>
                    <a:pt x="1015" y="1076"/>
                  </a:cubicBezTo>
                  <a:cubicBezTo>
                    <a:pt x="1039" y="1054"/>
                    <a:pt x="1024" y="1032"/>
                    <a:pt x="1024" y="1032"/>
                  </a:cubicBezTo>
                  <a:cubicBezTo>
                    <a:pt x="961" y="895"/>
                    <a:pt x="961" y="895"/>
                    <a:pt x="961" y="895"/>
                  </a:cubicBezTo>
                  <a:cubicBezTo>
                    <a:pt x="952" y="871"/>
                    <a:pt x="989" y="831"/>
                    <a:pt x="989" y="831"/>
                  </a:cubicBezTo>
                  <a:cubicBezTo>
                    <a:pt x="1014" y="796"/>
                    <a:pt x="1045" y="798"/>
                    <a:pt x="1045" y="798"/>
                  </a:cubicBezTo>
                  <a:cubicBezTo>
                    <a:pt x="1154" y="801"/>
                    <a:pt x="1154" y="801"/>
                    <a:pt x="1154" y="801"/>
                  </a:cubicBezTo>
                  <a:cubicBezTo>
                    <a:pt x="1194" y="807"/>
                    <a:pt x="1197" y="785"/>
                    <a:pt x="1197" y="785"/>
                  </a:cubicBezTo>
                  <a:cubicBezTo>
                    <a:pt x="1197" y="785"/>
                    <a:pt x="1220" y="696"/>
                    <a:pt x="1225" y="665"/>
                  </a:cubicBezTo>
                  <a:close/>
                  <a:moveTo>
                    <a:pt x="596" y="729"/>
                  </a:moveTo>
                  <a:cubicBezTo>
                    <a:pt x="531" y="718"/>
                    <a:pt x="488" y="657"/>
                    <a:pt x="499" y="592"/>
                  </a:cubicBezTo>
                  <a:cubicBezTo>
                    <a:pt x="510" y="528"/>
                    <a:pt x="571" y="484"/>
                    <a:pt x="636" y="495"/>
                  </a:cubicBezTo>
                  <a:cubicBezTo>
                    <a:pt x="701" y="507"/>
                    <a:pt x="744" y="568"/>
                    <a:pt x="733" y="632"/>
                  </a:cubicBezTo>
                  <a:cubicBezTo>
                    <a:pt x="722" y="697"/>
                    <a:pt x="660" y="740"/>
                    <a:pt x="596" y="729"/>
                  </a:cubicBezTo>
                  <a:close/>
                </a:path>
              </a:pathLst>
            </a:custGeom>
            <a:solidFill>
              <a:schemeClr val="accent1"/>
            </a:solidFill>
            <a:ln>
              <a:noFill/>
            </a:ln>
          </p:spPr>
          <p:txBody>
            <a:bodyPr vert="horz" wrap="square" lIns="59550" tIns="29775" rIns="59550" bIns="29775" numCol="1" anchor="t" anchorCtr="0" compatLnSpc="1"/>
            <a:lstStyle/>
            <a:p>
              <a:pPr algn="just">
                <a:lnSpc>
                  <a:spcPct val="120000"/>
                </a:lnSpc>
              </a:pPr>
              <a:endParaRPr lang="en-GB" sz="640">
                <a:latin typeface="Arial" panose="020b0604020202020204" pitchFamily="34" charset="0"/>
                <a:ea typeface="微软雅黑" panose="020b0503020204020204" charset="-122"/>
                <a:cs typeface="+mn-ea"/>
                <a:sym typeface="Arial" panose="020b0604020202020204" pitchFamily="34" charset="0"/>
              </a:endParaRPr>
            </a:p>
          </p:txBody>
        </p:sp>
        <p:sp>
          <p:nvSpPr>
            <p:cNvPr id="7" name="Freeform 492"/>
            <p:cNvSpPr>
              <a:spLocks noEditPoints="1"/>
            </p:cNvSpPr>
            <p:nvPr/>
          </p:nvSpPr>
          <p:spPr bwMode="auto">
            <a:xfrm>
              <a:off x="4893297" y="2041048"/>
              <a:ext cx="288826" cy="294010"/>
            </a:xfrm>
            <a:custGeom>
              <a:gdLst>
                <a:gd name="T0" fmla="*/ 128 w 165"/>
                <a:gd name="T1" fmla="*/ 26 h 168"/>
                <a:gd name="T2" fmla="*/ 25 w 165"/>
                <a:gd name="T3" fmla="*/ 37 h 168"/>
                <a:gd name="T4" fmla="*/ 36 w 165"/>
                <a:gd name="T5" fmla="*/ 142 h 168"/>
                <a:gd name="T6" fmla="*/ 140 w 165"/>
                <a:gd name="T7" fmla="*/ 130 h 168"/>
                <a:gd name="T8" fmla="*/ 128 w 165"/>
                <a:gd name="T9" fmla="*/ 26 h 168"/>
                <a:gd name="T10" fmla="*/ 50 w 165"/>
                <a:gd name="T11" fmla="*/ 124 h 168"/>
                <a:gd name="T12" fmla="*/ 42 w 165"/>
                <a:gd name="T13" fmla="*/ 51 h 168"/>
                <a:gd name="T14" fmla="*/ 114 w 165"/>
                <a:gd name="T15" fmla="*/ 43 h 168"/>
                <a:gd name="T16" fmla="*/ 122 w 165"/>
                <a:gd name="T17" fmla="*/ 116 h 168"/>
                <a:gd name="T18" fmla="*/ 50 w 165"/>
                <a:gd name="T19" fmla="*/ 124 h 16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 h="168">
                  <a:moveTo>
                    <a:pt x="128" y="26"/>
                  </a:moveTo>
                  <a:cubicBezTo>
                    <a:pt x="97" y="0"/>
                    <a:pt x="50" y="5"/>
                    <a:pt x="25" y="37"/>
                  </a:cubicBezTo>
                  <a:cubicBezTo>
                    <a:pt x="0" y="69"/>
                    <a:pt x="5" y="116"/>
                    <a:pt x="36" y="142"/>
                  </a:cubicBezTo>
                  <a:cubicBezTo>
                    <a:pt x="68" y="168"/>
                    <a:pt x="114" y="163"/>
                    <a:pt x="140" y="130"/>
                  </a:cubicBezTo>
                  <a:cubicBezTo>
                    <a:pt x="165" y="98"/>
                    <a:pt x="160" y="51"/>
                    <a:pt x="128" y="26"/>
                  </a:cubicBezTo>
                  <a:close/>
                  <a:moveTo>
                    <a:pt x="50" y="124"/>
                  </a:moveTo>
                  <a:cubicBezTo>
                    <a:pt x="28" y="107"/>
                    <a:pt x="25" y="74"/>
                    <a:pt x="42" y="51"/>
                  </a:cubicBezTo>
                  <a:cubicBezTo>
                    <a:pt x="60" y="29"/>
                    <a:pt x="92" y="25"/>
                    <a:pt x="114" y="43"/>
                  </a:cubicBezTo>
                  <a:cubicBezTo>
                    <a:pt x="136" y="61"/>
                    <a:pt x="140" y="94"/>
                    <a:pt x="122" y="116"/>
                  </a:cubicBezTo>
                  <a:cubicBezTo>
                    <a:pt x="105" y="139"/>
                    <a:pt x="72" y="142"/>
                    <a:pt x="50" y="12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59550" tIns="29775" rIns="59550" bIns="29775" numCol="1" anchor="t" anchorCtr="0" compatLnSpc="1"/>
            <a:lstStyle/>
            <a:p>
              <a:pPr algn="just">
                <a:lnSpc>
                  <a:spcPct val="120000"/>
                </a:lnSpc>
              </a:pPr>
              <a:endParaRPr lang="en-GB" sz="640">
                <a:latin typeface="Arial" panose="020b0604020202020204" pitchFamily="34" charset="0"/>
                <a:ea typeface="微软雅黑" panose="020b0503020204020204" charset="-122"/>
                <a:cs typeface="+mn-ea"/>
                <a:sym typeface="Arial" panose="020b0604020202020204" pitchFamily="34" charset="0"/>
              </a:endParaRPr>
            </a:p>
          </p:txBody>
        </p:sp>
        <p:sp>
          <p:nvSpPr>
            <p:cNvPr id="8" name="Freeform 493"/>
            <p:cNvSpPr/>
            <p:nvPr/>
          </p:nvSpPr>
          <p:spPr bwMode="auto">
            <a:xfrm>
              <a:off x="4888113" y="2272109"/>
              <a:ext cx="91091" cy="108865"/>
            </a:xfrm>
            <a:custGeom>
              <a:gdLst>
                <a:gd name="T0" fmla="*/ 20 w 52"/>
                <a:gd name="T1" fmla="*/ 56 h 62"/>
                <a:gd name="T2" fmla="*/ 5 w 52"/>
                <a:gd name="T3" fmla="*/ 58 h 62"/>
                <a:gd name="T4" fmla="*/ 5 w 52"/>
                <a:gd name="T5" fmla="*/ 58 h 62"/>
                <a:gd name="T6" fmla="*/ 3 w 52"/>
                <a:gd name="T7" fmla="*/ 43 h 62"/>
                <a:gd name="T8" fmla="*/ 31 w 52"/>
                <a:gd name="T9" fmla="*/ 6 h 62"/>
                <a:gd name="T10" fmla="*/ 46 w 52"/>
                <a:gd name="T11" fmla="*/ 4 h 62"/>
                <a:gd name="T12" fmla="*/ 46 w 52"/>
                <a:gd name="T13" fmla="*/ 4 h 62"/>
                <a:gd name="T14" fmla="*/ 48 w 52"/>
                <a:gd name="T15" fmla="*/ 20 h 62"/>
                <a:gd name="T16" fmla="*/ 20 w 52"/>
                <a:gd name="T17" fmla="*/ 56 h 6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62">
                  <a:moveTo>
                    <a:pt x="20" y="56"/>
                  </a:moveTo>
                  <a:cubicBezTo>
                    <a:pt x="17" y="61"/>
                    <a:pt x="10" y="62"/>
                    <a:pt x="5" y="58"/>
                  </a:cubicBezTo>
                  <a:cubicBezTo>
                    <a:pt x="5" y="58"/>
                    <a:pt x="5" y="58"/>
                    <a:pt x="5" y="58"/>
                  </a:cubicBezTo>
                  <a:cubicBezTo>
                    <a:pt x="0" y="54"/>
                    <a:pt x="0" y="47"/>
                    <a:pt x="3" y="43"/>
                  </a:cubicBezTo>
                  <a:cubicBezTo>
                    <a:pt x="31" y="6"/>
                    <a:pt x="31" y="6"/>
                    <a:pt x="31" y="6"/>
                  </a:cubicBezTo>
                  <a:cubicBezTo>
                    <a:pt x="35" y="1"/>
                    <a:pt x="42" y="0"/>
                    <a:pt x="46" y="4"/>
                  </a:cubicBezTo>
                  <a:cubicBezTo>
                    <a:pt x="46" y="4"/>
                    <a:pt x="46" y="4"/>
                    <a:pt x="46" y="4"/>
                  </a:cubicBezTo>
                  <a:cubicBezTo>
                    <a:pt x="51" y="8"/>
                    <a:pt x="52" y="15"/>
                    <a:pt x="48" y="20"/>
                  </a:cubicBezTo>
                  <a:lnTo>
                    <a:pt x="20" y="5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59550" tIns="29775" rIns="59550" bIns="29775" numCol="1" anchor="t" anchorCtr="0" compatLnSpc="1"/>
            <a:lstStyle/>
            <a:p>
              <a:pPr algn="just">
                <a:lnSpc>
                  <a:spcPct val="120000"/>
                </a:lnSpc>
              </a:pPr>
              <a:endParaRPr lang="en-GB" sz="640">
                <a:latin typeface="Arial" panose="020b0604020202020204" pitchFamily="34" charset="0"/>
                <a:ea typeface="微软雅黑" panose="020b0503020204020204" charset="-122"/>
                <a:cs typeface="+mn-ea"/>
                <a:sym typeface="Arial" panose="020b0604020202020204" pitchFamily="34" charset="0"/>
              </a:endParaRPr>
            </a:p>
          </p:txBody>
        </p:sp>
        <p:sp>
          <p:nvSpPr>
            <p:cNvPr id="9" name="Freeform 494"/>
            <p:cNvSpPr/>
            <p:nvPr/>
          </p:nvSpPr>
          <p:spPr bwMode="auto">
            <a:xfrm>
              <a:off x="4975501" y="2106219"/>
              <a:ext cx="70355" cy="47397"/>
            </a:xfrm>
            <a:custGeom>
              <a:gdLst>
                <a:gd name="T0" fmla="*/ 8 w 40"/>
                <a:gd name="T1" fmla="*/ 26 h 27"/>
                <a:gd name="T2" fmla="*/ 9 w 40"/>
                <a:gd name="T3" fmla="*/ 25 h 27"/>
                <a:gd name="T4" fmla="*/ 34 w 40"/>
                <a:gd name="T5" fmla="*/ 10 h 27"/>
                <a:gd name="T6" fmla="*/ 32 w 40"/>
                <a:gd name="T7" fmla="*/ 1 h 27"/>
                <a:gd name="T8" fmla="*/ 32 w 40"/>
                <a:gd name="T9" fmla="*/ 0 h 27"/>
                <a:gd name="T10" fmla="*/ 2 w 40"/>
                <a:gd name="T11" fmla="*/ 19 h 27"/>
                <a:gd name="T12" fmla="*/ 1 w 40"/>
                <a:gd name="T13" fmla="*/ 19 h 27"/>
                <a:gd name="T14" fmla="*/ 8 w 40"/>
                <a:gd name="T15" fmla="*/ 26 h 27"/>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27">
                  <a:moveTo>
                    <a:pt x="8" y="26"/>
                  </a:moveTo>
                  <a:cubicBezTo>
                    <a:pt x="9" y="26"/>
                    <a:pt x="9" y="25"/>
                    <a:pt x="9" y="25"/>
                  </a:cubicBezTo>
                  <a:cubicBezTo>
                    <a:pt x="16" y="17"/>
                    <a:pt x="25" y="12"/>
                    <a:pt x="34" y="10"/>
                  </a:cubicBezTo>
                  <a:cubicBezTo>
                    <a:pt x="40" y="4"/>
                    <a:pt x="32" y="1"/>
                    <a:pt x="32" y="1"/>
                  </a:cubicBezTo>
                  <a:cubicBezTo>
                    <a:pt x="32" y="1"/>
                    <a:pt x="32" y="1"/>
                    <a:pt x="32" y="0"/>
                  </a:cubicBezTo>
                  <a:cubicBezTo>
                    <a:pt x="21" y="3"/>
                    <a:pt x="10" y="9"/>
                    <a:pt x="2" y="19"/>
                  </a:cubicBezTo>
                  <a:cubicBezTo>
                    <a:pt x="2" y="19"/>
                    <a:pt x="1" y="19"/>
                    <a:pt x="1" y="19"/>
                  </a:cubicBezTo>
                  <a:cubicBezTo>
                    <a:pt x="0" y="27"/>
                    <a:pt x="8" y="26"/>
                    <a:pt x="8" y="2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59550" tIns="29775" rIns="59550" bIns="29775" numCol="1" anchor="t" anchorCtr="0" compatLnSpc="1"/>
            <a:lstStyle/>
            <a:p>
              <a:pPr algn="just">
                <a:lnSpc>
                  <a:spcPct val="120000"/>
                </a:lnSpc>
              </a:pPr>
              <a:endParaRPr lang="en-GB" sz="640">
                <a:latin typeface="Arial" panose="020b0604020202020204" pitchFamily="34" charset="0"/>
                <a:ea typeface="微软雅黑" panose="020b0503020204020204" charset="-122"/>
                <a:cs typeface="+mn-ea"/>
                <a:sym typeface="Arial" panose="020b0604020202020204" pitchFamily="34" charset="0"/>
              </a:endParaRPr>
            </a:p>
          </p:txBody>
        </p:sp>
        <p:sp>
          <p:nvSpPr>
            <p:cNvPr id="33" name="Freeform 522"/>
            <p:cNvSpPr/>
            <p:nvPr/>
          </p:nvSpPr>
          <p:spPr bwMode="auto">
            <a:xfrm>
              <a:off x="5487242" y="2869758"/>
              <a:ext cx="251797" cy="174777"/>
            </a:xfrm>
            <a:custGeom>
              <a:gdLst>
                <a:gd name="T0" fmla="*/ 296 w 340"/>
                <a:gd name="T1" fmla="*/ 96 h 236"/>
                <a:gd name="T2" fmla="*/ 319 w 340"/>
                <a:gd name="T3" fmla="*/ 52 h 236"/>
                <a:gd name="T4" fmla="*/ 340 w 340"/>
                <a:gd name="T5" fmla="*/ 4 h 236"/>
                <a:gd name="T6" fmla="*/ 286 w 340"/>
                <a:gd name="T7" fmla="*/ 2 h 236"/>
                <a:gd name="T8" fmla="*/ 232 w 340"/>
                <a:gd name="T9" fmla="*/ 0 h 236"/>
                <a:gd name="T10" fmla="*/ 253 w 340"/>
                <a:gd name="T11" fmla="*/ 26 h 236"/>
                <a:gd name="T12" fmla="*/ 2 w 340"/>
                <a:gd name="T13" fmla="*/ 175 h 236"/>
                <a:gd name="T14" fmla="*/ 0 w 340"/>
                <a:gd name="T15" fmla="*/ 236 h 236"/>
                <a:gd name="T16" fmla="*/ 272 w 340"/>
                <a:gd name="T17" fmla="*/ 66 h 236"/>
                <a:gd name="T18" fmla="*/ 296 w 340"/>
                <a:gd name="T19" fmla="*/ 96 h 23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0" h="236">
                  <a:moveTo>
                    <a:pt x="296" y="96"/>
                  </a:moveTo>
                  <a:lnTo>
                    <a:pt x="319" y="52"/>
                  </a:lnTo>
                  <a:lnTo>
                    <a:pt x="340" y="4"/>
                  </a:lnTo>
                  <a:lnTo>
                    <a:pt x="286" y="2"/>
                  </a:lnTo>
                  <a:lnTo>
                    <a:pt x="232" y="0"/>
                  </a:lnTo>
                  <a:lnTo>
                    <a:pt x="253" y="26"/>
                  </a:lnTo>
                  <a:lnTo>
                    <a:pt x="2" y="175"/>
                  </a:lnTo>
                  <a:lnTo>
                    <a:pt x="0" y="236"/>
                  </a:lnTo>
                  <a:lnTo>
                    <a:pt x="272" y="66"/>
                  </a:lnTo>
                  <a:lnTo>
                    <a:pt x="296" y="9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59550" tIns="29775" rIns="59550" bIns="29775" numCol="1" anchor="t" anchorCtr="0" compatLnSpc="1"/>
            <a:lstStyle/>
            <a:p>
              <a:pPr algn="just">
                <a:lnSpc>
                  <a:spcPct val="120000"/>
                </a:lnSpc>
              </a:pPr>
              <a:endParaRPr lang="en-GB" sz="640">
                <a:latin typeface="Arial" panose="020b0604020202020204" pitchFamily="34" charset="0"/>
                <a:ea typeface="微软雅黑" panose="020b0503020204020204" charset="-122"/>
                <a:cs typeface="+mn-ea"/>
                <a:sym typeface="Arial" panose="020b0604020202020204" pitchFamily="34" charset="0"/>
              </a:endParaRPr>
            </a:p>
          </p:txBody>
        </p:sp>
        <p:sp>
          <p:nvSpPr>
            <p:cNvPr id="34" name="Freeform 523"/>
            <p:cNvSpPr/>
            <p:nvPr/>
          </p:nvSpPr>
          <p:spPr bwMode="auto">
            <a:xfrm>
              <a:off x="5669425" y="2953443"/>
              <a:ext cx="68133" cy="239948"/>
            </a:xfrm>
            <a:custGeom>
              <a:gdLst>
                <a:gd name="T0" fmla="*/ 39 w 39"/>
                <a:gd name="T1" fmla="*/ 125 h 137"/>
                <a:gd name="T2" fmla="*/ 26 w 39"/>
                <a:gd name="T3" fmla="*/ 137 h 137"/>
                <a:gd name="T4" fmla="*/ 13 w 39"/>
                <a:gd name="T5" fmla="*/ 137 h 137"/>
                <a:gd name="T6" fmla="*/ 0 w 39"/>
                <a:gd name="T7" fmla="*/ 125 h 137"/>
                <a:gd name="T8" fmla="*/ 0 w 39"/>
                <a:gd name="T9" fmla="*/ 13 h 137"/>
                <a:gd name="T10" fmla="*/ 13 w 39"/>
                <a:gd name="T11" fmla="*/ 0 h 137"/>
                <a:gd name="T12" fmla="*/ 26 w 39"/>
                <a:gd name="T13" fmla="*/ 0 h 137"/>
                <a:gd name="T14" fmla="*/ 39 w 39"/>
                <a:gd name="T15" fmla="*/ 13 h 137"/>
                <a:gd name="T16" fmla="*/ 39 w 39"/>
                <a:gd name="T17" fmla="*/ 125 h 1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137">
                  <a:moveTo>
                    <a:pt x="39" y="125"/>
                  </a:moveTo>
                  <a:cubicBezTo>
                    <a:pt x="39" y="132"/>
                    <a:pt x="33" y="137"/>
                    <a:pt x="26" y="137"/>
                  </a:cubicBezTo>
                  <a:cubicBezTo>
                    <a:pt x="13" y="137"/>
                    <a:pt x="13" y="137"/>
                    <a:pt x="13" y="137"/>
                  </a:cubicBezTo>
                  <a:cubicBezTo>
                    <a:pt x="6" y="137"/>
                    <a:pt x="0" y="132"/>
                    <a:pt x="0" y="125"/>
                  </a:cubicBezTo>
                  <a:cubicBezTo>
                    <a:pt x="0" y="13"/>
                    <a:pt x="0" y="13"/>
                    <a:pt x="0" y="13"/>
                  </a:cubicBezTo>
                  <a:cubicBezTo>
                    <a:pt x="0" y="6"/>
                    <a:pt x="6" y="0"/>
                    <a:pt x="13" y="0"/>
                  </a:cubicBezTo>
                  <a:cubicBezTo>
                    <a:pt x="26" y="0"/>
                    <a:pt x="26" y="0"/>
                    <a:pt x="26" y="0"/>
                  </a:cubicBezTo>
                  <a:cubicBezTo>
                    <a:pt x="33" y="0"/>
                    <a:pt x="39" y="6"/>
                    <a:pt x="39" y="13"/>
                  </a:cubicBezTo>
                  <a:lnTo>
                    <a:pt x="39" y="12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59550" tIns="29775" rIns="59550" bIns="29775" numCol="1" anchor="t" anchorCtr="0" compatLnSpc="1"/>
            <a:lstStyle/>
            <a:p>
              <a:pPr algn="just">
                <a:lnSpc>
                  <a:spcPct val="120000"/>
                </a:lnSpc>
              </a:pPr>
              <a:endParaRPr lang="en-GB" sz="640">
                <a:latin typeface="Arial" panose="020b0604020202020204" pitchFamily="34" charset="0"/>
                <a:ea typeface="微软雅黑" panose="020b0503020204020204" charset="-122"/>
                <a:cs typeface="+mn-ea"/>
                <a:sym typeface="Arial" panose="020b0604020202020204" pitchFamily="34" charset="0"/>
              </a:endParaRPr>
            </a:p>
          </p:txBody>
        </p:sp>
        <p:sp>
          <p:nvSpPr>
            <p:cNvPr id="35" name="Freeform 524"/>
            <p:cNvSpPr/>
            <p:nvPr/>
          </p:nvSpPr>
          <p:spPr bwMode="auto">
            <a:xfrm>
              <a:off x="5579815" y="3004543"/>
              <a:ext cx="66652" cy="188848"/>
            </a:xfrm>
            <a:custGeom>
              <a:gdLst>
                <a:gd name="T0" fmla="*/ 38 w 38"/>
                <a:gd name="T1" fmla="*/ 96 h 108"/>
                <a:gd name="T2" fmla="*/ 26 w 38"/>
                <a:gd name="T3" fmla="*/ 108 h 108"/>
                <a:gd name="T4" fmla="*/ 13 w 38"/>
                <a:gd name="T5" fmla="*/ 108 h 108"/>
                <a:gd name="T6" fmla="*/ 0 w 38"/>
                <a:gd name="T7" fmla="*/ 96 h 108"/>
                <a:gd name="T8" fmla="*/ 0 w 38"/>
                <a:gd name="T9" fmla="*/ 12 h 108"/>
                <a:gd name="T10" fmla="*/ 13 w 38"/>
                <a:gd name="T11" fmla="*/ 0 h 108"/>
                <a:gd name="T12" fmla="*/ 26 w 38"/>
                <a:gd name="T13" fmla="*/ 0 h 108"/>
                <a:gd name="T14" fmla="*/ 38 w 38"/>
                <a:gd name="T15" fmla="*/ 12 h 108"/>
                <a:gd name="T16" fmla="*/ 38 w 38"/>
                <a:gd name="T17" fmla="*/ 96 h 10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108">
                  <a:moveTo>
                    <a:pt x="38" y="96"/>
                  </a:moveTo>
                  <a:cubicBezTo>
                    <a:pt x="38" y="103"/>
                    <a:pt x="33" y="108"/>
                    <a:pt x="26" y="108"/>
                  </a:cubicBezTo>
                  <a:cubicBezTo>
                    <a:pt x="13" y="108"/>
                    <a:pt x="13" y="108"/>
                    <a:pt x="13" y="108"/>
                  </a:cubicBezTo>
                  <a:cubicBezTo>
                    <a:pt x="6" y="108"/>
                    <a:pt x="0" y="103"/>
                    <a:pt x="0" y="96"/>
                  </a:cubicBezTo>
                  <a:cubicBezTo>
                    <a:pt x="0" y="12"/>
                    <a:pt x="0" y="12"/>
                    <a:pt x="0" y="12"/>
                  </a:cubicBezTo>
                  <a:cubicBezTo>
                    <a:pt x="0" y="6"/>
                    <a:pt x="6" y="0"/>
                    <a:pt x="13" y="0"/>
                  </a:cubicBezTo>
                  <a:cubicBezTo>
                    <a:pt x="26" y="0"/>
                    <a:pt x="26" y="0"/>
                    <a:pt x="26" y="0"/>
                  </a:cubicBezTo>
                  <a:cubicBezTo>
                    <a:pt x="33" y="0"/>
                    <a:pt x="38" y="6"/>
                    <a:pt x="38" y="12"/>
                  </a:cubicBezTo>
                  <a:lnTo>
                    <a:pt x="38" y="9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59550" tIns="29775" rIns="59550" bIns="29775" numCol="1" anchor="t" anchorCtr="0" compatLnSpc="1"/>
            <a:lstStyle/>
            <a:p>
              <a:pPr algn="just">
                <a:lnSpc>
                  <a:spcPct val="120000"/>
                </a:lnSpc>
              </a:pPr>
              <a:endParaRPr lang="en-GB" sz="640">
                <a:latin typeface="Arial" panose="020b0604020202020204" pitchFamily="34" charset="0"/>
                <a:ea typeface="微软雅黑" panose="020b0503020204020204" charset="-122"/>
                <a:cs typeface="+mn-ea"/>
                <a:sym typeface="Arial" panose="020b0604020202020204" pitchFamily="34" charset="0"/>
              </a:endParaRPr>
            </a:p>
          </p:txBody>
        </p:sp>
        <p:sp>
          <p:nvSpPr>
            <p:cNvPr id="36" name="Freeform 525"/>
            <p:cNvSpPr/>
            <p:nvPr/>
          </p:nvSpPr>
          <p:spPr bwMode="auto">
            <a:xfrm>
              <a:off x="5483540" y="3051200"/>
              <a:ext cx="79242" cy="148857"/>
            </a:xfrm>
            <a:custGeom>
              <a:gdLst>
                <a:gd name="T0" fmla="*/ 29 w 45"/>
                <a:gd name="T1" fmla="*/ 85 h 85"/>
                <a:gd name="T2" fmla="*/ 15 w 45"/>
                <a:gd name="T3" fmla="*/ 85 h 85"/>
                <a:gd name="T4" fmla="*/ 0 w 45"/>
                <a:gd name="T5" fmla="*/ 69 h 85"/>
                <a:gd name="T6" fmla="*/ 0 w 45"/>
                <a:gd name="T7" fmla="*/ 16 h 85"/>
                <a:gd name="T8" fmla="*/ 15 w 45"/>
                <a:gd name="T9" fmla="*/ 0 h 85"/>
                <a:gd name="T10" fmla="*/ 29 w 45"/>
                <a:gd name="T11" fmla="*/ 0 h 85"/>
                <a:gd name="T12" fmla="*/ 45 w 45"/>
                <a:gd name="T13" fmla="*/ 16 h 85"/>
                <a:gd name="T14" fmla="*/ 45 w 45"/>
                <a:gd name="T15" fmla="*/ 69 h 85"/>
                <a:gd name="T16" fmla="*/ 29 w 45"/>
                <a:gd name="T17" fmla="*/ 85 h 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85">
                  <a:moveTo>
                    <a:pt x="29" y="85"/>
                  </a:moveTo>
                  <a:cubicBezTo>
                    <a:pt x="15" y="85"/>
                    <a:pt x="15" y="85"/>
                    <a:pt x="15" y="85"/>
                  </a:cubicBezTo>
                  <a:cubicBezTo>
                    <a:pt x="7" y="85"/>
                    <a:pt x="0" y="78"/>
                    <a:pt x="0" y="69"/>
                  </a:cubicBezTo>
                  <a:cubicBezTo>
                    <a:pt x="0" y="16"/>
                    <a:pt x="0" y="16"/>
                    <a:pt x="0" y="16"/>
                  </a:cubicBezTo>
                  <a:cubicBezTo>
                    <a:pt x="0" y="7"/>
                    <a:pt x="7" y="0"/>
                    <a:pt x="15" y="0"/>
                  </a:cubicBezTo>
                  <a:cubicBezTo>
                    <a:pt x="29" y="0"/>
                    <a:pt x="29" y="0"/>
                    <a:pt x="29" y="0"/>
                  </a:cubicBezTo>
                  <a:cubicBezTo>
                    <a:pt x="37" y="0"/>
                    <a:pt x="45" y="7"/>
                    <a:pt x="45" y="16"/>
                  </a:cubicBezTo>
                  <a:cubicBezTo>
                    <a:pt x="45" y="69"/>
                    <a:pt x="45" y="69"/>
                    <a:pt x="45" y="69"/>
                  </a:cubicBezTo>
                  <a:cubicBezTo>
                    <a:pt x="45" y="78"/>
                    <a:pt x="37" y="85"/>
                    <a:pt x="29" y="8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59550" tIns="29775" rIns="59550" bIns="29775" numCol="1" anchor="t" anchorCtr="0" compatLnSpc="1"/>
            <a:lstStyle/>
            <a:p>
              <a:pPr algn="just">
                <a:lnSpc>
                  <a:spcPct val="120000"/>
                </a:lnSpc>
              </a:pPr>
              <a:endParaRPr lang="en-GB" sz="640">
                <a:latin typeface="Arial" panose="020b0604020202020204" pitchFamily="34" charset="0"/>
                <a:ea typeface="微软雅黑" panose="020b0503020204020204" charset="-122"/>
                <a:cs typeface="+mn-ea"/>
                <a:sym typeface="Arial" panose="020b0604020202020204" pitchFamily="34" charset="0"/>
              </a:endParaRPr>
            </a:p>
          </p:txBody>
        </p:sp>
        <p:sp>
          <p:nvSpPr>
            <p:cNvPr id="37" name="Freeform 526"/>
            <p:cNvSpPr/>
            <p:nvPr/>
          </p:nvSpPr>
          <p:spPr bwMode="auto">
            <a:xfrm>
              <a:off x="5722006" y="2144729"/>
              <a:ext cx="138489" cy="134786"/>
            </a:xfrm>
            <a:custGeom>
              <a:gdLst>
                <a:gd name="T0" fmla="*/ 41 w 79"/>
                <a:gd name="T1" fmla="*/ 76 h 77"/>
                <a:gd name="T2" fmla="*/ 78 w 79"/>
                <a:gd name="T3" fmla="*/ 37 h 77"/>
                <a:gd name="T4" fmla="*/ 38 w 79"/>
                <a:gd name="T5" fmla="*/ 0 h 77"/>
                <a:gd name="T6" fmla="*/ 1 w 79"/>
                <a:gd name="T7" fmla="*/ 40 h 77"/>
                <a:gd name="T8" fmla="*/ 41 w 79"/>
                <a:gd name="T9" fmla="*/ 76 h 77"/>
              </a:gdLst>
              <a:cxnLst>
                <a:cxn ang="0">
                  <a:pos x="T0" y="T1"/>
                </a:cxn>
                <a:cxn ang="0">
                  <a:pos x="T2" y="T3"/>
                </a:cxn>
                <a:cxn ang="0">
                  <a:pos x="T4" y="T5"/>
                </a:cxn>
                <a:cxn ang="0">
                  <a:pos x="T6" y="T7"/>
                </a:cxn>
                <a:cxn ang="0">
                  <a:pos x="T8" y="T9"/>
                </a:cxn>
              </a:cxnLst>
              <a:rect l="0" t="0" r="r" b="b"/>
              <a:pathLst>
                <a:path w="79" h="77">
                  <a:moveTo>
                    <a:pt x="41" y="76"/>
                  </a:moveTo>
                  <a:cubicBezTo>
                    <a:pt x="62" y="76"/>
                    <a:pt x="79" y="58"/>
                    <a:pt x="78" y="37"/>
                  </a:cubicBezTo>
                  <a:cubicBezTo>
                    <a:pt x="78" y="16"/>
                    <a:pt x="60" y="0"/>
                    <a:pt x="38" y="0"/>
                  </a:cubicBezTo>
                  <a:cubicBezTo>
                    <a:pt x="17" y="1"/>
                    <a:pt x="0" y="19"/>
                    <a:pt x="1" y="40"/>
                  </a:cubicBezTo>
                  <a:cubicBezTo>
                    <a:pt x="2" y="61"/>
                    <a:pt x="20" y="77"/>
                    <a:pt x="41" y="7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59550" tIns="29775" rIns="59550" bIns="29775" numCol="1" anchor="t" anchorCtr="0" compatLnSpc="1"/>
            <a:lstStyle/>
            <a:p>
              <a:pPr algn="just">
                <a:lnSpc>
                  <a:spcPct val="120000"/>
                </a:lnSpc>
              </a:pPr>
              <a:endParaRPr lang="en-GB" sz="640">
                <a:latin typeface="Arial" panose="020b0604020202020204" pitchFamily="34" charset="0"/>
                <a:ea typeface="微软雅黑" panose="020b0503020204020204" charset="-122"/>
                <a:cs typeface="+mn-ea"/>
                <a:sym typeface="Arial" panose="020b0604020202020204" pitchFamily="34" charset="0"/>
              </a:endParaRPr>
            </a:p>
          </p:txBody>
        </p:sp>
        <p:sp>
          <p:nvSpPr>
            <p:cNvPr id="38" name="Freeform 527"/>
            <p:cNvSpPr/>
            <p:nvPr/>
          </p:nvSpPr>
          <p:spPr bwMode="auto">
            <a:xfrm>
              <a:off x="5655354" y="2288402"/>
              <a:ext cx="273274" cy="197735"/>
            </a:xfrm>
            <a:custGeom>
              <a:gdLst>
                <a:gd name="T0" fmla="*/ 119 w 156"/>
                <a:gd name="T1" fmla="*/ 0 h 113"/>
                <a:gd name="T2" fmla="*/ 80 w 156"/>
                <a:gd name="T3" fmla="*/ 46 h 113"/>
                <a:gd name="T4" fmla="*/ 37 w 156"/>
                <a:gd name="T5" fmla="*/ 1 h 113"/>
                <a:gd name="T6" fmla="*/ 1 w 156"/>
                <a:gd name="T7" fmla="*/ 50 h 113"/>
                <a:gd name="T8" fmla="*/ 3 w 156"/>
                <a:gd name="T9" fmla="*/ 113 h 113"/>
                <a:gd name="T10" fmla="*/ 156 w 156"/>
                <a:gd name="T11" fmla="*/ 113 h 113"/>
                <a:gd name="T12" fmla="*/ 154 w 156"/>
                <a:gd name="T13" fmla="*/ 45 h 113"/>
                <a:gd name="T14" fmla="*/ 119 w 156"/>
                <a:gd name="T15" fmla="*/ 0 h 113"/>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113">
                  <a:moveTo>
                    <a:pt x="119" y="0"/>
                  </a:moveTo>
                  <a:cubicBezTo>
                    <a:pt x="80" y="46"/>
                    <a:pt x="80" y="46"/>
                    <a:pt x="80" y="46"/>
                  </a:cubicBezTo>
                  <a:cubicBezTo>
                    <a:pt x="37" y="1"/>
                    <a:pt x="37" y="1"/>
                    <a:pt x="37" y="1"/>
                  </a:cubicBezTo>
                  <a:cubicBezTo>
                    <a:pt x="11" y="11"/>
                    <a:pt x="0" y="26"/>
                    <a:pt x="1" y="50"/>
                  </a:cubicBezTo>
                  <a:cubicBezTo>
                    <a:pt x="3" y="113"/>
                    <a:pt x="3" y="113"/>
                    <a:pt x="3" y="113"/>
                  </a:cubicBezTo>
                  <a:cubicBezTo>
                    <a:pt x="156" y="113"/>
                    <a:pt x="156" y="113"/>
                    <a:pt x="156" y="113"/>
                  </a:cubicBezTo>
                  <a:cubicBezTo>
                    <a:pt x="154" y="45"/>
                    <a:pt x="154" y="45"/>
                    <a:pt x="154" y="45"/>
                  </a:cubicBezTo>
                  <a:cubicBezTo>
                    <a:pt x="153" y="23"/>
                    <a:pt x="144" y="9"/>
                    <a:pt x="119"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59550" tIns="29775" rIns="59550" bIns="29775" numCol="1" anchor="t" anchorCtr="0" compatLnSpc="1"/>
            <a:lstStyle/>
            <a:p>
              <a:pPr algn="just">
                <a:lnSpc>
                  <a:spcPct val="120000"/>
                </a:lnSpc>
              </a:pPr>
              <a:endParaRPr lang="en-GB" sz="640">
                <a:latin typeface="Arial" panose="020b0604020202020204" pitchFamily="34" charset="0"/>
                <a:ea typeface="微软雅黑" panose="020b0503020204020204" charset="-122"/>
                <a:cs typeface="+mn-ea"/>
                <a:sym typeface="Arial" panose="020b0604020202020204" pitchFamily="34" charset="0"/>
              </a:endParaRPr>
            </a:p>
          </p:txBody>
        </p:sp>
        <p:sp>
          <p:nvSpPr>
            <p:cNvPr id="45" name="Freeform 534"/>
            <p:cNvSpPr>
              <a:spLocks noEditPoints="1"/>
            </p:cNvSpPr>
            <p:nvPr/>
          </p:nvSpPr>
          <p:spPr bwMode="auto">
            <a:xfrm>
              <a:off x="4751846" y="2769779"/>
              <a:ext cx="159225" cy="268090"/>
            </a:xfrm>
            <a:custGeom>
              <a:gdLst>
                <a:gd name="T0" fmla="*/ 54 w 91"/>
                <a:gd name="T1" fmla="*/ 71 h 153"/>
                <a:gd name="T2" fmla="*/ 91 w 91"/>
                <a:gd name="T3" fmla="*/ 25 h 153"/>
                <a:gd name="T4" fmla="*/ 91 w 91"/>
                <a:gd name="T5" fmla="*/ 25 h 153"/>
                <a:gd name="T6" fmla="*/ 91 w 91"/>
                <a:gd name="T7" fmla="*/ 0 h 153"/>
                <a:gd name="T8" fmla="*/ 46 w 91"/>
                <a:gd name="T9" fmla="*/ 0 h 153"/>
                <a:gd name="T10" fmla="*/ 45 w 91"/>
                <a:gd name="T11" fmla="*/ 0 h 153"/>
                <a:gd name="T12" fmla="*/ 0 w 91"/>
                <a:gd name="T13" fmla="*/ 0 h 153"/>
                <a:gd name="T14" fmla="*/ 0 w 91"/>
                <a:gd name="T15" fmla="*/ 25 h 153"/>
                <a:gd name="T16" fmla="*/ 0 w 91"/>
                <a:gd name="T17" fmla="*/ 25 h 153"/>
                <a:gd name="T18" fmla="*/ 37 w 91"/>
                <a:gd name="T19" fmla="*/ 71 h 153"/>
                <a:gd name="T20" fmla="*/ 42 w 91"/>
                <a:gd name="T21" fmla="*/ 77 h 153"/>
                <a:gd name="T22" fmla="*/ 40 w 91"/>
                <a:gd name="T23" fmla="*/ 82 h 153"/>
                <a:gd name="T24" fmla="*/ 0 w 91"/>
                <a:gd name="T25" fmla="*/ 128 h 153"/>
                <a:gd name="T26" fmla="*/ 0 w 91"/>
                <a:gd name="T27" fmla="*/ 128 h 153"/>
                <a:gd name="T28" fmla="*/ 0 w 91"/>
                <a:gd name="T29" fmla="*/ 153 h 153"/>
                <a:gd name="T30" fmla="*/ 45 w 91"/>
                <a:gd name="T31" fmla="*/ 153 h 153"/>
                <a:gd name="T32" fmla="*/ 46 w 91"/>
                <a:gd name="T33" fmla="*/ 153 h 153"/>
                <a:gd name="T34" fmla="*/ 91 w 91"/>
                <a:gd name="T35" fmla="*/ 153 h 153"/>
                <a:gd name="T36" fmla="*/ 91 w 91"/>
                <a:gd name="T37" fmla="*/ 128 h 153"/>
                <a:gd name="T38" fmla="*/ 91 w 91"/>
                <a:gd name="T39" fmla="*/ 128 h 153"/>
                <a:gd name="T40" fmla="*/ 51 w 91"/>
                <a:gd name="T41" fmla="*/ 82 h 153"/>
                <a:gd name="T42" fmla="*/ 49 w 91"/>
                <a:gd name="T43" fmla="*/ 77 h 153"/>
                <a:gd name="T44" fmla="*/ 54 w 91"/>
                <a:gd name="T45" fmla="*/ 71 h 153"/>
                <a:gd name="T46" fmla="*/ 14 w 91"/>
                <a:gd name="T47" fmla="*/ 127 h 153"/>
                <a:gd name="T48" fmla="*/ 14 w 91"/>
                <a:gd name="T49" fmla="*/ 124 h 153"/>
                <a:gd name="T50" fmla="*/ 14 w 91"/>
                <a:gd name="T51" fmla="*/ 124 h 153"/>
                <a:gd name="T52" fmla="*/ 42 w 91"/>
                <a:gd name="T53" fmla="*/ 92 h 153"/>
                <a:gd name="T54" fmla="*/ 14 w 91"/>
                <a:gd name="T55" fmla="*/ 127 h 153"/>
                <a:gd name="T56" fmla="*/ 80 w 91"/>
                <a:gd name="T57" fmla="*/ 124 h 153"/>
                <a:gd name="T58" fmla="*/ 80 w 91"/>
                <a:gd name="T59" fmla="*/ 126 h 153"/>
                <a:gd name="T60" fmla="*/ 52 w 91"/>
                <a:gd name="T61" fmla="*/ 92 h 153"/>
                <a:gd name="T62" fmla="*/ 80 w 91"/>
                <a:gd name="T63" fmla="*/ 124 h 153"/>
                <a:gd name="T64" fmla="*/ 42 w 91"/>
                <a:gd name="T65" fmla="*/ 41 h 153"/>
                <a:gd name="T66" fmla="*/ 18 w 91"/>
                <a:gd name="T67" fmla="*/ 45 h 153"/>
                <a:gd name="T68" fmla="*/ 14 w 91"/>
                <a:gd name="T69" fmla="*/ 28 h 153"/>
                <a:gd name="T70" fmla="*/ 14 w 91"/>
                <a:gd name="T71" fmla="*/ 28 h 153"/>
                <a:gd name="T72" fmla="*/ 14 w 91"/>
                <a:gd name="T73" fmla="*/ 11 h 153"/>
                <a:gd name="T74" fmla="*/ 19 w 91"/>
                <a:gd name="T75" fmla="*/ 11 h 153"/>
                <a:gd name="T76" fmla="*/ 75 w 91"/>
                <a:gd name="T77" fmla="*/ 11 h 153"/>
                <a:gd name="T78" fmla="*/ 80 w 91"/>
                <a:gd name="T79" fmla="*/ 11 h 153"/>
                <a:gd name="T80" fmla="*/ 80 w 91"/>
                <a:gd name="T81" fmla="*/ 28 h 153"/>
                <a:gd name="T82" fmla="*/ 79 w 91"/>
                <a:gd name="T83" fmla="*/ 37 h 153"/>
                <a:gd name="T84" fmla="*/ 60 w 91"/>
                <a:gd name="T85" fmla="*/ 43 h 153"/>
                <a:gd name="T86" fmla="*/ 42 w 91"/>
                <a:gd name="T87" fmla="*/ 41 h 1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1" h="153">
                  <a:moveTo>
                    <a:pt x="54" y="71"/>
                  </a:moveTo>
                  <a:cubicBezTo>
                    <a:pt x="75" y="66"/>
                    <a:pt x="91" y="48"/>
                    <a:pt x="91" y="25"/>
                  </a:cubicBezTo>
                  <a:cubicBezTo>
                    <a:pt x="91" y="25"/>
                    <a:pt x="91" y="25"/>
                    <a:pt x="91" y="25"/>
                  </a:cubicBezTo>
                  <a:cubicBezTo>
                    <a:pt x="91" y="0"/>
                    <a:pt x="91" y="0"/>
                    <a:pt x="91" y="0"/>
                  </a:cubicBezTo>
                  <a:cubicBezTo>
                    <a:pt x="46" y="0"/>
                    <a:pt x="46" y="0"/>
                    <a:pt x="46" y="0"/>
                  </a:cubicBezTo>
                  <a:cubicBezTo>
                    <a:pt x="45" y="0"/>
                    <a:pt x="45" y="0"/>
                    <a:pt x="45" y="0"/>
                  </a:cubicBezTo>
                  <a:cubicBezTo>
                    <a:pt x="0" y="0"/>
                    <a:pt x="0" y="0"/>
                    <a:pt x="0" y="0"/>
                  </a:cubicBezTo>
                  <a:cubicBezTo>
                    <a:pt x="0" y="25"/>
                    <a:pt x="0" y="25"/>
                    <a:pt x="0" y="25"/>
                  </a:cubicBezTo>
                  <a:cubicBezTo>
                    <a:pt x="0" y="25"/>
                    <a:pt x="0" y="25"/>
                    <a:pt x="0" y="25"/>
                  </a:cubicBezTo>
                  <a:cubicBezTo>
                    <a:pt x="0" y="48"/>
                    <a:pt x="16" y="66"/>
                    <a:pt x="37" y="71"/>
                  </a:cubicBezTo>
                  <a:cubicBezTo>
                    <a:pt x="39" y="72"/>
                    <a:pt x="41" y="75"/>
                    <a:pt x="42" y="77"/>
                  </a:cubicBezTo>
                  <a:cubicBezTo>
                    <a:pt x="42" y="79"/>
                    <a:pt x="41" y="80"/>
                    <a:pt x="40" y="82"/>
                  </a:cubicBezTo>
                  <a:cubicBezTo>
                    <a:pt x="17" y="85"/>
                    <a:pt x="0" y="104"/>
                    <a:pt x="0" y="128"/>
                  </a:cubicBezTo>
                  <a:cubicBezTo>
                    <a:pt x="0" y="128"/>
                    <a:pt x="0" y="128"/>
                    <a:pt x="0" y="128"/>
                  </a:cubicBezTo>
                  <a:cubicBezTo>
                    <a:pt x="0" y="153"/>
                    <a:pt x="0" y="153"/>
                    <a:pt x="0" y="153"/>
                  </a:cubicBezTo>
                  <a:cubicBezTo>
                    <a:pt x="45" y="153"/>
                    <a:pt x="45" y="153"/>
                    <a:pt x="45" y="153"/>
                  </a:cubicBezTo>
                  <a:cubicBezTo>
                    <a:pt x="46" y="153"/>
                    <a:pt x="46" y="153"/>
                    <a:pt x="46" y="153"/>
                  </a:cubicBezTo>
                  <a:cubicBezTo>
                    <a:pt x="91" y="153"/>
                    <a:pt x="91" y="153"/>
                    <a:pt x="91" y="153"/>
                  </a:cubicBezTo>
                  <a:cubicBezTo>
                    <a:pt x="91" y="128"/>
                    <a:pt x="91" y="128"/>
                    <a:pt x="91" y="128"/>
                  </a:cubicBezTo>
                  <a:cubicBezTo>
                    <a:pt x="91" y="128"/>
                    <a:pt x="91" y="128"/>
                    <a:pt x="91" y="128"/>
                  </a:cubicBezTo>
                  <a:cubicBezTo>
                    <a:pt x="91" y="104"/>
                    <a:pt x="74" y="85"/>
                    <a:pt x="51" y="82"/>
                  </a:cubicBezTo>
                  <a:cubicBezTo>
                    <a:pt x="50" y="80"/>
                    <a:pt x="49" y="79"/>
                    <a:pt x="49" y="77"/>
                  </a:cubicBezTo>
                  <a:cubicBezTo>
                    <a:pt x="50" y="75"/>
                    <a:pt x="51" y="72"/>
                    <a:pt x="54" y="71"/>
                  </a:cubicBezTo>
                  <a:close/>
                  <a:moveTo>
                    <a:pt x="14" y="127"/>
                  </a:moveTo>
                  <a:cubicBezTo>
                    <a:pt x="14" y="124"/>
                    <a:pt x="14" y="124"/>
                    <a:pt x="14" y="124"/>
                  </a:cubicBezTo>
                  <a:cubicBezTo>
                    <a:pt x="14" y="124"/>
                    <a:pt x="14" y="124"/>
                    <a:pt x="14" y="124"/>
                  </a:cubicBezTo>
                  <a:cubicBezTo>
                    <a:pt x="14" y="108"/>
                    <a:pt x="26" y="95"/>
                    <a:pt x="42" y="92"/>
                  </a:cubicBezTo>
                  <a:cubicBezTo>
                    <a:pt x="41" y="98"/>
                    <a:pt x="38" y="114"/>
                    <a:pt x="14" y="127"/>
                  </a:cubicBezTo>
                  <a:close/>
                  <a:moveTo>
                    <a:pt x="80" y="124"/>
                  </a:moveTo>
                  <a:cubicBezTo>
                    <a:pt x="80" y="126"/>
                    <a:pt x="80" y="126"/>
                    <a:pt x="80" y="126"/>
                  </a:cubicBezTo>
                  <a:cubicBezTo>
                    <a:pt x="70" y="120"/>
                    <a:pt x="51" y="106"/>
                    <a:pt x="52" y="92"/>
                  </a:cubicBezTo>
                  <a:cubicBezTo>
                    <a:pt x="67" y="94"/>
                    <a:pt x="80" y="108"/>
                    <a:pt x="80" y="124"/>
                  </a:cubicBezTo>
                  <a:close/>
                  <a:moveTo>
                    <a:pt x="42" y="41"/>
                  </a:moveTo>
                  <a:cubicBezTo>
                    <a:pt x="32" y="37"/>
                    <a:pt x="23" y="42"/>
                    <a:pt x="18" y="45"/>
                  </a:cubicBezTo>
                  <a:cubicBezTo>
                    <a:pt x="16" y="40"/>
                    <a:pt x="14" y="34"/>
                    <a:pt x="14" y="28"/>
                  </a:cubicBezTo>
                  <a:cubicBezTo>
                    <a:pt x="14" y="28"/>
                    <a:pt x="14" y="28"/>
                    <a:pt x="14" y="28"/>
                  </a:cubicBezTo>
                  <a:cubicBezTo>
                    <a:pt x="14" y="11"/>
                    <a:pt x="14" y="11"/>
                    <a:pt x="14" y="11"/>
                  </a:cubicBezTo>
                  <a:cubicBezTo>
                    <a:pt x="19" y="11"/>
                    <a:pt x="19" y="11"/>
                    <a:pt x="19" y="11"/>
                  </a:cubicBezTo>
                  <a:cubicBezTo>
                    <a:pt x="75" y="11"/>
                    <a:pt x="75" y="11"/>
                    <a:pt x="75" y="11"/>
                  </a:cubicBezTo>
                  <a:cubicBezTo>
                    <a:pt x="80" y="11"/>
                    <a:pt x="80" y="11"/>
                    <a:pt x="80" y="11"/>
                  </a:cubicBezTo>
                  <a:cubicBezTo>
                    <a:pt x="80" y="28"/>
                    <a:pt x="80" y="28"/>
                    <a:pt x="80" y="28"/>
                  </a:cubicBezTo>
                  <a:cubicBezTo>
                    <a:pt x="80" y="31"/>
                    <a:pt x="79" y="34"/>
                    <a:pt x="79" y="37"/>
                  </a:cubicBezTo>
                  <a:cubicBezTo>
                    <a:pt x="73" y="37"/>
                    <a:pt x="63" y="41"/>
                    <a:pt x="60" y="43"/>
                  </a:cubicBezTo>
                  <a:cubicBezTo>
                    <a:pt x="55" y="45"/>
                    <a:pt x="55" y="47"/>
                    <a:pt x="42" y="4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59550" tIns="29775" rIns="59550" bIns="29775" numCol="1" anchor="t" anchorCtr="0" compatLnSpc="1"/>
            <a:lstStyle/>
            <a:p>
              <a:pPr algn="just">
                <a:lnSpc>
                  <a:spcPct val="120000"/>
                </a:lnSpc>
              </a:pPr>
              <a:endParaRPr lang="en-GB" sz="640">
                <a:latin typeface="Arial" panose="020b0604020202020204" pitchFamily="34" charset="0"/>
                <a:ea typeface="微软雅黑" panose="020b0503020204020204" charset="-122"/>
                <a:cs typeface="+mn-ea"/>
                <a:sym typeface="Arial" panose="020b0604020202020204" pitchFamily="34" charset="0"/>
              </a:endParaRPr>
            </a:p>
          </p:txBody>
        </p:sp>
        <p:sp>
          <p:nvSpPr>
            <p:cNvPr id="46" name="Freeform 535"/>
            <p:cNvSpPr/>
            <p:nvPr/>
          </p:nvSpPr>
          <p:spPr bwMode="auto">
            <a:xfrm>
              <a:off x="4735553" y="3046016"/>
              <a:ext cx="194773" cy="35548"/>
            </a:xfrm>
            <a:custGeom>
              <a:gdLst>
                <a:gd name="T0" fmla="*/ 103 w 111"/>
                <a:gd name="T1" fmla="*/ 0 h 20"/>
                <a:gd name="T2" fmla="*/ 7 w 111"/>
                <a:gd name="T3" fmla="*/ 0 h 20"/>
                <a:gd name="T4" fmla="*/ 0 w 111"/>
                <a:gd name="T5" fmla="*/ 10 h 20"/>
                <a:gd name="T6" fmla="*/ 7 w 111"/>
                <a:gd name="T7" fmla="*/ 20 h 20"/>
                <a:gd name="T8" fmla="*/ 103 w 111"/>
                <a:gd name="T9" fmla="*/ 20 h 20"/>
                <a:gd name="T10" fmla="*/ 111 w 111"/>
                <a:gd name="T11" fmla="*/ 10 h 20"/>
                <a:gd name="T12" fmla="*/ 103 w 111"/>
                <a:gd name="T13" fmla="*/ 0 h 20"/>
              </a:gdLst>
              <a:cxnLst>
                <a:cxn ang="0">
                  <a:pos x="T0" y="T1"/>
                </a:cxn>
                <a:cxn ang="0">
                  <a:pos x="T2" y="T3"/>
                </a:cxn>
                <a:cxn ang="0">
                  <a:pos x="T4" y="T5"/>
                </a:cxn>
                <a:cxn ang="0">
                  <a:pos x="T6" y="T7"/>
                </a:cxn>
                <a:cxn ang="0">
                  <a:pos x="T8" y="T9"/>
                </a:cxn>
                <a:cxn ang="0">
                  <a:pos x="T10" y="T11"/>
                </a:cxn>
                <a:cxn ang="0">
                  <a:pos x="T12" y="T13"/>
                </a:cxn>
              </a:cxnLst>
              <a:rect l="0" t="0" r="r" b="b"/>
              <a:pathLst>
                <a:path w="110" h="20">
                  <a:moveTo>
                    <a:pt x="103" y="0"/>
                  </a:moveTo>
                  <a:cubicBezTo>
                    <a:pt x="7" y="0"/>
                    <a:pt x="7" y="0"/>
                    <a:pt x="7" y="0"/>
                  </a:cubicBezTo>
                  <a:cubicBezTo>
                    <a:pt x="3" y="0"/>
                    <a:pt x="0" y="5"/>
                    <a:pt x="0" y="10"/>
                  </a:cubicBezTo>
                  <a:cubicBezTo>
                    <a:pt x="0" y="16"/>
                    <a:pt x="3" y="20"/>
                    <a:pt x="7" y="20"/>
                  </a:cubicBezTo>
                  <a:cubicBezTo>
                    <a:pt x="103" y="20"/>
                    <a:pt x="103" y="20"/>
                    <a:pt x="103" y="20"/>
                  </a:cubicBezTo>
                  <a:cubicBezTo>
                    <a:pt x="107" y="20"/>
                    <a:pt x="111" y="16"/>
                    <a:pt x="111" y="10"/>
                  </a:cubicBezTo>
                  <a:cubicBezTo>
                    <a:pt x="111" y="5"/>
                    <a:pt x="107" y="0"/>
                    <a:pt x="103"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59550" tIns="29775" rIns="59550" bIns="29775" numCol="1" anchor="t" anchorCtr="0" compatLnSpc="1"/>
            <a:lstStyle/>
            <a:p>
              <a:pPr algn="just">
                <a:lnSpc>
                  <a:spcPct val="120000"/>
                </a:lnSpc>
              </a:pPr>
              <a:endParaRPr lang="en-GB" sz="640">
                <a:latin typeface="Arial" panose="020b0604020202020204" pitchFamily="34" charset="0"/>
                <a:ea typeface="微软雅黑" panose="020b0503020204020204" charset="-122"/>
                <a:cs typeface="+mn-ea"/>
                <a:sym typeface="Arial" panose="020b0604020202020204" pitchFamily="34" charset="0"/>
              </a:endParaRPr>
            </a:p>
          </p:txBody>
        </p:sp>
        <p:sp>
          <p:nvSpPr>
            <p:cNvPr id="47" name="Freeform 536"/>
            <p:cNvSpPr/>
            <p:nvPr/>
          </p:nvSpPr>
          <p:spPr bwMode="auto">
            <a:xfrm>
              <a:off x="4735553" y="2723863"/>
              <a:ext cx="194773" cy="35548"/>
            </a:xfrm>
            <a:custGeom>
              <a:gdLst>
                <a:gd name="T0" fmla="*/ 7 w 111"/>
                <a:gd name="T1" fmla="*/ 20 h 20"/>
                <a:gd name="T2" fmla="*/ 103 w 111"/>
                <a:gd name="T3" fmla="*/ 20 h 20"/>
                <a:gd name="T4" fmla="*/ 111 w 111"/>
                <a:gd name="T5" fmla="*/ 10 h 20"/>
                <a:gd name="T6" fmla="*/ 103 w 111"/>
                <a:gd name="T7" fmla="*/ 0 h 20"/>
                <a:gd name="T8" fmla="*/ 7 w 111"/>
                <a:gd name="T9" fmla="*/ 0 h 20"/>
                <a:gd name="T10" fmla="*/ 0 w 111"/>
                <a:gd name="T11" fmla="*/ 10 h 20"/>
                <a:gd name="T12" fmla="*/ 7 w 111"/>
                <a:gd name="T13" fmla="*/ 20 h 20"/>
              </a:gdLst>
              <a:cxnLst>
                <a:cxn ang="0">
                  <a:pos x="T0" y="T1"/>
                </a:cxn>
                <a:cxn ang="0">
                  <a:pos x="T2" y="T3"/>
                </a:cxn>
                <a:cxn ang="0">
                  <a:pos x="T4" y="T5"/>
                </a:cxn>
                <a:cxn ang="0">
                  <a:pos x="T6" y="T7"/>
                </a:cxn>
                <a:cxn ang="0">
                  <a:pos x="T8" y="T9"/>
                </a:cxn>
                <a:cxn ang="0">
                  <a:pos x="T10" y="T11"/>
                </a:cxn>
                <a:cxn ang="0">
                  <a:pos x="T12" y="T13"/>
                </a:cxn>
              </a:cxnLst>
              <a:rect l="0" t="0" r="r" b="b"/>
              <a:pathLst>
                <a:path w="110" h="20">
                  <a:moveTo>
                    <a:pt x="7" y="20"/>
                  </a:moveTo>
                  <a:cubicBezTo>
                    <a:pt x="103" y="20"/>
                    <a:pt x="103" y="20"/>
                    <a:pt x="103" y="20"/>
                  </a:cubicBezTo>
                  <a:cubicBezTo>
                    <a:pt x="107" y="20"/>
                    <a:pt x="111" y="16"/>
                    <a:pt x="111" y="10"/>
                  </a:cubicBezTo>
                  <a:cubicBezTo>
                    <a:pt x="111" y="5"/>
                    <a:pt x="107" y="0"/>
                    <a:pt x="103" y="0"/>
                  </a:cubicBezTo>
                  <a:cubicBezTo>
                    <a:pt x="7" y="0"/>
                    <a:pt x="7" y="0"/>
                    <a:pt x="7" y="0"/>
                  </a:cubicBezTo>
                  <a:cubicBezTo>
                    <a:pt x="3" y="0"/>
                    <a:pt x="0" y="5"/>
                    <a:pt x="0" y="10"/>
                  </a:cubicBezTo>
                  <a:cubicBezTo>
                    <a:pt x="0" y="16"/>
                    <a:pt x="3" y="20"/>
                    <a:pt x="7" y="2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59550" tIns="29775" rIns="59550" bIns="29775" numCol="1" anchor="t" anchorCtr="0" compatLnSpc="1"/>
            <a:lstStyle/>
            <a:p>
              <a:pPr algn="just">
                <a:lnSpc>
                  <a:spcPct val="120000"/>
                </a:lnSpc>
              </a:pPr>
              <a:endParaRPr lang="en-GB" sz="640">
                <a:latin typeface="Arial" panose="020b0604020202020204" pitchFamily="34" charset="0"/>
                <a:ea typeface="微软雅黑" panose="020b0503020204020204" charset="-122"/>
                <a:cs typeface="+mn-ea"/>
                <a:sym typeface="Arial" panose="020b0604020202020204" pitchFamily="34" charset="0"/>
              </a:endParaRPr>
            </a:p>
          </p:txBody>
        </p:sp>
        <p:sp>
          <p:nvSpPr>
            <p:cNvPr id="48" name="Freeform 537"/>
            <p:cNvSpPr>
              <a:spLocks noEditPoints="1"/>
            </p:cNvSpPr>
            <p:nvPr/>
          </p:nvSpPr>
          <p:spPr bwMode="auto">
            <a:xfrm>
              <a:off x="4893297" y="2823842"/>
              <a:ext cx="225877" cy="224396"/>
            </a:xfrm>
            <a:custGeom>
              <a:gdLst>
                <a:gd name="T0" fmla="*/ 65 w 129"/>
                <a:gd name="T1" fmla="*/ 0 h 128"/>
                <a:gd name="T2" fmla="*/ 0 w 129"/>
                <a:gd name="T3" fmla="*/ 64 h 128"/>
                <a:gd name="T4" fmla="*/ 65 w 129"/>
                <a:gd name="T5" fmla="*/ 128 h 128"/>
                <a:gd name="T6" fmla="*/ 129 w 129"/>
                <a:gd name="T7" fmla="*/ 64 h 128"/>
                <a:gd name="T8" fmla="*/ 65 w 129"/>
                <a:gd name="T9" fmla="*/ 0 h 128"/>
                <a:gd name="T10" fmla="*/ 65 w 129"/>
                <a:gd name="T11" fmla="*/ 114 h 128"/>
                <a:gd name="T12" fmla="*/ 14 w 129"/>
                <a:gd name="T13" fmla="*/ 64 h 128"/>
                <a:gd name="T14" fmla="*/ 65 w 129"/>
                <a:gd name="T15" fmla="*/ 13 h 128"/>
                <a:gd name="T16" fmla="*/ 115 w 129"/>
                <a:gd name="T17" fmla="*/ 64 h 128"/>
                <a:gd name="T18" fmla="*/ 65 w 129"/>
                <a:gd name="T19" fmla="*/ 114 h 1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9" h="128">
                  <a:moveTo>
                    <a:pt x="65" y="0"/>
                  </a:moveTo>
                  <a:cubicBezTo>
                    <a:pt x="29" y="0"/>
                    <a:pt x="0" y="28"/>
                    <a:pt x="0" y="64"/>
                  </a:cubicBezTo>
                  <a:cubicBezTo>
                    <a:pt x="0" y="99"/>
                    <a:pt x="29" y="128"/>
                    <a:pt x="65" y="128"/>
                  </a:cubicBezTo>
                  <a:cubicBezTo>
                    <a:pt x="100" y="128"/>
                    <a:pt x="129" y="99"/>
                    <a:pt x="129" y="64"/>
                  </a:cubicBezTo>
                  <a:cubicBezTo>
                    <a:pt x="129" y="28"/>
                    <a:pt x="100" y="0"/>
                    <a:pt x="65" y="0"/>
                  </a:cubicBezTo>
                  <a:close/>
                  <a:moveTo>
                    <a:pt x="65" y="114"/>
                  </a:moveTo>
                  <a:cubicBezTo>
                    <a:pt x="37" y="114"/>
                    <a:pt x="14" y="92"/>
                    <a:pt x="14" y="64"/>
                  </a:cubicBezTo>
                  <a:cubicBezTo>
                    <a:pt x="14" y="36"/>
                    <a:pt x="37" y="13"/>
                    <a:pt x="65" y="13"/>
                  </a:cubicBezTo>
                  <a:cubicBezTo>
                    <a:pt x="92" y="13"/>
                    <a:pt x="115" y="36"/>
                    <a:pt x="115" y="64"/>
                  </a:cubicBezTo>
                  <a:cubicBezTo>
                    <a:pt x="115" y="92"/>
                    <a:pt x="92" y="114"/>
                    <a:pt x="65" y="11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59550" tIns="29775" rIns="59550" bIns="29775" numCol="1" anchor="t" anchorCtr="0" compatLnSpc="1"/>
            <a:lstStyle/>
            <a:p>
              <a:pPr algn="just">
                <a:lnSpc>
                  <a:spcPct val="120000"/>
                </a:lnSpc>
              </a:pPr>
              <a:endParaRPr lang="en-GB" sz="640">
                <a:latin typeface="Arial" panose="020b0604020202020204" pitchFamily="34" charset="0"/>
                <a:ea typeface="微软雅黑" panose="020b0503020204020204" charset="-122"/>
                <a:cs typeface="+mn-ea"/>
                <a:sym typeface="Arial" panose="020b0604020202020204" pitchFamily="34" charset="0"/>
              </a:endParaRPr>
            </a:p>
          </p:txBody>
        </p:sp>
        <p:sp>
          <p:nvSpPr>
            <p:cNvPr id="49" name="Freeform 538"/>
            <p:cNvSpPr>
              <a:spLocks noEditPoints="1"/>
            </p:cNvSpPr>
            <p:nvPr/>
          </p:nvSpPr>
          <p:spPr bwMode="auto">
            <a:xfrm>
              <a:off x="4972539" y="2869758"/>
              <a:ext cx="69615" cy="132564"/>
            </a:xfrm>
            <a:custGeom>
              <a:gdLst>
                <a:gd name="T0" fmla="*/ 18 w 40"/>
                <a:gd name="T1" fmla="*/ 76 h 76"/>
                <a:gd name="T2" fmla="*/ 18 w 40"/>
                <a:gd name="T3" fmla="*/ 69 h 76"/>
                <a:gd name="T4" fmla="*/ 9 w 40"/>
                <a:gd name="T5" fmla="*/ 66 h 76"/>
                <a:gd name="T6" fmla="*/ 3 w 40"/>
                <a:gd name="T7" fmla="*/ 60 h 76"/>
                <a:gd name="T8" fmla="*/ 0 w 40"/>
                <a:gd name="T9" fmla="*/ 51 h 76"/>
                <a:gd name="T10" fmla="*/ 7 w 40"/>
                <a:gd name="T11" fmla="*/ 49 h 76"/>
                <a:gd name="T12" fmla="*/ 10 w 40"/>
                <a:gd name="T13" fmla="*/ 58 h 76"/>
                <a:gd name="T14" fmla="*/ 18 w 40"/>
                <a:gd name="T15" fmla="*/ 63 h 76"/>
                <a:gd name="T16" fmla="*/ 18 w 40"/>
                <a:gd name="T17" fmla="*/ 39 h 76"/>
                <a:gd name="T18" fmla="*/ 8 w 40"/>
                <a:gd name="T19" fmla="*/ 35 h 76"/>
                <a:gd name="T20" fmla="*/ 3 w 40"/>
                <a:gd name="T21" fmla="*/ 29 h 76"/>
                <a:gd name="T22" fmla="*/ 1 w 40"/>
                <a:gd name="T23" fmla="*/ 21 h 76"/>
                <a:gd name="T24" fmla="*/ 7 w 40"/>
                <a:gd name="T25" fmla="*/ 8 h 76"/>
                <a:gd name="T26" fmla="*/ 18 w 40"/>
                <a:gd name="T27" fmla="*/ 4 h 76"/>
                <a:gd name="T28" fmla="*/ 18 w 40"/>
                <a:gd name="T29" fmla="*/ 0 h 76"/>
                <a:gd name="T30" fmla="*/ 22 w 40"/>
                <a:gd name="T31" fmla="*/ 0 h 76"/>
                <a:gd name="T32" fmla="*/ 22 w 40"/>
                <a:gd name="T33" fmla="*/ 4 h 76"/>
                <a:gd name="T34" fmla="*/ 33 w 40"/>
                <a:gd name="T35" fmla="*/ 8 h 76"/>
                <a:gd name="T36" fmla="*/ 39 w 40"/>
                <a:gd name="T37" fmla="*/ 19 h 76"/>
                <a:gd name="T38" fmla="*/ 31 w 40"/>
                <a:gd name="T39" fmla="*/ 20 h 76"/>
                <a:gd name="T40" fmla="*/ 28 w 40"/>
                <a:gd name="T41" fmla="*/ 14 h 76"/>
                <a:gd name="T42" fmla="*/ 22 w 40"/>
                <a:gd name="T43" fmla="*/ 10 h 76"/>
                <a:gd name="T44" fmla="*/ 22 w 40"/>
                <a:gd name="T45" fmla="*/ 32 h 76"/>
                <a:gd name="T46" fmla="*/ 30 w 40"/>
                <a:gd name="T47" fmla="*/ 34 h 76"/>
                <a:gd name="T48" fmla="*/ 36 w 40"/>
                <a:gd name="T49" fmla="*/ 38 h 76"/>
                <a:gd name="T50" fmla="*/ 39 w 40"/>
                <a:gd name="T51" fmla="*/ 43 h 76"/>
                <a:gd name="T52" fmla="*/ 40 w 40"/>
                <a:gd name="T53" fmla="*/ 50 h 76"/>
                <a:gd name="T54" fmla="*/ 35 w 40"/>
                <a:gd name="T55" fmla="*/ 63 h 76"/>
                <a:gd name="T56" fmla="*/ 22 w 40"/>
                <a:gd name="T57" fmla="*/ 69 h 76"/>
                <a:gd name="T58" fmla="*/ 22 w 40"/>
                <a:gd name="T59" fmla="*/ 76 h 76"/>
                <a:gd name="T60" fmla="*/ 18 w 40"/>
                <a:gd name="T61" fmla="*/ 76 h 76"/>
                <a:gd name="T62" fmla="*/ 18 w 40"/>
                <a:gd name="T63" fmla="*/ 10 h 76"/>
                <a:gd name="T64" fmla="*/ 11 w 40"/>
                <a:gd name="T65" fmla="*/ 14 h 76"/>
                <a:gd name="T66" fmla="*/ 9 w 40"/>
                <a:gd name="T67" fmla="*/ 21 h 76"/>
                <a:gd name="T68" fmla="*/ 11 w 40"/>
                <a:gd name="T69" fmla="*/ 27 h 76"/>
                <a:gd name="T70" fmla="*/ 18 w 40"/>
                <a:gd name="T71" fmla="*/ 31 h 76"/>
                <a:gd name="T72" fmla="*/ 18 w 40"/>
                <a:gd name="T73" fmla="*/ 10 h 76"/>
                <a:gd name="T74" fmla="*/ 22 w 40"/>
                <a:gd name="T75" fmla="*/ 63 h 76"/>
                <a:gd name="T76" fmla="*/ 30 w 40"/>
                <a:gd name="T77" fmla="*/ 59 h 76"/>
                <a:gd name="T78" fmla="*/ 33 w 40"/>
                <a:gd name="T79" fmla="*/ 51 h 76"/>
                <a:gd name="T80" fmla="*/ 31 w 40"/>
                <a:gd name="T81" fmla="*/ 44 h 76"/>
                <a:gd name="T82" fmla="*/ 22 w 40"/>
                <a:gd name="T83" fmla="*/ 40 h 76"/>
                <a:gd name="T84" fmla="*/ 22 w 40"/>
                <a:gd name="T85" fmla="*/ 63 h 7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0" h="76">
                  <a:moveTo>
                    <a:pt x="18" y="76"/>
                  </a:moveTo>
                  <a:cubicBezTo>
                    <a:pt x="18" y="69"/>
                    <a:pt x="18" y="69"/>
                    <a:pt x="18" y="69"/>
                  </a:cubicBezTo>
                  <a:cubicBezTo>
                    <a:pt x="14" y="68"/>
                    <a:pt x="11" y="68"/>
                    <a:pt x="9" y="66"/>
                  </a:cubicBezTo>
                  <a:cubicBezTo>
                    <a:pt x="6" y="65"/>
                    <a:pt x="4" y="63"/>
                    <a:pt x="3" y="60"/>
                  </a:cubicBezTo>
                  <a:cubicBezTo>
                    <a:pt x="1" y="58"/>
                    <a:pt x="0" y="54"/>
                    <a:pt x="0" y="51"/>
                  </a:cubicBezTo>
                  <a:cubicBezTo>
                    <a:pt x="7" y="49"/>
                    <a:pt x="7" y="49"/>
                    <a:pt x="7" y="49"/>
                  </a:cubicBezTo>
                  <a:cubicBezTo>
                    <a:pt x="8" y="53"/>
                    <a:pt x="9" y="56"/>
                    <a:pt x="10" y="58"/>
                  </a:cubicBezTo>
                  <a:cubicBezTo>
                    <a:pt x="12" y="61"/>
                    <a:pt x="15" y="62"/>
                    <a:pt x="18" y="63"/>
                  </a:cubicBezTo>
                  <a:cubicBezTo>
                    <a:pt x="18" y="39"/>
                    <a:pt x="18" y="39"/>
                    <a:pt x="18" y="39"/>
                  </a:cubicBezTo>
                  <a:cubicBezTo>
                    <a:pt x="15" y="38"/>
                    <a:pt x="12" y="37"/>
                    <a:pt x="8" y="35"/>
                  </a:cubicBezTo>
                  <a:cubicBezTo>
                    <a:pt x="6" y="34"/>
                    <a:pt x="4" y="32"/>
                    <a:pt x="3" y="29"/>
                  </a:cubicBezTo>
                  <a:cubicBezTo>
                    <a:pt x="2" y="27"/>
                    <a:pt x="1" y="24"/>
                    <a:pt x="1" y="21"/>
                  </a:cubicBezTo>
                  <a:cubicBezTo>
                    <a:pt x="1" y="16"/>
                    <a:pt x="3" y="12"/>
                    <a:pt x="7" y="8"/>
                  </a:cubicBezTo>
                  <a:cubicBezTo>
                    <a:pt x="9" y="6"/>
                    <a:pt x="13" y="5"/>
                    <a:pt x="18" y="4"/>
                  </a:cubicBezTo>
                  <a:cubicBezTo>
                    <a:pt x="18" y="0"/>
                    <a:pt x="18" y="0"/>
                    <a:pt x="18" y="0"/>
                  </a:cubicBezTo>
                  <a:cubicBezTo>
                    <a:pt x="22" y="0"/>
                    <a:pt x="22" y="0"/>
                    <a:pt x="22" y="0"/>
                  </a:cubicBezTo>
                  <a:cubicBezTo>
                    <a:pt x="22" y="4"/>
                    <a:pt x="22" y="4"/>
                    <a:pt x="22" y="4"/>
                  </a:cubicBezTo>
                  <a:cubicBezTo>
                    <a:pt x="27" y="5"/>
                    <a:pt x="30" y="6"/>
                    <a:pt x="33" y="8"/>
                  </a:cubicBezTo>
                  <a:cubicBezTo>
                    <a:pt x="36" y="11"/>
                    <a:pt x="38" y="14"/>
                    <a:pt x="39" y="19"/>
                  </a:cubicBezTo>
                  <a:cubicBezTo>
                    <a:pt x="31" y="20"/>
                    <a:pt x="31" y="20"/>
                    <a:pt x="31" y="20"/>
                  </a:cubicBezTo>
                  <a:cubicBezTo>
                    <a:pt x="31" y="17"/>
                    <a:pt x="30" y="15"/>
                    <a:pt x="28" y="14"/>
                  </a:cubicBezTo>
                  <a:cubicBezTo>
                    <a:pt x="27" y="12"/>
                    <a:pt x="25" y="11"/>
                    <a:pt x="22" y="10"/>
                  </a:cubicBezTo>
                  <a:cubicBezTo>
                    <a:pt x="22" y="32"/>
                    <a:pt x="22" y="32"/>
                    <a:pt x="22" y="32"/>
                  </a:cubicBezTo>
                  <a:cubicBezTo>
                    <a:pt x="26" y="33"/>
                    <a:pt x="29" y="34"/>
                    <a:pt x="30" y="34"/>
                  </a:cubicBezTo>
                  <a:cubicBezTo>
                    <a:pt x="32" y="35"/>
                    <a:pt x="34" y="37"/>
                    <a:pt x="36" y="38"/>
                  </a:cubicBezTo>
                  <a:cubicBezTo>
                    <a:pt x="37" y="40"/>
                    <a:pt x="38" y="41"/>
                    <a:pt x="39" y="43"/>
                  </a:cubicBezTo>
                  <a:cubicBezTo>
                    <a:pt x="40" y="46"/>
                    <a:pt x="40" y="48"/>
                    <a:pt x="40" y="50"/>
                  </a:cubicBezTo>
                  <a:cubicBezTo>
                    <a:pt x="40" y="55"/>
                    <a:pt x="39" y="60"/>
                    <a:pt x="35" y="63"/>
                  </a:cubicBezTo>
                  <a:cubicBezTo>
                    <a:pt x="32" y="67"/>
                    <a:pt x="28" y="69"/>
                    <a:pt x="22" y="69"/>
                  </a:cubicBezTo>
                  <a:cubicBezTo>
                    <a:pt x="22" y="76"/>
                    <a:pt x="22" y="76"/>
                    <a:pt x="22" y="76"/>
                  </a:cubicBezTo>
                  <a:lnTo>
                    <a:pt x="18" y="76"/>
                  </a:lnTo>
                  <a:close/>
                  <a:moveTo>
                    <a:pt x="18" y="10"/>
                  </a:moveTo>
                  <a:cubicBezTo>
                    <a:pt x="15" y="11"/>
                    <a:pt x="13" y="12"/>
                    <a:pt x="11" y="14"/>
                  </a:cubicBezTo>
                  <a:cubicBezTo>
                    <a:pt x="9" y="16"/>
                    <a:pt x="9" y="18"/>
                    <a:pt x="9" y="21"/>
                  </a:cubicBezTo>
                  <a:cubicBezTo>
                    <a:pt x="9" y="23"/>
                    <a:pt x="9" y="25"/>
                    <a:pt x="11" y="27"/>
                  </a:cubicBezTo>
                  <a:cubicBezTo>
                    <a:pt x="12" y="29"/>
                    <a:pt x="15" y="30"/>
                    <a:pt x="18" y="31"/>
                  </a:cubicBezTo>
                  <a:lnTo>
                    <a:pt x="18" y="10"/>
                  </a:lnTo>
                  <a:close/>
                  <a:moveTo>
                    <a:pt x="22" y="63"/>
                  </a:moveTo>
                  <a:cubicBezTo>
                    <a:pt x="25" y="62"/>
                    <a:pt x="28" y="61"/>
                    <a:pt x="30" y="59"/>
                  </a:cubicBezTo>
                  <a:cubicBezTo>
                    <a:pt x="32" y="57"/>
                    <a:pt x="33" y="54"/>
                    <a:pt x="33" y="51"/>
                  </a:cubicBezTo>
                  <a:cubicBezTo>
                    <a:pt x="33" y="48"/>
                    <a:pt x="32" y="46"/>
                    <a:pt x="31" y="44"/>
                  </a:cubicBezTo>
                  <a:cubicBezTo>
                    <a:pt x="29" y="42"/>
                    <a:pt x="26" y="41"/>
                    <a:pt x="22" y="40"/>
                  </a:cubicBezTo>
                  <a:lnTo>
                    <a:pt x="22" y="6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59550" tIns="29775" rIns="59550" bIns="29775" numCol="1" anchor="t" anchorCtr="0" compatLnSpc="1"/>
            <a:lstStyle/>
            <a:p>
              <a:pPr algn="just">
                <a:lnSpc>
                  <a:spcPct val="120000"/>
                </a:lnSpc>
              </a:pPr>
              <a:endParaRPr lang="en-GB" sz="640">
                <a:latin typeface="Arial" panose="020b0604020202020204" pitchFamily="34" charset="0"/>
                <a:ea typeface="微软雅黑" panose="020b0503020204020204" charset="-122"/>
                <a:cs typeface="+mn-ea"/>
                <a:sym typeface="Arial" panose="020b0604020202020204" pitchFamily="34" charset="0"/>
              </a:endParaRPr>
            </a:p>
          </p:txBody>
        </p:sp>
      </p:grpSp>
      <p:grpSp>
        <p:nvGrpSpPr>
          <p:cNvPr id="62" name="Group 61"/>
          <p:cNvGrpSpPr/>
          <p:nvPr/>
        </p:nvGrpSpPr>
        <p:grpSpPr>
          <a:xfrm>
            <a:off x="4055888" y="2732139"/>
            <a:ext cx="1495238" cy="1501173"/>
            <a:chOff x="4958468" y="3328177"/>
            <a:chExt cx="2986020" cy="2997870"/>
          </a:xfrm>
        </p:grpSpPr>
        <p:sp>
          <p:nvSpPr>
            <p:cNvPr id="6" name="Freeform 491"/>
            <p:cNvSpPr>
              <a:spLocks noEditPoints="1"/>
            </p:cNvSpPr>
            <p:nvPr/>
          </p:nvSpPr>
          <p:spPr bwMode="auto">
            <a:xfrm>
              <a:off x="4958468" y="3328177"/>
              <a:ext cx="2986020" cy="2997870"/>
            </a:xfrm>
            <a:custGeom>
              <a:gdLst>
                <a:gd name="T0" fmla="*/ 1407 w 1705"/>
                <a:gd name="T1" fmla="*/ 204 h 1712"/>
                <a:gd name="T2" fmla="*/ 1345 w 1705"/>
                <a:gd name="T3" fmla="*/ 201 h 1712"/>
                <a:gd name="T4" fmla="*/ 1229 w 1705"/>
                <a:gd name="T5" fmla="*/ 290 h 1712"/>
                <a:gd name="T6" fmla="*/ 1107 w 1705"/>
                <a:gd name="T7" fmla="*/ 310 h 1712"/>
                <a:gd name="T8" fmla="*/ 1012 w 1705"/>
                <a:gd name="T9" fmla="*/ 230 h 1712"/>
                <a:gd name="T10" fmla="*/ 986 w 1705"/>
                <a:gd name="T11" fmla="*/ 40 h 1712"/>
                <a:gd name="T12" fmla="*/ 946 w 1705"/>
                <a:gd name="T13" fmla="*/ 0 h 1712"/>
                <a:gd name="T14" fmla="*/ 777 w 1705"/>
                <a:gd name="T15" fmla="*/ 0 h 1712"/>
                <a:gd name="T16" fmla="*/ 728 w 1705"/>
                <a:gd name="T17" fmla="*/ 54 h 1712"/>
                <a:gd name="T18" fmla="*/ 702 w 1705"/>
                <a:gd name="T19" fmla="*/ 227 h 1712"/>
                <a:gd name="T20" fmla="*/ 628 w 1705"/>
                <a:gd name="T21" fmla="*/ 299 h 1712"/>
                <a:gd name="T22" fmla="*/ 537 w 1705"/>
                <a:gd name="T23" fmla="*/ 313 h 1712"/>
                <a:gd name="T24" fmla="*/ 365 w 1705"/>
                <a:gd name="T25" fmla="*/ 184 h 1712"/>
                <a:gd name="T26" fmla="*/ 312 w 1705"/>
                <a:gd name="T27" fmla="*/ 187 h 1712"/>
                <a:gd name="T28" fmla="*/ 193 w 1705"/>
                <a:gd name="T29" fmla="*/ 307 h 1712"/>
                <a:gd name="T30" fmla="*/ 193 w 1705"/>
                <a:gd name="T31" fmla="*/ 367 h 1712"/>
                <a:gd name="T32" fmla="*/ 314 w 1705"/>
                <a:gd name="T33" fmla="*/ 525 h 1712"/>
                <a:gd name="T34" fmla="*/ 304 w 1705"/>
                <a:gd name="T35" fmla="*/ 607 h 1712"/>
                <a:gd name="T36" fmla="*/ 241 w 1705"/>
                <a:gd name="T37" fmla="*/ 696 h 1712"/>
                <a:gd name="T38" fmla="*/ 46 w 1705"/>
                <a:gd name="T39" fmla="*/ 720 h 1712"/>
                <a:gd name="T40" fmla="*/ 4 w 1705"/>
                <a:gd name="T41" fmla="*/ 755 h 1712"/>
                <a:gd name="T42" fmla="*/ 0 w 1705"/>
                <a:gd name="T43" fmla="*/ 936 h 1712"/>
                <a:gd name="T44" fmla="*/ 51 w 1705"/>
                <a:gd name="T45" fmla="*/ 986 h 1712"/>
                <a:gd name="T46" fmla="*/ 217 w 1705"/>
                <a:gd name="T47" fmla="*/ 1012 h 1712"/>
                <a:gd name="T48" fmla="*/ 298 w 1705"/>
                <a:gd name="T49" fmla="*/ 1089 h 1712"/>
                <a:gd name="T50" fmla="*/ 300 w 1705"/>
                <a:gd name="T51" fmla="*/ 1189 h 1712"/>
                <a:gd name="T52" fmla="*/ 190 w 1705"/>
                <a:gd name="T53" fmla="*/ 1322 h 1712"/>
                <a:gd name="T54" fmla="*/ 194 w 1705"/>
                <a:gd name="T55" fmla="*/ 1407 h 1712"/>
                <a:gd name="T56" fmla="*/ 297 w 1705"/>
                <a:gd name="T57" fmla="*/ 1514 h 1712"/>
                <a:gd name="T58" fmla="*/ 372 w 1705"/>
                <a:gd name="T59" fmla="*/ 1515 h 1712"/>
                <a:gd name="T60" fmla="*/ 505 w 1705"/>
                <a:gd name="T61" fmla="*/ 1417 h 1712"/>
                <a:gd name="T62" fmla="*/ 623 w 1705"/>
                <a:gd name="T63" fmla="*/ 1421 h 1712"/>
                <a:gd name="T64" fmla="*/ 693 w 1705"/>
                <a:gd name="T65" fmla="*/ 1490 h 1712"/>
                <a:gd name="T66" fmla="*/ 716 w 1705"/>
                <a:gd name="T67" fmla="*/ 1655 h 1712"/>
                <a:gd name="T68" fmla="*/ 771 w 1705"/>
                <a:gd name="T69" fmla="*/ 1712 h 1712"/>
                <a:gd name="T70" fmla="*/ 922 w 1705"/>
                <a:gd name="T71" fmla="*/ 1712 h 1712"/>
                <a:gd name="T72" fmla="*/ 980 w 1705"/>
                <a:gd name="T73" fmla="*/ 1663 h 1712"/>
                <a:gd name="T74" fmla="*/ 1007 w 1705"/>
                <a:gd name="T75" fmla="*/ 1486 h 1712"/>
                <a:gd name="T76" fmla="*/ 1103 w 1705"/>
                <a:gd name="T77" fmla="*/ 1408 h 1712"/>
                <a:gd name="T78" fmla="*/ 1194 w 1705"/>
                <a:gd name="T79" fmla="*/ 1422 h 1712"/>
                <a:gd name="T80" fmla="*/ 1324 w 1705"/>
                <a:gd name="T81" fmla="*/ 1523 h 1712"/>
                <a:gd name="T82" fmla="*/ 1393 w 1705"/>
                <a:gd name="T83" fmla="*/ 1521 h 1712"/>
                <a:gd name="T84" fmla="*/ 1505 w 1705"/>
                <a:gd name="T85" fmla="*/ 1410 h 1712"/>
                <a:gd name="T86" fmla="*/ 1516 w 1705"/>
                <a:gd name="T87" fmla="*/ 1341 h 1712"/>
                <a:gd name="T88" fmla="*/ 1406 w 1705"/>
                <a:gd name="T89" fmla="*/ 1195 h 1712"/>
                <a:gd name="T90" fmla="*/ 1414 w 1705"/>
                <a:gd name="T91" fmla="*/ 1085 h 1712"/>
                <a:gd name="T92" fmla="*/ 1501 w 1705"/>
                <a:gd name="T93" fmla="*/ 1012 h 1712"/>
                <a:gd name="T94" fmla="*/ 1649 w 1705"/>
                <a:gd name="T95" fmla="*/ 995 h 1712"/>
                <a:gd name="T96" fmla="*/ 1701 w 1705"/>
                <a:gd name="T97" fmla="*/ 954 h 1712"/>
                <a:gd name="T98" fmla="*/ 1705 w 1705"/>
                <a:gd name="T99" fmla="*/ 778 h 1712"/>
                <a:gd name="T100" fmla="*/ 1662 w 1705"/>
                <a:gd name="T101" fmla="*/ 732 h 1712"/>
                <a:gd name="T102" fmla="*/ 1455 w 1705"/>
                <a:gd name="T103" fmla="*/ 692 h 1712"/>
                <a:gd name="T104" fmla="*/ 1404 w 1705"/>
                <a:gd name="T105" fmla="*/ 608 h 1712"/>
                <a:gd name="T106" fmla="*/ 1412 w 1705"/>
                <a:gd name="T107" fmla="*/ 517 h 1712"/>
                <a:gd name="T108" fmla="*/ 1504 w 1705"/>
                <a:gd name="T109" fmla="*/ 396 h 1712"/>
                <a:gd name="T110" fmla="*/ 1521 w 1705"/>
                <a:gd name="T111" fmla="*/ 332 h 1712"/>
                <a:gd name="T112" fmla="*/ 1407 w 1705"/>
                <a:gd name="T113" fmla="*/ 204 h 1712"/>
                <a:gd name="T114" fmla="*/ 996 w 1705"/>
                <a:gd name="T115" fmla="*/ 1003 h 1712"/>
                <a:gd name="T116" fmla="*/ 703 w 1705"/>
                <a:gd name="T117" fmla="*/ 1002 h 1712"/>
                <a:gd name="T118" fmla="*/ 705 w 1705"/>
                <a:gd name="T119" fmla="*/ 710 h 1712"/>
                <a:gd name="T120" fmla="*/ 997 w 1705"/>
                <a:gd name="T121" fmla="*/ 711 h 1712"/>
                <a:gd name="T122" fmla="*/ 996 w 1705"/>
                <a:gd name="T123" fmla="*/ 1003 h 17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05" h="1712">
                  <a:moveTo>
                    <a:pt x="1407" y="204"/>
                  </a:moveTo>
                  <a:cubicBezTo>
                    <a:pt x="1376" y="174"/>
                    <a:pt x="1345" y="201"/>
                    <a:pt x="1345" y="201"/>
                  </a:cubicBezTo>
                  <a:cubicBezTo>
                    <a:pt x="1345" y="201"/>
                    <a:pt x="1289" y="241"/>
                    <a:pt x="1229" y="290"/>
                  </a:cubicBezTo>
                  <a:cubicBezTo>
                    <a:pt x="1169" y="338"/>
                    <a:pt x="1107" y="310"/>
                    <a:pt x="1107" y="310"/>
                  </a:cubicBezTo>
                  <a:cubicBezTo>
                    <a:pt x="1015" y="289"/>
                    <a:pt x="1012" y="230"/>
                    <a:pt x="1012" y="230"/>
                  </a:cubicBezTo>
                  <a:cubicBezTo>
                    <a:pt x="986" y="40"/>
                    <a:pt x="986" y="40"/>
                    <a:pt x="986" y="40"/>
                  </a:cubicBezTo>
                  <a:cubicBezTo>
                    <a:pt x="980" y="1"/>
                    <a:pt x="946" y="0"/>
                    <a:pt x="946" y="0"/>
                  </a:cubicBezTo>
                  <a:cubicBezTo>
                    <a:pt x="777" y="0"/>
                    <a:pt x="777" y="0"/>
                    <a:pt x="777" y="0"/>
                  </a:cubicBezTo>
                  <a:cubicBezTo>
                    <a:pt x="730" y="2"/>
                    <a:pt x="728" y="54"/>
                    <a:pt x="728" y="54"/>
                  </a:cubicBezTo>
                  <a:cubicBezTo>
                    <a:pt x="702" y="227"/>
                    <a:pt x="702" y="227"/>
                    <a:pt x="702" y="227"/>
                  </a:cubicBezTo>
                  <a:cubicBezTo>
                    <a:pt x="696" y="258"/>
                    <a:pt x="628" y="299"/>
                    <a:pt x="628" y="299"/>
                  </a:cubicBezTo>
                  <a:cubicBezTo>
                    <a:pt x="589" y="322"/>
                    <a:pt x="537" y="313"/>
                    <a:pt x="537" y="313"/>
                  </a:cubicBezTo>
                  <a:cubicBezTo>
                    <a:pt x="365" y="184"/>
                    <a:pt x="365" y="184"/>
                    <a:pt x="365" y="184"/>
                  </a:cubicBezTo>
                  <a:cubicBezTo>
                    <a:pt x="342" y="166"/>
                    <a:pt x="312" y="187"/>
                    <a:pt x="312" y="187"/>
                  </a:cubicBezTo>
                  <a:cubicBezTo>
                    <a:pt x="193" y="307"/>
                    <a:pt x="193" y="307"/>
                    <a:pt x="193" y="307"/>
                  </a:cubicBezTo>
                  <a:cubicBezTo>
                    <a:pt x="165" y="336"/>
                    <a:pt x="193" y="367"/>
                    <a:pt x="193" y="367"/>
                  </a:cubicBezTo>
                  <a:cubicBezTo>
                    <a:pt x="199" y="374"/>
                    <a:pt x="314" y="525"/>
                    <a:pt x="314" y="525"/>
                  </a:cubicBezTo>
                  <a:cubicBezTo>
                    <a:pt x="322" y="545"/>
                    <a:pt x="304" y="607"/>
                    <a:pt x="304" y="607"/>
                  </a:cubicBezTo>
                  <a:cubicBezTo>
                    <a:pt x="292" y="669"/>
                    <a:pt x="241" y="696"/>
                    <a:pt x="241" y="696"/>
                  </a:cubicBezTo>
                  <a:cubicBezTo>
                    <a:pt x="46" y="720"/>
                    <a:pt x="46" y="720"/>
                    <a:pt x="46" y="720"/>
                  </a:cubicBezTo>
                  <a:cubicBezTo>
                    <a:pt x="16" y="720"/>
                    <a:pt x="4" y="755"/>
                    <a:pt x="4" y="755"/>
                  </a:cubicBezTo>
                  <a:cubicBezTo>
                    <a:pt x="0" y="936"/>
                    <a:pt x="0" y="936"/>
                    <a:pt x="0" y="936"/>
                  </a:cubicBezTo>
                  <a:cubicBezTo>
                    <a:pt x="2" y="977"/>
                    <a:pt x="51" y="986"/>
                    <a:pt x="51" y="986"/>
                  </a:cubicBezTo>
                  <a:cubicBezTo>
                    <a:pt x="217" y="1012"/>
                    <a:pt x="217" y="1012"/>
                    <a:pt x="217" y="1012"/>
                  </a:cubicBezTo>
                  <a:cubicBezTo>
                    <a:pt x="268" y="1014"/>
                    <a:pt x="298" y="1089"/>
                    <a:pt x="298" y="1089"/>
                  </a:cubicBezTo>
                  <a:cubicBezTo>
                    <a:pt x="321" y="1136"/>
                    <a:pt x="300" y="1189"/>
                    <a:pt x="300" y="1189"/>
                  </a:cubicBezTo>
                  <a:cubicBezTo>
                    <a:pt x="190" y="1322"/>
                    <a:pt x="190" y="1322"/>
                    <a:pt x="190" y="1322"/>
                  </a:cubicBezTo>
                  <a:cubicBezTo>
                    <a:pt x="152" y="1368"/>
                    <a:pt x="194" y="1407"/>
                    <a:pt x="194" y="1407"/>
                  </a:cubicBezTo>
                  <a:cubicBezTo>
                    <a:pt x="297" y="1514"/>
                    <a:pt x="297" y="1514"/>
                    <a:pt x="297" y="1514"/>
                  </a:cubicBezTo>
                  <a:cubicBezTo>
                    <a:pt x="335" y="1550"/>
                    <a:pt x="372" y="1515"/>
                    <a:pt x="372" y="1515"/>
                  </a:cubicBezTo>
                  <a:cubicBezTo>
                    <a:pt x="505" y="1417"/>
                    <a:pt x="505" y="1417"/>
                    <a:pt x="505" y="1417"/>
                  </a:cubicBezTo>
                  <a:cubicBezTo>
                    <a:pt x="551" y="1380"/>
                    <a:pt x="623" y="1421"/>
                    <a:pt x="623" y="1421"/>
                  </a:cubicBezTo>
                  <a:cubicBezTo>
                    <a:pt x="691" y="1446"/>
                    <a:pt x="693" y="1490"/>
                    <a:pt x="693" y="1490"/>
                  </a:cubicBezTo>
                  <a:cubicBezTo>
                    <a:pt x="716" y="1655"/>
                    <a:pt x="716" y="1655"/>
                    <a:pt x="716" y="1655"/>
                  </a:cubicBezTo>
                  <a:cubicBezTo>
                    <a:pt x="718" y="1709"/>
                    <a:pt x="771" y="1712"/>
                    <a:pt x="771" y="1712"/>
                  </a:cubicBezTo>
                  <a:cubicBezTo>
                    <a:pt x="922" y="1712"/>
                    <a:pt x="922" y="1712"/>
                    <a:pt x="922" y="1712"/>
                  </a:cubicBezTo>
                  <a:cubicBezTo>
                    <a:pt x="981" y="1703"/>
                    <a:pt x="980" y="1663"/>
                    <a:pt x="980" y="1663"/>
                  </a:cubicBezTo>
                  <a:cubicBezTo>
                    <a:pt x="1007" y="1486"/>
                    <a:pt x="1007" y="1486"/>
                    <a:pt x="1007" y="1486"/>
                  </a:cubicBezTo>
                  <a:cubicBezTo>
                    <a:pt x="1016" y="1422"/>
                    <a:pt x="1103" y="1408"/>
                    <a:pt x="1103" y="1408"/>
                  </a:cubicBezTo>
                  <a:cubicBezTo>
                    <a:pt x="1163" y="1387"/>
                    <a:pt x="1194" y="1422"/>
                    <a:pt x="1194" y="1422"/>
                  </a:cubicBezTo>
                  <a:cubicBezTo>
                    <a:pt x="1324" y="1523"/>
                    <a:pt x="1324" y="1523"/>
                    <a:pt x="1324" y="1523"/>
                  </a:cubicBezTo>
                  <a:cubicBezTo>
                    <a:pt x="1353" y="1549"/>
                    <a:pt x="1393" y="1521"/>
                    <a:pt x="1393" y="1521"/>
                  </a:cubicBezTo>
                  <a:cubicBezTo>
                    <a:pt x="1505" y="1410"/>
                    <a:pt x="1505" y="1410"/>
                    <a:pt x="1505" y="1410"/>
                  </a:cubicBezTo>
                  <a:cubicBezTo>
                    <a:pt x="1546" y="1372"/>
                    <a:pt x="1516" y="1341"/>
                    <a:pt x="1516" y="1341"/>
                  </a:cubicBezTo>
                  <a:cubicBezTo>
                    <a:pt x="1406" y="1195"/>
                    <a:pt x="1406" y="1195"/>
                    <a:pt x="1406" y="1195"/>
                  </a:cubicBezTo>
                  <a:cubicBezTo>
                    <a:pt x="1378" y="1154"/>
                    <a:pt x="1414" y="1085"/>
                    <a:pt x="1414" y="1085"/>
                  </a:cubicBezTo>
                  <a:cubicBezTo>
                    <a:pt x="1439" y="1013"/>
                    <a:pt x="1501" y="1012"/>
                    <a:pt x="1501" y="1012"/>
                  </a:cubicBezTo>
                  <a:cubicBezTo>
                    <a:pt x="1649" y="995"/>
                    <a:pt x="1649" y="995"/>
                    <a:pt x="1649" y="995"/>
                  </a:cubicBezTo>
                  <a:cubicBezTo>
                    <a:pt x="1688" y="998"/>
                    <a:pt x="1701" y="954"/>
                    <a:pt x="1701" y="954"/>
                  </a:cubicBezTo>
                  <a:cubicBezTo>
                    <a:pt x="1705" y="778"/>
                    <a:pt x="1705" y="778"/>
                    <a:pt x="1705" y="778"/>
                  </a:cubicBezTo>
                  <a:cubicBezTo>
                    <a:pt x="1700" y="733"/>
                    <a:pt x="1662" y="732"/>
                    <a:pt x="1662" y="732"/>
                  </a:cubicBezTo>
                  <a:cubicBezTo>
                    <a:pt x="1455" y="692"/>
                    <a:pt x="1455" y="692"/>
                    <a:pt x="1455" y="692"/>
                  </a:cubicBezTo>
                  <a:cubicBezTo>
                    <a:pt x="1420" y="683"/>
                    <a:pt x="1404" y="608"/>
                    <a:pt x="1404" y="608"/>
                  </a:cubicBezTo>
                  <a:cubicBezTo>
                    <a:pt x="1384" y="551"/>
                    <a:pt x="1412" y="517"/>
                    <a:pt x="1412" y="517"/>
                  </a:cubicBezTo>
                  <a:cubicBezTo>
                    <a:pt x="1504" y="396"/>
                    <a:pt x="1504" y="396"/>
                    <a:pt x="1504" y="396"/>
                  </a:cubicBezTo>
                  <a:cubicBezTo>
                    <a:pt x="1544" y="354"/>
                    <a:pt x="1521" y="332"/>
                    <a:pt x="1521" y="332"/>
                  </a:cubicBezTo>
                  <a:cubicBezTo>
                    <a:pt x="1521" y="332"/>
                    <a:pt x="1438" y="234"/>
                    <a:pt x="1407" y="204"/>
                  </a:cubicBezTo>
                  <a:close/>
                  <a:moveTo>
                    <a:pt x="996" y="1003"/>
                  </a:moveTo>
                  <a:cubicBezTo>
                    <a:pt x="915" y="1084"/>
                    <a:pt x="784" y="1083"/>
                    <a:pt x="703" y="1002"/>
                  </a:cubicBezTo>
                  <a:cubicBezTo>
                    <a:pt x="623" y="921"/>
                    <a:pt x="624" y="790"/>
                    <a:pt x="705" y="710"/>
                  </a:cubicBezTo>
                  <a:cubicBezTo>
                    <a:pt x="786" y="629"/>
                    <a:pt x="917" y="630"/>
                    <a:pt x="997" y="711"/>
                  </a:cubicBezTo>
                  <a:cubicBezTo>
                    <a:pt x="1077" y="792"/>
                    <a:pt x="1077" y="923"/>
                    <a:pt x="996" y="1003"/>
                  </a:cubicBezTo>
                  <a:close/>
                </a:path>
              </a:pathLst>
            </a:custGeom>
            <a:solidFill>
              <a:schemeClr val="accent3"/>
            </a:solidFill>
            <a:ln>
              <a:noFill/>
            </a:ln>
          </p:spPr>
          <p:txBody>
            <a:bodyPr vert="horz" wrap="square" lIns="59550" tIns="29775" rIns="59550" bIns="29775" numCol="1" anchor="t" anchorCtr="0" compatLnSpc="1"/>
            <a:lstStyle/>
            <a:p>
              <a:pPr algn="just">
                <a:lnSpc>
                  <a:spcPct val="120000"/>
                </a:lnSpc>
              </a:pPr>
              <a:endParaRPr lang="en-GB" sz="640">
                <a:latin typeface="Arial" panose="020b0604020202020204" pitchFamily="34" charset="0"/>
                <a:ea typeface="微软雅黑" panose="020b0503020204020204" charset="-122"/>
                <a:cs typeface="+mn-ea"/>
                <a:sym typeface="Arial" panose="020b0604020202020204" pitchFamily="34" charset="0"/>
              </a:endParaRPr>
            </a:p>
          </p:txBody>
        </p:sp>
        <p:sp>
          <p:nvSpPr>
            <p:cNvPr id="10" name="Freeform 495"/>
            <p:cNvSpPr/>
            <p:nvPr/>
          </p:nvSpPr>
          <p:spPr bwMode="auto">
            <a:xfrm>
              <a:off x="5791621" y="5558806"/>
              <a:ext cx="124417" cy="14071"/>
            </a:xfrm>
            <a:custGeom>
              <a:gdLst>
                <a:gd name="T0" fmla="*/ 68 w 71"/>
                <a:gd name="T1" fmla="*/ 0 h 8"/>
                <a:gd name="T2" fmla="*/ 2 w 71"/>
                <a:gd name="T3" fmla="*/ 0 h 8"/>
                <a:gd name="T4" fmla="*/ 0 w 71"/>
                <a:gd name="T5" fmla="*/ 4 h 8"/>
                <a:gd name="T6" fmla="*/ 4 w 71"/>
                <a:gd name="T7" fmla="*/ 7 h 8"/>
                <a:gd name="T8" fmla="*/ 8 w 71"/>
                <a:gd name="T9" fmla="*/ 7 h 8"/>
                <a:gd name="T10" fmla="*/ 8 w 71"/>
                <a:gd name="T11" fmla="*/ 7 h 8"/>
                <a:gd name="T12" fmla="*/ 62 w 71"/>
                <a:gd name="T13" fmla="*/ 7 h 8"/>
                <a:gd name="T14" fmla="*/ 68 w 71"/>
                <a:gd name="T15" fmla="*/ 7 h 8"/>
                <a:gd name="T16" fmla="*/ 71 w 71"/>
                <a:gd name="T17" fmla="*/ 4 h 8"/>
                <a:gd name="T18" fmla="*/ 68 w 71"/>
                <a:gd name="T19" fmla="*/ 0 h 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8">
                  <a:moveTo>
                    <a:pt x="68" y="0"/>
                  </a:moveTo>
                  <a:cubicBezTo>
                    <a:pt x="2" y="0"/>
                    <a:pt x="2" y="0"/>
                    <a:pt x="2" y="0"/>
                  </a:cubicBezTo>
                  <a:cubicBezTo>
                    <a:pt x="2" y="0"/>
                    <a:pt x="0" y="0"/>
                    <a:pt x="0" y="4"/>
                  </a:cubicBezTo>
                  <a:cubicBezTo>
                    <a:pt x="0" y="8"/>
                    <a:pt x="4" y="7"/>
                    <a:pt x="4" y="7"/>
                  </a:cubicBezTo>
                  <a:cubicBezTo>
                    <a:pt x="8" y="7"/>
                    <a:pt x="8" y="7"/>
                    <a:pt x="8" y="7"/>
                  </a:cubicBezTo>
                  <a:cubicBezTo>
                    <a:pt x="8" y="7"/>
                    <a:pt x="8" y="7"/>
                    <a:pt x="8" y="7"/>
                  </a:cubicBezTo>
                  <a:cubicBezTo>
                    <a:pt x="62" y="7"/>
                    <a:pt x="62" y="7"/>
                    <a:pt x="62" y="7"/>
                  </a:cubicBezTo>
                  <a:cubicBezTo>
                    <a:pt x="68" y="7"/>
                    <a:pt x="68" y="7"/>
                    <a:pt x="68" y="7"/>
                  </a:cubicBezTo>
                  <a:cubicBezTo>
                    <a:pt x="68" y="7"/>
                    <a:pt x="71" y="6"/>
                    <a:pt x="71" y="4"/>
                  </a:cubicBezTo>
                  <a:cubicBezTo>
                    <a:pt x="71" y="1"/>
                    <a:pt x="68" y="0"/>
                    <a:pt x="6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59550" tIns="29775" rIns="59550" bIns="29775" numCol="1" anchor="t" anchorCtr="0" compatLnSpc="1"/>
            <a:lstStyle/>
            <a:p>
              <a:pPr algn="just">
                <a:lnSpc>
                  <a:spcPct val="120000"/>
                </a:lnSpc>
              </a:pPr>
              <a:endParaRPr lang="en-GB" sz="640">
                <a:latin typeface="Arial" panose="020b0604020202020204" pitchFamily="34" charset="0"/>
                <a:ea typeface="微软雅黑" panose="020b0503020204020204" charset="-122"/>
                <a:cs typeface="+mn-ea"/>
                <a:sym typeface="Arial" panose="020b0604020202020204" pitchFamily="34" charset="0"/>
              </a:endParaRPr>
            </a:p>
          </p:txBody>
        </p:sp>
        <p:sp>
          <p:nvSpPr>
            <p:cNvPr id="11" name="Freeform 496"/>
            <p:cNvSpPr/>
            <p:nvPr/>
          </p:nvSpPr>
          <p:spPr bwMode="auto">
            <a:xfrm>
              <a:off x="5784956" y="5539550"/>
              <a:ext cx="136267" cy="14071"/>
            </a:xfrm>
            <a:custGeom>
              <a:gdLst>
                <a:gd name="T0" fmla="*/ 75 w 78"/>
                <a:gd name="T1" fmla="*/ 0 h 8"/>
                <a:gd name="T2" fmla="*/ 3 w 78"/>
                <a:gd name="T3" fmla="*/ 0 h 8"/>
                <a:gd name="T4" fmla="*/ 0 w 78"/>
                <a:gd name="T5" fmla="*/ 4 h 8"/>
                <a:gd name="T6" fmla="*/ 6 w 78"/>
                <a:gd name="T7" fmla="*/ 7 h 8"/>
                <a:gd name="T8" fmla="*/ 72 w 78"/>
                <a:gd name="T9" fmla="*/ 7 h 8"/>
                <a:gd name="T10" fmla="*/ 75 w 78"/>
                <a:gd name="T11" fmla="*/ 7 h 8"/>
                <a:gd name="T12" fmla="*/ 78 w 78"/>
                <a:gd name="T13" fmla="*/ 3 h 8"/>
                <a:gd name="T14" fmla="*/ 75 w 78"/>
                <a:gd name="T15" fmla="*/ 0 h 8"/>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8" h="8">
                  <a:moveTo>
                    <a:pt x="75" y="0"/>
                  </a:moveTo>
                  <a:cubicBezTo>
                    <a:pt x="3" y="0"/>
                    <a:pt x="3" y="0"/>
                    <a:pt x="3" y="0"/>
                  </a:cubicBezTo>
                  <a:cubicBezTo>
                    <a:pt x="3" y="0"/>
                    <a:pt x="0" y="0"/>
                    <a:pt x="0" y="4"/>
                  </a:cubicBezTo>
                  <a:cubicBezTo>
                    <a:pt x="0" y="8"/>
                    <a:pt x="6" y="7"/>
                    <a:pt x="6" y="7"/>
                  </a:cubicBezTo>
                  <a:cubicBezTo>
                    <a:pt x="72" y="7"/>
                    <a:pt x="72" y="7"/>
                    <a:pt x="72" y="7"/>
                  </a:cubicBezTo>
                  <a:cubicBezTo>
                    <a:pt x="75" y="7"/>
                    <a:pt x="75" y="7"/>
                    <a:pt x="75" y="7"/>
                  </a:cubicBezTo>
                  <a:cubicBezTo>
                    <a:pt x="75" y="7"/>
                    <a:pt x="78" y="7"/>
                    <a:pt x="78" y="3"/>
                  </a:cubicBezTo>
                  <a:cubicBezTo>
                    <a:pt x="78" y="0"/>
                    <a:pt x="75" y="0"/>
                    <a:pt x="75"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59550" tIns="29775" rIns="59550" bIns="29775" numCol="1" anchor="t" anchorCtr="0" compatLnSpc="1"/>
            <a:lstStyle/>
            <a:p>
              <a:pPr algn="just">
                <a:lnSpc>
                  <a:spcPct val="120000"/>
                </a:lnSpc>
              </a:pPr>
              <a:endParaRPr lang="en-GB" sz="640">
                <a:latin typeface="Arial" panose="020b0604020202020204" pitchFamily="34" charset="0"/>
                <a:ea typeface="微软雅黑" panose="020b0503020204020204" charset="-122"/>
                <a:cs typeface="+mn-ea"/>
                <a:sym typeface="Arial" panose="020b0604020202020204" pitchFamily="34" charset="0"/>
              </a:endParaRPr>
            </a:p>
          </p:txBody>
        </p:sp>
        <p:sp>
          <p:nvSpPr>
            <p:cNvPr id="12" name="Freeform 497"/>
            <p:cNvSpPr/>
            <p:nvPr/>
          </p:nvSpPr>
          <p:spPr bwMode="auto">
            <a:xfrm>
              <a:off x="5784956" y="5501040"/>
              <a:ext cx="136267" cy="12590"/>
            </a:xfrm>
            <a:custGeom>
              <a:gdLst>
                <a:gd name="T0" fmla="*/ 76 w 78"/>
                <a:gd name="T1" fmla="*/ 0 h 7"/>
                <a:gd name="T2" fmla="*/ 3 w 78"/>
                <a:gd name="T3" fmla="*/ 0 h 7"/>
                <a:gd name="T4" fmla="*/ 0 w 78"/>
                <a:gd name="T5" fmla="*/ 4 h 7"/>
                <a:gd name="T6" fmla="*/ 3 w 78"/>
                <a:gd name="T7" fmla="*/ 7 h 7"/>
                <a:gd name="T8" fmla="*/ 75 w 78"/>
                <a:gd name="T9" fmla="*/ 7 h 7"/>
                <a:gd name="T10" fmla="*/ 78 w 78"/>
                <a:gd name="T11" fmla="*/ 3 h 7"/>
                <a:gd name="T12" fmla="*/ 76 w 78"/>
                <a:gd name="T13" fmla="*/ 0 h 7"/>
              </a:gdLst>
              <a:cxnLst>
                <a:cxn ang="0">
                  <a:pos x="T0" y="T1"/>
                </a:cxn>
                <a:cxn ang="0">
                  <a:pos x="T2" y="T3"/>
                </a:cxn>
                <a:cxn ang="0">
                  <a:pos x="T4" y="T5"/>
                </a:cxn>
                <a:cxn ang="0">
                  <a:pos x="T6" y="T7"/>
                </a:cxn>
                <a:cxn ang="0">
                  <a:pos x="T8" y="T9"/>
                </a:cxn>
                <a:cxn ang="0">
                  <a:pos x="T10" y="T11"/>
                </a:cxn>
                <a:cxn ang="0">
                  <a:pos x="T12" y="T13"/>
                </a:cxn>
              </a:cxnLst>
              <a:rect l="0" t="0" r="r" b="b"/>
              <a:pathLst>
                <a:path w="78" h="7">
                  <a:moveTo>
                    <a:pt x="76" y="0"/>
                  </a:moveTo>
                  <a:cubicBezTo>
                    <a:pt x="3" y="0"/>
                    <a:pt x="3" y="0"/>
                    <a:pt x="3" y="0"/>
                  </a:cubicBezTo>
                  <a:cubicBezTo>
                    <a:pt x="3" y="0"/>
                    <a:pt x="0" y="1"/>
                    <a:pt x="0" y="4"/>
                  </a:cubicBezTo>
                  <a:cubicBezTo>
                    <a:pt x="0" y="7"/>
                    <a:pt x="3" y="7"/>
                    <a:pt x="3" y="7"/>
                  </a:cubicBezTo>
                  <a:cubicBezTo>
                    <a:pt x="75" y="7"/>
                    <a:pt x="75" y="7"/>
                    <a:pt x="75" y="7"/>
                  </a:cubicBezTo>
                  <a:cubicBezTo>
                    <a:pt x="75" y="7"/>
                    <a:pt x="78" y="7"/>
                    <a:pt x="78" y="3"/>
                  </a:cubicBezTo>
                  <a:cubicBezTo>
                    <a:pt x="78" y="0"/>
                    <a:pt x="76" y="0"/>
                    <a:pt x="76"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59550" tIns="29775" rIns="59550" bIns="29775" numCol="1" anchor="t" anchorCtr="0" compatLnSpc="1"/>
            <a:lstStyle/>
            <a:p>
              <a:pPr algn="just">
                <a:lnSpc>
                  <a:spcPct val="120000"/>
                </a:lnSpc>
              </a:pPr>
              <a:endParaRPr lang="en-GB" sz="640">
                <a:latin typeface="Arial" panose="020b0604020202020204" pitchFamily="34" charset="0"/>
                <a:ea typeface="微软雅黑" panose="020b0503020204020204" charset="-122"/>
                <a:cs typeface="+mn-ea"/>
                <a:sym typeface="Arial" panose="020b0604020202020204" pitchFamily="34" charset="0"/>
              </a:endParaRPr>
            </a:p>
          </p:txBody>
        </p:sp>
        <p:sp>
          <p:nvSpPr>
            <p:cNvPr id="13" name="Freeform 498"/>
            <p:cNvSpPr/>
            <p:nvPr/>
          </p:nvSpPr>
          <p:spPr bwMode="auto">
            <a:xfrm>
              <a:off x="5784956" y="5520295"/>
              <a:ext cx="136267" cy="12590"/>
            </a:xfrm>
            <a:custGeom>
              <a:gdLst>
                <a:gd name="T0" fmla="*/ 76 w 78"/>
                <a:gd name="T1" fmla="*/ 0 h 7"/>
                <a:gd name="T2" fmla="*/ 3 w 78"/>
                <a:gd name="T3" fmla="*/ 0 h 7"/>
                <a:gd name="T4" fmla="*/ 0 w 78"/>
                <a:gd name="T5" fmla="*/ 4 h 7"/>
                <a:gd name="T6" fmla="*/ 3 w 78"/>
                <a:gd name="T7" fmla="*/ 7 h 7"/>
                <a:gd name="T8" fmla="*/ 75 w 78"/>
                <a:gd name="T9" fmla="*/ 7 h 7"/>
                <a:gd name="T10" fmla="*/ 78 w 78"/>
                <a:gd name="T11" fmla="*/ 3 h 7"/>
                <a:gd name="T12" fmla="*/ 76 w 78"/>
                <a:gd name="T13" fmla="*/ 0 h 7"/>
              </a:gdLst>
              <a:cxnLst>
                <a:cxn ang="0">
                  <a:pos x="T0" y="T1"/>
                </a:cxn>
                <a:cxn ang="0">
                  <a:pos x="T2" y="T3"/>
                </a:cxn>
                <a:cxn ang="0">
                  <a:pos x="T4" y="T5"/>
                </a:cxn>
                <a:cxn ang="0">
                  <a:pos x="T6" y="T7"/>
                </a:cxn>
                <a:cxn ang="0">
                  <a:pos x="T8" y="T9"/>
                </a:cxn>
                <a:cxn ang="0">
                  <a:pos x="T10" y="T11"/>
                </a:cxn>
                <a:cxn ang="0">
                  <a:pos x="T12" y="T13"/>
                </a:cxn>
              </a:cxnLst>
              <a:rect l="0" t="0" r="r" b="b"/>
              <a:pathLst>
                <a:path w="78" h="7">
                  <a:moveTo>
                    <a:pt x="76" y="0"/>
                  </a:moveTo>
                  <a:cubicBezTo>
                    <a:pt x="3" y="0"/>
                    <a:pt x="3" y="0"/>
                    <a:pt x="3" y="0"/>
                  </a:cubicBezTo>
                  <a:cubicBezTo>
                    <a:pt x="3" y="0"/>
                    <a:pt x="0" y="1"/>
                    <a:pt x="0" y="4"/>
                  </a:cubicBezTo>
                  <a:cubicBezTo>
                    <a:pt x="0" y="7"/>
                    <a:pt x="3" y="7"/>
                    <a:pt x="3" y="7"/>
                  </a:cubicBezTo>
                  <a:cubicBezTo>
                    <a:pt x="75" y="7"/>
                    <a:pt x="75" y="7"/>
                    <a:pt x="75" y="7"/>
                  </a:cubicBezTo>
                  <a:cubicBezTo>
                    <a:pt x="75" y="7"/>
                    <a:pt x="78" y="7"/>
                    <a:pt x="78" y="3"/>
                  </a:cubicBezTo>
                  <a:cubicBezTo>
                    <a:pt x="78" y="0"/>
                    <a:pt x="76" y="0"/>
                    <a:pt x="76"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59550" tIns="29775" rIns="59550" bIns="29775" numCol="1" anchor="t" anchorCtr="0" compatLnSpc="1"/>
            <a:lstStyle/>
            <a:p>
              <a:pPr algn="just">
                <a:lnSpc>
                  <a:spcPct val="120000"/>
                </a:lnSpc>
              </a:pPr>
              <a:endParaRPr lang="en-GB" sz="640">
                <a:latin typeface="Arial" panose="020b0604020202020204" pitchFamily="34" charset="0"/>
                <a:ea typeface="微软雅黑" panose="020b0503020204020204" charset="-122"/>
                <a:cs typeface="+mn-ea"/>
                <a:sym typeface="Arial" panose="020b0604020202020204" pitchFamily="34" charset="0"/>
              </a:endParaRPr>
            </a:p>
          </p:txBody>
        </p:sp>
        <p:sp>
          <p:nvSpPr>
            <p:cNvPr id="14" name="Freeform 499"/>
            <p:cNvSpPr>
              <a:spLocks noEditPoints="1"/>
            </p:cNvSpPr>
            <p:nvPr/>
          </p:nvSpPr>
          <p:spPr bwMode="auto">
            <a:xfrm>
              <a:off x="5690161" y="5090018"/>
              <a:ext cx="324374" cy="402135"/>
            </a:xfrm>
            <a:custGeom>
              <a:gdLst>
                <a:gd name="T0" fmla="*/ 94 w 185"/>
                <a:gd name="T1" fmla="*/ 0 h 230"/>
                <a:gd name="T2" fmla="*/ 87 w 185"/>
                <a:gd name="T3" fmla="*/ 0 h 230"/>
                <a:gd name="T4" fmla="*/ 8 w 185"/>
                <a:gd name="T5" fmla="*/ 51 h 230"/>
                <a:gd name="T6" fmla="*/ 0 w 185"/>
                <a:gd name="T7" fmla="*/ 92 h 230"/>
                <a:gd name="T8" fmla="*/ 9 w 185"/>
                <a:gd name="T9" fmla="*/ 133 h 230"/>
                <a:gd name="T10" fmla="*/ 25 w 185"/>
                <a:gd name="T11" fmla="*/ 163 h 230"/>
                <a:gd name="T12" fmla="*/ 40 w 185"/>
                <a:gd name="T13" fmla="*/ 193 h 230"/>
                <a:gd name="T14" fmla="*/ 43 w 185"/>
                <a:gd name="T15" fmla="*/ 213 h 230"/>
                <a:gd name="T16" fmla="*/ 55 w 185"/>
                <a:gd name="T17" fmla="*/ 230 h 230"/>
                <a:gd name="T18" fmla="*/ 134 w 185"/>
                <a:gd name="T19" fmla="*/ 229 h 230"/>
                <a:gd name="T20" fmla="*/ 145 w 185"/>
                <a:gd name="T21" fmla="*/ 193 h 230"/>
                <a:gd name="T22" fmla="*/ 160 w 185"/>
                <a:gd name="T23" fmla="*/ 163 h 230"/>
                <a:gd name="T24" fmla="*/ 185 w 185"/>
                <a:gd name="T25" fmla="*/ 92 h 230"/>
                <a:gd name="T26" fmla="*/ 185 w 185"/>
                <a:gd name="T27" fmla="*/ 89 h 230"/>
                <a:gd name="T28" fmla="*/ 176 w 185"/>
                <a:gd name="T29" fmla="*/ 92 h 230"/>
                <a:gd name="T30" fmla="*/ 152 w 185"/>
                <a:gd name="T31" fmla="*/ 158 h 230"/>
                <a:gd name="T32" fmla="*/ 148 w 185"/>
                <a:gd name="T33" fmla="*/ 164 h 230"/>
                <a:gd name="T34" fmla="*/ 148 w 185"/>
                <a:gd name="T35" fmla="*/ 141 h 230"/>
                <a:gd name="T36" fmla="*/ 141 w 185"/>
                <a:gd name="T37" fmla="*/ 122 h 230"/>
                <a:gd name="T38" fmla="*/ 107 w 185"/>
                <a:gd name="T39" fmla="*/ 101 h 230"/>
                <a:gd name="T40" fmla="*/ 101 w 185"/>
                <a:gd name="T41" fmla="*/ 137 h 230"/>
                <a:gd name="T42" fmla="*/ 97 w 185"/>
                <a:gd name="T43" fmla="*/ 117 h 230"/>
                <a:gd name="T44" fmla="*/ 89 w 185"/>
                <a:gd name="T45" fmla="*/ 126 h 230"/>
                <a:gd name="T46" fmla="*/ 85 w 185"/>
                <a:gd name="T47" fmla="*/ 141 h 230"/>
                <a:gd name="T48" fmla="*/ 80 w 185"/>
                <a:gd name="T49" fmla="*/ 101 h 230"/>
                <a:gd name="T50" fmla="*/ 93 w 185"/>
                <a:gd name="T51" fmla="*/ 113 h 230"/>
                <a:gd name="T52" fmla="*/ 107 w 185"/>
                <a:gd name="T53" fmla="*/ 101 h 230"/>
                <a:gd name="T54" fmla="*/ 110 w 185"/>
                <a:gd name="T55" fmla="*/ 85 h 230"/>
                <a:gd name="T56" fmla="*/ 90 w 185"/>
                <a:gd name="T57" fmla="*/ 44 h 230"/>
                <a:gd name="T58" fmla="*/ 77 w 185"/>
                <a:gd name="T59" fmla="*/ 83 h 230"/>
                <a:gd name="T60" fmla="*/ 80 w 185"/>
                <a:gd name="T61" fmla="*/ 99 h 230"/>
                <a:gd name="T62" fmla="*/ 47 w 185"/>
                <a:gd name="T63" fmla="*/ 119 h 230"/>
                <a:gd name="T64" fmla="*/ 38 w 185"/>
                <a:gd name="T65" fmla="*/ 141 h 230"/>
                <a:gd name="T66" fmla="*/ 36 w 185"/>
                <a:gd name="T67" fmla="*/ 159 h 230"/>
                <a:gd name="T68" fmla="*/ 33 w 185"/>
                <a:gd name="T69" fmla="*/ 159 h 230"/>
                <a:gd name="T70" fmla="*/ 17 w 185"/>
                <a:gd name="T71" fmla="*/ 129 h 230"/>
                <a:gd name="T72" fmla="*/ 9 w 185"/>
                <a:gd name="T73" fmla="*/ 87 h 230"/>
                <a:gd name="T74" fmla="*/ 33 w 185"/>
                <a:gd name="T75" fmla="*/ 33 h 230"/>
                <a:gd name="T76" fmla="*/ 93 w 185"/>
                <a:gd name="T77" fmla="*/ 9 h 230"/>
                <a:gd name="T78" fmla="*/ 176 w 185"/>
                <a:gd name="T79" fmla="*/ 90 h 23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5" h="230">
                  <a:moveTo>
                    <a:pt x="158" y="26"/>
                  </a:moveTo>
                  <a:cubicBezTo>
                    <a:pt x="142" y="10"/>
                    <a:pt x="120" y="1"/>
                    <a:pt x="94" y="0"/>
                  </a:cubicBezTo>
                  <a:cubicBezTo>
                    <a:pt x="94" y="0"/>
                    <a:pt x="94" y="0"/>
                    <a:pt x="93" y="0"/>
                  </a:cubicBezTo>
                  <a:cubicBezTo>
                    <a:pt x="87" y="0"/>
                    <a:pt x="87" y="0"/>
                    <a:pt x="87" y="0"/>
                  </a:cubicBezTo>
                  <a:cubicBezTo>
                    <a:pt x="63" y="0"/>
                    <a:pt x="44" y="9"/>
                    <a:pt x="27" y="26"/>
                  </a:cubicBezTo>
                  <a:cubicBezTo>
                    <a:pt x="20" y="33"/>
                    <a:pt x="13" y="40"/>
                    <a:pt x="8" y="51"/>
                  </a:cubicBezTo>
                  <a:cubicBezTo>
                    <a:pt x="3" y="62"/>
                    <a:pt x="0" y="74"/>
                    <a:pt x="0" y="87"/>
                  </a:cubicBezTo>
                  <a:cubicBezTo>
                    <a:pt x="0" y="92"/>
                    <a:pt x="0" y="92"/>
                    <a:pt x="0" y="92"/>
                  </a:cubicBezTo>
                  <a:cubicBezTo>
                    <a:pt x="0" y="93"/>
                    <a:pt x="0" y="93"/>
                    <a:pt x="0" y="93"/>
                  </a:cubicBezTo>
                  <a:cubicBezTo>
                    <a:pt x="1" y="109"/>
                    <a:pt x="4" y="122"/>
                    <a:pt x="9" y="133"/>
                  </a:cubicBezTo>
                  <a:cubicBezTo>
                    <a:pt x="13" y="142"/>
                    <a:pt x="18" y="151"/>
                    <a:pt x="23" y="160"/>
                  </a:cubicBezTo>
                  <a:cubicBezTo>
                    <a:pt x="25" y="163"/>
                    <a:pt x="25" y="163"/>
                    <a:pt x="25" y="163"/>
                  </a:cubicBezTo>
                  <a:cubicBezTo>
                    <a:pt x="26" y="165"/>
                    <a:pt x="27" y="167"/>
                    <a:pt x="28" y="169"/>
                  </a:cubicBezTo>
                  <a:cubicBezTo>
                    <a:pt x="33" y="177"/>
                    <a:pt x="37" y="184"/>
                    <a:pt x="40" y="193"/>
                  </a:cubicBezTo>
                  <a:cubicBezTo>
                    <a:pt x="41" y="197"/>
                    <a:pt x="41" y="201"/>
                    <a:pt x="42" y="205"/>
                  </a:cubicBezTo>
                  <a:cubicBezTo>
                    <a:pt x="42" y="208"/>
                    <a:pt x="42" y="210"/>
                    <a:pt x="43" y="213"/>
                  </a:cubicBezTo>
                  <a:cubicBezTo>
                    <a:pt x="44" y="220"/>
                    <a:pt x="49" y="225"/>
                    <a:pt x="52" y="229"/>
                  </a:cubicBezTo>
                  <a:cubicBezTo>
                    <a:pt x="53" y="230"/>
                    <a:pt x="54" y="230"/>
                    <a:pt x="55" y="230"/>
                  </a:cubicBezTo>
                  <a:cubicBezTo>
                    <a:pt x="130" y="230"/>
                    <a:pt x="130" y="230"/>
                    <a:pt x="130" y="230"/>
                  </a:cubicBezTo>
                  <a:cubicBezTo>
                    <a:pt x="132" y="230"/>
                    <a:pt x="133" y="230"/>
                    <a:pt x="134" y="229"/>
                  </a:cubicBezTo>
                  <a:cubicBezTo>
                    <a:pt x="140" y="223"/>
                    <a:pt x="141" y="214"/>
                    <a:pt x="142" y="205"/>
                  </a:cubicBezTo>
                  <a:cubicBezTo>
                    <a:pt x="143" y="201"/>
                    <a:pt x="144" y="197"/>
                    <a:pt x="145" y="193"/>
                  </a:cubicBezTo>
                  <a:cubicBezTo>
                    <a:pt x="148" y="185"/>
                    <a:pt x="152" y="176"/>
                    <a:pt x="156" y="168"/>
                  </a:cubicBezTo>
                  <a:cubicBezTo>
                    <a:pt x="158" y="166"/>
                    <a:pt x="159" y="164"/>
                    <a:pt x="160" y="163"/>
                  </a:cubicBezTo>
                  <a:cubicBezTo>
                    <a:pt x="161" y="160"/>
                    <a:pt x="162" y="157"/>
                    <a:pt x="164" y="155"/>
                  </a:cubicBezTo>
                  <a:cubicBezTo>
                    <a:pt x="173" y="137"/>
                    <a:pt x="184" y="119"/>
                    <a:pt x="185" y="92"/>
                  </a:cubicBezTo>
                  <a:cubicBezTo>
                    <a:pt x="185" y="92"/>
                    <a:pt x="185" y="92"/>
                    <a:pt x="185" y="92"/>
                  </a:cubicBezTo>
                  <a:cubicBezTo>
                    <a:pt x="185" y="89"/>
                    <a:pt x="185" y="89"/>
                    <a:pt x="185" y="89"/>
                  </a:cubicBezTo>
                  <a:cubicBezTo>
                    <a:pt x="184" y="64"/>
                    <a:pt x="175" y="43"/>
                    <a:pt x="158" y="26"/>
                  </a:cubicBezTo>
                  <a:close/>
                  <a:moveTo>
                    <a:pt x="176" y="92"/>
                  </a:moveTo>
                  <a:cubicBezTo>
                    <a:pt x="174" y="116"/>
                    <a:pt x="165" y="133"/>
                    <a:pt x="156" y="150"/>
                  </a:cubicBezTo>
                  <a:cubicBezTo>
                    <a:pt x="154" y="153"/>
                    <a:pt x="153" y="156"/>
                    <a:pt x="152" y="158"/>
                  </a:cubicBezTo>
                  <a:cubicBezTo>
                    <a:pt x="151" y="160"/>
                    <a:pt x="149" y="162"/>
                    <a:pt x="148" y="164"/>
                  </a:cubicBezTo>
                  <a:cubicBezTo>
                    <a:pt x="148" y="164"/>
                    <a:pt x="148" y="164"/>
                    <a:pt x="148" y="164"/>
                  </a:cubicBezTo>
                  <a:cubicBezTo>
                    <a:pt x="148" y="161"/>
                    <a:pt x="148" y="159"/>
                    <a:pt x="149" y="154"/>
                  </a:cubicBezTo>
                  <a:cubicBezTo>
                    <a:pt x="150" y="148"/>
                    <a:pt x="148" y="144"/>
                    <a:pt x="148" y="141"/>
                  </a:cubicBezTo>
                  <a:cubicBezTo>
                    <a:pt x="147" y="137"/>
                    <a:pt x="145" y="129"/>
                    <a:pt x="145" y="129"/>
                  </a:cubicBezTo>
                  <a:cubicBezTo>
                    <a:pt x="145" y="120"/>
                    <a:pt x="141" y="122"/>
                    <a:pt x="141" y="122"/>
                  </a:cubicBezTo>
                  <a:cubicBezTo>
                    <a:pt x="139" y="118"/>
                    <a:pt x="117" y="110"/>
                    <a:pt x="117" y="110"/>
                  </a:cubicBezTo>
                  <a:cubicBezTo>
                    <a:pt x="107" y="101"/>
                    <a:pt x="107" y="101"/>
                    <a:pt x="107" y="101"/>
                  </a:cubicBezTo>
                  <a:cubicBezTo>
                    <a:pt x="109" y="103"/>
                    <a:pt x="109" y="103"/>
                    <a:pt x="109" y="103"/>
                  </a:cubicBezTo>
                  <a:cubicBezTo>
                    <a:pt x="109" y="111"/>
                    <a:pt x="101" y="137"/>
                    <a:pt x="101" y="137"/>
                  </a:cubicBezTo>
                  <a:cubicBezTo>
                    <a:pt x="102" y="134"/>
                    <a:pt x="96" y="124"/>
                    <a:pt x="96" y="124"/>
                  </a:cubicBezTo>
                  <a:cubicBezTo>
                    <a:pt x="95" y="123"/>
                    <a:pt x="97" y="117"/>
                    <a:pt x="97" y="117"/>
                  </a:cubicBezTo>
                  <a:cubicBezTo>
                    <a:pt x="90" y="109"/>
                    <a:pt x="86" y="118"/>
                    <a:pt x="86" y="118"/>
                  </a:cubicBezTo>
                  <a:cubicBezTo>
                    <a:pt x="85" y="120"/>
                    <a:pt x="89" y="126"/>
                    <a:pt x="89" y="126"/>
                  </a:cubicBezTo>
                  <a:cubicBezTo>
                    <a:pt x="88" y="127"/>
                    <a:pt x="88" y="133"/>
                    <a:pt x="88" y="133"/>
                  </a:cubicBezTo>
                  <a:cubicBezTo>
                    <a:pt x="87" y="135"/>
                    <a:pt x="85" y="141"/>
                    <a:pt x="85" y="141"/>
                  </a:cubicBezTo>
                  <a:cubicBezTo>
                    <a:pt x="80" y="128"/>
                    <a:pt x="78" y="103"/>
                    <a:pt x="78" y="103"/>
                  </a:cubicBezTo>
                  <a:cubicBezTo>
                    <a:pt x="77" y="102"/>
                    <a:pt x="80" y="101"/>
                    <a:pt x="80" y="101"/>
                  </a:cubicBezTo>
                  <a:cubicBezTo>
                    <a:pt x="82" y="104"/>
                    <a:pt x="82" y="104"/>
                    <a:pt x="82" y="104"/>
                  </a:cubicBezTo>
                  <a:cubicBezTo>
                    <a:pt x="84" y="108"/>
                    <a:pt x="93" y="113"/>
                    <a:pt x="93" y="113"/>
                  </a:cubicBezTo>
                  <a:cubicBezTo>
                    <a:pt x="102" y="107"/>
                    <a:pt x="102" y="107"/>
                    <a:pt x="102" y="107"/>
                  </a:cubicBezTo>
                  <a:cubicBezTo>
                    <a:pt x="108" y="104"/>
                    <a:pt x="107" y="101"/>
                    <a:pt x="107" y="101"/>
                  </a:cubicBezTo>
                  <a:cubicBezTo>
                    <a:pt x="106" y="100"/>
                    <a:pt x="106" y="94"/>
                    <a:pt x="106" y="94"/>
                  </a:cubicBezTo>
                  <a:cubicBezTo>
                    <a:pt x="107" y="93"/>
                    <a:pt x="110" y="85"/>
                    <a:pt x="110" y="85"/>
                  </a:cubicBezTo>
                  <a:cubicBezTo>
                    <a:pt x="114" y="80"/>
                    <a:pt x="113" y="71"/>
                    <a:pt x="113" y="71"/>
                  </a:cubicBezTo>
                  <a:cubicBezTo>
                    <a:pt x="119" y="41"/>
                    <a:pt x="90" y="44"/>
                    <a:pt x="90" y="44"/>
                  </a:cubicBezTo>
                  <a:cubicBezTo>
                    <a:pt x="69" y="46"/>
                    <a:pt x="75" y="72"/>
                    <a:pt x="75" y="72"/>
                  </a:cubicBezTo>
                  <a:cubicBezTo>
                    <a:pt x="72" y="73"/>
                    <a:pt x="77" y="83"/>
                    <a:pt x="77" y="83"/>
                  </a:cubicBezTo>
                  <a:cubicBezTo>
                    <a:pt x="76" y="84"/>
                    <a:pt x="79" y="91"/>
                    <a:pt x="79" y="91"/>
                  </a:cubicBezTo>
                  <a:cubicBezTo>
                    <a:pt x="80" y="99"/>
                    <a:pt x="80" y="99"/>
                    <a:pt x="80" y="99"/>
                  </a:cubicBezTo>
                  <a:cubicBezTo>
                    <a:pt x="78" y="100"/>
                    <a:pt x="71" y="109"/>
                    <a:pt x="71" y="109"/>
                  </a:cubicBezTo>
                  <a:cubicBezTo>
                    <a:pt x="59" y="109"/>
                    <a:pt x="47" y="119"/>
                    <a:pt x="47" y="119"/>
                  </a:cubicBezTo>
                  <a:cubicBezTo>
                    <a:pt x="40" y="118"/>
                    <a:pt x="41" y="123"/>
                    <a:pt x="41" y="129"/>
                  </a:cubicBezTo>
                  <a:cubicBezTo>
                    <a:pt x="41" y="134"/>
                    <a:pt x="41" y="133"/>
                    <a:pt x="38" y="141"/>
                  </a:cubicBezTo>
                  <a:cubicBezTo>
                    <a:pt x="35" y="148"/>
                    <a:pt x="39" y="144"/>
                    <a:pt x="37" y="148"/>
                  </a:cubicBezTo>
                  <a:cubicBezTo>
                    <a:pt x="36" y="151"/>
                    <a:pt x="36" y="154"/>
                    <a:pt x="36" y="159"/>
                  </a:cubicBezTo>
                  <a:cubicBezTo>
                    <a:pt x="36" y="160"/>
                    <a:pt x="36" y="162"/>
                    <a:pt x="36" y="163"/>
                  </a:cubicBezTo>
                  <a:cubicBezTo>
                    <a:pt x="35" y="162"/>
                    <a:pt x="34" y="160"/>
                    <a:pt x="33" y="159"/>
                  </a:cubicBezTo>
                  <a:cubicBezTo>
                    <a:pt x="31" y="155"/>
                    <a:pt x="31" y="155"/>
                    <a:pt x="31" y="155"/>
                  </a:cubicBezTo>
                  <a:cubicBezTo>
                    <a:pt x="26" y="147"/>
                    <a:pt x="21" y="138"/>
                    <a:pt x="17" y="129"/>
                  </a:cubicBezTo>
                  <a:cubicBezTo>
                    <a:pt x="12" y="119"/>
                    <a:pt x="10" y="108"/>
                    <a:pt x="9" y="92"/>
                  </a:cubicBezTo>
                  <a:cubicBezTo>
                    <a:pt x="9" y="87"/>
                    <a:pt x="9" y="87"/>
                    <a:pt x="9" y="87"/>
                  </a:cubicBezTo>
                  <a:cubicBezTo>
                    <a:pt x="10" y="75"/>
                    <a:pt x="12" y="65"/>
                    <a:pt x="17" y="55"/>
                  </a:cubicBezTo>
                  <a:cubicBezTo>
                    <a:pt x="21" y="46"/>
                    <a:pt x="27" y="39"/>
                    <a:pt x="33" y="33"/>
                  </a:cubicBezTo>
                  <a:cubicBezTo>
                    <a:pt x="48" y="17"/>
                    <a:pt x="66" y="10"/>
                    <a:pt x="87" y="9"/>
                  </a:cubicBezTo>
                  <a:cubicBezTo>
                    <a:pt x="93" y="9"/>
                    <a:pt x="93" y="9"/>
                    <a:pt x="93" y="9"/>
                  </a:cubicBezTo>
                  <a:cubicBezTo>
                    <a:pt x="117" y="10"/>
                    <a:pt x="137" y="18"/>
                    <a:pt x="151" y="32"/>
                  </a:cubicBezTo>
                  <a:cubicBezTo>
                    <a:pt x="167" y="48"/>
                    <a:pt x="175" y="67"/>
                    <a:pt x="176" y="90"/>
                  </a:cubicBezTo>
                  <a:lnTo>
                    <a:pt x="176"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59550" tIns="29775" rIns="59550" bIns="29775" numCol="1" anchor="t" anchorCtr="0" compatLnSpc="1"/>
            <a:lstStyle/>
            <a:p>
              <a:pPr algn="just">
                <a:lnSpc>
                  <a:spcPct val="120000"/>
                </a:lnSpc>
              </a:pPr>
              <a:endParaRPr lang="en-GB" sz="640">
                <a:latin typeface="Arial" panose="020b0604020202020204" pitchFamily="34" charset="0"/>
                <a:ea typeface="微软雅黑" panose="020b0503020204020204" charset="-122"/>
                <a:cs typeface="+mn-ea"/>
                <a:sym typeface="Arial" panose="020b0604020202020204" pitchFamily="34" charset="0"/>
              </a:endParaRPr>
            </a:p>
          </p:txBody>
        </p:sp>
        <p:sp>
          <p:nvSpPr>
            <p:cNvPr id="15" name="Freeform 500"/>
            <p:cNvSpPr/>
            <p:nvPr/>
          </p:nvSpPr>
          <p:spPr bwMode="auto">
            <a:xfrm>
              <a:off x="6883236" y="5084093"/>
              <a:ext cx="430277" cy="369550"/>
            </a:xfrm>
            <a:custGeom>
              <a:gdLst>
                <a:gd name="T0" fmla="*/ 164 w 246"/>
                <a:gd name="T1" fmla="*/ 0 h 211"/>
                <a:gd name="T2" fmla="*/ 81 w 246"/>
                <a:gd name="T3" fmla="*/ 0 h 211"/>
                <a:gd name="T4" fmla="*/ 0 w 246"/>
                <a:gd name="T5" fmla="*/ 68 h 211"/>
                <a:gd name="T6" fmla="*/ 25 w 246"/>
                <a:gd name="T7" fmla="*/ 68 h 211"/>
                <a:gd name="T8" fmla="*/ 84 w 246"/>
                <a:gd name="T9" fmla="*/ 23 h 211"/>
                <a:gd name="T10" fmla="*/ 161 w 246"/>
                <a:gd name="T11" fmla="*/ 23 h 211"/>
                <a:gd name="T12" fmla="*/ 222 w 246"/>
                <a:gd name="T13" fmla="*/ 85 h 211"/>
                <a:gd name="T14" fmla="*/ 161 w 246"/>
                <a:gd name="T15" fmla="*/ 146 h 211"/>
                <a:gd name="T16" fmla="*/ 123 w 246"/>
                <a:gd name="T17" fmla="*/ 146 h 211"/>
                <a:gd name="T18" fmla="*/ 123 w 246"/>
                <a:gd name="T19" fmla="*/ 155 h 211"/>
                <a:gd name="T20" fmla="*/ 123 w 246"/>
                <a:gd name="T21" fmla="*/ 160 h 211"/>
                <a:gd name="T22" fmla="*/ 123 w 246"/>
                <a:gd name="T23" fmla="*/ 168 h 211"/>
                <a:gd name="T24" fmla="*/ 139 w 246"/>
                <a:gd name="T25" fmla="*/ 168 h 211"/>
                <a:gd name="T26" fmla="*/ 189 w 246"/>
                <a:gd name="T27" fmla="*/ 211 h 211"/>
                <a:gd name="T28" fmla="*/ 186 w 246"/>
                <a:gd name="T29" fmla="*/ 165 h 211"/>
                <a:gd name="T30" fmla="*/ 246 w 246"/>
                <a:gd name="T31" fmla="*/ 86 h 211"/>
                <a:gd name="T32" fmla="*/ 246 w 246"/>
                <a:gd name="T33" fmla="*/ 82 h 211"/>
                <a:gd name="T34" fmla="*/ 164 w 246"/>
                <a:gd name="T35" fmla="*/ 0 h 2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6" h="211">
                  <a:moveTo>
                    <a:pt x="164" y="0"/>
                  </a:moveTo>
                  <a:cubicBezTo>
                    <a:pt x="81" y="0"/>
                    <a:pt x="81" y="0"/>
                    <a:pt x="81" y="0"/>
                  </a:cubicBezTo>
                  <a:cubicBezTo>
                    <a:pt x="41" y="0"/>
                    <a:pt x="7" y="29"/>
                    <a:pt x="0" y="68"/>
                  </a:cubicBezTo>
                  <a:cubicBezTo>
                    <a:pt x="25" y="68"/>
                    <a:pt x="25" y="68"/>
                    <a:pt x="25" y="68"/>
                  </a:cubicBezTo>
                  <a:cubicBezTo>
                    <a:pt x="33" y="42"/>
                    <a:pt x="56" y="23"/>
                    <a:pt x="84" y="23"/>
                  </a:cubicBezTo>
                  <a:cubicBezTo>
                    <a:pt x="161" y="23"/>
                    <a:pt x="161" y="23"/>
                    <a:pt x="161" y="23"/>
                  </a:cubicBezTo>
                  <a:cubicBezTo>
                    <a:pt x="195" y="23"/>
                    <a:pt x="222" y="51"/>
                    <a:pt x="222" y="85"/>
                  </a:cubicBezTo>
                  <a:cubicBezTo>
                    <a:pt x="222" y="119"/>
                    <a:pt x="195" y="146"/>
                    <a:pt x="161" y="146"/>
                  </a:cubicBezTo>
                  <a:cubicBezTo>
                    <a:pt x="123" y="146"/>
                    <a:pt x="123" y="146"/>
                    <a:pt x="123" y="146"/>
                  </a:cubicBezTo>
                  <a:cubicBezTo>
                    <a:pt x="123" y="149"/>
                    <a:pt x="123" y="152"/>
                    <a:pt x="123" y="155"/>
                  </a:cubicBezTo>
                  <a:cubicBezTo>
                    <a:pt x="123" y="160"/>
                    <a:pt x="123" y="160"/>
                    <a:pt x="123" y="160"/>
                  </a:cubicBezTo>
                  <a:cubicBezTo>
                    <a:pt x="123" y="162"/>
                    <a:pt x="123" y="165"/>
                    <a:pt x="123" y="168"/>
                  </a:cubicBezTo>
                  <a:cubicBezTo>
                    <a:pt x="139" y="168"/>
                    <a:pt x="139" y="168"/>
                    <a:pt x="139" y="168"/>
                  </a:cubicBezTo>
                  <a:cubicBezTo>
                    <a:pt x="189" y="211"/>
                    <a:pt x="189" y="211"/>
                    <a:pt x="189" y="211"/>
                  </a:cubicBezTo>
                  <a:cubicBezTo>
                    <a:pt x="186" y="165"/>
                    <a:pt x="186" y="165"/>
                    <a:pt x="186" y="165"/>
                  </a:cubicBezTo>
                  <a:cubicBezTo>
                    <a:pt x="220" y="156"/>
                    <a:pt x="246" y="124"/>
                    <a:pt x="246" y="86"/>
                  </a:cubicBezTo>
                  <a:cubicBezTo>
                    <a:pt x="246" y="82"/>
                    <a:pt x="246" y="82"/>
                    <a:pt x="246" y="82"/>
                  </a:cubicBezTo>
                  <a:cubicBezTo>
                    <a:pt x="246" y="37"/>
                    <a:pt x="210" y="0"/>
                    <a:pt x="164"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59550" tIns="29775" rIns="59550" bIns="29775" numCol="1" anchor="t" anchorCtr="0" compatLnSpc="1"/>
            <a:lstStyle/>
            <a:p>
              <a:pPr algn="just">
                <a:lnSpc>
                  <a:spcPct val="120000"/>
                </a:lnSpc>
              </a:pPr>
              <a:endParaRPr lang="en-GB" sz="640">
                <a:latin typeface="Arial" panose="020b0604020202020204" pitchFamily="34" charset="0"/>
                <a:ea typeface="微软雅黑" panose="020b0503020204020204" charset="-122"/>
                <a:cs typeface="+mn-ea"/>
                <a:sym typeface="Arial" panose="020b0604020202020204" pitchFamily="34" charset="0"/>
              </a:endParaRPr>
            </a:p>
          </p:txBody>
        </p:sp>
        <p:sp>
          <p:nvSpPr>
            <p:cNvPr id="16" name="Freeform 501"/>
            <p:cNvSpPr/>
            <p:nvPr/>
          </p:nvSpPr>
          <p:spPr bwMode="auto">
            <a:xfrm>
              <a:off x="6866944" y="5366255"/>
              <a:ext cx="17774" cy="39991"/>
            </a:xfrm>
            <a:custGeom>
              <a:gdLst>
                <a:gd name="T0" fmla="*/ 0 w 10"/>
                <a:gd name="T1" fmla="*/ 0 h 23"/>
                <a:gd name="T2" fmla="*/ 0 w 10"/>
                <a:gd name="T3" fmla="*/ 23 h 23"/>
                <a:gd name="T4" fmla="*/ 8 w 10"/>
                <a:gd name="T5" fmla="*/ 19 h 23"/>
                <a:gd name="T6" fmla="*/ 10 w 10"/>
                <a:gd name="T7" fmla="*/ 11 h 23"/>
                <a:gd name="T8" fmla="*/ 8 w 10"/>
                <a:gd name="T9" fmla="*/ 4 h 23"/>
                <a:gd name="T10" fmla="*/ 0 w 10"/>
                <a:gd name="T11" fmla="*/ 0 h 23"/>
              </a:gdLst>
              <a:cxnLst>
                <a:cxn ang="0">
                  <a:pos x="T0" y="T1"/>
                </a:cxn>
                <a:cxn ang="0">
                  <a:pos x="T2" y="T3"/>
                </a:cxn>
                <a:cxn ang="0">
                  <a:pos x="T4" y="T5"/>
                </a:cxn>
                <a:cxn ang="0">
                  <a:pos x="T6" y="T7"/>
                </a:cxn>
                <a:cxn ang="0">
                  <a:pos x="T8" y="T9"/>
                </a:cxn>
                <a:cxn ang="0">
                  <a:pos x="T10" y="T11"/>
                </a:cxn>
              </a:cxnLst>
              <a:rect l="0" t="0" r="r" b="b"/>
              <a:pathLst>
                <a:path w="10" h="23">
                  <a:moveTo>
                    <a:pt x="0" y="0"/>
                  </a:moveTo>
                  <a:cubicBezTo>
                    <a:pt x="0" y="23"/>
                    <a:pt x="0" y="23"/>
                    <a:pt x="0" y="23"/>
                  </a:cubicBezTo>
                  <a:cubicBezTo>
                    <a:pt x="3" y="22"/>
                    <a:pt x="6" y="21"/>
                    <a:pt x="8" y="19"/>
                  </a:cubicBezTo>
                  <a:cubicBezTo>
                    <a:pt x="9" y="17"/>
                    <a:pt x="10" y="14"/>
                    <a:pt x="10" y="11"/>
                  </a:cubicBezTo>
                  <a:cubicBezTo>
                    <a:pt x="10" y="8"/>
                    <a:pt x="10" y="6"/>
                    <a:pt x="8" y="4"/>
                  </a:cubicBezTo>
                  <a:cubicBezTo>
                    <a:pt x="7" y="3"/>
                    <a:pt x="4" y="1"/>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59550" tIns="29775" rIns="59550" bIns="29775" numCol="1" anchor="t" anchorCtr="0" compatLnSpc="1"/>
            <a:lstStyle/>
            <a:p>
              <a:pPr algn="just">
                <a:lnSpc>
                  <a:spcPct val="120000"/>
                </a:lnSpc>
              </a:pPr>
              <a:endParaRPr lang="en-GB" sz="640">
                <a:latin typeface="Arial" panose="020b0604020202020204" pitchFamily="34" charset="0"/>
                <a:ea typeface="微软雅黑" panose="020b0503020204020204" charset="-122"/>
                <a:cs typeface="+mn-ea"/>
                <a:sym typeface="Arial" panose="020b0604020202020204" pitchFamily="34" charset="0"/>
              </a:endParaRPr>
            </a:p>
          </p:txBody>
        </p:sp>
        <p:sp>
          <p:nvSpPr>
            <p:cNvPr id="17" name="Freeform 502"/>
            <p:cNvSpPr>
              <a:spLocks noEditPoints="1"/>
            </p:cNvSpPr>
            <p:nvPr/>
          </p:nvSpPr>
          <p:spPr bwMode="auto">
            <a:xfrm>
              <a:off x="6775852" y="5277385"/>
              <a:ext cx="174036" cy="173296"/>
            </a:xfrm>
            <a:custGeom>
              <a:gdLst>
                <a:gd name="T0" fmla="*/ 50 w 99"/>
                <a:gd name="T1" fmla="*/ 0 h 99"/>
                <a:gd name="T2" fmla="*/ 0 w 99"/>
                <a:gd name="T3" fmla="*/ 49 h 99"/>
                <a:gd name="T4" fmla="*/ 50 w 99"/>
                <a:gd name="T5" fmla="*/ 99 h 99"/>
                <a:gd name="T6" fmla="*/ 99 w 99"/>
                <a:gd name="T7" fmla="*/ 49 h 99"/>
                <a:gd name="T8" fmla="*/ 50 w 99"/>
                <a:gd name="T9" fmla="*/ 0 h 99"/>
                <a:gd name="T10" fmla="*/ 65 w 99"/>
                <a:gd name="T11" fmla="*/ 74 h 99"/>
                <a:gd name="T12" fmla="*/ 52 w 99"/>
                <a:gd name="T13" fmla="*/ 80 h 99"/>
                <a:gd name="T14" fmla="*/ 52 w 99"/>
                <a:gd name="T15" fmla="*/ 87 h 99"/>
                <a:gd name="T16" fmla="*/ 48 w 99"/>
                <a:gd name="T17" fmla="*/ 87 h 99"/>
                <a:gd name="T18" fmla="*/ 48 w 99"/>
                <a:gd name="T19" fmla="*/ 80 h 99"/>
                <a:gd name="T20" fmla="*/ 39 w 99"/>
                <a:gd name="T21" fmla="*/ 77 h 99"/>
                <a:gd name="T22" fmla="*/ 33 w 99"/>
                <a:gd name="T23" fmla="*/ 72 h 99"/>
                <a:gd name="T24" fmla="*/ 30 w 99"/>
                <a:gd name="T25" fmla="*/ 62 h 99"/>
                <a:gd name="T26" fmla="*/ 38 w 99"/>
                <a:gd name="T27" fmla="*/ 60 h 99"/>
                <a:gd name="T28" fmla="*/ 41 w 99"/>
                <a:gd name="T29" fmla="*/ 69 h 99"/>
                <a:gd name="T30" fmla="*/ 48 w 99"/>
                <a:gd name="T31" fmla="*/ 74 h 99"/>
                <a:gd name="T32" fmla="*/ 48 w 99"/>
                <a:gd name="T33" fmla="*/ 50 h 99"/>
                <a:gd name="T34" fmla="*/ 39 w 99"/>
                <a:gd name="T35" fmla="*/ 47 h 99"/>
                <a:gd name="T36" fmla="*/ 33 w 99"/>
                <a:gd name="T37" fmla="*/ 41 h 99"/>
                <a:gd name="T38" fmla="*/ 31 w 99"/>
                <a:gd name="T39" fmla="*/ 33 h 99"/>
                <a:gd name="T40" fmla="*/ 37 w 99"/>
                <a:gd name="T41" fmla="*/ 20 h 99"/>
                <a:gd name="T42" fmla="*/ 48 w 99"/>
                <a:gd name="T43" fmla="*/ 16 h 99"/>
                <a:gd name="T44" fmla="*/ 48 w 99"/>
                <a:gd name="T45" fmla="*/ 13 h 99"/>
                <a:gd name="T46" fmla="*/ 52 w 99"/>
                <a:gd name="T47" fmla="*/ 13 h 99"/>
                <a:gd name="T48" fmla="*/ 52 w 99"/>
                <a:gd name="T49" fmla="*/ 16 h 99"/>
                <a:gd name="T50" fmla="*/ 63 w 99"/>
                <a:gd name="T51" fmla="*/ 20 h 99"/>
                <a:gd name="T52" fmla="*/ 68 w 99"/>
                <a:gd name="T53" fmla="*/ 31 h 99"/>
                <a:gd name="T54" fmla="*/ 61 w 99"/>
                <a:gd name="T55" fmla="*/ 32 h 99"/>
                <a:gd name="T56" fmla="*/ 58 w 99"/>
                <a:gd name="T57" fmla="*/ 26 h 99"/>
                <a:gd name="T58" fmla="*/ 52 w 99"/>
                <a:gd name="T59" fmla="*/ 23 h 99"/>
                <a:gd name="T60" fmla="*/ 52 w 99"/>
                <a:gd name="T61" fmla="*/ 44 h 99"/>
                <a:gd name="T62" fmla="*/ 60 w 99"/>
                <a:gd name="T63" fmla="*/ 46 h 99"/>
                <a:gd name="T64" fmla="*/ 65 w 99"/>
                <a:gd name="T65" fmla="*/ 50 h 99"/>
                <a:gd name="T66" fmla="*/ 69 w 99"/>
                <a:gd name="T67" fmla="*/ 55 h 99"/>
                <a:gd name="T68" fmla="*/ 70 w 99"/>
                <a:gd name="T69" fmla="*/ 61 h 99"/>
                <a:gd name="T70" fmla="*/ 65 w 99"/>
                <a:gd name="T71" fmla="*/ 74 h 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9" h="99">
                  <a:moveTo>
                    <a:pt x="50" y="0"/>
                  </a:moveTo>
                  <a:cubicBezTo>
                    <a:pt x="22" y="0"/>
                    <a:pt x="0" y="22"/>
                    <a:pt x="0" y="49"/>
                  </a:cubicBezTo>
                  <a:cubicBezTo>
                    <a:pt x="0" y="77"/>
                    <a:pt x="22" y="99"/>
                    <a:pt x="50" y="99"/>
                  </a:cubicBezTo>
                  <a:cubicBezTo>
                    <a:pt x="77" y="99"/>
                    <a:pt x="99" y="77"/>
                    <a:pt x="99" y="49"/>
                  </a:cubicBezTo>
                  <a:cubicBezTo>
                    <a:pt x="99" y="22"/>
                    <a:pt x="77" y="0"/>
                    <a:pt x="50" y="0"/>
                  </a:cubicBezTo>
                  <a:close/>
                  <a:moveTo>
                    <a:pt x="65" y="74"/>
                  </a:moveTo>
                  <a:cubicBezTo>
                    <a:pt x="62" y="78"/>
                    <a:pt x="58" y="79"/>
                    <a:pt x="52" y="80"/>
                  </a:cubicBezTo>
                  <a:cubicBezTo>
                    <a:pt x="52" y="87"/>
                    <a:pt x="52" y="87"/>
                    <a:pt x="52" y="87"/>
                  </a:cubicBezTo>
                  <a:cubicBezTo>
                    <a:pt x="48" y="87"/>
                    <a:pt x="48" y="87"/>
                    <a:pt x="48" y="87"/>
                  </a:cubicBezTo>
                  <a:cubicBezTo>
                    <a:pt x="48" y="80"/>
                    <a:pt x="48" y="80"/>
                    <a:pt x="48" y="80"/>
                  </a:cubicBezTo>
                  <a:cubicBezTo>
                    <a:pt x="44" y="79"/>
                    <a:pt x="41" y="79"/>
                    <a:pt x="39" y="77"/>
                  </a:cubicBezTo>
                  <a:cubicBezTo>
                    <a:pt x="37" y="76"/>
                    <a:pt x="35" y="74"/>
                    <a:pt x="33" y="72"/>
                  </a:cubicBezTo>
                  <a:cubicBezTo>
                    <a:pt x="31" y="69"/>
                    <a:pt x="30" y="66"/>
                    <a:pt x="30" y="62"/>
                  </a:cubicBezTo>
                  <a:cubicBezTo>
                    <a:pt x="38" y="60"/>
                    <a:pt x="38" y="60"/>
                    <a:pt x="38" y="60"/>
                  </a:cubicBezTo>
                  <a:cubicBezTo>
                    <a:pt x="38" y="64"/>
                    <a:pt x="39" y="67"/>
                    <a:pt x="41" y="69"/>
                  </a:cubicBezTo>
                  <a:cubicBezTo>
                    <a:pt x="43" y="72"/>
                    <a:pt x="45" y="73"/>
                    <a:pt x="48" y="74"/>
                  </a:cubicBezTo>
                  <a:cubicBezTo>
                    <a:pt x="48" y="50"/>
                    <a:pt x="48" y="50"/>
                    <a:pt x="48" y="50"/>
                  </a:cubicBezTo>
                  <a:cubicBezTo>
                    <a:pt x="45" y="49"/>
                    <a:pt x="42" y="48"/>
                    <a:pt x="39" y="47"/>
                  </a:cubicBezTo>
                  <a:cubicBezTo>
                    <a:pt x="36" y="45"/>
                    <a:pt x="35" y="43"/>
                    <a:pt x="33" y="41"/>
                  </a:cubicBezTo>
                  <a:cubicBezTo>
                    <a:pt x="32" y="39"/>
                    <a:pt x="31" y="36"/>
                    <a:pt x="31" y="33"/>
                  </a:cubicBezTo>
                  <a:cubicBezTo>
                    <a:pt x="31" y="28"/>
                    <a:pt x="33" y="24"/>
                    <a:pt x="37" y="20"/>
                  </a:cubicBezTo>
                  <a:cubicBezTo>
                    <a:pt x="39" y="18"/>
                    <a:pt x="43" y="17"/>
                    <a:pt x="48" y="16"/>
                  </a:cubicBezTo>
                  <a:cubicBezTo>
                    <a:pt x="48" y="13"/>
                    <a:pt x="48" y="13"/>
                    <a:pt x="48" y="13"/>
                  </a:cubicBezTo>
                  <a:cubicBezTo>
                    <a:pt x="52" y="13"/>
                    <a:pt x="52" y="13"/>
                    <a:pt x="52" y="13"/>
                  </a:cubicBezTo>
                  <a:cubicBezTo>
                    <a:pt x="52" y="16"/>
                    <a:pt x="52" y="16"/>
                    <a:pt x="52" y="16"/>
                  </a:cubicBezTo>
                  <a:cubicBezTo>
                    <a:pt x="57" y="17"/>
                    <a:pt x="60" y="18"/>
                    <a:pt x="63" y="20"/>
                  </a:cubicBezTo>
                  <a:cubicBezTo>
                    <a:pt x="66" y="23"/>
                    <a:pt x="68" y="26"/>
                    <a:pt x="68" y="31"/>
                  </a:cubicBezTo>
                  <a:cubicBezTo>
                    <a:pt x="61" y="32"/>
                    <a:pt x="61" y="32"/>
                    <a:pt x="61" y="32"/>
                  </a:cubicBezTo>
                  <a:cubicBezTo>
                    <a:pt x="60" y="29"/>
                    <a:pt x="59" y="27"/>
                    <a:pt x="58" y="26"/>
                  </a:cubicBezTo>
                  <a:cubicBezTo>
                    <a:pt x="57" y="24"/>
                    <a:pt x="55" y="23"/>
                    <a:pt x="52" y="23"/>
                  </a:cubicBezTo>
                  <a:cubicBezTo>
                    <a:pt x="52" y="44"/>
                    <a:pt x="52" y="44"/>
                    <a:pt x="52" y="44"/>
                  </a:cubicBezTo>
                  <a:cubicBezTo>
                    <a:pt x="56" y="45"/>
                    <a:pt x="59" y="46"/>
                    <a:pt x="60" y="46"/>
                  </a:cubicBezTo>
                  <a:cubicBezTo>
                    <a:pt x="62" y="47"/>
                    <a:pt x="64" y="48"/>
                    <a:pt x="65" y="50"/>
                  </a:cubicBezTo>
                  <a:cubicBezTo>
                    <a:pt x="67" y="51"/>
                    <a:pt x="68" y="53"/>
                    <a:pt x="69" y="55"/>
                  </a:cubicBezTo>
                  <a:cubicBezTo>
                    <a:pt x="70" y="57"/>
                    <a:pt x="70" y="59"/>
                    <a:pt x="70" y="61"/>
                  </a:cubicBezTo>
                  <a:cubicBezTo>
                    <a:pt x="70" y="67"/>
                    <a:pt x="68" y="71"/>
                    <a:pt x="65" y="7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59550" tIns="29775" rIns="59550" bIns="29775" numCol="1" anchor="t" anchorCtr="0" compatLnSpc="1"/>
            <a:lstStyle/>
            <a:p>
              <a:pPr algn="just">
                <a:lnSpc>
                  <a:spcPct val="120000"/>
                </a:lnSpc>
              </a:pPr>
              <a:endParaRPr lang="en-GB" sz="640">
                <a:latin typeface="Arial" panose="020b0604020202020204" pitchFamily="34" charset="0"/>
                <a:ea typeface="微软雅黑" panose="020b0503020204020204" charset="-122"/>
                <a:cs typeface="+mn-ea"/>
                <a:sym typeface="Arial" panose="020b0604020202020204" pitchFamily="34" charset="0"/>
              </a:endParaRPr>
            </a:p>
          </p:txBody>
        </p:sp>
        <p:sp>
          <p:nvSpPr>
            <p:cNvPr id="18" name="Freeform 503"/>
            <p:cNvSpPr/>
            <p:nvPr/>
          </p:nvSpPr>
          <p:spPr bwMode="auto">
            <a:xfrm>
              <a:off x="6844726" y="5315895"/>
              <a:ext cx="15552" cy="36288"/>
            </a:xfrm>
            <a:custGeom>
              <a:gdLst>
                <a:gd name="T0" fmla="*/ 0 w 9"/>
                <a:gd name="T1" fmla="*/ 11 h 21"/>
                <a:gd name="T2" fmla="*/ 2 w 9"/>
                <a:gd name="T3" fmla="*/ 17 h 21"/>
                <a:gd name="T4" fmla="*/ 9 w 9"/>
                <a:gd name="T5" fmla="*/ 21 h 21"/>
                <a:gd name="T6" fmla="*/ 9 w 9"/>
                <a:gd name="T7" fmla="*/ 0 h 21"/>
                <a:gd name="T8" fmla="*/ 2 w 9"/>
                <a:gd name="T9" fmla="*/ 4 h 21"/>
                <a:gd name="T10" fmla="*/ 0 w 9"/>
                <a:gd name="T11" fmla="*/ 11 h 21"/>
              </a:gdLst>
              <a:cxnLst>
                <a:cxn ang="0">
                  <a:pos x="T0" y="T1"/>
                </a:cxn>
                <a:cxn ang="0">
                  <a:pos x="T2" y="T3"/>
                </a:cxn>
                <a:cxn ang="0">
                  <a:pos x="T4" y="T5"/>
                </a:cxn>
                <a:cxn ang="0">
                  <a:pos x="T6" y="T7"/>
                </a:cxn>
                <a:cxn ang="0">
                  <a:pos x="T8" y="T9"/>
                </a:cxn>
                <a:cxn ang="0">
                  <a:pos x="T10" y="T11"/>
                </a:cxn>
              </a:cxnLst>
              <a:rect l="0" t="0" r="r" b="b"/>
              <a:pathLst>
                <a:path w="9" h="21">
                  <a:moveTo>
                    <a:pt x="0" y="11"/>
                  </a:moveTo>
                  <a:cubicBezTo>
                    <a:pt x="0" y="13"/>
                    <a:pt x="0" y="15"/>
                    <a:pt x="2" y="17"/>
                  </a:cubicBezTo>
                  <a:cubicBezTo>
                    <a:pt x="3" y="19"/>
                    <a:pt x="6" y="20"/>
                    <a:pt x="9" y="21"/>
                  </a:cubicBezTo>
                  <a:cubicBezTo>
                    <a:pt x="9" y="0"/>
                    <a:pt x="9" y="0"/>
                    <a:pt x="9" y="0"/>
                  </a:cubicBezTo>
                  <a:cubicBezTo>
                    <a:pt x="6" y="1"/>
                    <a:pt x="4" y="2"/>
                    <a:pt x="2" y="4"/>
                  </a:cubicBezTo>
                  <a:cubicBezTo>
                    <a:pt x="1" y="6"/>
                    <a:pt x="0" y="8"/>
                    <a:pt x="0" y="1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59550" tIns="29775" rIns="59550" bIns="29775" numCol="1" anchor="t" anchorCtr="0" compatLnSpc="1"/>
            <a:lstStyle/>
            <a:p>
              <a:pPr algn="just">
                <a:lnSpc>
                  <a:spcPct val="120000"/>
                </a:lnSpc>
              </a:pPr>
              <a:endParaRPr lang="en-GB" sz="640">
                <a:latin typeface="Arial" panose="020b0604020202020204" pitchFamily="34" charset="0"/>
                <a:ea typeface="微软雅黑" panose="020b0503020204020204" charset="-122"/>
                <a:cs typeface="+mn-ea"/>
                <a:sym typeface="Arial" panose="020b0604020202020204" pitchFamily="34" charset="0"/>
              </a:endParaRPr>
            </a:p>
          </p:txBody>
        </p:sp>
        <p:sp>
          <p:nvSpPr>
            <p:cNvPr id="19" name="Freeform 504"/>
            <p:cNvSpPr>
              <a:spLocks noEditPoints="1"/>
            </p:cNvSpPr>
            <p:nvPr/>
          </p:nvSpPr>
          <p:spPr bwMode="auto">
            <a:xfrm>
              <a:off x="6649954" y="5215917"/>
              <a:ext cx="432499" cy="369550"/>
            </a:xfrm>
            <a:custGeom>
              <a:gdLst>
                <a:gd name="T0" fmla="*/ 165 w 247"/>
                <a:gd name="T1" fmla="*/ 0 h 211"/>
                <a:gd name="T2" fmla="*/ 82 w 247"/>
                <a:gd name="T3" fmla="*/ 0 h 211"/>
                <a:gd name="T4" fmla="*/ 0 w 247"/>
                <a:gd name="T5" fmla="*/ 82 h 211"/>
                <a:gd name="T6" fmla="*/ 0 w 247"/>
                <a:gd name="T7" fmla="*/ 86 h 211"/>
                <a:gd name="T8" fmla="*/ 61 w 247"/>
                <a:gd name="T9" fmla="*/ 165 h 211"/>
                <a:gd name="T10" fmla="*/ 58 w 247"/>
                <a:gd name="T11" fmla="*/ 211 h 211"/>
                <a:gd name="T12" fmla="*/ 107 w 247"/>
                <a:gd name="T13" fmla="*/ 168 h 211"/>
                <a:gd name="T14" fmla="*/ 165 w 247"/>
                <a:gd name="T15" fmla="*/ 168 h 211"/>
                <a:gd name="T16" fmla="*/ 247 w 247"/>
                <a:gd name="T17" fmla="*/ 86 h 211"/>
                <a:gd name="T18" fmla="*/ 247 w 247"/>
                <a:gd name="T19" fmla="*/ 82 h 211"/>
                <a:gd name="T20" fmla="*/ 165 w 247"/>
                <a:gd name="T21" fmla="*/ 0 h 211"/>
                <a:gd name="T22" fmla="*/ 122 w 247"/>
                <a:gd name="T23" fmla="*/ 147 h 211"/>
                <a:gd name="T24" fmla="*/ 59 w 247"/>
                <a:gd name="T25" fmla="*/ 84 h 211"/>
                <a:gd name="T26" fmla="*/ 122 w 247"/>
                <a:gd name="T27" fmla="*/ 22 h 211"/>
                <a:gd name="T28" fmla="*/ 184 w 247"/>
                <a:gd name="T29" fmla="*/ 84 h 211"/>
                <a:gd name="T30" fmla="*/ 122 w 247"/>
                <a:gd name="T31" fmla="*/ 147 h 2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6" h="211">
                  <a:moveTo>
                    <a:pt x="165" y="0"/>
                  </a:moveTo>
                  <a:cubicBezTo>
                    <a:pt x="82" y="0"/>
                    <a:pt x="82" y="0"/>
                    <a:pt x="82" y="0"/>
                  </a:cubicBezTo>
                  <a:cubicBezTo>
                    <a:pt x="37" y="0"/>
                    <a:pt x="0" y="37"/>
                    <a:pt x="0" y="82"/>
                  </a:cubicBezTo>
                  <a:cubicBezTo>
                    <a:pt x="0" y="86"/>
                    <a:pt x="0" y="86"/>
                    <a:pt x="0" y="86"/>
                  </a:cubicBezTo>
                  <a:cubicBezTo>
                    <a:pt x="0" y="124"/>
                    <a:pt x="26" y="156"/>
                    <a:pt x="61" y="165"/>
                  </a:cubicBezTo>
                  <a:cubicBezTo>
                    <a:pt x="58" y="211"/>
                    <a:pt x="58" y="211"/>
                    <a:pt x="58" y="211"/>
                  </a:cubicBezTo>
                  <a:cubicBezTo>
                    <a:pt x="107" y="168"/>
                    <a:pt x="107" y="168"/>
                    <a:pt x="107" y="168"/>
                  </a:cubicBezTo>
                  <a:cubicBezTo>
                    <a:pt x="165" y="168"/>
                    <a:pt x="165" y="168"/>
                    <a:pt x="165" y="168"/>
                  </a:cubicBezTo>
                  <a:cubicBezTo>
                    <a:pt x="211" y="168"/>
                    <a:pt x="247" y="131"/>
                    <a:pt x="247" y="86"/>
                  </a:cubicBezTo>
                  <a:cubicBezTo>
                    <a:pt x="247" y="82"/>
                    <a:pt x="247" y="82"/>
                    <a:pt x="247" y="82"/>
                  </a:cubicBezTo>
                  <a:cubicBezTo>
                    <a:pt x="247" y="37"/>
                    <a:pt x="211" y="0"/>
                    <a:pt x="165" y="0"/>
                  </a:cubicBezTo>
                  <a:close/>
                  <a:moveTo>
                    <a:pt x="122" y="147"/>
                  </a:moveTo>
                  <a:cubicBezTo>
                    <a:pt x="87" y="147"/>
                    <a:pt x="59" y="119"/>
                    <a:pt x="59" y="84"/>
                  </a:cubicBezTo>
                  <a:cubicBezTo>
                    <a:pt x="59" y="50"/>
                    <a:pt x="87" y="22"/>
                    <a:pt x="122" y="22"/>
                  </a:cubicBezTo>
                  <a:cubicBezTo>
                    <a:pt x="156" y="22"/>
                    <a:pt x="184" y="50"/>
                    <a:pt x="184" y="84"/>
                  </a:cubicBezTo>
                  <a:cubicBezTo>
                    <a:pt x="184" y="119"/>
                    <a:pt x="156" y="147"/>
                    <a:pt x="122" y="1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59550" tIns="29775" rIns="59550" bIns="29775" numCol="1" anchor="t" anchorCtr="0" compatLnSpc="1"/>
            <a:lstStyle/>
            <a:p>
              <a:pPr algn="just">
                <a:lnSpc>
                  <a:spcPct val="120000"/>
                </a:lnSpc>
              </a:pPr>
              <a:endParaRPr lang="en-GB" sz="640">
                <a:latin typeface="Arial" panose="020b0604020202020204" pitchFamily="34" charset="0"/>
                <a:ea typeface="微软雅黑" panose="020b0503020204020204" charset="-122"/>
                <a:cs typeface="+mn-ea"/>
                <a:sym typeface="Arial" panose="020b0604020202020204" pitchFamily="34" charset="0"/>
              </a:endParaRPr>
            </a:p>
          </p:txBody>
        </p:sp>
        <p:sp>
          <p:nvSpPr>
            <p:cNvPr id="39" name="Freeform 528"/>
            <p:cNvSpPr/>
            <p:nvPr/>
          </p:nvSpPr>
          <p:spPr bwMode="auto">
            <a:xfrm>
              <a:off x="6725493" y="4091716"/>
              <a:ext cx="94794" cy="94794"/>
            </a:xfrm>
            <a:custGeom>
              <a:gdLst>
                <a:gd name="T0" fmla="*/ 28 w 54"/>
                <a:gd name="T1" fmla="*/ 53 h 54"/>
                <a:gd name="T2" fmla="*/ 54 w 54"/>
                <a:gd name="T3" fmla="*/ 26 h 54"/>
                <a:gd name="T4" fmla="*/ 26 w 54"/>
                <a:gd name="T5" fmla="*/ 1 h 54"/>
                <a:gd name="T6" fmla="*/ 1 w 54"/>
                <a:gd name="T7" fmla="*/ 28 h 54"/>
                <a:gd name="T8" fmla="*/ 28 w 54"/>
                <a:gd name="T9" fmla="*/ 53 h 54"/>
              </a:gdLst>
              <a:cxnLst>
                <a:cxn ang="0">
                  <a:pos x="T0" y="T1"/>
                </a:cxn>
                <a:cxn ang="0">
                  <a:pos x="T2" y="T3"/>
                </a:cxn>
                <a:cxn ang="0">
                  <a:pos x="T4" y="T5"/>
                </a:cxn>
                <a:cxn ang="0">
                  <a:pos x="T6" y="T7"/>
                </a:cxn>
                <a:cxn ang="0">
                  <a:pos x="T8" y="T9"/>
                </a:cxn>
              </a:cxnLst>
              <a:rect l="0" t="0" r="r" b="b"/>
              <a:pathLst>
                <a:path w="54" h="54">
                  <a:moveTo>
                    <a:pt x="28" y="53"/>
                  </a:moveTo>
                  <a:cubicBezTo>
                    <a:pt x="43" y="53"/>
                    <a:pt x="54" y="41"/>
                    <a:pt x="54" y="26"/>
                  </a:cubicBezTo>
                  <a:cubicBezTo>
                    <a:pt x="53" y="12"/>
                    <a:pt x="41" y="0"/>
                    <a:pt x="26" y="1"/>
                  </a:cubicBezTo>
                  <a:cubicBezTo>
                    <a:pt x="12" y="1"/>
                    <a:pt x="0" y="14"/>
                    <a:pt x="1" y="28"/>
                  </a:cubicBezTo>
                  <a:cubicBezTo>
                    <a:pt x="1" y="42"/>
                    <a:pt x="13" y="54"/>
                    <a:pt x="28" y="5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59550" tIns="29775" rIns="59550" bIns="29775" numCol="1" anchor="t" anchorCtr="0" compatLnSpc="1"/>
            <a:lstStyle/>
            <a:p>
              <a:pPr algn="just">
                <a:lnSpc>
                  <a:spcPct val="120000"/>
                </a:lnSpc>
              </a:pPr>
              <a:endParaRPr lang="en-GB" sz="640">
                <a:latin typeface="Arial" panose="020b0604020202020204" pitchFamily="34" charset="0"/>
                <a:ea typeface="微软雅黑" panose="020b0503020204020204" charset="-122"/>
                <a:cs typeface="+mn-ea"/>
                <a:sym typeface="Arial" panose="020b0604020202020204" pitchFamily="34" charset="0"/>
              </a:endParaRPr>
            </a:p>
          </p:txBody>
        </p:sp>
        <p:sp>
          <p:nvSpPr>
            <p:cNvPr id="40" name="Freeform 529"/>
            <p:cNvSpPr/>
            <p:nvPr/>
          </p:nvSpPr>
          <p:spPr bwMode="auto">
            <a:xfrm>
              <a:off x="6679577" y="4191694"/>
              <a:ext cx="187367" cy="134786"/>
            </a:xfrm>
            <a:custGeom>
              <a:gdLst>
                <a:gd name="T0" fmla="*/ 82 w 107"/>
                <a:gd name="T1" fmla="*/ 0 h 77"/>
                <a:gd name="T2" fmla="*/ 55 w 107"/>
                <a:gd name="T3" fmla="*/ 31 h 77"/>
                <a:gd name="T4" fmla="*/ 25 w 107"/>
                <a:gd name="T5" fmla="*/ 1 h 77"/>
                <a:gd name="T6" fmla="*/ 1 w 107"/>
                <a:gd name="T7" fmla="*/ 34 h 77"/>
                <a:gd name="T8" fmla="*/ 2 w 107"/>
                <a:gd name="T9" fmla="*/ 77 h 77"/>
                <a:gd name="T10" fmla="*/ 107 w 107"/>
                <a:gd name="T11" fmla="*/ 77 h 77"/>
                <a:gd name="T12" fmla="*/ 105 w 107"/>
                <a:gd name="T13" fmla="*/ 31 h 77"/>
                <a:gd name="T14" fmla="*/ 82 w 107"/>
                <a:gd name="T15" fmla="*/ 0 h 77"/>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 h="77">
                  <a:moveTo>
                    <a:pt x="82" y="0"/>
                  </a:moveTo>
                  <a:cubicBezTo>
                    <a:pt x="55" y="31"/>
                    <a:pt x="55" y="31"/>
                    <a:pt x="55" y="31"/>
                  </a:cubicBezTo>
                  <a:cubicBezTo>
                    <a:pt x="25" y="1"/>
                    <a:pt x="25" y="1"/>
                    <a:pt x="25" y="1"/>
                  </a:cubicBezTo>
                  <a:cubicBezTo>
                    <a:pt x="8" y="8"/>
                    <a:pt x="0" y="18"/>
                    <a:pt x="1" y="34"/>
                  </a:cubicBezTo>
                  <a:cubicBezTo>
                    <a:pt x="2" y="77"/>
                    <a:pt x="2" y="77"/>
                    <a:pt x="2" y="77"/>
                  </a:cubicBezTo>
                  <a:cubicBezTo>
                    <a:pt x="107" y="77"/>
                    <a:pt x="107" y="77"/>
                    <a:pt x="107" y="77"/>
                  </a:cubicBezTo>
                  <a:cubicBezTo>
                    <a:pt x="105" y="31"/>
                    <a:pt x="105" y="31"/>
                    <a:pt x="105" y="31"/>
                  </a:cubicBezTo>
                  <a:cubicBezTo>
                    <a:pt x="105" y="15"/>
                    <a:pt x="99" y="6"/>
                    <a:pt x="8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59550" tIns="29775" rIns="59550" bIns="29775" numCol="1" anchor="t" anchorCtr="0" compatLnSpc="1"/>
            <a:lstStyle/>
            <a:p>
              <a:pPr algn="just">
                <a:lnSpc>
                  <a:spcPct val="120000"/>
                </a:lnSpc>
              </a:pPr>
              <a:endParaRPr lang="en-GB" sz="640">
                <a:latin typeface="Arial" panose="020b0604020202020204" pitchFamily="34" charset="0"/>
                <a:ea typeface="微软雅黑" panose="020b0503020204020204" charset="-122"/>
                <a:cs typeface="+mn-ea"/>
                <a:sym typeface="Arial" panose="020b0604020202020204" pitchFamily="34" charset="0"/>
              </a:endParaRPr>
            </a:p>
          </p:txBody>
        </p:sp>
        <p:sp>
          <p:nvSpPr>
            <p:cNvPr id="41" name="Freeform 530"/>
            <p:cNvSpPr/>
            <p:nvPr/>
          </p:nvSpPr>
          <p:spPr bwMode="auto">
            <a:xfrm>
              <a:off x="6895086" y="4095418"/>
              <a:ext cx="139970" cy="136267"/>
            </a:xfrm>
            <a:custGeom>
              <a:gdLst>
                <a:gd name="T0" fmla="*/ 41 w 80"/>
                <a:gd name="T1" fmla="*/ 78 h 78"/>
                <a:gd name="T2" fmla="*/ 79 w 80"/>
                <a:gd name="T3" fmla="*/ 38 h 78"/>
                <a:gd name="T4" fmla="*/ 38 w 80"/>
                <a:gd name="T5" fmla="*/ 0 h 78"/>
                <a:gd name="T6" fmla="*/ 0 w 80"/>
                <a:gd name="T7" fmla="*/ 40 h 78"/>
                <a:gd name="T8" fmla="*/ 41 w 80"/>
                <a:gd name="T9" fmla="*/ 78 h 78"/>
              </a:gdLst>
              <a:cxnLst>
                <a:cxn ang="0">
                  <a:pos x="T0" y="T1"/>
                </a:cxn>
                <a:cxn ang="0">
                  <a:pos x="T2" y="T3"/>
                </a:cxn>
                <a:cxn ang="0">
                  <a:pos x="T4" y="T5"/>
                </a:cxn>
                <a:cxn ang="0">
                  <a:pos x="T6" y="T7"/>
                </a:cxn>
                <a:cxn ang="0">
                  <a:pos x="T8" y="T9"/>
                </a:cxn>
              </a:cxnLst>
              <a:rect l="0" t="0" r="r" b="b"/>
              <a:pathLst>
                <a:path w="80" h="78">
                  <a:moveTo>
                    <a:pt x="41" y="78"/>
                  </a:moveTo>
                  <a:cubicBezTo>
                    <a:pt x="63" y="77"/>
                    <a:pt x="80" y="59"/>
                    <a:pt x="79" y="38"/>
                  </a:cubicBezTo>
                  <a:cubicBezTo>
                    <a:pt x="78" y="16"/>
                    <a:pt x="60" y="0"/>
                    <a:pt x="38" y="0"/>
                  </a:cubicBezTo>
                  <a:cubicBezTo>
                    <a:pt x="17" y="1"/>
                    <a:pt x="0" y="19"/>
                    <a:pt x="0" y="40"/>
                  </a:cubicBezTo>
                  <a:cubicBezTo>
                    <a:pt x="1" y="62"/>
                    <a:pt x="19" y="78"/>
                    <a:pt x="41" y="7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59550" tIns="29775" rIns="59550" bIns="29775" numCol="1" anchor="t" anchorCtr="0" compatLnSpc="1"/>
            <a:lstStyle/>
            <a:p>
              <a:pPr algn="just">
                <a:lnSpc>
                  <a:spcPct val="120000"/>
                </a:lnSpc>
              </a:pPr>
              <a:endParaRPr lang="en-GB" sz="640">
                <a:latin typeface="Arial" panose="020b0604020202020204" pitchFamily="34" charset="0"/>
                <a:ea typeface="微软雅黑" panose="020b0503020204020204" charset="-122"/>
                <a:cs typeface="+mn-ea"/>
                <a:sym typeface="Arial" panose="020b0604020202020204" pitchFamily="34" charset="0"/>
              </a:endParaRPr>
            </a:p>
          </p:txBody>
        </p:sp>
        <p:sp>
          <p:nvSpPr>
            <p:cNvPr id="42" name="Freeform 531"/>
            <p:cNvSpPr/>
            <p:nvPr/>
          </p:nvSpPr>
          <p:spPr bwMode="auto">
            <a:xfrm>
              <a:off x="6826952" y="4238351"/>
              <a:ext cx="276977" cy="203660"/>
            </a:xfrm>
            <a:custGeom>
              <a:gdLst>
                <a:gd name="T0" fmla="*/ 121 w 158"/>
                <a:gd name="T1" fmla="*/ 1 h 116"/>
                <a:gd name="T2" fmla="*/ 156 w 158"/>
                <a:gd name="T3" fmla="*/ 47 h 116"/>
                <a:gd name="T4" fmla="*/ 158 w 158"/>
                <a:gd name="T5" fmla="*/ 116 h 116"/>
                <a:gd name="T6" fmla="*/ 3 w 158"/>
                <a:gd name="T7" fmla="*/ 116 h 116"/>
                <a:gd name="T8" fmla="*/ 1 w 158"/>
                <a:gd name="T9" fmla="*/ 52 h 116"/>
                <a:gd name="T10" fmla="*/ 38 w 158"/>
                <a:gd name="T11" fmla="*/ 3 h 116"/>
                <a:gd name="T12" fmla="*/ 57 w 158"/>
                <a:gd name="T13" fmla="*/ 0 h 116"/>
                <a:gd name="T14" fmla="*/ 77 w 158"/>
                <a:gd name="T15" fmla="*/ 22 h 116"/>
                <a:gd name="T16" fmla="*/ 67 w 158"/>
                <a:gd name="T17" fmla="*/ 114 h 116"/>
                <a:gd name="T18" fmla="*/ 101 w 158"/>
                <a:gd name="T19" fmla="*/ 115 h 116"/>
                <a:gd name="T20" fmla="*/ 85 w 158"/>
                <a:gd name="T21" fmla="*/ 22 h 116"/>
                <a:gd name="T22" fmla="*/ 103 w 158"/>
                <a:gd name="T23" fmla="*/ 1 h 116"/>
                <a:gd name="T24" fmla="*/ 121 w 158"/>
                <a:gd name="T25" fmla="*/ 1 h 11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8" h="115">
                  <a:moveTo>
                    <a:pt x="121" y="1"/>
                  </a:moveTo>
                  <a:cubicBezTo>
                    <a:pt x="146" y="11"/>
                    <a:pt x="155" y="24"/>
                    <a:pt x="156" y="47"/>
                  </a:cubicBezTo>
                  <a:cubicBezTo>
                    <a:pt x="158" y="116"/>
                    <a:pt x="158" y="116"/>
                    <a:pt x="158" y="116"/>
                  </a:cubicBezTo>
                  <a:cubicBezTo>
                    <a:pt x="3" y="116"/>
                    <a:pt x="3" y="116"/>
                    <a:pt x="3" y="116"/>
                  </a:cubicBezTo>
                  <a:cubicBezTo>
                    <a:pt x="1" y="52"/>
                    <a:pt x="1" y="52"/>
                    <a:pt x="1" y="52"/>
                  </a:cubicBezTo>
                  <a:cubicBezTo>
                    <a:pt x="0" y="28"/>
                    <a:pt x="11" y="13"/>
                    <a:pt x="38" y="3"/>
                  </a:cubicBezTo>
                  <a:cubicBezTo>
                    <a:pt x="57" y="0"/>
                    <a:pt x="57" y="0"/>
                    <a:pt x="57" y="0"/>
                  </a:cubicBezTo>
                  <a:cubicBezTo>
                    <a:pt x="57" y="0"/>
                    <a:pt x="78" y="20"/>
                    <a:pt x="77" y="22"/>
                  </a:cubicBezTo>
                  <a:cubicBezTo>
                    <a:pt x="76" y="24"/>
                    <a:pt x="67" y="114"/>
                    <a:pt x="67" y="114"/>
                  </a:cubicBezTo>
                  <a:cubicBezTo>
                    <a:pt x="101" y="115"/>
                    <a:pt x="101" y="115"/>
                    <a:pt x="101" y="115"/>
                  </a:cubicBezTo>
                  <a:cubicBezTo>
                    <a:pt x="85" y="22"/>
                    <a:pt x="85" y="22"/>
                    <a:pt x="85" y="22"/>
                  </a:cubicBezTo>
                  <a:cubicBezTo>
                    <a:pt x="103" y="1"/>
                    <a:pt x="103" y="1"/>
                    <a:pt x="103" y="1"/>
                  </a:cubicBezTo>
                  <a:lnTo>
                    <a:pt x="12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59550" tIns="29775" rIns="59550" bIns="29775" numCol="1" anchor="t" anchorCtr="0" compatLnSpc="1"/>
            <a:lstStyle/>
            <a:p>
              <a:pPr algn="just">
                <a:lnSpc>
                  <a:spcPct val="120000"/>
                </a:lnSpc>
              </a:pPr>
              <a:endParaRPr lang="en-GB" sz="640">
                <a:latin typeface="Arial" panose="020b0604020202020204" pitchFamily="34" charset="0"/>
                <a:ea typeface="微软雅黑" panose="020b0503020204020204" charset="-122"/>
                <a:cs typeface="+mn-ea"/>
                <a:sym typeface="Arial" panose="020b0604020202020204" pitchFamily="34" charset="0"/>
              </a:endParaRPr>
            </a:p>
          </p:txBody>
        </p:sp>
        <p:sp>
          <p:nvSpPr>
            <p:cNvPr id="43" name="Freeform 532"/>
            <p:cNvSpPr/>
            <p:nvPr/>
          </p:nvSpPr>
          <p:spPr bwMode="auto">
            <a:xfrm>
              <a:off x="7115779" y="4091716"/>
              <a:ext cx="94794" cy="94794"/>
            </a:xfrm>
            <a:custGeom>
              <a:gdLst>
                <a:gd name="T0" fmla="*/ 28 w 54"/>
                <a:gd name="T1" fmla="*/ 53 h 54"/>
                <a:gd name="T2" fmla="*/ 54 w 54"/>
                <a:gd name="T3" fmla="*/ 26 h 54"/>
                <a:gd name="T4" fmla="*/ 26 w 54"/>
                <a:gd name="T5" fmla="*/ 1 h 54"/>
                <a:gd name="T6" fmla="*/ 0 w 54"/>
                <a:gd name="T7" fmla="*/ 28 h 54"/>
                <a:gd name="T8" fmla="*/ 28 w 54"/>
                <a:gd name="T9" fmla="*/ 53 h 54"/>
              </a:gdLst>
              <a:cxnLst>
                <a:cxn ang="0">
                  <a:pos x="T0" y="T1"/>
                </a:cxn>
                <a:cxn ang="0">
                  <a:pos x="T2" y="T3"/>
                </a:cxn>
                <a:cxn ang="0">
                  <a:pos x="T4" y="T5"/>
                </a:cxn>
                <a:cxn ang="0">
                  <a:pos x="T6" y="T7"/>
                </a:cxn>
                <a:cxn ang="0">
                  <a:pos x="T8" y="T9"/>
                </a:cxn>
              </a:cxnLst>
              <a:rect l="0" t="0" r="r" b="b"/>
              <a:pathLst>
                <a:path w="54" h="54">
                  <a:moveTo>
                    <a:pt x="28" y="53"/>
                  </a:moveTo>
                  <a:cubicBezTo>
                    <a:pt x="43" y="53"/>
                    <a:pt x="54" y="41"/>
                    <a:pt x="54" y="26"/>
                  </a:cubicBezTo>
                  <a:cubicBezTo>
                    <a:pt x="53" y="12"/>
                    <a:pt x="41" y="0"/>
                    <a:pt x="26" y="1"/>
                  </a:cubicBezTo>
                  <a:cubicBezTo>
                    <a:pt x="11" y="1"/>
                    <a:pt x="0" y="14"/>
                    <a:pt x="0" y="28"/>
                  </a:cubicBezTo>
                  <a:cubicBezTo>
                    <a:pt x="1" y="42"/>
                    <a:pt x="13" y="54"/>
                    <a:pt x="28" y="5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59550" tIns="29775" rIns="59550" bIns="29775" numCol="1" anchor="t" anchorCtr="0" compatLnSpc="1"/>
            <a:lstStyle/>
            <a:p>
              <a:pPr algn="just">
                <a:lnSpc>
                  <a:spcPct val="120000"/>
                </a:lnSpc>
              </a:pPr>
              <a:endParaRPr lang="en-GB" sz="640">
                <a:latin typeface="Arial" panose="020b0604020202020204" pitchFamily="34" charset="0"/>
                <a:ea typeface="微软雅黑" panose="020b0503020204020204" charset="-122"/>
                <a:cs typeface="+mn-ea"/>
                <a:sym typeface="Arial" panose="020b0604020202020204" pitchFamily="34" charset="0"/>
              </a:endParaRPr>
            </a:p>
          </p:txBody>
        </p:sp>
        <p:sp>
          <p:nvSpPr>
            <p:cNvPr id="44" name="Freeform 533"/>
            <p:cNvSpPr/>
            <p:nvPr/>
          </p:nvSpPr>
          <p:spPr bwMode="auto">
            <a:xfrm>
              <a:off x="7070603" y="4191694"/>
              <a:ext cx="187367" cy="134786"/>
            </a:xfrm>
            <a:custGeom>
              <a:gdLst>
                <a:gd name="T0" fmla="*/ 82 w 107"/>
                <a:gd name="T1" fmla="*/ 0 h 77"/>
                <a:gd name="T2" fmla="*/ 54 w 107"/>
                <a:gd name="T3" fmla="*/ 31 h 77"/>
                <a:gd name="T4" fmla="*/ 25 w 107"/>
                <a:gd name="T5" fmla="*/ 1 h 77"/>
                <a:gd name="T6" fmla="*/ 0 w 107"/>
                <a:gd name="T7" fmla="*/ 34 h 77"/>
                <a:gd name="T8" fmla="*/ 2 w 107"/>
                <a:gd name="T9" fmla="*/ 77 h 77"/>
                <a:gd name="T10" fmla="*/ 107 w 107"/>
                <a:gd name="T11" fmla="*/ 77 h 77"/>
                <a:gd name="T12" fmla="*/ 105 w 107"/>
                <a:gd name="T13" fmla="*/ 31 h 77"/>
                <a:gd name="T14" fmla="*/ 82 w 107"/>
                <a:gd name="T15" fmla="*/ 0 h 77"/>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 h="77">
                  <a:moveTo>
                    <a:pt x="82" y="0"/>
                  </a:moveTo>
                  <a:cubicBezTo>
                    <a:pt x="54" y="31"/>
                    <a:pt x="54" y="31"/>
                    <a:pt x="54" y="31"/>
                  </a:cubicBezTo>
                  <a:cubicBezTo>
                    <a:pt x="25" y="1"/>
                    <a:pt x="25" y="1"/>
                    <a:pt x="25" y="1"/>
                  </a:cubicBezTo>
                  <a:cubicBezTo>
                    <a:pt x="7" y="8"/>
                    <a:pt x="0" y="18"/>
                    <a:pt x="0" y="34"/>
                  </a:cubicBezTo>
                  <a:cubicBezTo>
                    <a:pt x="2" y="77"/>
                    <a:pt x="2" y="77"/>
                    <a:pt x="2" y="77"/>
                  </a:cubicBezTo>
                  <a:cubicBezTo>
                    <a:pt x="107" y="77"/>
                    <a:pt x="107" y="77"/>
                    <a:pt x="107" y="77"/>
                  </a:cubicBezTo>
                  <a:cubicBezTo>
                    <a:pt x="105" y="31"/>
                    <a:pt x="105" y="31"/>
                    <a:pt x="105" y="31"/>
                  </a:cubicBezTo>
                  <a:cubicBezTo>
                    <a:pt x="104" y="15"/>
                    <a:pt x="98" y="6"/>
                    <a:pt x="8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59550" tIns="29775" rIns="59550" bIns="29775" numCol="1" anchor="t" anchorCtr="0" compatLnSpc="1"/>
            <a:lstStyle/>
            <a:p>
              <a:pPr algn="just">
                <a:lnSpc>
                  <a:spcPct val="120000"/>
                </a:lnSpc>
              </a:pPr>
              <a:endParaRPr lang="en-GB" sz="640">
                <a:latin typeface="Arial" panose="020b0604020202020204" pitchFamily="34" charset="0"/>
                <a:ea typeface="微软雅黑" panose="020b0503020204020204" charset="-122"/>
                <a:cs typeface="+mn-ea"/>
                <a:sym typeface="Arial" panose="020b0604020202020204" pitchFamily="34" charset="0"/>
              </a:endParaRPr>
            </a:p>
          </p:txBody>
        </p:sp>
        <p:sp>
          <p:nvSpPr>
            <p:cNvPr id="50" name="Freeform 539"/>
            <p:cNvSpPr/>
            <p:nvPr/>
          </p:nvSpPr>
          <p:spPr bwMode="auto">
            <a:xfrm>
              <a:off x="5760517" y="4082829"/>
              <a:ext cx="301416" cy="345111"/>
            </a:xfrm>
            <a:custGeom>
              <a:gdLst>
                <a:gd name="T0" fmla="*/ 162 w 172"/>
                <a:gd name="T1" fmla="*/ 165 h 197"/>
                <a:gd name="T2" fmla="*/ 158 w 172"/>
                <a:gd name="T3" fmla="*/ 165 h 197"/>
                <a:gd name="T4" fmla="*/ 157 w 172"/>
                <a:gd name="T5" fmla="*/ 152 h 197"/>
                <a:gd name="T6" fmla="*/ 137 w 172"/>
                <a:gd name="T7" fmla="*/ 129 h 197"/>
                <a:gd name="T8" fmla="*/ 137 w 172"/>
                <a:gd name="T9" fmla="*/ 57 h 197"/>
                <a:gd name="T10" fmla="*/ 152 w 172"/>
                <a:gd name="T11" fmla="*/ 44 h 197"/>
                <a:gd name="T12" fmla="*/ 161 w 172"/>
                <a:gd name="T13" fmla="*/ 34 h 197"/>
                <a:gd name="T14" fmla="*/ 161 w 172"/>
                <a:gd name="T15" fmla="*/ 24 h 197"/>
                <a:gd name="T16" fmla="*/ 161 w 172"/>
                <a:gd name="T17" fmla="*/ 20 h 197"/>
                <a:gd name="T18" fmla="*/ 161 w 172"/>
                <a:gd name="T19" fmla="*/ 10 h 197"/>
                <a:gd name="T20" fmla="*/ 151 w 172"/>
                <a:gd name="T21" fmla="*/ 0 h 197"/>
                <a:gd name="T22" fmla="*/ 134 w 172"/>
                <a:gd name="T23" fmla="*/ 0 h 197"/>
                <a:gd name="T24" fmla="*/ 125 w 172"/>
                <a:gd name="T25" fmla="*/ 10 h 197"/>
                <a:gd name="T26" fmla="*/ 125 w 172"/>
                <a:gd name="T27" fmla="*/ 14 h 197"/>
                <a:gd name="T28" fmla="*/ 104 w 172"/>
                <a:gd name="T29" fmla="*/ 14 h 197"/>
                <a:gd name="T30" fmla="*/ 104 w 172"/>
                <a:gd name="T31" fmla="*/ 10 h 197"/>
                <a:gd name="T32" fmla="*/ 95 w 172"/>
                <a:gd name="T33" fmla="*/ 0 h 197"/>
                <a:gd name="T34" fmla="*/ 78 w 172"/>
                <a:gd name="T35" fmla="*/ 0 h 197"/>
                <a:gd name="T36" fmla="*/ 68 w 172"/>
                <a:gd name="T37" fmla="*/ 10 h 197"/>
                <a:gd name="T38" fmla="*/ 68 w 172"/>
                <a:gd name="T39" fmla="*/ 14 h 197"/>
                <a:gd name="T40" fmla="*/ 45 w 172"/>
                <a:gd name="T41" fmla="*/ 14 h 197"/>
                <a:gd name="T42" fmla="*/ 45 w 172"/>
                <a:gd name="T43" fmla="*/ 10 h 197"/>
                <a:gd name="T44" fmla="*/ 35 w 172"/>
                <a:gd name="T45" fmla="*/ 0 h 197"/>
                <a:gd name="T46" fmla="*/ 19 w 172"/>
                <a:gd name="T47" fmla="*/ 0 h 197"/>
                <a:gd name="T48" fmla="*/ 9 w 172"/>
                <a:gd name="T49" fmla="*/ 10 h 197"/>
                <a:gd name="T50" fmla="*/ 9 w 172"/>
                <a:gd name="T51" fmla="*/ 20 h 197"/>
                <a:gd name="T52" fmla="*/ 9 w 172"/>
                <a:gd name="T53" fmla="*/ 24 h 197"/>
                <a:gd name="T54" fmla="*/ 9 w 172"/>
                <a:gd name="T55" fmla="*/ 34 h 197"/>
                <a:gd name="T56" fmla="*/ 13 w 172"/>
                <a:gd name="T57" fmla="*/ 43 h 197"/>
                <a:gd name="T58" fmla="*/ 13 w 172"/>
                <a:gd name="T59" fmla="*/ 43 h 197"/>
                <a:gd name="T60" fmla="*/ 34 w 172"/>
                <a:gd name="T61" fmla="*/ 58 h 197"/>
                <a:gd name="T62" fmla="*/ 33 w 172"/>
                <a:gd name="T63" fmla="*/ 129 h 197"/>
                <a:gd name="T64" fmla="*/ 13 w 172"/>
                <a:gd name="T65" fmla="*/ 151 h 197"/>
                <a:gd name="T66" fmla="*/ 13 w 172"/>
                <a:gd name="T67" fmla="*/ 165 h 197"/>
                <a:gd name="T68" fmla="*/ 10 w 172"/>
                <a:gd name="T69" fmla="*/ 165 h 197"/>
                <a:gd name="T70" fmla="*/ 0 w 172"/>
                <a:gd name="T71" fmla="*/ 176 h 197"/>
                <a:gd name="T72" fmla="*/ 0 w 172"/>
                <a:gd name="T73" fmla="*/ 186 h 197"/>
                <a:gd name="T74" fmla="*/ 10 w 172"/>
                <a:gd name="T75" fmla="*/ 197 h 197"/>
                <a:gd name="T76" fmla="*/ 162 w 172"/>
                <a:gd name="T77" fmla="*/ 197 h 197"/>
                <a:gd name="T78" fmla="*/ 172 w 172"/>
                <a:gd name="T79" fmla="*/ 186 h 197"/>
                <a:gd name="T80" fmla="*/ 172 w 172"/>
                <a:gd name="T81" fmla="*/ 176 h 197"/>
                <a:gd name="T82" fmla="*/ 162 w 172"/>
                <a:gd name="T83" fmla="*/ 165 h 1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2" h="197">
                  <a:moveTo>
                    <a:pt x="162" y="165"/>
                  </a:moveTo>
                  <a:cubicBezTo>
                    <a:pt x="158" y="165"/>
                    <a:pt x="158" y="165"/>
                    <a:pt x="158" y="165"/>
                  </a:cubicBezTo>
                  <a:cubicBezTo>
                    <a:pt x="157" y="152"/>
                    <a:pt x="157" y="152"/>
                    <a:pt x="157" y="152"/>
                  </a:cubicBezTo>
                  <a:cubicBezTo>
                    <a:pt x="137" y="129"/>
                    <a:pt x="137" y="129"/>
                    <a:pt x="137" y="129"/>
                  </a:cubicBezTo>
                  <a:cubicBezTo>
                    <a:pt x="137" y="57"/>
                    <a:pt x="137" y="57"/>
                    <a:pt x="137" y="57"/>
                  </a:cubicBezTo>
                  <a:cubicBezTo>
                    <a:pt x="152" y="44"/>
                    <a:pt x="152" y="44"/>
                    <a:pt x="152" y="44"/>
                  </a:cubicBezTo>
                  <a:cubicBezTo>
                    <a:pt x="157" y="44"/>
                    <a:pt x="161" y="40"/>
                    <a:pt x="161" y="34"/>
                  </a:cubicBezTo>
                  <a:cubicBezTo>
                    <a:pt x="161" y="24"/>
                    <a:pt x="161" y="24"/>
                    <a:pt x="161" y="24"/>
                  </a:cubicBezTo>
                  <a:cubicBezTo>
                    <a:pt x="161" y="20"/>
                    <a:pt x="161" y="20"/>
                    <a:pt x="161" y="20"/>
                  </a:cubicBezTo>
                  <a:cubicBezTo>
                    <a:pt x="161" y="10"/>
                    <a:pt x="161" y="10"/>
                    <a:pt x="161" y="10"/>
                  </a:cubicBezTo>
                  <a:cubicBezTo>
                    <a:pt x="161" y="4"/>
                    <a:pt x="157" y="0"/>
                    <a:pt x="151" y="0"/>
                  </a:cubicBezTo>
                  <a:cubicBezTo>
                    <a:pt x="134" y="0"/>
                    <a:pt x="134" y="0"/>
                    <a:pt x="134" y="0"/>
                  </a:cubicBezTo>
                  <a:cubicBezTo>
                    <a:pt x="129" y="0"/>
                    <a:pt x="125" y="4"/>
                    <a:pt x="125" y="10"/>
                  </a:cubicBezTo>
                  <a:cubicBezTo>
                    <a:pt x="125" y="14"/>
                    <a:pt x="125" y="14"/>
                    <a:pt x="125" y="14"/>
                  </a:cubicBezTo>
                  <a:cubicBezTo>
                    <a:pt x="104" y="14"/>
                    <a:pt x="104" y="14"/>
                    <a:pt x="104" y="14"/>
                  </a:cubicBezTo>
                  <a:cubicBezTo>
                    <a:pt x="104" y="10"/>
                    <a:pt x="104" y="10"/>
                    <a:pt x="104" y="10"/>
                  </a:cubicBezTo>
                  <a:cubicBezTo>
                    <a:pt x="104" y="4"/>
                    <a:pt x="100" y="0"/>
                    <a:pt x="95" y="0"/>
                  </a:cubicBezTo>
                  <a:cubicBezTo>
                    <a:pt x="78" y="0"/>
                    <a:pt x="78" y="0"/>
                    <a:pt x="78" y="0"/>
                  </a:cubicBezTo>
                  <a:cubicBezTo>
                    <a:pt x="72" y="0"/>
                    <a:pt x="68" y="4"/>
                    <a:pt x="68" y="10"/>
                  </a:cubicBezTo>
                  <a:cubicBezTo>
                    <a:pt x="68" y="14"/>
                    <a:pt x="68" y="14"/>
                    <a:pt x="68" y="14"/>
                  </a:cubicBezTo>
                  <a:cubicBezTo>
                    <a:pt x="45" y="14"/>
                    <a:pt x="45" y="14"/>
                    <a:pt x="45" y="14"/>
                  </a:cubicBezTo>
                  <a:cubicBezTo>
                    <a:pt x="45" y="10"/>
                    <a:pt x="45" y="10"/>
                    <a:pt x="45" y="10"/>
                  </a:cubicBezTo>
                  <a:cubicBezTo>
                    <a:pt x="45" y="4"/>
                    <a:pt x="41" y="0"/>
                    <a:pt x="35" y="0"/>
                  </a:cubicBezTo>
                  <a:cubicBezTo>
                    <a:pt x="19" y="0"/>
                    <a:pt x="19" y="0"/>
                    <a:pt x="19" y="0"/>
                  </a:cubicBezTo>
                  <a:cubicBezTo>
                    <a:pt x="13" y="0"/>
                    <a:pt x="9" y="4"/>
                    <a:pt x="9" y="10"/>
                  </a:cubicBezTo>
                  <a:cubicBezTo>
                    <a:pt x="9" y="20"/>
                    <a:pt x="9" y="20"/>
                    <a:pt x="9" y="20"/>
                  </a:cubicBezTo>
                  <a:cubicBezTo>
                    <a:pt x="9" y="24"/>
                    <a:pt x="9" y="24"/>
                    <a:pt x="9" y="24"/>
                  </a:cubicBezTo>
                  <a:cubicBezTo>
                    <a:pt x="9" y="34"/>
                    <a:pt x="9" y="34"/>
                    <a:pt x="9" y="34"/>
                  </a:cubicBezTo>
                  <a:cubicBezTo>
                    <a:pt x="9" y="38"/>
                    <a:pt x="11" y="41"/>
                    <a:pt x="13" y="43"/>
                  </a:cubicBezTo>
                  <a:cubicBezTo>
                    <a:pt x="13" y="43"/>
                    <a:pt x="13" y="43"/>
                    <a:pt x="13" y="43"/>
                  </a:cubicBezTo>
                  <a:cubicBezTo>
                    <a:pt x="34" y="58"/>
                    <a:pt x="34" y="58"/>
                    <a:pt x="34" y="58"/>
                  </a:cubicBezTo>
                  <a:cubicBezTo>
                    <a:pt x="33" y="129"/>
                    <a:pt x="33" y="129"/>
                    <a:pt x="33" y="129"/>
                  </a:cubicBezTo>
                  <a:cubicBezTo>
                    <a:pt x="13" y="151"/>
                    <a:pt x="13" y="151"/>
                    <a:pt x="13" y="151"/>
                  </a:cubicBezTo>
                  <a:cubicBezTo>
                    <a:pt x="13" y="165"/>
                    <a:pt x="13" y="165"/>
                    <a:pt x="13" y="165"/>
                  </a:cubicBezTo>
                  <a:cubicBezTo>
                    <a:pt x="10" y="165"/>
                    <a:pt x="10" y="165"/>
                    <a:pt x="10" y="165"/>
                  </a:cubicBezTo>
                  <a:cubicBezTo>
                    <a:pt x="5" y="165"/>
                    <a:pt x="0" y="170"/>
                    <a:pt x="0" y="176"/>
                  </a:cubicBezTo>
                  <a:cubicBezTo>
                    <a:pt x="0" y="186"/>
                    <a:pt x="0" y="186"/>
                    <a:pt x="0" y="186"/>
                  </a:cubicBezTo>
                  <a:cubicBezTo>
                    <a:pt x="0" y="192"/>
                    <a:pt x="5" y="197"/>
                    <a:pt x="10" y="197"/>
                  </a:cubicBezTo>
                  <a:cubicBezTo>
                    <a:pt x="162" y="197"/>
                    <a:pt x="162" y="197"/>
                    <a:pt x="162" y="197"/>
                  </a:cubicBezTo>
                  <a:cubicBezTo>
                    <a:pt x="167" y="197"/>
                    <a:pt x="172" y="192"/>
                    <a:pt x="172" y="186"/>
                  </a:cubicBezTo>
                  <a:cubicBezTo>
                    <a:pt x="172" y="176"/>
                    <a:pt x="172" y="176"/>
                    <a:pt x="172" y="176"/>
                  </a:cubicBezTo>
                  <a:cubicBezTo>
                    <a:pt x="172" y="170"/>
                    <a:pt x="167" y="165"/>
                    <a:pt x="162" y="16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59550" tIns="29775" rIns="59550" bIns="29775" numCol="1" anchor="t" anchorCtr="0" compatLnSpc="1"/>
            <a:lstStyle/>
            <a:p>
              <a:pPr algn="just">
                <a:lnSpc>
                  <a:spcPct val="120000"/>
                </a:lnSpc>
              </a:pPr>
              <a:endParaRPr lang="en-GB" sz="640">
                <a:latin typeface="Arial" panose="020b0604020202020204" pitchFamily="34" charset="0"/>
                <a:ea typeface="微软雅黑" panose="020b0503020204020204" charset="-122"/>
                <a:cs typeface="+mn-ea"/>
                <a:sym typeface="Arial" panose="020b0604020202020204" pitchFamily="34" charset="0"/>
              </a:endParaRPr>
            </a:p>
          </p:txBody>
        </p:sp>
        <p:sp>
          <p:nvSpPr>
            <p:cNvPr id="51" name="Freeform 540"/>
            <p:cNvSpPr/>
            <p:nvPr/>
          </p:nvSpPr>
          <p:spPr bwMode="auto">
            <a:xfrm>
              <a:off x="5760517" y="4082829"/>
              <a:ext cx="301416" cy="345111"/>
            </a:xfrm>
            <a:custGeom>
              <a:gdLst>
                <a:gd name="T0" fmla="*/ 162 w 172"/>
                <a:gd name="T1" fmla="*/ 165 h 197"/>
                <a:gd name="T2" fmla="*/ 158 w 172"/>
                <a:gd name="T3" fmla="*/ 165 h 197"/>
                <a:gd name="T4" fmla="*/ 157 w 172"/>
                <a:gd name="T5" fmla="*/ 152 h 197"/>
                <a:gd name="T6" fmla="*/ 137 w 172"/>
                <a:gd name="T7" fmla="*/ 129 h 197"/>
                <a:gd name="T8" fmla="*/ 137 w 172"/>
                <a:gd name="T9" fmla="*/ 57 h 197"/>
                <a:gd name="T10" fmla="*/ 152 w 172"/>
                <a:gd name="T11" fmla="*/ 44 h 197"/>
                <a:gd name="T12" fmla="*/ 161 w 172"/>
                <a:gd name="T13" fmla="*/ 34 h 197"/>
                <a:gd name="T14" fmla="*/ 161 w 172"/>
                <a:gd name="T15" fmla="*/ 24 h 197"/>
                <a:gd name="T16" fmla="*/ 161 w 172"/>
                <a:gd name="T17" fmla="*/ 20 h 197"/>
                <a:gd name="T18" fmla="*/ 161 w 172"/>
                <a:gd name="T19" fmla="*/ 10 h 197"/>
                <a:gd name="T20" fmla="*/ 151 w 172"/>
                <a:gd name="T21" fmla="*/ 0 h 197"/>
                <a:gd name="T22" fmla="*/ 134 w 172"/>
                <a:gd name="T23" fmla="*/ 0 h 197"/>
                <a:gd name="T24" fmla="*/ 125 w 172"/>
                <a:gd name="T25" fmla="*/ 10 h 197"/>
                <a:gd name="T26" fmla="*/ 125 w 172"/>
                <a:gd name="T27" fmla="*/ 14 h 197"/>
                <a:gd name="T28" fmla="*/ 104 w 172"/>
                <a:gd name="T29" fmla="*/ 14 h 197"/>
                <a:gd name="T30" fmla="*/ 104 w 172"/>
                <a:gd name="T31" fmla="*/ 10 h 197"/>
                <a:gd name="T32" fmla="*/ 95 w 172"/>
                <a:gd name="T33" fmla="*/ 0 h 197"/>
                <a:gd name="T34" fmla="*/ 78 w 172"/>
                <a:gd name="T35" fmla="*/ 0 h 197"/>
                <a:gd name="T36" fmla="*/ 68 w 172"/>
                <a:gd name="T37" fmla="*/ 10 h 197"/>
                <a:gd name="T38" fmla="*/ 68 w 172"/>
                <a:gd name="T39" fmla="*/ 14 h 197"/>
                <a:gd name="T40" fmla="*/ 45 w 172"/>
                <a:gd name="T41" fmla="*/ 14 h 197"/>
                <a:gd name="T42" fmla="*/ 45 w 172"/>
                <a:gd name="T43" fmla="*/ 10 h 197"/>
                <a:gd name="T44" fmla="*/ 35 w 172"/>
                <a:gd name="T45" fmla="*/ 0 h 197"/>
                <a:gd name="T46" fmla="*/ 19 w 172"/>
                <a:gd name="T47" fmla="*/ 0 h 197"/>
                <a:gd name="T48" fmla="*/ 9 w 172"/>
                <a:gd name="T49" fmla="*/ 10 h 197"/>
                <a:gd name="T50" fmla="*/ 9 w 172"/>
                <a:gd name="T51" fmla="*/ 20 h 197"/>
                <a:gd name="T52" fmla="*/ 9 w 172"/>
                <a:gd name="T53" fmla="*/ 24 h 197"/>
                <a:gd name="T54" fmla="*/ 9 w 172"/>
                <a:gd name="T55" fmla="*/ 34 h 197"/>
                <a:gd name="T56" fmla="*/ 13 w 172"/>
                <a:gd name="T57" fmla="*/ 43 h 197"/>
                <a:gd name="T58" fmla="*/ 13 w 172"/>
                <a:gd name="T59" fmla="*/ 43 h 197"/>
                <a:gd name="T60" fmla="*/ 34 w 172"/>
                <a:gd name="T61" fmla="*/ 58 h 197"/>
                <a:gd name="T62" fmla="*/ 33 w 172"/>
                <a:gd name="T63" fmla="*/ 129 h 197"/>
                <a:gd name="T64" fmla="*/ 13 w 172"/>
                <a:gd name="T65" fmla="*/ 151 h 197"/>
                <a:gd name="T66" fmla="*/ 13 w 172"/>
                <a:gd name="T67" fmla="*/ 165 h 197"/>
                <a:gd name="T68" fmla="*/ 10 w 172"/>
                <a:gd name="T69" fmla="*/ 165 h 197"/>
                <a:gd name="T70" fmla="*/ 0 w 172"/>
                <a:gd name="T71" fmla="*/ 176 h 197"/>
                <a:gd name="T72" fmla="*/ 0 w 172"/>
                <a:gd name="T73" fmla="*/ 186 h 197"/>
                <a:gd name="T74" fmla="*/ 10 w 172"/>
                <a:gd name="T75" fmla="*/ 197 h 197"/>
                <a:gd name="T76" fmla="*/ 162 w 172"/>
                <a:gd name="T77" fmla="*/ 197 h 197"/>
                <a:gd name="T78" fmla="*/ 172 w 172"/>
                <a:gd name="T79" fmla="*/ 186 h 197"/>
                <a:gd name="T80" fmla="*/ 172 w 172"/>
                <a:gd name="T81" fmla="*/ 176 h 197"/>
                <a:gd name="T82" fmla="*/ 162 w 172"/>
                <a:gd name="T83" fmla="*/ 165 h 1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2" h="197">
                  <a:moveTo>
                    <a:pt x="162" y="165"/>
                  </a:moveTo>
                  <a:cubicBezTo>
                    <a:pt x="158" y="165"/>
                    <a:pt x="158" y="165"/>
                    <a:pt x="158" y="165"/>
                  </a:cubicBezTo>
                  <a:cubicBezTo>
                    <a:pt x="157" y="152"/>
                    <a:pt x="157" y="152"/>
                    <a:pt x="157" y="152"/>
                  </a:cubicBezTo>
                  <a:cubicBezTo>
                    <a:pt x="137" y="129"/>
                    <a:pt x="137" y="129"/>
                    <a:pt x="137" y="129"/>
                  </a:cubicBezTo>
                  <a:cubicBezTo>
                    <a:pt x="137" y="57"/>
                    <a:pt x="137" y="57"/>
                    <a:pt x="137" y="57"/>
                  </a:cubicBezTo>
                  <a:cubicBezTo>
                    <a:pt x="152" y="44"/>
                    <a:pt x="152" y="44"/>
                    <a:pt x="152" y="44"/>
                  </a:cubicBezTo>
                  <a:cubicBezTo>
                    <a:pt x="157" y="44"/>
                    <a:pt x="161" y="40"/>
                    <a:pt x="161" y="34"/>
                  </a:cubicBezTo>
                  <a:cubicBezTo>
                    <a:pt x="161" y="24"/>
                    <a:pt x="161" y="24"/>
                    <a:pt x="161" y="24"/>
                  </a:cubicBezTo>
                  <a:cubicBezTo>
                    <a:pt x="161" y="20"/>
                    <a:pt x="161" y="20"/>
                    <a:pt x="161" y="20"/>
                  </a:cubicBezTo>
                  <a:cubicBezTo>
                    <a:pt x="161" y="10"/>
                    <a:pt x="161" y="10"/>
                    <a:pt x="161" y="10"/>
                  </a:cubicBezTo>
                  <a:cubicBezTo>
                    <a:pt x="161" y="4"/>
                    <a:pt x="157" y="0"/>
                    <a:pt x="151" y="0"/>
                  </a:cubicBezTo>
                  <a:cubicBezTo>
                    <a:pt x="134" y="0"/>
                    <a:pt x="134" y="0"/>
                    <a:pt x="134" y="0"/>
                  </a:cubicBezTo>
                  <a:cubicBezTo>
                    <a:pt x="129" y="0"/>
                    <a:pt x="125" y="4"/>
                    <a:pt x="125" y="10"/>
                  </a:cubicBezTo>
                  <a:cubicBezTo>
                    <a:pt x="125" y="14"/>
                    <a:pt x="125" y="14"/>
                    <a:pt x="125" y="14"/>
                  </a:cubicBezTo>
                  <a:cubicBezTo>
                    <a:pt x="104" y="14"/>
                    <a:pt x="104" y="14"/>
                    <a:pt x="104" y="14"/>
                  </a:cubicBezTo>
                  <a:cubicBezTo>
                    <a:pt x="104" y="10"/>
                    <a:pt x="104" y="10"/>
                    <a:pt x="104" y="10"/>
                  </a:cubicBezTo>
                  <a:cubicBezTo>
                    <a:pt x="104" y="4"/>
                    <a:pt x="100" y="0"/>
                    <a:pt x="95" y="0"/>
                  </a:cubicBezTo>
                  <a:cubicBezTo>
                    <a:pt x="78" y="0"/>
                    <a:pt x="78" y="0"/>
                    <a:pt x="78" y="0"/>
                  </a:cubicBezTo>
                  <a:cubicBezTo>
                    <a:pt x="72" y="0"/>
                    <a:pt x="68" y="4"/>
                    <a:pt x="68" y="10"/>
                  </a:cubicBezTo>
                  <a:cubicBezTo>
                    <a:pt x="68" y="14"/>
                    <a:pt x="68" y="14"/>
                    <a:pt x="68" y="14"/>
                  </a:cubicBezTo>
                  <a:cubicBezTo>
                    <a:pt x="45" y="14"/>
                    <a:pt x="45" y="14"/>
                    <a:pt x="45" y="14"/>
                  </a:cubicBezTo>
                  <a:cubicBezTo>
                    <a:pt x="45" y="10"/>
                    <a:pt x="45" y="10"/>
                    <a:pt x="45" y="10"/>
                  </a:cubicBezTo>
                  <a:cubicBezTo>
                    <a:pt x="45" y="4"/>
                    <a:pt x="41" y="0"/>
                    <a:pt x="35" y="0"/>
                  </a:cubicBezTo>
                  <a:cubicBezTo>
                    <a:pt x="19" y="0"/>
                    <a:pt x="19" y="0"/>
                    <a:pt x="19" y="0"/>
                  </a:cubicBezTo>
                  <a:cubicBezTo>
                    <a:pt x="13" y="0"/>
                    <a:pt x="9" y="4"/>
                    <a:pt x="9" y="10"/>
                  </a:cubicBezTo>
                  <a:cubicBezTo>
                    <a:pt x="9" y="20"/>
                    <a:pt x="9" y="20"/>
                    <a:pt x="9" y="20"/>
                  </a:cubicBezTo>
                  <a:cubicBezTo>
                    <a:pt x="9" y="24"/>
                    <a:pt x="9" y="24"/>
                    <a:pt x="9" y="24"/>
                  </a:cubicBezTo>
                  <a:cubicBezTo>
                    <a:pt x="9" y="34"/>
                    <a:pt x="9" y="34"/>
                    <a:pt x="9" y="34"/>
                  </a:cubicBezTo>
                  <a:cubicBezTo>
                    <a:pt x="9" y="38"/>
                    <a:pt x="11" y="41"/>
                    <a:pt x="13" y="43"/>
                  </a:cubicBezTo>
                  <a:cubicBezTo>
                    <a:pt x="13" y="43"/>
                    <a:pt x="13" y="43"/>
                    <a:pt x="13" y="43"/>
                  </a:cubicBezTo>
                  <a:cubicBezTo>
                    <a:pt x="34" y="58"/>
                    <a:pt x="34" y="58"/>
                    <a:pt x="34" y="58"/>
                  </a:cubicBezTo>
                  <a:cubicBezTo>
                    <a:pt x="33" y="129"/>
                    <a:pt x="33" y="129"/>
                    <a:pt x="33" y="129"/>
                  </a:cubicBezTo>
                  <a:cubicBezTo>
                    <a:pt x="13" y="151"/>
                    <a:pt x="13" y="151"/>
                    <a:pt x="13" y="151"/>
                  </a:cubicBezTo>
                  <a:cubicBezTo>
                    <a:pt x="13" y="165"/>
                    <a:pt x="13" y="165"/>
                    <a:pt x="13" y="165"/>
                  </a:cubicBezTo>
                  <a:cubicBezTo>
                    <a:pt x="10" y="165"/>
                    <a:pt x="10" y="165"/>
                    <a:pt x="10" y="165"/>
                  </a:cubicBezTo>
                  <a:cubicBezTo>
                    <a:pt x="5" y="165"/>
                    <a:pt x="0" y="170"/>
                    <a:pt x="0" y="176"/>
                  </a:cubicBezTo>
                  <a:cubicBezTo>
                    <a:pt x="0" y="186"/>
                    <a:pt x="0" y="186"/>
                    <a:pt x="0" y="186"/>
                  </a:cubicBezTo>
                  <a:cubicBezTo>
                    <a:pt x="0" y="192"/>
                    <a:pt x="5" y="197"/>
                    <a:pt x="10" y="197"/>
                  </a:cubicBezTo>
                  <a:cubicBezTo>
                    <a:pt x="162" y="197"/>
                    <a:pt x="162" y="197"/>
                    <a:pt x="162" y="197"/>
                  </a:cubicBezTo>
                  <a:cubicBezTo>
                    <a:pt x="167" y="197"/>
                    <a:pt x="172" y="192"/>
                    <a:pt x="172" y="186"/>
                  </a:cubicBezTo>
                  <a:cubicBezTo>
                    <a:pt x="172" y="176"/>
                    <a:pt x="172" y="176"/>
                    <a:pt x="172" y="176"/>
                  </a:cubicBezTo>
                  <a:cubicBezTo>
                    <a:pt x="172" y="170"/>
                    <a:pt x="167" y="165"/>
                    <a:pt x="162" y="16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59550" tIns="29775" rIns="59550" bIns="29775" numCol="1" anchor="t" anchorCtr="0" compatLnSpc="1"/>
            <a:lstStyle/>
            <a:p>
              <a:pPr algn="just">
                <a:lnSpc>
                  <a:spcPct val="120000"/>
                </a:lnSpc>
              </a:pPr>
              <a:endParaRPr lang="en-GB" sz="640">
                <a:latin typeface="Arial" panose="020b0604020202020204" pitchFamily="34" charset="0"/>
                <a:ea typeface="微软雅黑" panose="020b0503020204020204" charset="-122"/>
                <a:cs typeface="+mn-ea"/>
                <a:sym typeface="Arial" panose="020b0604020202020204" pitchFamily="34" charset="0"/>
              </a:endParaRPr>
            </a:p>
          </p:txBody>
        </p:sp>
      </p:grpSp>
      <p:grpSp>
        <p:nvGrpSpPr>
          <p:cNvPr id="59" name="Group 58"/>
          <p:cNvGrpSpPr/>
          <p:nvPr/>
        </p:nvGrpSpPr>
        <p:grpSpPr>
          <a:xfrm>
            <a:off x="4872476" y="1944170"/>
            <a:ext cx="397902" cy="398384"/>
            <a:chOff x="6557381" y="2464660"/>
            <a:chExt cx="610979" cy="611720"/>
          </a:xfrm>
          <a:solidFill>
            <a:schemeClr val="accent1"/>
          </a:solidFill>
        </p:grpSpPr>
        <p:sp>
          <p:nvSpPr>
            <p:cNvPr id="52" name="Freeform 541"/>
            <p:cNvSpPr/>
            <p:nvPr/>
          </p:nvSpPr>
          <p:spPr bwMode="auto">
            <a:xfrm>
              <a:off x="6557381" y="2464660"/>
              <a:ext cx="610979" cy="611720"/>
            </a:xfrm>
            <a:custGeom>
              <a:gdLst>
                <a:gd name="T0" fmla="*/ 349 w 349"/>
                <a:gd name="T1" fmla="*/ 282 h 349"/>
                <a:gd name="T2" fmla="*/ 282 w 349"/>
                <a:gd name="T3" fmla="*/ 349 h 349"/>
                <a:gd name="T4" fmla="*/ 68 w 349"/>
                <a:gd name="T5" fmla="*/ 349 h 349"/>
                <a:gd name="T6" fmla="*/ 0 w 349"/>
                <a:gd name="T7" fmla="*/ 282 h 349"/>
                <a:gd name="T8" fmla="*/ 0 w 349"/>
                <a:gd name="T9" fmla="*/ 68 h 349"/>
                <a:gd name="T10" fmla="*/ 68 w 349"/>
                <a:gd name="T11" fmla="*/ 0 h 349"/>
                <a:gd name="T12" fmla="*/ 282 w 349"/>
                <a:gd name="T13" fmla="*/ 0 h 349"/>
                <a:gd name="T14" fmla="*/ 349 w 349"/>
                <a:gd name="T15" fmla="*/ 68 h 349"/>
                <a:gd name="T16" fmla="*/ 349 w 349"/>
                <a:gd name="T17" fmla="*/ 282 h 3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9" h="349">
                  <a:moveTo>
                    <a:pt x="349" y="282"/>
                  </a:moveTo>
                  <a:cubicBezTo>
                    <a:pt x="349" y="319"/>
                    <a:pt x="319" y="349"/>
                    <a:pt x="282" y="349"/>
                  </a:cubicBezTo>
                  <a:cubicBezTo>
                    <a:pt x="68" y="349"/>
                    <a:pt x="68" y="349"/>
                    <a:pt x="68" y="349"/>
                  </a:cubicBezTo>
                  <a:cubicBezTo>
                    <a:pt x="30" y="349"/>
                    <a:pt x="0" y="319"/>
                    <a:pt x="0" y="282"/>
                  </a:cubicBezTo>
                  <a:cubicBezTo>
                    <a:pt x="0" y="68"/>
                    <a:pt x="0" y="68"/>
                    <a:pt x="0" y="68"/>
                  </a:cubicBezTo>
                  <a:cubicBezTo>
                    <a:pt x="0" y="31"/>
                    <a:pt x="30" y="0"/>
                    <a:pt x="68" y="0"/>
                  </a:cubicBezTo>
                  <a:cubicBezTo>
                    <a:pt x="282" y="0"/>
                    <a:pt x="282" y="0"/>
                    <a:pt x="282" y="0"/>
                  </a:cubicBezTo>
                  <a:cubicBezTo>
                    <a:pt x="319" y="0"/>
                    <a:pt x="349" y="31"/>
                    <a:pt x="349" y="68"/>
                  </a:cubicBezTo>
                  <a:lnTo>
                    <a:pt x="349" y="282"/>
                  </a:lnTo>
                  <a:close/>
                </a:path>
              </a:pathLst>
            </a:custGeom>
            <a:solidFill>
              <a:srgbClr val="FFFFFF"/>
            </a:solidFill>
            <a:ln w="68263" cap="flat">
              <a:solidFill>
                <a:schemeClr val="accent1"/>
              </a:solidFill>
              <a:prstDash val="solid"/>
              <a:miter lim="800000"/>
            </a:ln>
          </p:spPr>
          <p:txBody>
            <a:bodyPr vert="horz" wrap="square" lIns="59550" tIns="29775" rIns="59550" bIns="29775" numCol="1" anchor="t" anchorCtr="0" compatLnSpc="1"/>
            <a:lstStyle/>
            <a:p>
              <a:pPr algn="just">
                <a:lnSpc>
                  <a:spcPct val="120000"/>
                </a:lnSpc>
              </a:pPr>
              <a:endParaRPr lang="en-GB" sz="640">
                <a:latin typeface="Arial" panose="020b0604020202020204" pitchFamily="34" charset="0"/>
                <a:ea typeface="微软雅黑" panose="020b0503020204020204" charset="-122"/>
                <a:cs typeface="+mn-ea"/>
                <a:sym typeface="Arial" panose="020b0604020202020204" pitchFamily="34" charset="0"/>
              </a:endParaRPr>
            </a:p>
          </p:txBody>
        </p:sp>
        <p:sp>
          <p:nvSpPr>
            <p:cNvPr id="53" name="Freeform 542"/>
            <p:cNvSpPr>
              <a:spLocks noEditPoints="1"/>
            </p:cNvSpPr>
            <p:nvPr/>
          </p:nvSpPr>
          <p:spPr bwMode="auto">
            <a:xfrm>
              <a:off x="6704757" y="2572044"/>
              <a:ext cx="309563" cy="385102"/>
            </a:xfrm>
            <a:custGeom>
              <a:gdLst>
                <a:gd name="T0" fmla="*/ 106 w 177"/>
                <a:gd name="T1" fmla="*/ 39 h 220"/>
                <a:gd name="T2" fmla="*/ 119 w 177"/>
                <a:gd name="T3" fmla="*/ 12 h 220"/>
                <a:gd name="T4" fmla="*/ 99 w 177"/>
                <a:gd name="T5" fmla="*/ 6 h 220"/>
                <a:gd name="T6" fmla="*/ 51 w 177"/>
                <a:gd name="T7" fmla="*/ 6 h 220"/>
                <a:gd name="T8" fmla="*/ 55 w 177"/>
                <a:gd name="T9" fmla="*/ 24 h 220"/>
                <a:gd name="T10" fmla="*/ 67 w 177"/>
                <a:gd name="T11" fmla="*/ 39 h 220"/>
                <a:gd name="T12" fmla="*/ 1 w 177"/>
                <a:gd name="T13" fmla="*/ 177 h 220"/>
                <a:gd name="T14" fmla="*/ 3 w 177"/>
                <a:gd name="T15" fmla="*/ 202 h 220"/>
                <a:gd name="T16" fmla="*/ 23 w 177"/>
                <a:gd name="T17" fmla="*/ 220 h 220"/>
                <a:gd name="T18" fmla="*/ 153 w 177"/>
                <a:gd name="T19" fmla="*/ 217 h 220"/>
                <a:gd name="T20" fmla="*/ 175 w 177"/>
                <a:gd name="T21" fmla="*/ 201 h 220"/>
                <a:gd name="T22" fmla="*/ 176 w 177"/>
                <a:gd name="T23" fmla="*/ 195 h 220"/>
                <a:gd name="T24" fmla="*/ 176 w 177"/>
                <a:gd name="T25" fmla="*/ 193 h 220"/>
                <a:gd name="T26" fmla="*/ 176 w 177"/>
                <a:gd name="T27" fmla="*/ 174 h 220"/>
                <a:gd name="T28" fmla="*/ 106 w 177"/>
                <a:gd name="T29" fmla="*/ 39 h 220"/>
                <a:gd name="T30" fmla="*/ 112 w 177"/>
                <a:gd name="T31" fmla="*/ 168 h 220"/>
                <a:gd name="T32" fmla="*/ 92 w 177"/>
                <a:gd name="T33" fmla="*/ 178 h 220"/>
                <a:gd name="T34" fmla="*/ 92 w 177"/>
                <a:gd name="T35" fmla="*/ 190 h 220"/>
                <a:gd name="T36" fmla="*/ 85 w 177"/>
                <a:gd name="T37" fmla="*/ 190 h 220"/>
                <a:gd name="T38" fmla="*/ 85 w 177"/>
                <a:gd name="T39" fmla="*/ 178 h 220"/>
                <a:gd name="T40" fmla="*/ 70 w 177"/>
                <a:gd name="T41" fmla="*/ 174 h 220"/>
                <a:gd name="T42" fmla="*/ 60 w 177"/>
                <a:gd name="T43" fmla="*/ 165 h 220"/>
                <a:gd name="T44" fmla="*/ 55 w 177"/>
                <a:gd name="T45" fmla="*/ 149 h 220"/>
                <a:gd name="T46" fmla="*/ 67 w 177"/>
                <a:gd name="T47" fmla="*/ 147 h 220"/>
                <a:gd name="T48" fmla="*/ 72 w 177"/>
                <a:gd name="T49" fmla="*/ 161 h 220"/>
                <a:gd name="T50" fmla="*/ 85 w 177"/>
                <a:gd name="T51" fmla="*/ 168 h 220"/>
                <a:gd name="T52" fmla="*/ 84 w 177"/>
                <a:gd name="T53" fmla="*/ 130 h 220"/>
                <a:gd name="T54" fmla="*/ 69 w 177"/>
                <a:gd name="T55" fmla="*/ 124 h 220"/>
                <a:gd name="T56" fmla="*/ 60 w 177"/>
                <a:gd name="T57" fmla="*/ 116 h 220"/>
                <a:gd name="T58" fmla="*/ 57 w 177"/>
                <a:gd name="T59" fmla="*/ 103 h 220"/>
                <a:gd name="T60" fmla="*/ 65 w 177"/>
                <a:gd name="T61" fmla="*/ 82 h 220"/>
                <a:gd name="T62" fmla="*/ 83 w 177"/>
                <a:gd name="T63" fmla="*/ 75 h 220"/>
                <a:gd name="T64" fmla="*/ 83 w 177"/>
                <a:gd name="T65" fmla="*/ 69 h 220"/>
                <a:gd name="T66" fmla="*/ 90 w 177"/>
                <a:gd name="T67" fmla="*/ 69 h 220"/>
                <a:gd name="T68" fmla="*/ 90 w 177"/>
                <a:gd name="T69" fmla="*/ 75 h 220"/>
                <a:gd name="T70" fmla="*/ 107 w 177"/>
                <a:gd name="T71" fmla="*/ 81 h 220"/>
                <a:gd name="T72" fmla="*/ 116 w 177"/>
                <a:gd name="T73" fmla="*/ 99 h 220"/>
                <a:gd name="T74" fmla="*/ 104 w 177"/>
                <a:gd name="T75" fmla="*/ 101 h 220"/>
                <a:gd name="T76" fmla="*/ 100 w 177"/>
                <a:gd name="T77" fmla="*/ 90 h 220"/>
                <a:gd name="T78" fmla="*/ 90 w 177"/>
                <a:gd name="T79" fmla="*/ 85 h 220"/>
                <a:gd name="T80" fmla="*/ 91 w 177"/>
                <a:gd name="T81" fmla="*/ 120 h 220"/>
                <a:gd name="T82" fmla="*/ 103 w 177"/>
                <a:gd name="T83" fmla="*/ 123 h 220"/>
                <a:gd name="T84" fmla="*/ 112 w 177"/>
                <a:gd name="T85" fmla="*/ 129 h 220"/>
                <a:gd name="T86" fmla="*/ 118 w 177"/>
                <a:gd name="T87" fmla="*/ 137 h 220"/>
                <a:gd name="T88" fmla="*/ 120 w 177"/>
                <a:gd name="T89" fmla="*/ 147 h 220"/>
                <a:gd name="T90" fmla="*/ 112 w 177"/>
                <a:gd name="T91" fmla="*/ 168 h 22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77" h="220">
                  <a:moveTo>
                    <a:pt x="106" y="39"/>
                  </a:moveTo>
                  <a:cubicBezTo>
                    <a:pt x="107" y="30"/>
                    <a:pt x="111" y="19"/>
                    <a:pt x="119" y="12"/>
                  </a:cubicBezTo>
                  <a:cubicBezTo>
                    <a:pt x="131" y="3"/>
                    <a:pt x="112" y="4"/>
                    <a:pt x="99" y="6"/>
                  </a:cubicBezTo>
                  <a:cubicBezTo>
                    <a:pt x="86" y="7"/>
                    <a:pt x="57" y="0"/>
                    <a:pt x="51" y="6"/>
                  </a:cubicBezTo>
                  <a:cubicBezTo>
                    <a:pt x="45" y="11"/>
                    <a:pt x="48" y="20"/>
                    <a:pt x="55" y="24"/>
                  </a:cubicBezTo>
                  <a:cubicBezTo>
                    <a:pt x="59" y="27"/>
                    <a:pt x="64" y="34"/>
                    <a:pt x="67" y="39"/>
                  </a:cubicBezTo>
                  <a:cubicBezTo>
                    <a:pt x="28" y="54"/>
                    <a:pt x="0" y="110"/>
                    <a:pt x="1" y="177"/>
                  </a:cubicBezTo>
                  <a:cubicBezTo>
                    <a:pt x="1" y="185"/>
                    <a:pt x="2" y="194"/>
                    <a:pt x="3" y="202"/>
                  </a:cubicBezTo>
                  <a:cubicBezTo>
                    <a:pt x="5" y="207"/>
                    <a:pt x="10" y="220"/>
                    <a:pt x="23" y="220"/>
                  </a:cubicBezTo>
                  <a:cubicBezTo>
                    <a:pt x="40" y="219"/>
                    <a:pt x="153" y="217"/>
                    <a:pt x="153" y="217"/>
                  </a:cubicBezTo>
                  <a:cubicBezTo>
                    <a:pt x="153" y="217"/>
                    <a:pt x="172" y="217"/>
                    <a:pt x="175" y="201"/>
                  </a:cubicBezTo>
                  <a:cubicBezTo>
                    <a:pt x="175" y="199"/>
                    <a:pt x="176" y="197"/>
                    <a:pt x="176" y="195"/>
                  </a:cubicBezTo>
                  <a:cubicBezTo>
                    <a:pt x="176" y="194"/>
                    <a:pt x="176" y="194"/>
                    <a:pt x="176" y="193"/>
                  </a:cubicBezTo>
                  <a:cubicBezTo>
                    <a:pt x="176" y="187"/>
                    <a:pt x="177" y="180"/>
                    <a:pt x="176" y="174"/>
                  </a:cubicBezTo>
                  <a:cubicBezTo>
                    <a:pt x="175" y="107"/>
                    <a:pt x="145" y="52"/>
                    <a:pt x="106" y="39"/>
                  </a:cubicBezTo>
                  <a:close/>
                  <a:moveTo>
                    <a:pt x="112" y="168"/>
                  </a:moveTo>
                  <a:cubicBezTo>
                    <a:pt x="107" y="174"/>
                    <a:pt x="100" y="177"/>
                    <a:pt x="92" y="178"/>
                  </a:cubicBezTo>
                  <a:cubicBezTo>
                    <a:pt x="92" y="190"/>
                    <a:pt x="92" y="190"/>
                    <a:pt x="92" y="190"/>
                  </a:cubicBezTo>
                  <a:cubicBezTo>
                    <a:pt x="85" y="190"/>
                    <a:pt x="85" y="190"/>
                    <a:pt x="85" y="190"/>
                  </a:cubicBezTo>
                  <a:cubicBezTo>
                    <a:pt x="85" y="178"/>
                    <a:pt x="85" y="178"/>
                    <a:pt x="85" y="178"/>
                  </a:cubicBezTo>
                  <a:cubicBezTo>
                    <a:pt x="79" y="177"/>
                    <a:pt x="74" y="176"/>
                    <a:pt x="70" y="174"/>
                  </a:cubicBezTo>
                  <a:cubicBezTo>
                    <a:pt x="66" y="172"/>
                    <a:pt x="63" y="169"/>
                    <a:pt x="60" y="165"/>
                  </a:cubicBezTo>
                  <a:cubicBezTo>
                    <a:pt x="58" y="161"/>
                    <a:pt x="56" y="155"/>
                    <a:pt x="55" y="149"/>
                  </a:cubicBezTo>
                  <a:cubicBezTo>
                    <a:pt x="67" y="147"/>
                    <a:pt x="67" y="147"/>
                    <a:pt x="67" y="147"/>
                  </a:cubicBezTo>
                  <a:cubicBezTo>
                    <a:pt x="68" y="153"/>
                    <a:pt x="70" y="158"/>
                    <a:pt x="72" y="161"/>
                  </a:cubicBezTo>
                  <a:cubicBezTo>
                    <a:pt x="76" y="165"/>
                    <a:pt x="80" y="167"/>
                    <a:pt x="85" y="168"/>
                  </a:cubicBezTo>
                  <a:cubicBezTo>
                    <a:pt x="84" y="130"/>
                    <a:pt x="84" y="130"/>
                    <a:pt x="84" y="130"/>
                  </a:cubicBezTo>
                  <a:cubicBezTo>
                    <a:pt x="79" y="129"/>
                    <a:pt x="74" y="127"/>
                    <a:pt x="69" y="124"/>
                  </a:cubicBezTo>
                  <a:cubicBezTo>
                    <a:pt x="65" y="122"/>
                    <a:pt x="62" y="119"/>
                    <a:pt x="60" y="116"/>
                  </a:cubicBezTo>
                  <a:cubicBezTo>
                    <a:pt x="58" y="112"/>
                    <a:pt x="57" y="108"/>
                    <a:pt x="57" y="103"/>
                  </a:cubicBezTo>
                  <a:cubicBezTo>
                    <a:pt x="56" y="94"/>
                    <a:pt x="59" y="87"/>
                    <a:pt x="65" y="82"/>
                  </a:cubicBezTo>
                  <a:cubicBezTo>
                    <a:pt x="69" y="78"/>
                    <a:pt x="75" y="76"/>
                    <a:pt x="83" y="75"/>
                  </a:cubicBezTo>
                  <a:cubicBezTo>
                    <a:pt x="83" y="69"/>
                    <a:pt x="83" y="69"/>
                    <a:pt x="83" y="69"/>
                  </a:cubicBezTo>
                  <a:cubicBezTo>
                    <a:pt x="90" y="69"/>
                    <a:pt x="90" y="69"/>
                    <a:pt x="90" y="69"/>
                  </a:cubicBezTo>
                  <a:cubicBezTo>
                    <a:pt x="90" y="75"/>
                    <a:pt x="90" y="75"/>
                    <a:pt x="90" y="75"/>
                  </a:cubicBezTo>
                  <a:cubicBezTo>
                    <a:pt x="97" y="76"/>
                    <a:pt x="103" y="78"/>
                    <a:pt x="107" y="81"/>
                  </a:cubicBezTo>
                  <a:cubicBezTo>
                    <a:pt x="112" y="85"/>
                    <a:pt x="115" y="91"/>
                    <a:pt x="116" y="99"/>
                  </a:cubicBezTo>
                  <a:cubicBezTo>
                    <a:pt x="104" y="101"/>
                    <a:pt x="104" y="101"/>
                    <a:pt x="104" y="101"/>
                  </a:cubicBezTo>
                  <a:cubicBezTo>
                    <a:pt x="103" y="96"/>
                    <a:pt x="102" y="92"/>
                    <a:pt x="100" y="90"/>
                  </a:cubicBezTo>
                  <a:cubicBezTo>
                    <a:pt x="97" y="87"/>
                    <a:pt x="94" y="86"/>
                    <a:pt x="90" y="85"/>
                  </a:cubicBezTo>
                  <a:cubicBezTo>
                    <a:pt x="91" y="120"/>
                    <a:pt x="91" y="120"/>
                    <a:pt x="91" y="120"/>
                  </a:cubicBezTo>
                  <a:cubicBezTo>
                    <a:pt x="97" y="121"/>
                    <a:pt x="101" y="122"/>
                    <a:pt x="103" y="123"/>
                  </a:cubicBezTo>
                  <a:cubicBezTo>
                    <a:pt x="107" y="124"/>
                    <a:pt x="110" y="126"/>
                    <a:pt x="112" y="129"/>
                  </a:cubicBezTo>
                  <a:cubicBezTo>
                    <a:pt x="114" y="131"/>
                    <a:pt x="116" y="134"/>
                    <a:pt x="118" y="137"/>
                  </a:cubicBezTo>
                  <a:cubicBezTo>
                    <a:pt x="119" y="140"/>
                    <a:pt x="120" y="144"/>
                    <a:pt x="120" y="147"/>
                  </a:cubicBezTo>
                  <a:cubicBezTo>
                    <a:pt x="120" y="156"/>
                    <a:pt x="117" y="163"/>
                    <a:pt x="112" y="168"/>
                  </a:cubicBezTo>
                  <a:close/>
                </a:path>
              </a:pathLst>
            </a:custGeom>
            <a:grpFill/>
            <a:ln>
              <a:noFill/>
            </a:ln>
          </p:spPr>
          <p:txBody>
            <a:bodyPr vert="horz" wrap="square" lIns="59550" tIns="29775" rIns="59550" bIns="29775" numCol="1" anchor="t" anchorCtr="0" compatLnSpc="1"/>
            <a:lstStyle/>
            <a:p>
              <a:pPr algn="just">
                <a:lnSpc>
                  <a:spcPct val="120000"/>
                </a:lnSpc>
              </a:pPr>
              <a:endParaRPr lang="en-GB" sz="640">
                <a:latin typeface="Arial" panose="020b0604020202020204" pitchFamily="34" charset="0"/>
                <a:ea typeface="微软雅黑" panose="020b0503020204020204" charset="-122"/>
                <a:cs typeface="+mn-ea"/>
                <a:sym typeface="Arial" panose="020b0604020202020204" pitchFamily="34" charset="0"/>
              </a:endParaRPr>
            </a:p>
          </p:txBody>
        </p:sp>
        <p:sp>
          <p:nvSpPr>
            <p:cNvPr id="54" name="Freeform 543"/>
            <p:cNvSpPr/>
            <p:nvPr/>
          </p:nvSpPr>
          <p:spPr bwMode="auto">
            <a:xfrm>
              <a:off x="6863981" y="2800884"/>
              <a:ext cx="28142" cy="65171"/>
            </a:xfrm>
            <a:custGeom>
              <a:gdLst>
                <a:gd name="T0" fmla="*/ 0 w 16"/>
                <a:gd name="T1" fmla="*/ 0 h 37"/>
                <a:gd name="T2" fmla="*/ 1 w 16"/>
                <a:gd name="T3" fmla="*/ 37 h 37"/>
                <a:gd name="T4" fmla="*/ 12 w 16"/>
                <a:gd name="T5" fmla="*/ 30 h 37"/>
                <a:gd name="T6" fmla="*/ 16 w 16"/>
                <a:gd name="T7" fmla="*/ 17 h 37"/>
                <a:gd name="T8" fmla="*/ 13 w 16"/>
                <a:gd name="T9" fmla="*/ 7 h 37"/>
                <a:gd name="T10" fmla="*/ 0 w 16"/>
                <a:gd name="T11" fmla="*/ 0 h 37"/>
              </a:gdLst>
              <a:cxnLst>
                <a:cxn ang="0">
                  <a:pos x="T0" y="T1"/>
                </a:cxn>
                <a:cxn ang="0">
                  <a:pos x="T2" y="T3"/>
                </a:cxn>
                <a:cxn ang="0">
                  <a:pos x="T4" y="T5"/>
                </a:cxn>
                <a:cxn ang="0">
                  <a:pos x="T6" y="T7"/>
                </a:cxn>
                <a:cxn ang="0">
                  <a:pos x="T8" y="T9"/>
                </a:cxn>
                <a:cxn ang="0">
                  <a:pos x="T10" y="T11"/>
                </a:cxn>
              </a:cxnLst>
              <a:rect l="0" t="0" r="r" b="b"/>
              <a:pathLst>
                <a:path w="16" h="37">
                  <a:moveTo>
                    <a:pt x="0" y="0"/>
                  </a:moveTo>
                  <a:cubicBezTo>
                    <a:pt x="1" y="37"/>
                    <a:pt x="1" y="37"/>
                    <a:pt x="1" y="37"/>
                  </a:cubicBezTo>
                  <a:cubicBezTo>
                    <a:pt x="5" y="36"/>
                    <a:pt x="9" y="34"/>
                    <a:pt x="12" y="30"/>
                  </a:cubicBezTo>
                  <a:cubicBezTo>
                    <a:pt x="15" y="27"/>
                    <a:pt x="16" y="23"/>
                    <a:pt x="16" y="17"/>
                  </a:cubicBezTo>
                  <a:cubicBezTo>
                    <a:pt x="16" y="13"/>
                    <a:pt x="15" y="10"/>
                    <a:pt x="13" y="7"/>
                  </a:cubicBezTo>
                  <a:cubicBezTo>
                    <a:pt x="11" y="4"/>
                    <a:pt x="6" y="2"/>
                    <a:pt x="0" y="0"/>
                  </a:cubicBezTo>
                  <a:close/>
                </a:path>
              </a:pathLst>
            </a:custGeom>
            <a:grpFill/>
            <a:ln>
              <a:noFill/>
            </a:ln>
          </p:spPr>
          <p:txBody>
            <a:bodyPr vert="horz" wrap="square" lIns="59550" tIns="29775" rIns="59550" bIns="29775" numCol="1" anchor="t" anchorCtr="0" compatLnSpc="1"/>
            <a:lstStyle/>
            <a:p>
              <a:pPr algn="just">
                <a:lnSpc>
                  <a:spcPct val="120000"/>
                </a:lnSpc>
              </a:pPr>
              <a:endParaRPr lang="en-GB" sz="640">
                <a:latin typeface="Arial" panose="020b0604020202020204" pitchFamily="34" charset="0"/>
                <a:ea typeface="微软雅黑" panose="020b0503020204020204" charset="-122"/>
                <a:cs typeface="+mn-ea"/>
                <a:sym typeface="Arial" panose="020b0604020202020204" pitchFamily="34" charset="0"/>
              </a:endParaRPr>
            </a:p>
          </p:txBody>
        </p:sp>
        <p:sp>
          <p:nvSpPr>
            <p:cNvPr id="55" name="Freeform 544"/>
            <p:cNvSpPr/>
            <p:nvPr/>
          </p:nvSpPr>
          <p:spPr bwMode="auto">
            <a:xfrm>
              <a:off x="6823249" y="2720901"/>
              <a:ext cx="28142" cy="57765"/>
            </a:xfrm>
            <a:custGeom>
              <a:gdLst>
                <a:gd name="T0" fmla="*/ 1 w 16"/>
                <a:gd name="T1" fmla="*/ 17 h 33"/>
                <a:gd name="T2" fmla="*/ 4 w 16"/>
                <a:gd name="T3" fmla="*/ 27 h 33"/>
                <a:gd name="T4" fmla="*/ 16 w 16"/>
                <a:gd name="T5" fmla="*/ 33 h 33"/>
                <a:gd name="T6" fmla="*/ 15 w 16"/>
                <a:gd name="T7" fmla="*/ 0 h 33"/>
                <a:gd name="T8" fmla="*/ 4 w 16"/>
                <a:gd name="T9" fmla="*/ 6 h 33"/>
                <a:gd name="T10" fmla="*/ 1 w 16"/>
                <a:gd name="T11" fmla="*/ 17 h 33"/>
              </a:gdLst>
              <a:cxnLst>
                <a:cxn ang="0">
                  <a:pos x="T0" y="T1"/>
                </a:cxn>
                <a:cxn ang="0">
                  <a:pos x="T2" y="T3"/>
                </a:cxn>
                <a:cxn ang="0">
                  <a:pos x="T4" y="T5"/>
                </a:cxn>
                <a:cxn ang="0">
                  <a:pos x="T6" y="T7"/>
                </a:cxn>
                <a:cxn ang="0">
                  <a:pos x="T8" y="T9"/>
                </a:cxn>
                <a:cxn ang="0">
                  <a:pos x="T10" y="T11"/>
                </a:cxn>
              </a:cxnLst>
              <a:rect l="0" t="0" r="r" b="b"/>
              <a:pathLst>
                <a:path w="16" h="33">
                  <a:moveTo>
                    <a:pt x="1" y="17"/>
                  </a:moveTo>
                  <a:cubicBezTo>
                    <a:pt x="1" y="21"/>
                    <a:pt x="2" y="24"/>
                    <a:pt x="4" y="27"/>
                  </a:cubicBezTo>
                  <a:cubicBezTo>
                    <a:pt x="6" y="30"/>
                    <a:pt x="10" y="32"/>
                    <a:pt x="16" y="33"/>
                  </a:cubicBezTo>
                  <a:cubicBezTo>
                    <a:pt x="15" y="0"/>
                    <a:pt x="15" y="0"/>
                    <a:pt x="15" y="0"/>
                  </a:cubicBezTo>
                  <a:cubicBezTo>
                    <a:pt x="11" y="1"/>
                    <a:pt x="7" y="3"/>
                    <a:pt x="4" y="6"/>
                  </a:cubicBezTo>
                  <a:cubicBezTo>
                    <a:pt x="2" y="9"/>
                    <a:pt x="0" y="13"/>
                    <a:pt x="1" y="17"/>
                  </a:cubicBezTo>
                  <a:close/>
                </a:path>
              </a:pathLst>
            </a:custGeom>
            <a:grpFill/>
            <a:ln>
              <a:noFill/>
            </a:ln>
          </p:spPr>
          <p:txBody>
            <a:bodyPr vert="horz" wrap="square" lIns="59550" tIns="29775" rIns="59550" bIns="29775" numCol="1" anchor="t" anchorCtr="0" compatLnSpc="1"/>
            <a:lstStyle/>
            <a:p>
              <a:pPr algn="just">
                <a:lnSpc>
                  <a:spcPct val="120000"/>
                </a:lnSpc>
              </a:pPr>
              <a:endParaRPr lang="en-GB" sz="640">
                <a:latin typeface="Arial" panose="020b0604020202020204" pitchFamily="34" charset="0"/>
                <a:ea typeface="微软雅黑" panose="020b0503020204020204" charset="-122"/>
                <a:cs typeface="+mn-ea"/>
                <a:sym typeface="Arial" panose="020b0604020202020204" pitchFamily="34" charset="0"/>
              </a:endParaRPr>
            </a:p>
          </p:txBody>
        </p:sp>
      </p:grpSp>
      <p:grpSp>
        <p:nvGrpSpPr>
          <p:cNvPr id="58" name="Group 57"/>
          <p:cNvGrpSpPr/>
          <p:nvPr/>
        </p:nvGrpSpPr>
        <p:grpSpPr>
          <a:xfrm>
            <a:off x="5448767" y="1754941"/>
            <a:ext cx="2280511" cy="406960"/>
            <a:chOff x="7813899" y="2232029"/>
            <a:chExt cx="3501728" cy="624888"/>
          </a:xfrm>
        </p:grpSpPr>
        <p:sp>
          <p:nvSpPr>
            <p:cNvPr id="56" name="Rectangle 55"/>
            <p:cNvSpPr/>
            <p:nvPr/>
          </p:nvSpPr>
          <p:spPr>
            <a:xfrm>
              <a:off x="7813899" y="2534177"/>
              <a:ext cx="3501728" cy="322740"/>
            </a:xfrm>
            <a:prstGeom prst="rect">
              <a:avLst/>
            </a:prstGeom>
          </p:spPr>
          <p:txBody>
            <a:bodyPr wrap="square" lIns="0" tIns="0" rIns="0" bIns="0">
              <a:spAutoFit/>
            </a:bodyPr>
            <a:lstStyle/>
            <a:p>
              <a:pPr>
                <a:lnSpc>
                  <a:spcPct val="120000"/>
                </a:lnSpc>
              </a:pPr>
              <a:r>
                <a:rPr lang="en-US" altLang="zh-CN" sz="57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rPr>
                <a:t>Please replace text, click add relevant headline, modify the text content, also can copy your content to this directly.</a:t>
              </a:r>
              <a:r>
                <a:rPr lang="zh-CN" altLang="en-US" sz="57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rPr>
                <a:t>。</a:t>
              </a:r>
              <a:endParaRPr lang="zh-CN" altLang="en-US" sz="57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57" name="TextBox 56"/>
            <p:cNvSpPr txBox="1"/>
            <p:nvPr/>
          </p:nvSpPr>
          <p:spPr>
            <a:xfrm>
              <a:off x="7890898" y="2232029"/>
              <a:ext cx="1365061" cy="282763"/>
            </a:xfrm>
            <a:prstGeom prst="rect">
              <a:avLst/>
            </a:prstGeom>
            <a:noFill/>
          </p:spPr>
          <p:txBody>
            <a:bodyPr wrap="none" lIns="0" tIns="0" rIns="0" bIns="0" rtlCol="0">
              <a:spAutoFit/>
            </a:bodyPr>
            <a:lstStyle/>
            <a:p>
              <a:pPr>
                <a:lnSpc>
                  <a:spcPct val="120000"/>
                </a:lnSpc>
              </a:pPr>
              <a:r>
                <a:rPr lang="zh-CN" altLang="en-US" sz="995">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rPr>
                <a:t>请替换文字内容</a:t>
              </a:r>
              <a:endParaRPr lang="zh-CN" altLang="en-US" sz="995">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grpSp>
      <p:grpSp>
        <p:nvGrpSpPr>
          <p:cNvPr id="67" name="Group 66"/>
          <p:cNvGrpSpPr/>
          <p:nvPr/>
        </p:nvGrpSpPr>
        <p:grpSpPr>
          <a:xfrm flipH="1">
            <a:off x="1342746" y="3620653"/>
            <a:ext cx="2029760" cy="406959"/>
            <a:chOff x="7813899" y="2232029"/>
            <a:chExt cx="3116698" cy="624884"/>
          </a:xfrm>
        </p:grpSpPr>
        <p:sp>
          <p:nvSpPr>
            <p:cNvPr id="68" name="Rectangle 67"/>
            <p:cNvSpPr/>
            <p:nvPr/>
          </p:nvSpPr>
          <p:spPr>
            <a:xfrm>
              <a:off x="7813899" y="2534175"/>
              <a:ext cx="3116698" cy="322738"/>
            </a:xfrm>
            <a:prstGeom prst="rect">
              <a:avLst/>
            </a:prstGeom>
          </p:spPr>
          <p:txBody>
            <a:bodyPr wrap="square" lIns="0" tIns="0" rIns="0" bIns="0">
              <a:spAutoFit/>
            </a:bodyPr>
            <a:lstStyle/>
            <a:p>
              <a:pPr algn="r">
                <a:lnSpc>
                  <a:spcPct val="120000"/>
                </a:lnSpc>
              </a:pPr>
              <a:r>
                <a:rPr lang="en-US" altLang="zh-CN" sz="57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rPr>
                <a:t>Please replace text, click add relevant headline, modify the text content, also can copy your content to this directly.</a:t>
              </a:r>
              <a:r>
                <a:rPr lang="zh-CN" altLang="en-US" sz="57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rPr>
                <a:t>。</a:t>
              </a:r>
              <a:endParaRPr lang="zh-CN" altLang="en-US" sz="57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69" name="TextBox 68"/>
            <p:cNvSpPr txBox="1"/>
            <p:nvPr/>
          </p:nvSpPr>
          <p:spPr>
            <a:xfrm>
              <a:off x="7822358" y="2232029"/>
              <a:ext cx="1365060" cy="282761"/>
            </a:xfrm>
            <a:prstGeom prst="rect">
              <a:avLst/>
            </a:prstGeom>
            <a:noFill/>
          </p:spPr>
          <p:txBody>
            <a:bodyPr wrap="none" lIns="0" tIns="0" rIns="0" bIns="0" rtlCol="0">
              <a:spAutoFit/>
            </a:bodyPr>
            <a:lstStyle/>
            <a:p>
              <a:pPr algn="r">
                <a:lnSpc>
                  <a:spcPct val="120000"/>
                </a:lnSpc>
              </a:pPr>
              <a:r>
                <a:rPr lang="zh-CN" altLang="en-US" sz="995">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rPr>
                <a:t>请替换文字内容</a:t>
              </a:r>
              <a:endParaRPr lang="zh-CN" altLang="en-US" sz="995">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grpSp>
      <p:grpSp>
        <p:nvGrpSpPr>
          <p:cNvPr id="63" name="Group 62"/>
          <p:cNvGrpSpPr/>
          <p:nvPr/>
        </p:nvGrpSpPr>
        <p:grpSpPr>
          <a:xfrm>
            <a:off x="5622187" y="3307684"/>
            <a:ext cx="2119248" cy="801029"/>
            <a:chOff x="8451972" y="4944509"/>
            <a:chExt cx="3254106" cy="1229981"/>
          </a:xfrm>
        </p:grpSpPr>
        <p:sp>
          <p:nvSpPr>
            <p:cNvPr id="74" name="Rectangle 73"/>
            <p:cNvSpPr/>
            <p:nvPr/>
          </p:nvSpPr>
          <p:spPr>
            <a:xfrm>
              <a:off x="8451972" y="4944509"/>
              <a:ext cx="3254106" cy="122998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640">
                <a:solidFill>
                  <a:schemeClr val="bg1"/>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75" name="Rectangle 74"/>
            <p:cNvSpPr/>
            <p:nvPr/>
          </p:nvSpPr>
          <p:spPr>
            <a:xfrm>
              <a:off x="9680532" y="5292856"/>
              <a:ext cx="1892127" cy="785885"/>
            </a:xfrm>
            <a:prstGeom prst="rect">
              <a:avLst/>
            </a:prstGeom>
          </p:spPr>
          <p:txBody>
            <a:bodyPr wrap="square">
              <a:spAutoFit/>
            </a:bodyPr>
            <a:lstStyle/>
            <a:p>
              <a:pPr algn="just">
                <a:lnSpc>
                  <a:spcPct val="120000"/>
                </a:lnSpc>
              </a:pPr>
              <a:r>
                <a:rPr lang="en-US" altLang="zh-CN" sz="570">
                  <a:solidFill>
                    <a:schemeClr val="bg1"/>
                  </a:solidFill>
                  <a:latin typeface="Arial" panose="020b0604020202020204" pitchFamily="34" charset="0"/>
                  <a:ea typeface="微软雅黑" panose="020b0503020204020204" charset="-122"/>
                  <a:cs typeface="+mn-ea"/>
                  <a:sym typeface="Arial" panose="020b0604020202020204" pitchFamily="34" charset="0"/>
                </a:rPr>
                <a:t>Please replace text, click add relevant headline, modify the text content, also can copy your content to this directly.</a:t>
              </a:r>
              <a:endParaRPr lang="en-GB" sz="570">
                <a:solidFill>
                  <a:schemeClr val="bg1"/>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76" name="TextBox 75"/>
            <p:cNvSpPr txBox="1"/>
            <p:nvPr/>
          </p:nvSpPr>
          <p:spPr>
            <a:xfrm>
              <a:off x="8706670" y="5312787"/>
              <a:ext cx="670829" cy="423169"/>
            </a:xfrm>
            <a:prstGeom prst="rect">
              <a:avLst/>
            </a:prstGeom>
            <a:noFill/>
          </p:spPr>
          <p:txBody>
            <a:bodyPr wrap="none" rtlCol="0">
              <a:spAutoFit/>
            </a:bodyPr>
            <a:lstStyle/>
            <a:p>
              <a:pPr algn="just">
                <a:lnSpc>
                  <a:spcPct val="120000"/>
                </a:lnSpc>
              </a:pPr>
              <a:r>
                <a:rPr lang="en-US" sz="995">
                  <a:solidFill>
                    <a:schemeClr val="bg1"/>
                  </a:solidFill>
                  <a:latin typeface="Arial" panose="020b0604020202020204" pitchFamily="34" charset="0"/>
                  <a:ea typeface="微软雅黑" panose="020b0503020204020204" charset="-122"/>
                  <a:cs typeface="+mn-ea"/>
                  <a:sym typeface="Arial" panose="020b0604020202020204" pitchFamily="34" charset="0"/>
                </a:rPr>
                <a:t>85%</a:t>
              </a:r>
              <a:endParaRPr lang="en-GB" sz="995">
                <a:solidFill>
                  <a:schemeClr val="bg1"/>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77" name="TextBox 76"/>
            <p:cNvSpPr txBox="1"/>
            <p:nvPr/>
          </p:nvSpPr>
          <p:spPr>
            <a:xfrm>
              <a:off x="8491096" y="5570149"/>
              <a:ext cx="1154451" cy="320789"/>
            </a:xfrm>
            <a:prstGeom prst="rect">
              <a:avLst/>
            </a:prstGeom>
            <a:noFill/>
          </p:spPr>
          <p:txBody>
            <a:bodyPr wrap="none" rtlCol="0">
              <a:spAutoFit/>
            </a:bodyPr>
            <a:lstStyle/>
            <a:p>
              <a:pPr algn="just">
                <a:lnSpc>
                  <a:spcPct val="120000"/>
                </a:lnSpc>
              </a:pPr>
              <a:r>
                <a:rPr lang="zh-CN" altLang="en-US" sz="640">
                  <a:solidFill>
                    <a:schemeClr val="bg1"/>
                  </a:solidFill>
                  <a:latin typeface="Arial" panose="020b0604020202020204" pitchFamily="34" charset="0"/>
                  <a:ea typeface="微软雅黑" panose="020b0503020204020204" charset="-122"/>
                  <a:cs typeface="+mn-ea"/>
                  <a:sym typeface="Arial" panose="020b0604020202020204" pitchFamily="34" charset="0"/>
                </a:rPr>
                <a:t>请替换文字内容</a:t>
              </a:r>
              <a:endParaRPr lang="en-GB" sz="640">
                <a:solidFill>
                  <a:schemeClr val="bg1"/>
                </a:solidFill>
                <a:latin typeface="Arial" panose="020b0604020202020204" pitchFamily="34" charset="0"/>
                <a:ea typeface="微软雅黑" panose="020b0503020204020204" charset="-122"/>
                <a:cs typeface="+mn-ea"/>
                <a:sym typeface="Arial" panose="020b0604020202020204" pitchFamily="34" charset="0"/>
              </a:endParaRPr>
            </a:p>
          </p:txBody>
        </p:sp>
      </p:grpSp>
      <p:grpSp>
        <p:nvGrpSpPr>
          <p:cNvPr id="4" name="Group 3"/>
          <p:cNvGrpSpPr/>
          <p:nvPr/>
        </p:nvGrpSpPr>
        <p:grpSpPr>
          <a:xfrm>
            <a:off x="1487633" y="1864389"/>
            <a:ext cx="2119248" cy="801029"/>
            <a:chOff x="741238" y="2041048"/>
            <a:chExt cx="3254106" cy="1229981"/>
          </a:xfrm>
        </p:grpSpPr>
        <p:sp>
          <p:nvSpPr>
            <p:cNvPr id="78" name="Rectangle 77"/>
            <p:cNvSpPr/>
            <p:nvPr/>
          </p:nvSpPr>
          <p:spPr>
            <a:xfrm>
              <a:off x="741238" y="2041048"/>
              <a:ext cx="3254106" cy="12299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640">
                <a:solidFill>
                  <a:schemeClr val="bg1"/>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79" name="Rectangle 78"/>
            <p:cNvSpPr/>
            <p:nvPr/>
          </p:nvSpPr>
          <p:spPr>
            <a:xfrm>
              <a:off x="1945131" y="2373746"/>
              <a:ext cx="1892127" cy="785885"/>
            </a:xfrm>
            <a:prstGeom prst="rect">
              <a:avLst/>
            </a:prstGeom>
          </p:spPr>
          <p:txBody>
            <a:bodyPr wrap="square">
              <a:spAutoFit/>
            </a:bodyPr>
            <a:lstStyle/>
            <a:p>
              <a:pPr algn="just">
                <a:lnSpc>
                  <a:spcPct val="120000"/>
                </a:lnSpc>
              </a:pPr>
              <a:r>
                <a:rPr lang="en-US" altLang="zh-CN" sz="570">
                  <a:solidFill>
                    <a:schemeClr val="bg1"/>
                  </a:solidFill>
                  <a:latin typeface="Arial" panose="020b0604020202020204" pitchFamily="34" charset="0"/>
                  <a:ea typeface="微软雅黑" panose="020b0503020204020204" charset="-122"/>
                  <a:cs typeface="+mn-ea"/>
                  <a:sym typeface="Arial" panose="020b0604020202020204" pitchFamily="34" charset="0"/>
                </a:rPr>
                <a:t>Please replace text, click add relevant headline, modify the text content, also can copy your content to this directly.</a:t>
              </a:r>
              <a:endParaRPr lang="en-GB" sz="570">
                <a:solidFill>
                  <a:schemeClr val="bg1"/>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80" name="TextBox 79"/>
            <p:cNvSpPr txBox="1"/>
            <p:nvPr/>
          </p:nvSpPr>
          <p:spPr>
            <a:xfrm>
              <a:off x="1029177" y="2416106"/>
              <a:ext cx="670829" cy="423169"/>
            </a:xfrm>
            <a:prstGeom prst="rect">
              <a:avLst/>
            </a:prstGeom>
            <a:noFill/>
          </p:spPr>
          <p:txBody>
            <a:bodyPr wrap="none" rtlCol="0">
              <a:spAutoFit/>
            </a:bodyPr>
            <a:lstStyle/>
            <a:p>
              <a:pPr algn="ctr">
                <a:lnSpc>
                  <a:spcPct val="120000"/>
                </a:lnSpc>
              </a:pPr>
              <a:r>
                <a:rPr lang="en-US" sz="995">
                  <a:solidFill>
                    <a:schemeClr val="bg1"/>
                  </a:solidFill>
                  <a:latin typeface="Arial" panose="020b0604020202020204" pitchFamily="34" charset="0"/>
                  <a:ea typeface="微软雅黑" panose="020b0503020204020204" charset="-122"/>
                  <a:cs typeface="+mn-ea"/>
                  <a:sym typeface="Arial" panose="020b0604020202020204" pitchFamily="34" charset="0"/>
                </a:rPr>
                <a:t>90%</a:t>
              </a:r>
              <a:endParaRPr lang="en-GB" sz="995">
                <a:solidFill>
                  <a:schemeClr val="bg1"/>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81" name="TextBox 80"/>
            <p:cNvSpPr txBox="1"/>
            <p:nvPr/>
          </p:nvSpPr>
          <p:spPr>
            <a:xfrm>
              <a:off x="787366" y="2662067"/>
              <a:ext cx="1154451" cy="320789"/>
            </a:xfrm>
            <a:prstGeom prst="rect">
              <a:avLst/>
            </a:prstGeom>
            <a:noFill/>
          </p:spPr>
          <p:txBody>
            <a:bodyPr wrap="none" rtlCol="0">
              <a:spAutoFit/>
            </a:bodyPr>
            <a:lstStyle/>
            <a:p>
              <a:pPr algn="just">
                <a:lnSpc>
                  <a:spcPct val="120000"/>
                </a:lnSpc>
              </a:pPr>
              <a:r>
                <a:rPr lang="zh-CN" altLang="en-US" sz="640">
                  <a:solidFill>
                    <a:schemeClr val="bg1"/>
                  </a:solidFill>
                  <a:latin typeface="Arial" panose="020b0604020202020204" pitchFamily="34" charset="0"/>
                  <a:ea typeface="微软雅黑" panose="020b0503020204020204" charset="-122"/>
                  <a:cs typeface="+mn-ea"/>
                  <a:sym typeface="Arial" panose="020b0604020202020204" pitchFamily="34" charset="0"/>
                </a:rPr>
                <a:t>请替换文字内容</a:t>
              </a:r>
              <a:endParaRPr lang="en-GB" sz="640">
                <a:solidFill>
                  <a:schemeClr val="bg1"/>
                </a:solidFill>
                <a:latin typeface="Arial" panose="020b0604020202020204" pitchFamily="34" charset="0"/>
                <a:ea typeface="微软雅黑" panose="020b0503020204020204" charset="-122"/>
                <a:cs typeface="+mn-ea"/>
                <a:sym typeface="Arial" panose="020b0604020202020204" pitchFamily="34" charset="0"/>
              </a:endParaRPr>
            </a:p>
          </p:txBody>
        </p:sp>
      </p:grpSp>
      <p:sp>
        <p:nvSpPr>
          <p:cNvPr id="64" name="文本框 128"/>
          <p:cNvSpPr txBox="1">
            <a:spLocks noChangeArrowheads="1"/>
          </p:cNvSpPr>
          <p:nvPr/>
        </p:nvSpPr>
        <p:spPr bwMode="auto">
          <a:xfrm>
            <a:off x="559845" y="129523"/>
            <a:ext cx="2396991" cy="414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a:ea typeface="宋体" panose="02010600030101010101" pitchFamily="2" charset="-122"/>
              </a:defRPr>
            </a:lvl9pPr>
          </a:lstStyle>
          <a:p>
            <a:pPr marL="0" marR="0" lvl="0" indent="0" defTabSz="914400" eaLnBrk="1" fontAlgn="auto" latinLnBrk="0" hangingPunct="1">
              <a:lnSpc>
                <a:spcPct val="100000"/>
              </a:lnSpc>
              <a:spcBef>
                <a:spcPct val="0"/>
              </a:spcBef>
              <a:spcAft>
                <a:spcPct val="0"/>
              </a:spcAft>
              <a:buClrTx/>
              <a:buSzTx/>
              <a:buFontTx/>
              <a:buNone/>
              <a:defRPr/>
            </a:pPr>
            <a:r>
              <a:rPr lang="zh-CN" altLang="en-US" sz="2100" b="1" kern="0">
                <a:solidFill>
                  <a:schemeClr val="accent6"/>
                </a:solidFill>
                <a:latin typeface="微软雅黑" panose="020b0503020204020204" charset="-122"/>
                <a:ea typeface="微软雅黑" panose="020b0503020204020204" charset="-122"/>
              </a:rPr>
              <a:t>职业目标规划</a:t>
            </a:r>
            <a:endParaRPr lang="zh-CN" altLang="en-US" sz="2100" b="1" kern="0">
              <a:solidFill>
                <a:schemeClr val="accent6"/>
              </a:solidFill>
              <a:latin typeface="微软雅黑" panose="020b0503020204020204" charset="-122"/>
              <a:ea typeface="微软雅黑" panose="020b0503020204020204" charset="-122"/>
            </a:endParaRPr>
          </a:p>
        </p:txBody>
      </p:sp>
      <p:sp>
        <p:nvSpPr>
          <p:cNvPr id="65" name="矩形 64"/>
          <p:cNvSpPr/>
          <p:nvPr userDrawn="1"/>
        </p:nvSpPr>
        <p:spPr>
          <a:xfrm>
            <a:off x="-635" y="174625"/>
            <a:ext cx="560705" cy="3238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defTabSz="685165"/>
            <a:endParaRPr lang="zh-CN" altLang="en-US" sz="1400">
              <a:solidFill>
                <a:srgbClr val="E7E6E6">
                  <a:lumMod val="50000"/>
                </a:srgbClr>
              </a:solidFill>
              <a:cs typeface="+mn-ea"/>
              <a:sym typeface="+mn-lt"/>
            </a:endParaRPr>
          </a:p>
        </p:txBody>
      </p:sp>
    </p:spTree>
  </p:cSld>
  <p:clrMapOvr>
    <a:masterClrMapping/>
  </p:clrMapOvr>
  <mc:AlternateContent>
    <mc:Choice xmlns:p14="http://schemas.microsoft.com/office/powerpoint/2010/main" Requires="p14">
      <p:transition advTm="1545" p14:dur="9">
        <p:dissolve/>
      </p:transition>
    </mc:Choice>
    <mc:Fallback>
      <p:transition advTm="1545">
        <p:dissolv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 calcmode="lin" valueType="num">
                                      <p:cBhvr>
                                        <p:cTn id="7" dur="500" fill="hold"/>
                                        <p:tgtEl>
                                          <p:spTgt spid="60"/>
                                        </p:tgtEl>
                                        <p:attrNameLst>
                                          <p:attrName>ppt_w</p:attrName>
                                        </p:attrNameLst>
                                      </p:cBhvr>
                                      <p:tavLst>
                                        <p:tav tm="0">
                                          <p:val>
                                            <p:fltVal val="0"/>
                                          </p:val>
                                        </p:tav>
                                        <p:tav tm="100000">
                                          <p:val>
                                            <p:strVal val="#ppt_w"/>
                                          </p:val>
                                        </p:tav>
                                      </p:tavLst>
                                    </p:anim>
                                    <p:anim calcmode="lin" valueType="num">
                                      <p:cBhvr>
                                        <p:cTn id="8" dur="500" fill="hold"/>
                                        <p:tgtEl>
                                          <p:spTgt spid="60"/>
                                        </p:tgtEl>
                                        <p:attrNameLst>
                                          <p:attrName>ppt_h</p:attrName>
                                        </p:attrNameLst>
                                      </p:cBhvr>
                                      <p:tavLst>
                                        <p:tav tm="0">
                                          <p:val>
                                            <p:fltVal val="0"/>
                                          </p:val>
                                        </p:tav>
                                        <p:tav tm="100000">
                                          <p:val>
                                            <p:strVal val="#ppt_h"/>
                                          </p:val>
                                        </p:tav>
                                      </p:tavLst>
                                    </p:anim>
                                    <p:animEffect transition="in" filter="fade">
                                      <p:cBhvr>
                                        <p:cTn id="9" dur="500"/>
                                        <p:tgtEl>
                                          <p:spTgt spid="60"/>
                                        </p:tgtEl>
                                      </p:cBhvr>
                                    </p:animEffect>
                                  </p:childTnLst>
                                </p:cTn>
                              </p:par>
                            </p:childTnLst>
                          </p:cTn>
                        </p:par>
                        <p:par>
                          <p:cTn id="10" fill="hold" nodeType="afterGroup">
                            <p:stCondLst>
                              <p:cond delay="500"/>
                            </p:stCondLst>
                            <p:childTnLst>
                              <p:par>
                                <p:cTn id="11" presetID="53" presetClass="entr" presetSubtype="16" fill="hold" nodeType="afterEffect">
                                  <p:stCondLst>
                                    <p:cond delay="0"/>
                                  </p:stCondLst>
                                  <p:childTnLst>
                                    <p:set>
                                      <p:cBhvr>
                                        <p:cTn id="12" dur="1" fill="hold">
                                          <p:stCondLst>
                                            <p:cond delay="0"/>
                                          </p:stCondLst>
                                        </p:cTn>
                                        <p:tgtEl>
                                          <p:spTgt spid="62"/>
                                        </p:tgtEl>
                                        <p:attrNameLst>
                                          <p:attrName>style.visibility</p:attrName>
                                        </p:attrNameLst>
                                      </p:cBhvr>
                                      <p:to>
                                        <p:strVal val="visible"/>
                                      </p:to>
                                    </p:set>
                                    <p:anim calcmode="lin" valueType="num">
                                      <p:cBhvr>
                                        <p:cTn id="13" dur="500" fill="hold"/>
                                        <p:tgtEl>
                                          <p:spTgt spid="62"/>
                                        </p:tgtEl>
                                        <p:attrNameLst>
                                          <p:attrName>ppt_w</p:attrName>
                                        </p:attrNameLst>
                                      </p:cBhvr>
                                      <p:tavLst>
                                        <p:tav tm="0">
                                          <p:val>
                                            <p:fltVal val="0"/>
                                          </p:val>
                                        </p:tav>
                                        <p:tav tm="100000">
                                          <p:val>
                                            <p:strVal val="#ppt_w"/>
                                          </p:val>
                                        </p:tav>
                                      </p:tavLst>
                                    </p:anim>
                                    <p:anim calcmode="lin" valueType="num">
                                      <p:cBhvr>
                                        <p:cTn id="14" dur="500" fill="hold"/>
                                        <p:tgtEl>
                                          <p:spTgt spid="62"/>
                                        </p:tgtEl>
                                        <p:attrNameLst>
                                          <p:attrName>ppt_h</p:attrName>
                                        </p:attrNameLst>
                                      </p:cBhvr>
                                      <p:tavLst>
                                        <p:tav tm="0">
                                          <p:val>
                                            <p:fltVal val="0"/>
                                          </p:val>
                                        </p:tav>
                                        <p:tav tm="100000">
                                          <p:val>
                                            <p:strVal val="#ppt_h"/>
                                          </p:val>
                                        </p:tav>
                                      </p:tavLst>
                                    </p:anim>
                                    <p:animEffect transition="in" filter="fade">
                                      <p:cBhvr>
                                        <p:cTn id="15" dur="500"/>
                                        <p:tgtEl>
                                          <p:spTgt spid="62"/>
                                        </p:tgtEl>
                                      </p:cBhvr>
                                    </p:animEffect>
                                  </p:childTnLst>
                                </p:cTn>
                              </p:par>
                            </p:childTnLst>
                          </p:cTn>
                        </p:par>
                        <p:par>
                          <p:cTn id="16" fill="hold" nodeType="afterGroup">
                            <p:stCondLst>
                              <p:cond delay="1000"/>
                            </p:stCondLst>
                            <p:childTnLst>
                              <p:par>
                                <p:cTn id="17" presetID="53" presetClass="entr" presetSubtype="16"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500" fill="hold"/>
                                        <p:tgtEl>
                                          <p:spTgt spid="59"/>
                                        </p:tgtEl>
                                        <p:attrNameLst>
                                          <p:attrName>ppt_w</p:attrName>
                                        </p:attrNameLst>
                                      </p:cBhvr>
                                      <p:tavLst>
                                        <p:tav tm="0">
                                          <p:val>
                                            <p:fltVal val="0"/>
                                          </p:val>
                                        </p:tav>
                                        <p:tav tm="100000">
                                          <p:val>
                                            <p:strVal val="#ppt_w"/>
                                          </p:val>
                                        </p:tav>
                                      </p:tavLst>
                                    </p:anim>
                                    <p:anim calcmode="lin" valueType="num">
                                      <p:cBhvr>
                                        <p:cTn id="20" dur="500" fill="hold"/>
                                        <p:tgtEl>
                                          <p:spTgt spid="59"/>
                                        </p:tgtEl>
                                        <p:attrNameLst>
                                          <p:attrName>ppt_h</p:attrName>
                                        </p:attrNameLst>
                                      </p:cBhvr>
                                      <p:tavLst>
                                        <p:tav tm="0">
                                          <p:val>
                                            <p:fltVal val="0"/>
                                          </p:val>
                                        </p:tav>
                                        <p:tav tm="100000">
                                          <p:val>
                                            <p:strVal val="#ppt_h"/>
                                          </p:val>
                                        </p:tav>
                                      </p:tavLst>
                                    </p:anim>
                                    <p:animEffect transition="in" filter="fade">
                                      <p:cBhvr>
                                        <p:cTn id="21" dur="500"/>
                                        <p:tgtEl>
                                          <p:spTgt spid="59"/>
                                        </p:tgtEl>
                                      </p:cBhvr>
                                    </p:animEffect>
                                  </p:childTnLst>
                                </p:cTn>
                              </p:par>
                            </p:childTnLst>
                          </p:cTn>
                        </p:par>
                        <p:par>
                          <p:cTn id="22" fill="hold" nodeType="afterGroup">
                            <p:stCondLst>
                              <p:cond delay="1500"/>
                            </p:stCondLst>
                            <p:childTnLst>
                              <p:par>
                                <p:cTn id="23" presetID="12" presetClass="entr" presetSubtype="8" fill="hold" nodeType="after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p:tgtEl>
                                          <p:spTgt spid="58"/>
                                        </p:tgtEl>
                                        <p:attrNameLst>
                                          <p:attrName>ppt_x</p:attrName>
                                        </p:attrNameLst>
                                      </p:cBhvr>
                                      <p:tavLst>
                                        <p:tav tm="0">
                                          <p:val>
                                            <p:strVal val="#ppt_x-#ppt_w*1.125000"/>
                                          </p:val>
                                        </p:tav>
                                        <p:tav tm="100000">
                                          <p:val>
                                            <p:strVal val="#ppt_x"/>
                                          </p:val>
                                        </p:tav>
                                      </p:tavLst>
                                    </p:anim>
                                    <p:animEffect transition="in" filter="wipe(right)">
                                      <p:cBhvr>
                                        <p:cTn id="26" dur="500"/>
                                        <p:tgtEl>
                                          <p:spTgt spid="58"/>
                                        </p:tgtEl>
                                      </p:cBhvr>
                                    </p:animEffect>
                                  </p:childTnLst>
                                </p:cTn>
                              </p:par>
                            </p:childTnLst>
                          </p:cTn>
                        </p:par>
                        <p:par>
                          <p:cTn id="27" fill="hold" nodeType="afterGroup">
                            <p:stCondLst>
                              <p:cond delay="2000"/>
                            </p:stCondLst>
                            <p:childTnLst>
                              <p:par>
                                <p:cTn id="28" presetID="53" presetClass="entr" presetSubtype="16" fill="hold" nodeType="afterEffect">
                                  <p:stCondLst>
                                    <p:cond delay="0"/>
                                  </p:stCondLst>
                                  <p:childTnLst>
                                    <p:set>
                                      <p:cBhvr>
                                        <p:cTn id="29" dur="1" fill="hold">
                                          <p:stCondLst>
                                            <p:cond delay="0"/>
                                          </p:stCondLst>
                                        </p:cTn>
                                        <p:tgtEl>
                                          <p:spTgt spid="61"/>
                                        </p:tgtEl>
                                        <p:attrNameLst>
                                          <p:attrName>style.visibility</p:attrName>
                                        </p:attrNameLst>
                                      </p:cBhvr>
                                      <p:to>
                                        <p:strVal val="visible"/>
                                      </p:to>
                                    </p:set>
                                    <p:anim calcmode="lin" valueType="num">
                                      <p:cBhvr>
                                        <p:cTn id="30" dur="500" fill="hold"/>
                                        <p:tgtEl>
                                          <p:spTgt spid="61"/>
                                        </p:tgtEl>
                                        <p:attrNameLst>
                                          <p:attrName>ppt_w</p:attrName>
                                        </p:attrNameLst>
                                      </p:cBhvr>
                                      <p:tavLst>
                                        <p:tav tm="0">
                                          <p:val>
                                            <p:fltVal val="0"/>
                                          </p:val>
                                        </p:tav>
                                        <p:tav tm="100000">
                                          <p:val>
                                            <p:strVal val="#ppt_w"/>
                                          </p:val>
                                        </p:tav>
                                      </p:tavLst>
                                    </p:anim>
                                    <p:anim calcmode="lin" valueType="num">
                                      <p:cBhvr>
                                        <p:cTn id="31" dur="500" fill="hold"/>
                                        <p:tgtEl>
                                          <p:spTgt spid="61"/>
                                        </p:tgtEl>
                                        <p:attrNameLst>
                                          <p:attrName>ppt_h</p:attrName>
                                        </p:attrNameLst>
                                      </p:cBhvr>
                                      <p:tavLst>
                                        <p:tav tm="0">
                                          <p:val>
                                            <p:fltVal val="0"/>
                                          </p:val>
                                        </p:tav>
                                        <p:tav tm="100000">
                                          <p:val>
                                            <p:strVal val="#ppt_h"/>
                                          </p:val>
                                        </p:tav>
                                      </p:tavLst>
                                    </p:anim>
                                    <p:animEffect transition="in" filter="fade">
                                      <p:cBhvr>
                                        <p:cTn id="32" dur="500"/>
                                        <p:tgtEl>
                                          <p:spTgt spid="61"/>
                                        </p:tgtEl>
                                      </p:cBhvr>
                                    </p:animEffect>
                                  </p:childTnLst>
                                </p:cTn>
                              </p:par>
                            </p:childTnLst>
                          </p:cTn>
                        </p:par>
                        <p:par>
                          <p:cTn id="33" fill="hold" nodeType="afterGroup">
                            <p:stCondLst>
                              <p:cond delay="2500"/>
                            </p:stCondLst>
                            <p:childTnLst>
                              <p:par>
                                <p:cTn id="34" presetID="12" presetClass="entr" presetSubtype="2" fill="hold" nodeType="afterEffect">
                                  <p:stCondLst>
                                    <p:cond delay="0"/>
                                  </p:stCondLst>
                                  <p:childTnLst>
                                    <p:set>
                                      <p:cBhvr>
                                        <p:cTn id="35" dur="1" fill="hold">
                                          <p:stCondLst>
                                            <p:cond delay="0"/>
                                          </p:stCondLst>
                                        </p:cTn>
                                        <p:tgtEl>
                                          <p:spTgt spid="67"/>
                                        </p:tgtEl>
                                        <p:attrNameLst>
                                          <p:attrName>style.visibility</p:attrName>
                                        </p:attrNameLst>
                                      </p:cBhvr>
                                      <p:to>
                                        <p:strVal val="visible"/>
                                      </p:to>
                                    </p:set>
                                    <p:anim calcmode="lin" valueType="num">
                                      <p:cBhvr additive="base">
                                        <p:cTn id="36" dur="500"/>
                                        <p:tgtEl>
                                          <p:spTgt spid="67"/>
                                        </p:tgtEl>
                                        <p:attrNameLst>
                                          <p:attrName>ppt_x</p:attrName>
                                        </p:attrNameLst>
                                      </p:cBhvr>
                                      <p:tavLst>
                                        <p:tav tm="0">
                                          <p:val>
                                            <p:strVal val="#ppt_x+#ppt_w*1.125000"/>
                                          </p:val>
                                        </p:tav>
                                        <p:tav tm="100000">
                                          <p:val>
                                            <p:strVal val="#ppt_x"/>
                                          </p:val>
                                        </p:tav>
                                      </p:tavLst>
                                    </p:anim>
                                    <p:animEffect transition="in" filter="wipe(left)">
                                      <p:cBhvr>
                                        <p:cTn id="37" dur="500"/>
                                        <p:tgtEl>
                                          <p:spTgt spid="67"/>
                                        </p:tgtEl>
                                      </p:cBhvr>
                                    </p:animEffect>
                                  </p:childTnLst>
                                </p:cTn>
                              </p:par>
                            </p:childTnLst>
                          </p:cTn>
                        </p:par>
                        <p:par>
                          <p:cTn id="38" fill="hold" nodeType="afterGroup">
                            <p:stCondLst>
                              <p:cond delay="3000"/>
                            </p:stCondLst>
                            <p:childTnLst>
                              <p:par>
                                <p:cTn id="39" presetID="42" presetClass="entr" presetSubtype="0"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fade">
                                      <p:cBhvr>
                                        <p:cTn id="41" dur="1000"/>
                                        <p:tgtEl>
                                          <p:spTgt spid="4"/>
                                        </p:tgtEl>
                                      </p:cBhvr>
                                    </p:animEffect>
                                    <p:anim calcmode="lin" valueType="num">
                                      <p:cBhvr>
                                        <p:cTn id="42" dur="1000" fill="hold"/>
                                        <p:tgtEl>
                                          <p:spTgt spid="4"/>
                                        </p:tgtEl>
                                        <p:attrNameLst>
                                          <p:attrName>ppt_x</p:attrName>
                                        </p:attrNameLst>
                                      </p:cBhvr>
                                      <p:tavLst>
                                        <p:tav tm="0">
                                          <p:val>
                                            <p:strVal val="#ppt_x"/>
                                          </p:val>
                                        </p:tav>
                                        <p:tav tm="100000">
                                          <p:val>
                                            <p:strVal val="#ppt_x"/>
                                          </p:val>
                                        </p:tav>
                                      </p:tavLst>
                                    </p:anim>
                                    <p:anim calcmode="lin" valueType="num">
                                      <p:cBhvr>
                                        <p:cTn id="43" dur="1000" fill="hold"/>
                                        <p:tgtEl>
                                          <p:spTgt spid="4"/>
                                        </p:tgtEl>
                                        <p:attrNameLst>
                                          <p:attrName>ppt_y</p:attrName>
                                        </p:attrNameLst>
                                      </p:cBhvr>
                                      <p:tavLst>
                                        <p:tav tm="0">
                                          <p:val>
                                            <p:strVal val="#ppt_y+.1"/>
                                          </p:val>
                                        </p:tav>
                                        <p:tav tm="100000">
                                          <p:val>
                                            <p:strVal val="#ppt_y"/>
                                          </p:val>
                                        </p:tav>
                                      </p:tavLst>
                                    </p:anim>
                                  </p:childTnLst>
                                </p:cTn>
                              </p:par>
                            </p:childTnLst>
                          </p:cTn>
                        </p:par>
                        <p:par>
                          <p:cTn id="44" fill="hold" nodeType="afterGroup">
                            <p:stCondLst>
                              <p:cond delay="4000"/>
                            </p:stCondLst>
                            <p:childTnLst>
                              <p:par>
                                <p:cTn id="45" presetID="42" presetClass="entr" presetSubtype="0" fill="hold" nodeType="afterEffect">
                                  <p:stCondLst>
                                    <p:cond delay="0"/>
                                  </p:stCondLst>
                                  <p:childTnLst>
                                    <p:set>
                                      <p:cBhvr>
                                        <p:cTn id="46" dur="1" fill="hold">
                                          <p:stCondLst>
                                            <p:cond delay="0"/>
                                          </p:stCondLst>
                                        </p:cTn>
                                        <p:tgtEl>
                                          <p:spTgt spid="63"/>
                                        </p:tgtEl>
                                        <p:attrNameLst>
                                          <p:attrName>style.visibility</p:attrName>
                                        </p:attrNameLst>
                                      </p:cBhvr>
                                      <p:to>
                                        <p:strVal val="visible"/>
                                      </p:to>
                                    </p:set>
                                    <p:animEffect transition="in" filter="fade">
                                      <p:cBhvr>
                                        <p:cTn id="47" dur="1000"/>
                                        <p:tgtEl>
                                          <p:spTgt spid="63"/>
                                        </p:tgtEl>
                                      </p:cBhvr>
                                    </p:animEffect>
                                    <p:anim calcmode="lin" valueType="num">
                                      <p:cBhvr>
                                        <p:cTn id="48" dur="1000" fill="hold"/>
                                        <p:tgtEl>
                                          <p:spTgt spid="63"/>
                                        </p:tgtEl>
                                        <p:attrNameLst>
                                          <p:attrName>ppt_x</p:attrName>
                                        </p:attrNameLst>
                                      </p:cBhvr>
                                      <p:tavLst>
                                        <p:tav tm="0">
                                          <p:val>
                                            <p:strVal val="#ppt_x"/>
                                          </p:val>
                                        </p:tav>
                                        <p:tav tm="100000">
                                          <p:val>
                                            <p:strVal val="#ppt_x"/>
                                          </p:val>
                                        </p:tav>
                                      </p:tavLst>
                                    </p:anim>
                                    <p:anim calcmode="lin" valueType="num">
                                      <p:cBhvr>
                                        <p:cTn id="49"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1" name="文本框 10"/>
          <p:cNvSpPr txBox="1"/>
          <p:nvPr/>
        </p:nvSpPr>
        <p:spPr>
          <a:xfrm>
            <a:off x="1961516" y="960755"/>
            <a:ext cx="5424170" cy="1260475"/>
          </a:xfrm>
          <a:prstGeom prst="rect">
            <a:avLst/>
          </a:prstGeom>
          <a:noFill/>
        </p:spPr>
        <p:txBody>
          <a:bodyPr wrap="square" rtlCol="0">
            <a:spAutoFit/>
          </a:bodyPr>
          <a:lstStyle/>
          <a:p>
            <a:pPr algn="ctr"/>
            <a:r>
              <a:rPr lang="zh-CN" altLang="en-US" sz="7600">
                <a:solidFill>
                  <a:schemeClr val="accent6">
                    <a:lumMod val="50000"/>
                  </a:schemeClr>
                </a:solidFill>
                <a:latin typeface="微软雅黑" panose="020b0503020204020204" charset="-122"/>
                <a:ea typeface="微软雅黑" panose="020b0503020204020204" charset="-122"/>
              </a:rPr>
              <a:t>谢谢聆听</a:t>
            </a:r>
            <a:endParaRPr lang="zh-CN" altLang="en-US" sz="7600">
              <a:solidFill>
                <a:schemeClr val="accent6">
                  <a:lumMod val="50000"/>
                </a:schemeClr>
              </a:solidFill>
              <a:latin typeface="微软雅黑" panose="020b0503020204020204" charset="-122"/>
              <a:ea typeface="微软雅黑" panose="020b0503020204020204" charset="-122"/>
            </a:endParaRPr>
          </a:p>
        </p:txBody>
      </p:sp>
      <p:sp>
        <p:nvSpPr>
          <p:cNvPr id="12" name="矩形 11"/>
          <p:cNvSpPr/>
          <p:nvPr/>
        </p:nvSpPr>
        <p:spPr>
          <a:xfrm>
            <a:off x="2205086" y="2221294"/>
            <a:ext cx="4977670" cy="553998"/>
          </a:xfrm>
          <a:prstGeom prst="rect">
            <a:avLst/>
          </a:prstGeom>
        </p:spPr>
        <p:txBody>
          <a:bodyPr wrap="square">
            <a:spAutoFit/>
          </a:bodyPr>
          <a:lstStyle/>
          <a:p>
            <a:pPr algn="ctr"/>
            <a:r>
              <a:rPr lang="zh-CN" altLang="en-US" sz="1000">
                <a:solidFill>
                  <a:schemeClr val="accent6">
                    <a:lumMod val="50000"/>
                  </a:schemeClr>
                </a:solidFill>
                <a:latin typeface="微软雅黑" panose="020b0503020204020204" charset="-122"/>
                <a:ea typeface="微软雅黑" panose="020b0503020204020204" charset="-122"/>
                <a:sym typeface="Arial" panose="020b0604020202020204" pitchFamily="34" charset="0"/>
              </a:rPr>
              <a:t>Professional custom all kinds of industry ppt template, this work belongs to fly impression design original, do not download after the network communication.</a:t>
            </a:r>
            <a:endParaRPr lang="zh-CN" altLang="en-US" sz="1000">
              <a:solidFill>
                <a:schemeClr val="accent6">
                  <a:lumMod val="50000"/>
                </a:schemeClr>
              </a:solidFill>
              <a:latin typeface="微软雅黑" panose="020b0503020204020204" charset="-122"/>
              <a:ea typeface="微软雅黑" panose="020b0503020204020204" charset="-122"/>
              <a:sym typeface="Arial" panose="020b0604020202020204" pitchFamily="34" charset="0"/>
            </a:endParaRPr>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9" y="2150273"/>
            <a:ext cx="9143342" cy="2994445"/>
          </a:xfrm>
          <a:prstGeom prst="rect">
            <a:avLst/>
          </a:prstGeom>
        </p:spPr>
      </p:pic>
    </p:spTree>
  </p:cSld>
  <p:clrMapOvr>
    <a:masterClrMapping/>
  </p:clrMapOvr>
  <mc:AlternateContent>
    <mc:Choice xmlns:p14="http://schemas.microsoft.com/office/powerpoint/2010/main" Requires="p14">
      <p:transition advTm="2855" p14:dur="9">
        <p:dissolve/>
      </p:transition>
    </mc:Choice>
    <mc:Fallback>
      <p:transition advTm="2855">
        <p:dissolv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11"/>
                                        </p:tgtEl>
                                        <p:attrNameLst>
                                          <p:attrName>ppt_y</p:attrName>
                                        </p:attrNameLst>
                                      </p:cBhvr>
                                      <p:tavLst>
                                        <p:tav tm="0">
                                          <p:val>
                                            <p:strVal val="#ppt_y"/>
                                          </p:val>
                                        </p:tav>
                                        <p:tav tm="100000">
                                          <p:val>
                                            <p:strVal val="#ppt_y"/>
                                          </p:val>
                                        </p:tav>
                                      </p:tavLst>
                                    </p:anim>
                                    <p:anim calcmode="lin" valueType="num">
                                      <p:cBhvr>
                                        <p:cTn id="15"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11"/>
                                        </p:tgtEl>
                                      </p:cBhvr>
                                    </p:animEffect>
                                  </p:childTnLst>
                                </p:cTn>
                              </p:par>
                            </p:childTnLst>
                          </p:cTn>
                        </p:par>
                        <p:par>
                          <p:cTn id="18" fill="hold" nodeType="afterGroup">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任意多边形 2"/>
          <p:cNvSpPr/>
          <p:nvPr/>
        </p:nvSpPr>
        <p:spPr>
          <a:xfrm>
            <a:off x="2405000" y="2300317"/>
            <a:ext cx="335720" cy="369650"/>
          </a:xfrm>
          <a:custGeom>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69" tIns="34284" rIns="68569" bIns="34284" anchor="ctr"/>
          <a:lstStyle/>
          <a:p>
            <a:pPr algn="ctr" fontAlgn="base">
              <a:defRPr/>
            </a:pPr>
            <a:endParaRPr lang="zh-CN" altLang="en-US" sz="100" strike="noStrike" noProof="1">
              <a:solidFill>
                <a:prstClr val="white"/>
              </a:solidFill>
            </a:endParaRPr>
          </a:p>
        </p:txBody>
      </p:sp>
      <p:sp>
        <p:nvSpPr>
          <p:cNvPr id="4" name="矩形 3"/>
          <p:cNvSpPr/>
          <p:nvPr/>
        </p:nvSpPr>
        <p:spPr>
          <a:xfrm>
            <a:off x="2736254" y="2302103"/>
            <a:ext cx="5264375" cy="36965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1235" tIns="0" rIns="101235"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08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eiryo" panose="020b0604030504040204" pitchFamily="34" charset="-128"/>
              </a:rPr>
              <a:t>PPT</a:t>
            </a:r>
            <a:r>
              <a:rPr kumimoji="0" lang="zh-CN" altLang="en-US" sz="208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eiryo" panose="020b0604030504040204" pitchFamily="34" charset="-128"/>
              </a:rPr>
              <a:t>汇    </a:t>
            </a:r>
            <a:r>
              <a:rPr kumimoji="0" lang="en-US" altLang="zh-CN" sz="208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eiryo" panose="020b0604030504040204" pitchFamily="34" charset="-128"/>
              </a:rPr>
              <a:t>www.ppthui.com</a:t>
            </a:r>
            <a:endParaRPr kumimoji="0" lang="zh-CN" altLang="en-US" sz="208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eiryo" panose="020b0604030504040204" pitchFamily="34" charset="-128"/>
            </a:endParaRPr>
          </a:p>
        </p:txBody>
      </p:sp>
      <p:sp>
        <p:nvSpPr>
          <p:cNvPr id="7" name="矩形 6"/>
          <p:cNvSpPr/>
          <p:nvPr/>
        </p:nvSpPr>
        <p:spPr>
          <a:xfrm>
            <a:off x="1143371" y="1870846"/>
            <a:ext cx="5237589" cy="43572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08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上万精品</a:t>
            </a:r>
            <a:r>
              <a:rPr kumimoji="0" lang="en-US" altLang="zh-CN" sz="208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PPT</a:t>
            </a:r>
            <a:r>
              <a:rPr kumimoji="0" lang="zh-CN" altLang="en-US" sz="208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模板</a:t>
            </a:r>
            <a:r>
              <a:rPr kumimoji="0" lang="zh-CN" altLang="en-US" sz="2420"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全部免费</a:t>
            </a:r>
            <a:r>
              <a:rPr kumimoji="0" lang="zh-CN" altLang="en-US" sz="208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下载</a:t>
            </a:r>
            <a:endParaRPr kumimoji="0" lang="zh-CN" altLang="en-US" sz="208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endParaRPr>
          </a:p>
        </p:txBody>
      </p:sp>
      <p:sp>
        <p:nvSpPr>
          <p:cNvPr id="6" name="直角三角形 5"/>
          <p:cNvSpPr/>
          <p:nvPr/>
        </p:nvSpPr>
        <p:spPr>
          <a:xfrm>
            <a:off x="6380959" y="1868167"/>
            <a:ext cx="480365" cy="438401"/>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9" tIns="34284" rIns="68569" bIns="34284" anchor="ctr"/>
          <a:lstStyle/>
          <a:p>
            <a:pPr algn="ctr" fontAlgn="base">
              <a:defRPr/>
            </a:pPr>
            <a:endParaRPr lang="zh-CN" altLang="en-US" sz="100" strike="noStrike" noProof="1">
              <a:solidFill>
                <a:prstClr val="white"/>
              </a:solidFill>
            </a:endParaRPr>
          </a:p>
        </p:txBody>
      </p:sp>
      <p:sp>
        <p:nvSpPr>
          <p:cNvPr id="38917" name="矩形 11"/>
          <p:cNvSpPr/>
          <p:nvPr/>
        </p:nvSpPr>
        <p:spPr>
          <a:xfrm>
            <a:off x="2186246" y="2848541"/>
            <a:ext cx="4702759" cy="951803"/>
          </a:xfrm>
          <a:prstGeom prst="rect">
            <a:avLst/>
          </a:prstGeom>
          <a:noFill/>
          <a:ln w="25400">
            <a:noFill/>
          </a:ln>
        </p:spPr>
        <p:txBody>
          <a:bodyPr lIns="68569" tIns="34284" rIns="68569" bIns="34284" anchor="ctr"/>
          <a:lstStyle/>
          <a:p>
            <a:pPr eaLnBrk="0" hangingPunct="0">
              <a:lnSpc>
                <a:spcPts val="2400"/>
              </a:lnSpc>
            </a:pPr>
            <a:r>
              <a:rPr lang="en-US" altLang="zh-CN" sz="790" b="1">
                <a:solidFill>
                  <a:srgbClr val="4A452A"/>
                </a:solidFill>
                <a:latin typeface="微软雅黑" panose="020b0503020204020204" charset="-122"/>
                <a:ea typeface="微软雅黑" panose="020b0503020204020204" charset="-122"/>
              </a:rPr>
              <a:t>PPT</a:t>
            </a:r>
            <a:r>
              <a:rPr lang="zh-CN" altLang="en-US" sz="790" b="1">
                <a:solidFill>
                  <a:srgbClr val="4A452A"/>
                </a:solidFill>
                <a:latin typeface="微软雅黑" panose="020b0503020204020204" charset="-122"/>
                <a:ea typeface="微软雅黑" panose="020b0503020204020204" charset="-122"/>
              </a:rPr>
              <a:t>模板下载：</a:t>
            </a:r>
            <a:r>
              <a:rPr lang="en-US" altLang="zh-CN" sz="790" b="1">
                <a:solidFill>
                  <a:srgbClr val="FFC000"/>
                </a:solidFill>
                <a:latin typeface="微软雅黑" panose="020b0503020204020204" charset="-122"/>
                <a:ea typeface="微软雅黑" panose="020b0503020204020204" charset="-122"/>
                <a:hlinkClick r:id="rId3"/>
              </a:rPr>
              <a:t>www.ppthui.com/muban/</a:t>
            </a:r>
            <a:r>
              <a:rPr lang="en-US" altLang="zh-CN" sz="790" b="1">
                <a:solidFill>
                  <a:srgbClr val="FFC000"/>
                </a:solidFill>
                <a:latin typeface="微软雅黑" panose="020b0503020204020204" charset="-122"/>
                <a:ea typeface="微软雅黑" panose="020b0503020204020204" charset="-122"/>
              </a:rPr>
              <a:t>            </a:t>
            </a:r>
            <a:r>
              <a:rPr lang="zh-CN" altLang="en-US" sz="790" b="1">
                <a:solidFill>
                  <a:srgbClr val="4A452A"/>
                </a:solidFill>
                <a:latin typeface="微软雅黑" panose="020b0503020204020204" charset="-122"/>
                <a:ea typeface="微软雅黑" panose="020b0503020204020204" charset="-122"/>
              </a:rPr>
              <a:t>行业</a:t>
            </a:r>
            <a:r>
              <a:rPr lang="en-US" altLang="zh-CN" sz="790" b="1">
                <a:solidFill>
                  <a:srgbClr val="4A452A"/>
                </a:solidFill>
                <a:latin typeface="微软雅黑" panose="020b0503020204020204" charset="-122"/>
                <a:ea typeface="微软雅黑" panose="020b0503020204020204" charset="-122"/>
              </a:rPr>
              <a:t>PPT</a:t>
            </a:r>
            <a:r>
              <a:rPr lang="zh-CN" altLang="en-US" sz="790" b="1">
                <a:solidFill>
                  <a:srgbClr val="4A452A"/>
                </a:solidFill>
                <a:latin typeface="微软雅黑" panose="020b0503020204020204" charset="-122"/>
                <a:ea typeface="微软雅黑" panose="020b0503020204020204" charset="-122"/>
              </a:rPr>
              <a:t>模板：</a:t>
            </a:r>
            <a:r>
              <a:rPr lang="en-US" altLang="zh-CN" sz="790" b="1">
                <a:solidFill>
                  <a:srgbClr val="4A452A"/>
                </a:solidFill>
                <a:latin typeface="微软雅黑" panose="020b0503020204020204" charset="-122"/>
                <a:ea typeface="微软雅黑" panose="020b0503020204020204" charset="-122"/>
                <a:hlinkClick r:id="rId4"/>
              </a:rPr>
              <a:t>www.ppthui.com/hangye/</a:t>
            </a:r>
            <a:endParaRPr lang="en-US" altLang="zh-CN" sz="790" b="1">
              <a:solidFill>
                <a:srgbClr val="4A452A"/>
              </a:solidFill>
              <a:latin typeface="微软雅黑" panose="020b0503020204020204" charset="-122"/>
              <a:ea typeface="微软雅黑" panose="020b0503020204020204" charset="-122"/>
            </a:endParaRPr>
          </a:p>
          <a:p>
            <a:pPr eaLnBrk="0" hangingPunct="0">
              <a:lnSpc>
                <a:spcPts val="2400"/>
              </a:lnSpc>
            </a:pPr>
            <a:r>
              <a:rPr lang="zh-CN" altLang="en-US" sz="790" b="1">
                <a:solidFill>
                  <a:srgbClr val="4A452A"/>
                </a:solidFill>
                <a:latin typeface="微软雅黑" panose="020b0503020204020204" charset="-122"/>
                <a:ea typeface="微软雅黑" panose="020b0503020204020204" charset="-122"/>
              </a:rPr>
              <a:t>工作</a:t>
            </a:r>
            <a:r>
              <a:rPr lang="en-US" altLang="zh-CN" sz="790" b="1">
                <a:solidFill>
                  <a:srgbClr val="4A452A"/>
                </a:solidFill>
                <a:latin typeface="微软雅黑" panose="020b0503020204020204" charset="-122"/>
                <a:ea typeface="微软雅黑" panose="020b0503020204020204" charset="-122"/>
              </a:rPr>
              <a:t>PPT</a:t>
            </a:r>
            <a:r>
              <a:rPr lang="zh-CN" altLang="en-US" sz="790" b="1">
                <a:solidFill>
                  <a:srgbClr val="4A452A"/>
                </a:solidFill>
                <a:latin typeface="微软雅黑" panose="020b0503020204020204" charset="-122"/>
                <a:ea typeface="微软雅黑" panose="020b0503020204020204" charset="-122"/>
              </a:rPr>
              <a:t>模板：</a:t>
            </a:r>
            <a:r>
              <a:rPr lang="en-US" altLang="zh-CN" sz="790" b="1">
                <a:solidFill>
                  <a:srgbClr val="4A452A"/>
                </a:solidFill>
                <a:latin typeface="微软雅黑" panose="020b0503020204020204" charset="-122"/>
                <a:ea typeface="微软雅黑" panose="020b0503020204020204" charset="-122"/>
                <a:hlinkClick r:id="rId5"/>
              </a:rPr>
              <a:t>www.ppthui.com/gongzuo/</a:t>
            </a:r>
            <a:r>
              <a:rPr lang="en-US" altLang="zh-CN" sz="790" b="1">
                <a:solidFill>
                  <a:srgbClr val="4A452A"/>
                </a:solidFill>
                <a:latin typeface="微软雅黑" panose="020b0503020204020204" charset="-122"/>
                <a:ea typeface="微软雅黑" panose="020b0503020204020204" charset="-122"/>
              </a:rPr>
              <a:t>         </a:t>
            </a:r>
            <a:r>
              <a:rPr lang="zh-CN" altLang="en-US" sz="790" b="1">
                <a:solidFill>
                  <a:srgbClr val="4A452A"/>
                </a:solidFill>
                <a:latin typeface="微软雅黑" panose="020b0503020204020204" charset="-122"/>
                <a:ea typeface="微软雅黑" panose="020b0503020204020204" charset="-122"/>
              </a:rPr>
              <a:t>节日</a:t>
            </a:r>
            <a:r>
              <a:rPr lang="en-US" altLang="zh-CN" sz="790" b="1">
                <a:solidFill>
                  <a:srgbClr val="4A452A"/>
                </a:solidFill>
                <a:latin typeface="微软雅黑" panose="020b0503020204020204" charset="-122"/>
                <a:ea typeface="微软雅黑" panose="020b0503020204020204" charset="-122"/>
              </a:rPr>
              <a:t>PPT</a:t>
            </a:r>
            <a:r>
              <a:rPr lang="zh-CN" altLang="en-US" sz="790" b="1">
                <a:solidFill>
                  <a:srgbClr val="4A452A"/>
                </a:solidFill>
                <a:latin typeface="微软雅黑" panose="020b0503020204020204" charset="-122"/>
                <a:ea typeface="微软雅黑" panose="020b0503020204020204" charset="-122"/>
              </a:rPr>
              <a:t>模板：</a:t>
            </a:r>
            <a:r>
              <a:rPr lang="en-US" altLang="zh-CN" sz="790" b="1">
                <a:solidFill>
                  <a:srgbClr val="4A452A"/>
                </a:solidFill>
                <a:latin typeface="微软雅黑" panose="020b0503020204020204" charset="-122"/>
                <a:ea typeface="微软雅黑" panose="020b0503020204020204" charset="-122"/>
                <a:hlinkClick r:id="rId6"/>
              </a:rPr>
              <a:t>www.ppthui.com/jieri/</a:t>
            </a:r>
            <a:endParaRPr lang="en-US" altLang="zh-CN" sz="790" b="1">
              <a:solidFill>
                <a:srgbClr val="4A452A"/>
              </a:solidFill>
              <a:latin typeface="微软雅黑" panose="020b0503020204020204" charset="-122"/>
              <a:ea typeface="微软雅黑" panose="020b0503020204020204" charset="-122"/>
            </a:endParaRPr>
          </a:p>
          <a:p>
            <a:pPr eaLnBrk="0" hangingPunct="0">
              <a:lnSpc>
                <a:spcPts val="2400"/>
              </a:lnSpc>
            </a:pPr>
            <a:r>
              <a:rPr lang="en-US" altLang="zh-CN" sz="790" b="1">
                <a:solidFill>
                  <a:srgbClr val="4A452A"/>
                </a:solidFill>
                <a:latin typeface="微软雅黑" panose="020b0503020204020204" charset="-122"/>
                <a:ea typeface="微软雅黑" panose="020b0503020204020204" charset="-122"/>
              </a:rPr>
              <a:t>PPT</a:t>
            </a:r>
            <a:r>
              <a:rPr lang="zh-CN" altLang="en-US" sz="790" b="1">
                <a:solidFill>
                  <a:srgbClr val="4A452A"/>
                </a:solidFill>
                <a:latin typeface="微软雅黑" panose="020b0503020204020204" charset="-122"/>
                <a:ea typeface="微软雅黑" panose="020b0503020204020204" charset="-122"/>
              </a:rPr>
              <a:t>背景图片：</a:t>
            </a:r>
            <a:r>
              <a:rPr lang="en-US" altLang="zh-CN" sz="790" b="1">
                <a:solidFill>
                  <a:srgbClr val="4A452A"/>
                </a:solidFill>
                <a:latin typeface="微软雅黑" panose="020b0503020204020204" charset="-122"/>
                <a:ea typeface="微软雅黑" panose="020b0503020204020204" charset="-122"/>
              </a:rPr>
              <a:t> </a:t>
            </a:r>
            <a:r>
              <a:rPr lang="en-US" altLang="zh-CN" sz="790" b="1">
                <a:solidFill>
                  <a:srgbClr val="4A452A"/>
                </a:solidFill>
                <a:latin typeface="微软雅黑" panose="020b0503020204020204" charset="-122"/>
                <a:ea typeface="微软雅黑" panose="020b0503020204020204" charset="-122"/>
                <a:hlinkClick r:id="rId7"/>
              </a:rPr>
              <a:t>www.ppthui.com/beijing/</a:t>
            </a:r>
            <a:r>
              <a:rPr lang="en-US" altLang="zh-CN" sz="790" b="1">
                <a:solidFill>
                  <a:srgbClr val="4A452A"/>
                </a:solidFill>
                <a:latin typeface="微软雅黑" panose="020b0503020204020204" charset="-122"/>
                <a:ea typeface="微软雅黑" panose="020b0503020204020204" charset="-122"/>
              </a:rPr>
              <a:t>            PPT</a:t>
            </a:r>
            <a:r>
              <a:rPr lang="zh-CN" altLang="en-US" sz="790" b="1">
                <a:solidFill>
                  <a:srgbClr val="4A452A"/>
                </a:solidFill>
                <a:latin typeface="微软雅黑" panose="020b0503020204020204" charset="-122"/>
                <a:ea typeface="微软雅黑" panose="020b0503020204020204" charset="-122"/>
              </a:rPr>
              <a:t>课件模板：</a:t>
            </a:r>
            <a:r>
              <a:rPr lang="en-US" altLang="zh-CN" sz="790" b="1">
                <a:solidFill>
                  <a:srgbClr val="4A452A"/>
                </a:solidFill>
                <a:latin typeface="微软雅黑" panose="020b0503020204020204" charset="-122"/>
                <a:ea typeface="微软雅黑" panose="020b0503020204020204" charset="-122"/>
                <a:hlinkClick r:id="rId8"/>
              </a:rPr>
              <a:t>www.ppthui.com/kejian/</a:t>
            </a:r>
            <a:endParaRPr lang="en-US" altLang="zh-CN" sz="790" b="1">
              <a:solidFill>
                <a:srgbClr val="4A452A"/>
              </a:solidFill>
              <a:latin typeface="微软雅黑" panose="020b0503020204020204" charset="-122"/>
              <a:ea typeface="微软雅黑" panose="020b0503020204020204" charset="-122"/>
            </a:endParaRPr>
          </a:p>
        </p:txBody>
      </p:sp>
      <p:pic>
        <p:nvPicPr>
          <p:cNvPr id="38918" name="Picture 2" descr="C:\Users\20999\Desktop\PPT宣传页背景.png"/>
          <p:cNvPicPr>
            <a:picLocks noChangeAspect="1"/>
          </p:cNvPicPr>
          <p:nvPr/>
        </p:nvPicPr>
        <p:blipFill>
          <a:blip r:embed="rId9"/>
          <a:stretch>
            <a:fillRect/>
          </a:stretch>
        </p:blipFill>
        <p:spPr>
          <a:xfrm>
            <a:off x="3466625" y="730647"/>
            <a:ext cx="2142894" cy="1071447"/>
          </a:xfrm>
          <a:prstGeom prst="rect">
            <a:avLst/>
          </a:prstGeom>
          <a:noFill/>
          <a:ln w="9525">
            <a:noFill/>
          </a:ln>
        </p:spPr>
      </p:pic>
    </p:spTree>
  </p:cSld>
  <p:clrMapOvr>
    <a:masterClrMapping/>
  </p:clrMapOvr>
  <p:transition spd="med" advClick="0" advTm="0">
    <p:push dir="r"/>
  </p:transition>
  <p:timing/>
</p:sld>
</file>

<file path=ppt/slides/slide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矩形 2"/>
          <p:cNvSpPr/>
          <p:nvPr/>
        </p:nvSpPr>
        <p:spPr>
          <a:xfrm>
            <a:off x="6668" y="-10478"/>
            <a:ext cx="9136856" cy="5170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algn="ctr"/>
            <a:endParaRPr lang="zh-CN" altLang="en-US"/>
          </a:p>
        </p:txBody>
      </p:sp>
      <p:sp>
        <p:nvSpPr>
          <p:cNvPr id="7" name="矩形 6"/>
          <p:cNvSpPr/>
          <p:nvPr/>
        </p:nvSpPr>
        <p:spPr>
          <a:xfrm>
            <a:off x="476" y="1211580"/>
            <a:ext cx="9143524" cy="92821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zh-CN"/>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marL="0" marR="0" indent="0" algn="ctr" defTabSz="6858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100"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10000+套</a:t>
            </a:r>
            <a:r>
              <a:rPr kumimoji="0" lang="zh-CN" altLang="en-US"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精品</a:t>
            </a:r>
            <a:r>
              <a:rPr kumimoji="0" lang="en-US" altLang="zh-CN"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PPT</a:t>
            </a:r>
            <a:r>
              <a:rPr kumimoji="0" lang="zh-CN" altLang="en-US"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模板</a:t>
            </a:r>
            <a:r>
              <a:rPr kumimoji="0" lang="zh-CN" altLang="en-US" sz="2085" b="1" i="0" u="none" strike="noStrike" kern="1200" cap="none" spc="150" normalizeH="0" baseline="0" noProof="1">
                <a:solidFill>
                  <a:srgbClr val="FFC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全部免费</a:t>
            </a:r>
            <a:r>
              <a:rPr kumimoji="0" lang="zh-CN" altLang="en-US"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下载</a:t>
            </a:r>
            <a:endParaRPr kumimoji="0" lang="zh-CN" altLang="en-US"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endParaRPr>
          </a:p>
          <a:p>
            <a:pPr marL="0" marR="0" indent="0" algn="ctr" defTabSz="6858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www.ppthui.com</a:t>
            </a:r>
            <a:endParaRPr kumimoji="0" lang="en-US" altLang="zh-CN"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endParaRPr>
          </a:p>
        </p:txBody>
      </p:sp>
      <p:sp>
        <p:nvSpPr>
          <p:cNvPr id="38917" name="矩形 11"/>
          <p:cNvSpPr/>
          <p:nvPr/>
        </p:nvSpPr>
        <p:spPr>
          <a:xfrm>
            <a:off x="2095500" y="2336006"/>
            <a:ext cx="4950619" cy="1473517"/>
          </a:xfrm>
          <a:prstGeom prst="rect">
            <a:avLst/>
          </a:prstGeom>
          <a:noFill/>
          <a:ln w="25400">
            <a:noFill/>
          </a:ln>
        </p:spPr>
        <p:txBody>
          <a:bodyPr wrap="none" lIns="68540" tIns="34268" rIns="68540" bIns="34268" anchor="ctr">
            <a:no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eaLnBrk="0" hangingPunct="0">
              <a:lnSpc>
                <a:spcPts val="1800"/>
              </a:lnSpc>
            </a:pPr>
            <a:r>
              <a:rPr lang="en-US" altLang="zh-CN" sz="2100" b="1">
                <a:solidFill>
                  <a:schemeClr val="accent4">
                    <a:lumMod val="75000"/>
                  </a:schemeClr>
                </a:solidFill>
                <a:latin typeface="微软雅黑" panose="020b0503020204020204" charset="-122"/>
                <a:ea typeface="微软雅黑" panose="020b0503020204020204" charset="-122"/>
                <a:cs typeface="微软雅黑" panose="020b0503020204020204" charset="-122"/>
                <a:sym typeface="+mn-ea"/>
                <a:hlinkClick r:id="rId3" action="ppaction://hlinkfile"/>
              </a:rPr>
              <a:t>PPT汇</a:t>
            </a:r>
            <a:endParaRPr lang="zh-CN" altLang="en-US" sz="1800" b="1" spc="150">
              <a:solidFill>
                <a:schemeClr val="tx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endParaRPr>
          </a:p>
          <a:p>
            <a:pPr algn="ctr" eaLnBrk="0" hangingPunct="0">
              <a:lnSpc>
                <a:spcPts val="1800"/>
              </a:lnSpc>
            </a:pPr>
            <a:endParaRPr lang="en-US" altLang="zh-CN" sz="1800" b="1">
              <a:solidFill>
                <a:schemeClr val="tx1"/>
              </a:solidFill>
              <a:latin typeface="+mn-ea"/>
              <a:cs typeface="+mn-ea"/>
            </a:endParaRPr>
          </a:p>
          <a:p>
            <a:pPr algn="l" eaLnBrk="0" hangingPunct="0">
              <a:lnSpc>
                <a:spcPts val="1800"/>
              </a:lnSpc>
            </a:pPr>
            <a:r>
              <a:rPr lang="en-US" altLang="zh-CN" sz="900" b="1">
                <a:latin typeface="微软雅黑" panose="020b0503020204020204" charset="-122"/>
                <a:ea typeface="微软雅黑" panose="020b0503020204020204" charset="-122"/>
                <a:cs typeface="微软雅黑" panose="020b0503020204020204" charset="-122"/>
              </a:rPr>
              <a:t>PPT模板下载：</a:t>
            </a:r>
            <a:r>
              <a:rPr lang="en-US" altLang="zh-CN" sz="900">
                <a:latin typeface="微软雅黑" panose="020b0503020204020204" charset="-122"/>
                <a:ea typeface="微软雅黑" panose="020b0503020204020204" charset="-122"/>
                <a:cs typeface="微软雅黑" panose="020b0503020204020204" charset="-122"/>
                <a:hlinkClick r:id="rId4"/>
              </a:rPr>
              <a:t>www.ppthui.com/muban/</a:t>
            </a:r>
            <a:r>
              <a:rPr lang="en-US" altLang="zh-CN" sz="900" b="1">
                <a:solidFill>
                  <a:srgbClr val="FFC000"/>
                </a:solidFill>
                <a:latin typeface="微软雅黑" panose="020b0503020204020204" charset="-122"/>
                <a:ea typeface="微软雅黑" panose="020b0503020204020204" charset="-122"/>
                <a:cs typeface="微软雅黑" panose="020b0503020204020204" charset="-122"/>
              </a:rPr>
              <a:t>            </a:t>
            </a:r>
            <a:r>
              <a:rPr lang="en-US" altLang="zh-CN" sz="900" b="1">
                <a:latin typeface="微软雅黑" panose="020b0503020204020204" charset="-122"/>
                <a:ea typeface="微软雅黑" panose="020b0503020204020204" charset="-122"/>
                <a:cs typeface="微软雅黑" panose="020b0503020204020204" charset="-122"/>
              </a:rPr>
              <a:t>行业PPT模板：</a:t>
            </a:r>
            <a:r>
              <a:rPr lang="en-US" altLang="zh-CN" sz="900">
                <a:latin typeface="微软雅黑" panose="020b0503020204020204" charset="-122"/>
                <a:ea typeface="微软雅黑" panose="020b0503020204020204" charset="-122"/>
                <a:cs typeface="微软雅黑" panose="020b0503020204020204" charset="-122"/>
                <a:hlinkClick r:id="rId5"/>
              </a:rPr>
              <a:t>www.ppthui.com/hangye/</a:t>
            </a:r>
            <a:endParaRPr lang="en-US" altLang="zh-CN" sz="900" b="1">
              <a:solidFill>
                <a:srgbClr val="4A452A"/>
              </a:solidFill>
              <a:latin typeface="微软雅黑" panose="020b0503020204020204" charset="-122"/>
              <a:ea typeface="微软雅黑" panose="020b0503020204020204" charset="-122"/>
              <a:cs typeface="微软雅黑" panose="020b0503020204020204" charset="-122"/>
            </a:endParaRPr>
          </a:p>
          <a:p>
            <a:pPr algn="l" eaLnBrk="0" hangingPunct="0">
              <a:lnSpc>
                <a:spcPts val="1800"/>
              </a:lnSpc>
            </a:pPr>
            <a:r>
              <a:rPr lang="en-US" altLang="zh-CN" sz="900" b="1">
                <a:latin typeface="微软雅黑" panose="020b0503020204020204" charset="-122"/>
                <a:ea typeface="微软雅黑" panose="020b0503020204020204" charset="-122"/>
                <a:cs typeface="微软雅黑" panose="020b0503020204020204" charset="-122"/>
              </a:rPr>
              <a:t>工作PPT模板：</a:t>
            </a:r>
            <a:r>
              <a:rPr lang="en-US" altLang="zh-CN" sz="900">
                <a:latin typeface="微软雅黑" panose="020b0503020204020204" charset="-122"/>
                <a:ea typeface="微软雅黑" panose="020b0503020204020204" charset="-122"/>
                <a:cs typeface="微软雅黑" panose="020b0503020204020204" charset="-122"/>
                <a:hlinkClick r:id="rId6"/>
              </a:rPr>
              <a:t>www.ppthui.com/gongzuo/</a:t>
            </a:r>
            <a:r>
              <a:rPr lang="en-US" altLang="zh-CN" sz="900" b="1">
                <a:solidFill>
                  <a:srgbClr val="4A452A"/>
                </a:solidFill>
                <a:latin typeface="微软雅黑" panose="020b0503020204020204" charset="-122"/>
                <a:ea typeface="微软雅黑" panose="020b0503020204020204" charset="-122"/>
                <a:cs typeface="微软雅黑" panose="020b0503020204020204" charset="-122"/>
              </a:rPr>
              <a:t>         </a:t>
            </a:r>
            <a:r>
              <a:rPr lang="en-US" altLang="zh-CN" sz="900" b="1">
                <a:latin typeface="微软雅黑" panose="020b0503020204020204" charset="-122"/>
                <a:ea typeface="微软雅黑" panose="020b0503020204020204" charset="-122"/>
                <a:cs typeface="微软雅黑" panose="020b0503020204020204" charset="-122"/>
              </a:rPr>
              <a:t>节日PPT模板：</a:t>
            </a:r>
            <a:r>
              <a:rPr lang="en-US" altLang="zh-CN" sz="900">
                <a:latin typeface="微软雅黑" panose="020b0503020204020204" charset="-122"/>
                <a:ea typeface="微软雅黑" panose="020b0503020204020204" charset="-122"/>
                <a:cs typeface="微软雅黑" panose="020b0503020204020204" charset="-122"/>
                <a:hlinkClick r:id="rId7"/>
              </a:rPr>
              <a:t>www.ppthui.com/jieri/</a:t>
            </a:r>
            <a:endParaRPr lang="en-US" altLang="zh-CN" sz="900" b="1">
              <a:solidFill>
                <a:srgbClr val="4A452A"/>
              </a:solidFill>
              <a:latin typeface="微软雅黑" panose="020b0503020204020204" charset="-122"/>
              <a:ea typeface="微软雅黑" panose="020b0503020204020204" charset="-122"/>
              <a:cs typeface="微软雅黑" panose="020b0503020204020204" charset="-122"/>
              <a:hlinkClick r:id="rId7"/>
            </a:endParaRPr>
          </a:p>
          <a:p>
            <a:pPr algn="l" eaLnBrk="0" hangingPunct="0">
              <a:lnSpc>
                <a:spcPts val="1800"/>
              </a:lnSpc>
            </a:pPr>
            <a:r>
              <a:rPr lang="en-US" altLang="zh-CN" sz="900" b="1">
                <a:latin typeface="微软雅黑" panose="020b0503020204020204" charset="-122"/>
                <a:ea typeface="微软雅黑" panose="020b0503020204020204" charset="-122"/>
                <a:cs typeface="微软雅黑" panose="020b0503020204020204" charset="-122"/>
              </a:rPr>
              <a:t>党政军事PPT：</a:t>
            </a:r>
            <a:r>
              <a:rPr lang="en-US" altLang="zh-CN" sz="900">
                <a:latin typeface="微软雅黑" panose="020b0503020204020204" charset="-122"/>
                <a:ea typeface="微软雅黑" panose="020b0503020204020204" charset="-122"/>
                <a:cs typeface="微软雅黑" panose="020b0503020204020204" charset="-122"/>
                <a:hlinkClick r:id="rId8"/>
              </a:rPr>
              <a:t>www.ppthui.com/dangzheng/</a:t>
            </a:r>
            <a:r>
              <a:rPr lang="en-US" altLang="zh-CN" sz="900">
                <a:solidFill>
                  <a:srgbClr val="4A452A"/>
                </a:solidFill>
                <a:latin typeface="微软雅黑" panose="020b0503020204020204" charset="-122"/>
                <a:ea typeface="微软雅黑" panose="020b0503020204020204" charset="-122"/>
                <a:cs typeface="微软雅黑" panose="020b0503020204020204" charset="-122"/>
              </a:rPr>
              <a:t> </a:t>
            </a:r>
            <a:r>
              <a:rPr lang="en-US" altLang="zh-CN" sz="900" b="1">
                <a:solidFill>
                  <a:srgbClr val="4A452A"/>
                </a:solidFill>
                <a:latin typeface="微软雅黑" panose="020b0503020204020204" charset="-122"/>
                <a:ea typeface="微软雅黑" panose="020b0503020204020204" charset="-122"/>
                <a:cs typeface="微软雅黑" panose="020b0503020204020204" charset="-122"/>
              </a:rPr>
              <a:t>    </a:t>
            </a:r>
            <a:r>
              <a:rPr lang="en-US" altLang="zh-CN" sz="900" b="1">
                <a:latin typeface="微软雅黑" panose="020b0503020204020204" charset="-122"/>
                <a:ea typeface="微软雅黑" panose="020b0503020204020204" charset="-122"/>
                <a:cs typeface="微软雅黑" panose="020b0503020204020204" charset="-122"/>
              </a:rPr>
              <a:t>教育说课课件：</a:t>
            </a:r>
            <a:r>
              <a:rPr lang="en-US" altLang="zh-CN" sz="900">
                <a:latin typeface="微软雅黑" panose="020b0503020204020204" charset="-122"/>
                <a:ea typeface="微软雅黑" panose="020b0503020204020204" charset="-122"/>
                <a:cs typeface="微软雅黑" panose="020b0503020204020204" charset="-122"/>
                <a:hlinkClick r:id="rId9"/>
              </a:rPr>
              <a:t>www.ppthui.com/jiaoyu/</a:t>
            </a:r>
            <a:endParaRPr lang="en-US" altLang="zh-CN" sz="900">
              <a:latin typeface="微软雅黑" panose="020b0503020204020204" charset="-122"/>
              <a:ea typeface="微软雅黑" panose="020b0503020204020204" charset="-122"/>
              <a:cs typeface="微软雅黑" panose="020b0503020204020204" charset="-122"/>
              <a:hlinkClick r:id="rId9"/>
            </a:endParaRPr>
          </a:p>
        </p:txBody>
      </p:sp>
      <p:pic>
        <p:nvPicPr>
          <p:cNvPr id="38918" name="Picture 2" descr="C:\Users\20999\Desktop\PPT宣传页背景.png"/>
          <p:cNvPicPr>
            <a:picLocks noChangeAspect="1"/>
          </p:cNvPicPr>
          <p:nvPr/>
        </p:nvPicPr>
        <p:blipFill>
          <a:blip r:embed="rId10"/>
          <a:stretch>
            <a:fillRect/>
          </a:stretch>
        </p:blipFill>
        <p:spPr>
          <a:xfrm>
            <a:off x="3499924" y="72723"/>
            <a:ext cx="2142045" cy="1071023"/>
          </a:xfrm>
          <a:prstGeom prst="rect">
            <a:avLst/>
          </a:prstGeom>
          <a:noFill/>
          <a:ln w="9525">
            <a:noFill/>
          </a:ln>
        </p:spPr>
      </p:pic>
      <p:sp>
        <p:nvSpPr>
          <p:cNvPr id="2" name="文本框 1"/>
          <p:cNvSpPr txBox="1"/>
          <p:nvPr/>
        </p:nvSpPr>
        <p:spPr>
          <a:xfrm>
            <a:off x="1414939" y="3809524"/>
            <a:ext cx="6315551" cy="1026319"/>
          </a:xfrm>
          <a:prstGeom prst="rect">
            <a:avLst/>
          </a:prstGeom>
          <a:noFill/>
        </p:spPr>
        <p:txBody>
          <a:bodyPr wrap="square"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altLang="zh-CN" sz="900" b="1">
                <a:latin typeface="微软雅黑" panose="020b0503020204020204" charset="-122"/>
                <a:ea typeface="微软雅黑" panose="020b0503020204020204" charset="-122"/>
                <a:cs typeface="微软雅黑" panose="020b0503020204020204" charset="-122"/>
              </a:rPr>
              <a:t>PPT</a:t>
            </a:r>
            <a:r>
              <a:rPr lang="zh-CN" altLang="en-US" sz="900" b="1">
                <a:latin typeface="微软雅黑" panose="020b0503020204020204" charset="-122"/>
                <a:ea typeface="微软雅黑" panose="020b0503020204020204" charset="-122"/>
                <a:cs typeface="微软雅黑" panose="020b0503020204020204" charset="-122"/>
              </a:rPr>
              <a:t>模板：</a:t>
            </a:r>
            <a:r>
              <a:rPr lang="zh-CN" altLang="en-US" sz="900">
                <a:latin typeface="微软雅黑" panose="020b0503020204020204" charset="-122"/>
                <a:ea typeface="微软雅黑" panose="020b0503020204020204" charset="-122"/>
                <a:cs typeface="微软雅黑" panose="020b0503020204020204" charset="-122"/>
                <a:hlinkClick r:id="rId11" action="ppaction://hlinkfile"/>
              </a:rPr>
              <a:t>简洁模板</a:t>
            </a:r>
            <a:r>
              <a:rPr lang="zh-CN" altLang="en-US" sz="900">
                <a:latin typeface="微软雅黑" panose="020b0503020204020204" charset="-122"/>
                <a:ea typeface="微软雅黑" panose="020b0503020204020204" charset="-122"/>
                <a:cs typeface="微软雅黑" panose="020b0503020204020204" charset="-122"/>
              </a:rPr>
              <a:t>丨</a:t>
            </a:r>
            <a:r>
              <a:rPr lang="zh-CN" altLang="en-US" sz="900">
                <a:latin typeface="微软雅黑" panose="020b0503020204020204" charset="-122"/>
                <a:ea typeface="微软雅黑" panose="020b0503020204020204" charset="-122"/>
                <a:cs typeface="微软雅黑" panose="020b0503020204020204" charset="-122"/>
                <a:hlinkClick r:id="rId12" action="ppaction://hlinkfile"/>
              </a:rPr>
              <a:t>商务模板</a:t>
            </a:r>
            <a:r>
              <a:rPr lang="zh-CN" altLang="en-US" sz="900">
                <a:latin typeface="微软雅黑" panose="020b0503020204020204" charset="-122"/>
                <a:ea typeface="微软雅黑" panose="020b0503020204020204" charset="-122"/>
                <a:cs typeface="微软雅黑" panose="020b0503020204020204" charset="-122"/>
              </a:rPr>
              <a:t>丨</a:t>
            </a:r>
            <a:r>
              <a:rPr lang="zh-CN" altLang="en-US" sz="900">
                <a:latin typeface="微软雅黑" panose="020b0503020204020204" charset="-122"/>
                <a:ea typeface="微软雅黑" panose="020b0503020204020204" charset="-122"/>
                <a:cs typeface="微软雅黑" panose="020b0503020204020204" charset="-122"/>
                <a:hlinkClick r:id="rId13" action="ppaction://hlinkfile"/>
              </a:rPr>
              <a:t>自然风景</a:t>
            </a:r>
            <a:r>
              <a:rPr lang="zh-CN" altLang="en-US" sz="900">
                <a:latin typeface="微软雅黑" panose="020b0503020204020204" charset="-122"/>
                <a:ea typeface="微软雅黑" panose="020b0503020204020204" charset="-122"/>
                <a:cs typeface="微软雅黑" panose="020b0503020204020204" charset="-122"/>
              </a:rPr>
              <a:t>丨</a:t>
            </a:r>
            <a:r>
              <a:rPr lang="zh-CN" altLang="en-US" sz="900">
                <a:latin typeface="微软雅黑" panose="020b0503020204020204" charset="-122"/>
                <a:ea typeface="微软雅黑" panose="020b0503020204020204" charset="-122"/>
                <a:cs typeface="微软雅黑" panose="020b0503020204020204" charset="-122"/>
                <a:hlinkClick r:id="rId14" action="ppaction://hlinkfile"/>
              </a:rPr>
              <a:t>时尚模板</a:t>
            </a:r>
            <a:r>
              <a:rPr lang="zh-CN" altLang="en-US" sz="900">
                <a:latin typeface="微软雅黑" panose="020b0503020204020204" charset="-122"/>
                <a:ea typeface="微软雅黑" panose="020b0503020204020204" charset="-122"/>
                <a:cs typeface="微软雅黑" panose="020b0503020204020204" charset="-122"/>
              </a:rPr>
              <a:t>丨</a:t>
            </a:r>
            <a:r>
              <a:rPr lang="zh-CN" altLang="en-US" sz="900">
                <a:latin typeface="微软雅黑" panose="020b0503020204020204" charset="-122"/>
                <a:ea typeface="微软雅黑" panose="020b0503020204020204" charset="-122"/>
                <a:cs typeface="微软雅黑" panose="020b0503020204020204" charset="-122"/>
                <a:hlinkClick r:id="rId15" action="ppaction://hlinkfile"/>
              </a:rPr>
              <a:t>古典模板</a:t>
            </a:r>
            <a:r>
              <a:rPr lang="zh-CN" altLang="en-US" sz="900">
                <a:latin typeface="微软雅黑" panose="020b0503020204020204" charset="-122"/>
                <a:ea typeface="微软雅黑" panose="020b0503020204020204" charset="-122"/>
                <a:cs typeface="微软雅黑" panose="020b0503020204020204" charset="-122"/>
              </a:rPr>
              <a:t>丨</a:t>
            </a:r>
            <a:r>
              <a:rPr lang="zh-CN" altLang="en-US" sz="900">
                <a:latin typeface="微软雅黑" panose="020b0503020204020204" charset="-122"/>
                <a:ea typeface="微软雅黑" panose="020b0503020204020204" charset="-122"/>
                <a:cs typeface="微软雅黑" panose="020b0503020204020204" charset="-122"/>
                <a:hlinkClick r:id="rId16" action="ppaction://hlinkfile"/>
              </a:rPr>
              <a:t>浪漫爱情</a:t>
            </a:r>
            <a:r>
              <a:rPr lang="zh-CN" altLang="en-US" sz="900">
                <a:latin typeface="微软雅黑" panose="020b0503020204020204" charset="-122"/>
                <a:ea typeface="微软雅黑" panose="020b0503020204020204" charset="-122"/>
                <a:cs typeface="微软雅黑" panose="020b0503020204020204" charset="-122"/>
              </a:rPr>
              <a:t>丨</a:t>
            </a:r>
            <a:r>
              <a:rPr lang="zh-CN" altLang="en-US" sz="900">
                <a:latin typeface="微软雅黑" panose="020b0503020204020204" charset="-122"/>
                <a:ea typeface="微软雅黑" panose="020b0503020204020204" charset="-122"/>
                <a:cs typeface="微软雅黑" panose="020b0503020204020204" charset="-122"/>
                <a:hlinkClick r:id="rId17" action="ppaction://hlinkfile"/>
              </a:rPr>
              <a:t>卡通动漫</a:t>
            </a:r>
            <a:r>
              <a:rPr lang="zh-CN" altLang="en-US" sz="900">
                <a:latin typeface="微软雅黑" panose="020b0503020204020204" charset="-122"/>
                <a:ea typeface="微软雅黑" panose="020b0503020204020204" charset="-122"/>
                <a:cs typeface="微软雅黑" panose="020b0503020204020204" charset="-122"/>
              </a:rPr>
              <a:t>丨</a:t>
            </a:r>
            <a:r>
              <a:rPr lang="zh-CN" altLang="en-US" sz="900">
                <a:latin typeface="微软雅黑" panose="020b0503020204020204" charset="-122"/>
                <a:ea typeface="微软雅黑" panose="020b0503020204020204" charset="-122"/>
                <a:cs typeface="微软雅黑" panose="020b0503020204020204" charset="-122"/>
                <a:hlinkClick r:id="rId18" action="ppaction://hlinkfile"/>
              </a:rPr>
              <a:t>艺术设计</a:t>
            </a:r>
            <a:r>
              <a:rPr lang="zh-CN" altLang="en-US" sz="900">
                <a:latin typeface="微软雅黑" panose="020b0503020204020204" charset="-122"/>
                <a:ea typeface="微软雅黑" panose="020b0503020204020204" charset="-122"/>
                <a:cs typeface="微软雅黑" panose="020b0503020204020204" charset="-122"/>
              </a:rPr>
              <a:t>丨</a:t>
            </a:r>
            <a:r>
              <a:rPr lang="zh-CN" altLang="en-US" sz="900">
                <a:latin typeface="微软雅黑" panose="020b0503020204020204" charset="-122"/>
                <a:ea typeface="微软雅黑" panose="020b0503020204020204" charset="-122"/>
                <a:cs typeface="微软雅黑" panose="020b0503020204020204" charset="-122"/>
                <a:hlinkClick r:id="rId19" action="ppaction://hlinkfile"/>
              </a:rPr>
              <a:t>主题班会</a:t>
            </a:r>
            <a:r>
              <a:rPr lang="zh-CN" altLang="en-US" sz="900">
                <a:latin typeface="微软雅黑" panose="020b0503020204020204" charset="-122"/>
                <a:ea typeface="微软雅黑" panose="020b0503020204020204" charset="-122"/>
                <a:cs typeface="微软雅黑" panose="020b0503020204020204" charset="-122"/>
              </a:rPr>
              <a:t>丨</a:t>
            </a:r>
            <a:r>
              <a:rPr lang="zh-CN" altLang="en-US" sz="900">
                <a:latin typeface="微软雅黑" panose="020b0503020204020204" charset="-122"/>
                <a:ea typeface="微软雅黑" panose="020b0503020204020204" charset="-122"/>
                <a:cs typeface="微软雅黑" panose="020b0503020204020204" charset="-122"/>
                <a:hlinkClick r:id="rId20" action="ppaction://hlinkfile"/>
              </a:rPr>
              <a:t>背景图片</a:t>
            </a:r>
            <a:endParaRPr lang="zh-CN" altLang="en-US" sz="900">
              <a:latin typeface="微软雅黑" panose="020b0503020204020204" charset="-122"/>
              <a:ea typeface="微软雅黑" panose="020b0503020204020204" charset="-122"/>
              <a:cs typeface="微软雅黑" panose="020b0503020204020204" charset="-122"/>
            </a:endParaRPr>
          </a:p>
          <a:p>
            <a:endParaRPr lang="zh-CN" altLang="en-US" sz="900">
              <a:latin typeface="微软雅黑" panose="020b0503020204020204" charset="-122"/>
              <a:ea typeface="微软雅黑" panose="020b0503020204020204" charset="-122"/>
              <a:cs typeface="微软雅黑" panose="020b0503020204020204" charset="-122"/>
            </a:endParaRPr>
          </a:p>
          <a:p>
            <a:r>
              <a:rPr lang="zh-CN" altLang="en-US" sz="900" b="1">
                <a:latin typeface="微软雅黑" panose="020b0503020204020204" charset="-122"/>
                <a:ea typeface="微软雅黑" panose="020b0503020204020204" charset="-122"/>
                <a:cs typeface="微软雅黑" panose="020b0503020204020204" charset="-122"/>
              </a:rPr>
              <a:t>行业</a:t>
            </a:r>
            <a:r>
              <a:rPr lang="en-US" altLang="zh-CN" sz="900" b="1">
                <a:latin typeface="微软雅黑" panose="020b0503020204020204" charset="-122"/>
                <a:ea typeface="微软雅黑" panose="020b0503020204020204" charset="-122"/>
                <a:cs typeface="微软雅黑" panose="020b0503020204020204" charset="-122"/>
              </a:rPr>
              <a:t>PPT</a:t>
            </a:r>
            <a:r>
              <a:rPr lang="zh-CN" altLang="en-US" sz="900" b="1">
                <a:latin typeface="微软雅黑" panose="020b0503020204020204" charset="-122"/>
                <a:ea typeface="微软雅黑" panose="020b0503020204020204" charset="-122"/>
                <a:cs typeface="微软雅黑" panose="020b0503020204020204" charset="-122"/>
              </a:rPr>
              <a:t>：</a:t>
            </a:r>
            <a:r>
              <a:rPr lang="zh-CN" altLang="en-US" sz="900">
                <a:latin typeface="微软雅黑" panose="020b0503020204020204" charset="-122"/>
                <a:ea typeface="微软雅黑" panose="020b0503020204020204" charset="-122"/>
                <a:cs typeface="微软雅黑" panose="020b0503020204020204" charset="-122"/>
                <a:hlinkClick r:id="rId21" action="ppaction://hlinkfile"/>
              </a:rPr>
              <a:t>党政军事</a:t>
            </a:r>
            <a:r>
              <a:rPr lang="zh-CN" altLang="en-US" sz="900">
                <a:latin typeface="微软雅黑" panose="020b0503020204020204" charset="-122"/>
                <a:ea typeface="微软雅黑" panose="020b0503020204020204" charset="-122"/>
                <a:cs typeface="微软雅黑" panose="020b0503020204020204" charset="-122"/>
              </a:rPr>
              <a:t>丨</a:t>
            </a:r>
            <a:r>
              <a:rPr lang="zh-CN" altLang="en-US" sz="900">
                <a:latin typeface="微软雅黑" panose="020b0503020204020204" charset="-122"/>
                <a:ea typeface="微软雅黑" panose="020b0503020204020204" charset="-122"/>
                <a:cs typeface="微软雅黑" panose="020b0503020204020204" charset="-122"/>
                <a:hlinkClick r:id="rId22" action="ppaction://hlinkfile"/>
              </a:rPr>
              <a:t>科技模板</a:t>
            </a:r>
            <a:r>
              <a:rPr lang="zh-CN" altLang="en-US" sz="900">
                <a:latin typeface="微软雅黑" panose="020b0503020204020204" charset="-122"/>
                <a:ea typeface="微软雅黑" panose="020b0503020204020204" charset="-122"/>
                <a:cs typeface="微软雅黑" panose="020b0503020204020204" charset="-122"/>
              </a:rPr>
              <a:t>丨</a:t>
            </a:r>
            <a:r>
              <a:rPr lang="zh-CN" altLang="en-US" sz="900">
                <a:latin typeface="微软雅黑" panose="020b0503020204020204" charset="-122"/>
                <a:ea typeface="微软雅黑" panose="020b0503020204020204" charset="-122"/>
                <a:cs typeface="微软雅黑" panose="020b0503020204020204" charset="-122"/>
                <a:hlinkClick r:id="rId23" action="ppaction://hlinkfile"/>
              </a:rPr>
              <a:t>工业机械</a:t>
            </a:r>
            <a:r>
              <a:rPr lang="zh-CN" altLang="en-US" sz="900">
                <a:latin typeface="微软雅黑" panose="020b0503020204020204" charset="-122"/>
                <a:ea typeface="微软雅黑" panose="020b0503020204020204" charset="-122"/>
                <a:cs typeface="微软雅黑" panose="020b0503020204020204" charset="-122"/>
              </a:rPr>
              <a:t>丨</a:t>
            </a:r>
            <a:r>
              <a:rPr lang="zh-CN" altLang="en-US" sz="900">
                <a:latin typeface="微软雅黑" panose="020b0503020204020204" charset="-122"/>
                <a:ea typeface="微软雅黑" panose="020b0503020204020204" charset="-122"/>
                <a:cs typeface="微软雅黑" panose="020b0503020204020204" charset="-122"/>
                <a:hlinkClick r:id="rId24" action="ppaction://hlinkfile"/>
              </a:rPr>
              <a:t>医学医疗</a:t>
            </a:r>
            <a:r>
              <a:rPr lang="zh-CN" altLang="en-US" sz="900">
                <a:latin typeface="微软雅黑" panose="020b0503020204020204" charset="-122"/>
                <a:ea typeface="微软雅黑" panose="020b0503020204020204" charset="-122"/>
                <a:cs typeface="微软雅黑" panose="020b0503020204020204" charset="-122"/>
              </a:rPr>
              <a:t>丨</a:t>
            </a:r>
            <a:r>
              <a:rPr lang="zh-CN" altLang="en-US" sz="900">
                <a:latin typeface="微软雅黑" panose="020b0503020204020204" charset="-122"/>
                <a:ea typeface="微软雅黑" panose="020b0503020204020204" charset="-122"/>
                <a:cs typeface="微软雅黑" panose="020b0503020204020204" charset="-122"/>
                <a:hlinkClick r:id="rId25" action="ppaction://hlinkfile"/>
              </a:rPr>
              <a:t>旅游旅行</a:t>
            </a:r>
            <a:r>
              <a:rPr lang="zh-CN" altLang="en-US" sz="900">
                <a:latin typeface="微软雅黑" panose="020b0503020204020204" charset="-122"/>
                <a:ea typeface="微软雅黑" panose="020b0503020204020204" charset="-122"/>
                <a:cs typeface="微软雅黑" panose="020b0503020204020204" charset="-122"/>
              </a:rPr>
              <a:t>丨</a:t>
            </a:r>
            <a:r>
              <a:rPr lang="zh-CN" altLang="en-US" sz="900">
                <a:latin typeface="微软雅黑" panose="020b0503020204020204" charset="-122"/>
                <a:ea typeface="微软雅黑" panose="020b0503020204020204" charset="-122"/>
                <a:cs typeface="微软雅黑" panose="020b0503020204020204" charset="-122"/>
                <a:hlinkClick r:id="rId26" action="ppaction://hlinkfile"/>
              </a:rPr>
              <a:t>金融理财</a:t>
            </a:r>
            <a:r>
              <a:rPr lang="zh-CN" altLang="en-US" sz="900">
                <a:latin typeface="微软雅黑" panose="020b0503020204020204" charset="-122"/>
                <a:ea typeface="微软雅黑" panose="020b0503020204020204" charset="-122"/>
                <a:cs typeface="微软雅黑" panose="020b0503020204020204" charset="-122"/>
              </a:rPr>
              <a:t>丨</a:t>
            </a:r>
            <a:r>
              <a:rPr lang="zh-CN" altLang="en-US" sz="900">
                <a:latin typeface="微软雅黑" panose="020b0503020204020204" charset="-122"/>
                <a:ea typeface="微软雅黑" panose="020b0503020204020204" charset="-122"/>
                <a:cs typeface="微软雅黑" panose="020b0503020204020204" charset="-122"/>
                <a:hlinkClick r:id="rId27" action="ppaction://hlinkfile"/>
              </a:rPr>
              <a:t>餐饮美食</a:t>
            </a:r>
            <a:r>
              <a:rPr lang="zh-CN" altLang="en-US" sz="900">
                <a:latin typeface="微软雅黑" panose="020b0503020204020204" charset="-122"/>
                <a:ea typeface="微软雅黑" panose="020b0503020204020204" charset="-122"/>
                <a:cs typeface="微软雅黑" panose="020b0503020204020204" charset="-122"/>
              </a:rPr>
              <a:t>丨</a:t>
            </a:r>
            <a:r>
              <a:rPr lang="zh-CN" altLang="en-US" sz="900">
                <a:latin typeface="微软雅黑" panose="020b0503020204020204" charset="-122"/>
                <a:ea typeface="微软雅黑" panose="020b0503020204020204" charset="-122"/>
                <a:cs typeface="微软雅黑" panose="020b0503020204020204" charset="-122"/>
                <a:hlinkClick r:id="rId28" action="ppaction://hlinkfile"/>
              </a:rPr>
              <a:t>教育培训</a:t>
            </a:r>
            <a:r>
              <a:rPr lang="zh-CN" altLang="en-US" sz="900">
                <a:latin typeface="微软雅黑" panose="020b0503020204020204" charset="-122"/>
                <a:ea typeface="微软雅黑" panose="020b0503020204020204" charset="-122"/>
                <a:cs typeface="微软雅黑" panose="020b0503020204020204" charset="-122"/>
              </a:rPr>
              <a:t>丨</a:t>
            </a:r>
            <a:r>
              <a:rPr lang="zh-CN" altLang="en-US" sz="900">
                <a:latin typeface="微软雅黑" panose="020b0503020204020204" charset="-122"/>
                <a:ea typeface="微软雅黑" panose="020b0503020204020204" charset="-122"/>
                <a:cs typeface="微软雅黑" panose="020b0503020204020204" charset="-122"/>
                <a:hlinkClick r:id="rId29" action="ppaction://hlinkfile"/>
              </a:rPr>
              <a:t>教学说课</a:t>
            </a:r>
            <a:r>
              <a:rPr lang="zh-CN" altLang="en-US" sz="900">
                <a:latin typeface="微软雅黑" panose="020b0503020204020204" charset="-122"/>
                <a:ea typeface="微软雅黑" panose="020b0503020204020204" charset="-122"/>
                <a:cs typeface="微软雅黑" panose="020b0503020204020204" charset="-122"/>
              </a:rPr>
              <a:t>丨</a:t>
            </a:r>
            <a:r>
              <a:rPr lang="zh-CN" altLang="en-US" sz="900">
                <a:latin typeface="微软雅黑" panose="020b0503020204020204" charset="-122"/>
                <a:ea typeface="微软雅黑" panose="020b0503020204020204" charset="-122"/>
                <a:cs typeface="微软雅黑" panose="020b0503020204020204" charset="-122"/>
                <a:hlinkClick r:id="rId30" action="ppaction://hlinkfile"/>
              </a:rPr>
              <a:t>营销销售</a:t>
            </a:r>
            <a:endParaRPr lang="zh-CN" altLang="en-US" sz="900">
              <a:latin typeface="微软雅黑" panose="020b0503020204020204" charset="-122"/>
              <a:ea typeface="微软雅黑" panose="020b0503020204020204" charset="-122"/>
              <a:cs typeface="微软雅黑" panose="020b0503020204020204" charset="-122"/>
            </a:endParaRPr>
          </a:p>
          <a:p>
            <a:endParaRPr lang="zh-CN" altLang="en-US" sz="900">
              <a:latin typeface="微软雅黑" panose="020b0503020204020204" charset="-122"/>
              <a:ea typeface="微软雅黑" panose="020b0503020204020204" charset="-122"/>
              <a:cs typeface="微软雅黑" panose="020b0503020204020204" charset="-122"/>
            </a:endParaRPr>
          </a:p>
          <a:p>
            <a:r>
              <a:rPr lang="zh-CN" altLang="en-US" sz="900" b="1">
                <a:latin typeface="微软雅黑" panose="020b0503020204020204" charset="-122"/>
                <a:ea typeface="微软雅黑" panose="020b0503020204020204" charset="-122"/>
                <a:cs typeface="微软雅黑" panose="020b0503020204020204" charset="-122"/>
              </a:rPr>
              <a:t>工作</a:t>
            </a:r>
            <a:r>
              <a:rPr lang="en-US" altLang="zh-CN" sz="900" b="1">
                <a:latin typeface="微软雅黑" panose="020b0503020204020204" charset="-122"/>
                <a:ea typeface="微软雅黑" panose="020b0503020204020204" charset="-122"/>
                <a:cs typeface="微软雅黑" panose="020b0503020204020204" charset="-122"/>
              </a:rPr>
              <a:t>PPT</a:t>
            </a:r>
            <a:r>
              <a:rPr lang="zh-CN" altLang="en-US" sz="900" b="1">
                <a:latin typeface="微软雅黑" panose="020b0503020204020204" charset="-122"/>
                <a:ea typeface="微软雅黑" panose="020b0503020204020204" charset="-122"/>
                <a:cs typeface="微软雅黑" panose="020b0503020204020204" charset="-122"/>
              </a:rPr>
              <a:t>：</a:t>
            </a:r>
            <a:r>
              <a:rPr lang="zh-CN" altLang="en-US" sz="900">
                <a:latin typeface="微软雅黑" panose="020b0503020204020204" charset="-122"/>
                <a:ea typeface="微软雅黑" panose="020b0503020204020204" charset="-122"/>
                <a:cs typeface="微软雅黑" panose="020b0503020204020204" charset="-122"/>
                <a:hlinkClick r:id="rId31" action="ppaction://hlinkfile"/>
              </a:rPr>
              <a:t>工作汇报</a:t>
            </a:r>
            <a:r>
              <a:rPr lang="zh-CN" altLang="en-US" sz="900">
                <a:latin typeface="微软雅黑" panose="020b0503020204020204" charset="-122"/>
                <a:ea typeface="微软雅黑" panose="020b0503020204020204" charset="-122"/>
                <a:cs typeface="微软雅黑" panose="020b0503020204020204" charset="-122"/>
              </a:rPr>
              <a:t>丨</a:t>
            </a:r>
            <a:r>
              <a:rPr lang="zh-CN" altLang="en-US" sz="900">
                <a:latin typeface="微软雅黑" panose="020b0503020204020204" charset="-122"/>
                <a:ea typeface="微软雅黑" panose="020b0503020204020204" charset="-122"/>
                <a:cs typeface="微软雅黑" panose="020b0503020204020204" charset="-122"/>
                <a:hlinkClick r:id="rId32" action="ppaction://hlinkfile"/>
              </a:rPr>
              <a:t>毕业答辩</a:t>
            </a:r>
            <a:r>
              <a:rPr lang="zh-CN" altLang="en-US" sz="900">
                <a:latin typeface="微软雅黑" panose="020b0503020204020204" charset="-122"/>
                <a:ea typeface="微软雅黑" panose="020b0503020204020204" charset="-122"/>
                <a:cs typeface="微软雅黑" panose="020b0503020204020204" charset="-122"/>
              </a:rPr>
              <a:t>丨</a:t>
            </a:r>
            <a:r>
              <a:rPr lang="zh-CN" altLang="en-US" sz="900">
                <a:latin typeface="微软雅黑" panose="020b0503020204020204" charset="-122"/>
                <a:ea typeface="微软雅黑" panose="020b0503020204020204" charset="-122"/>
                <a:cs typeface="微软雅黑" panose="020b0503020204020204" charset="-122"/>
                <a:hlinkClick r:id="rId33" action="ppaction://hlinkfile"/>
              </a:rPr>
              <a:t>工作培训</a:t>
            </a:r>
            <a:r>
              <a:rPr lang="zh-CN" altLang="en-US" sz="900">
                <a:latin typeface="微软雅黑" panose="020b0503020204020204" charset="-122"/>
                <a:ea typeface="微软雅黑" panose="020b0503020204020204" charset="-122"/>
                <a:cs typeface="微软雅黑" panose="020b0503020204020204" charset="-122"/>
              </a:rPr>
              <a:t>丨</a:t>
            </a:r>
            <a:r>
              <a:rPr lang="zh-CN" altLang="en-US" sz="900">
                <a:latin typeface="微软雅黑" panose="020b0503020204020204" charset="-122"/>
                <a:ea typeface="微软雅黑" panose="020b0503020204020204" charset="-122"/>
                <a:cs typeface="微软雅黑" panose="020b0503020204020204" charset="-122"/>
                <a:hlinkClick r:id="rId34" action="ppaction://hlinkfile"/>
              </a:rPr>
              <a:t>述职报告</a:t>
            </a:r>
            <a:r>
              <a:rPr lang="zh-CN" altLang="en-US" sz="900">
                <a:latin typeface="微软雅黑" panose="020b0503020204020204" charset="-122"/>
                <a:ea typeface="微软雅黑" panose="020b0503020204020204" charset="-122"/>
                <a:cs typeface="微软雅黑" panose="020b0503020204020204" charset="-122"/>
              </a:rPr>
              <a:t>丨</a:t>
            </a:r>
            <a:r>
              <a:rPr lang="zh-CN" altLang="en-US" sz="900">
                <a:latin typeface="微软雅黑" panose="020b0503020204020204" charset="-122"/>
                <a:ea typeface="微软雅黑" panose="020b0503020204020204" charset="-122"/>
                <a:cs typeface="微软雅黑" panose="020b0503020204020204" charset="-122"/>
                <a:hlinkClick r:id="rId35" action="ppaction://hlinkfile"/>
              </a:rPr>
              <a:t>分析报告</a:t>
            </a:r>
            <a:r>
              <a:rPr lang="zh-CN" altLang="en-US" sz="900">
                <a:latin typeface="微软雅黑" panose="020b0503020204020204" charset="-122"/>
                <a:ea typeface="微软雅黑" panose="020b0503020204020204" charset="-122"/>
                <a:cs typeface="微软雅黑" panose="020b0503020204020204" charset="-122"/>
              </a:rPr>
              <a:t>丨</a:t>
            </a:r>
            <a:r>
              <a:rPr lang="zh-CN" altLang="en-US" sz="900">
                <a:latin typeface="微软雅黑" panose="020b0503020204020204" charset="-122"/>
                <a:ea typeface="微软雅黑" panose="020b0503020204020204" charset="-122"/>
                <a:cs typeface="微软雅黑" panose="020b0503020204020204" charset="-122"/>
                <a:hlinkClick r:id="rId36" action="ppaction://hlinkfile"/>
              </a:rPr>
              <a:t>个人简历</a:t>
            </a:r>
            <a:r>
              <a:rPr lang="zh-CN" altLang="en-US" sz="900">
                <a:latin typeface="微软雅黑" panose="020b0503020204020204" charset="-122"/>
                <a:ea typeface="微软雅黑" panose="020b0503020204020204" charset="-122"/>
                <a:cs typeface="微软雅黑" panose="020b0503020204020204" charset="-122"/>
              </a:rPr>
              <a:t>丨</a:t>
            </a:r>
            <a:r>
              <a:rPr lang="zh-CN" altLang="en-US" sz="900">
                <a:latin typeface="微软雅黑" panose="020b0503020204020204" charset="-122"/>
                <a:ea typeface="微软雅黑" panose="020b0503020204020204" charset="-122"/>
                <a:cs typeface="微软雅黑" panose="020b0503020204020204" charset="-122"/>
                <a:hlinkClick r:id="rId37" action="ppaction://hlinkfile"/>
              </a:rPr>
              <a:t>公司简介</a:t>
            </a:r>
            <a:r>
              <a:rPr lang="zh-CN" altLang="en-US" sz="900">
                <a:latin typeface="微软雅黑" panose="020b0503020204020204" charset="-122"/>
                <a:ea typeface="微软雅黑" panose="020b0503020204020204" charset="-122"/>
                <a:cs typeface="微软雅黑" panose="020b0503020204020204" charset="-122"/>
              </a:rPr>
              <a:t>丨</a:t>
            </a:r>
            <a:r>
              <a:rPr lang="zh-CN" altLang="en-US" sz="900">
                <a:latin typeface="微软雅黑" panose="020b0503020204020204" charset="-122"/>
                <a:ea typeface="微软雅黑" panose="020b0503020204020204" charset="-122"/>
                <a:cs typeface="微软雅黑" panose="020b0503020204020204" charset="-122"/>
                <a:hlinkClick r:id="rId26" action="ppaction://hlinkfile"/>
              </a:rPr>
              <a:t>商业金融</a:t>
            </a:r>
            <a:r>
              <a:rPr lang="zh-CN" altLang="en-US" sz="900">
                <a:latin typeface="微软雅黑" panose="020b0503020204020204" charset="-122"/>
                <a:ea typeface="微软雅黑" panose="020b0503020204020204" charset="-122"/>
                <a:cs typeface="微软雅黑" panose="020b0503020204020204" charset="-122"/>
              </a:rPr>
              <a:t>丨</a:t>
            </a:r>
            <a:r>
              <a:rPr lang="zh-CN" altLang="en-US" sz="900">
                <a:latin typeface="微软雅黑" panose="020b0503020204020204" charset="-122"/>
                <a:ea typeface="微软雅黑" panose="020b0503020204020204" charset="-122"/>
                <a:cs typeface="微软雅黑" panose="020b0503020204020204" charset="-122"/>
                <a:hlinkClick r:id="rId38" action="ppaction://hlinkfile"/>
              </a:rPr>
              <a:t>工作总结</a:t>
            </a:r>
            <a:r>
              <a:rPr lang="zh-CN" altLang="en-US" sz="900">
                <a:latin typeface="微软雅黑" panose="020b0503020204020204" charset="-122"/>
                <a:ea typeface="微软雅黑" panose="020b0503020204020204" charset="-122"/>
                <a:cs typeface="微软雅黑" panose="020b0503020204020204" charset="-122"/>
              </a:rPr>
              <a:t>丨</a:t>
            </a:r>
            <a:r>
              <a:rPr lang="zh-CN" altLang="en-US" sz="900">
                <a:latin typeface="微软雅黑" panose="020b0503020204020204" charset="-122"/>
                <a:ea typeface="微软雅黑" panose="020b0503020204020204" charset="-122"/>
                <a:cs typeface="微软雅黑" panose="020b0503020204020204" charset="-122"/>
                <a:hlinkClick r:id="rId39" action="ppaction://hlinkfile"/>
              </a:rPr>
              <a:t>团队管理</a:t>
            </a:r>
            <a:endParaRPr lang="zh-CN" altLang="en-US" sz="750">
              <a:latin typeface="微软雅黑" panose="020b0503020204020204" charset="-122"/>
              <a:ea typeface="微软雅黑" panose="020b0503020204020204" charset="-122"/>
              <a:cs typeface="微软雅黑" panose="020b0503020204020204" charset="-122"/>
            </a:endParaRPr>
          </a:p>
          <a:p>
            <a:endParaRPr lang="zh-CN" altLang="en-US" sz="675">
              <a:latin typeface="微软雅黑" panose="020b0503020204020204" charset="-122"/>
              <a:ea typeface="微软雅黑" panose="020b0503020204020204" charset="-122"/>
              <a:cs typeface="微软雅黑" panose="020b0503020204020204" charset="-122"/>
            </a:endParaRPr>
          </a:p>
          <a:p>
            <a:pPr algn="ctr"/>
            <a:r>
              <a:rPr lang="en-US" altLang="zh-CN" sz="105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hlinkClick r:id="rId3" action="ppaction://hlinkfile"/>
              </a:rPr>
              <a:t>More+</a:t>
            </a:r>
            <a:endParaRPr lang="en-US" altLang="zh-CN" sz="105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hlinkClick r:id="rId3" action="ppaction://hlinkfile"/>
            </a:endParaRPr>
          </a:p>
        </p:txBody>
      </p:sp>
    </p:spTree>
  </p:cSld>
  <p:clrMapOvr>
    <a:masterClrMapping/>
  </p:clrMapOvr>
  <p:transition spd="med" advClick="0" advTm="0">
    <p:push dir="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14" name="图片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329" y="794"/>
            <a:ext cx="9143342" cy="5143130"/>
          </a:xfrm>
          <a:prstGeom prst="rect">
            <a:avLst/>
          </a:prstGeom>
        </p:spPr>
      </p:pic>
      <p:sp>
        <p:nvSpPr>
          <p:cNvPr id="5" name="文本框 4"/>
          <p:cNvSpPr txBox="1"/>
          <p:nvPr/>
        </p:nvSpPr>
        <p:spPr>
          <a:xfrm>
            <a:off x="4651216" y="1236557"/>
            <a:ext cx="2281238" cy="852805"/>
          </a:xfrm>
          <a:prstGeom prst="rect">
            <a:avLst/>
          </a:prstGeom>
          <a:noFill/>
        </p:spPr>
        <p:txBody>
          <a:bodyPr>
            <a:spAutoFit/>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en-US" altLang="zh-CN" sz="4950" b="1" i="0" u="none" strike="noStrike" kern="0" cap="none" spc="0" normalizeH="0" baseline="0" noProof="0">
                <a:ln>
                  <a:noFill/>
                </a:ln>
                <a:solidFill>
                  <a:schemeClr val="accent6"/>
                </a:solidFill>
                <a:effectLst/>
                <a:uLnTx/>
                <a:uFillTx/>
                <a:latin typeface="Arial" panose="020b0604020202020204" pitchFamily="34" charset="0"/>
                <a:ea typeface="微软雅黑" panose="020b0503020204020204" charset="-122"/>
                <a:cs typeface="+mn-ea"/>
                <a:sym typeface="Arial" panose="020b0604020202020204" pitchFamily="34" charset="0"/>
              </a:rPr>
              <a:t>01</a:t>
            </a:r>
            <a:endParaRPr kumimoji="0" lang="en-US" altLang="zh-CN" sz="4950" b="1" i="0" u="none" strike="noStrike" kern="0" cap="none" spc="0" normalizeH="0" baseline="0" noProof="0">
              <a:ln>
                <a:noFill/>
              </a:ln>
              <a:solidFill>
                <a:schemeClr val="accent6"/>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grpSp>
        <p:nvGrpSpPr>
          <p:cNvPr id="6" name="组合 8"/>
          <p:cNvGrpSpPr/>
          <p:nvPr/>
        </p:nvGrpSpPr>
        <p:grpSpPr>
          <a:xfrm>
            <a:off x="4550013" y="2154529"/>
            <a:ext cx="2483644" cy="835231"/>
            <a:chOff x="4301215" y="3328851"/>
            <a:chExt cx="3310740" cy="1113431"/>
          </a:xfrm>
        </p:grpSpPr>
        <p:sp>
          <p:nvSpPr>
            <p:cNvPr id="7" name="矩形 45"/>
            <p:cNvSpPr>
              <a:spLocks noChangeArrowheads="1"/>
            </p:cNvSpPr>
            <p:nvPr/>
          </p:nvSpPr>
          <p:spPr bwMode="auto">
            <a:xfrm>
              <a:off x="4301215" y="3328851"/>
              <a:ext cx="3310740" cy="737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a:ea typeface="宋体" panose="02010600030101010101" pitchFamily="2" charset="-122"/>
                </a:defRPr>
              </a:lvl1pPr>
              <a:lvl2pPr marL="742950" indent="-285750">
                <a:defRPr>
                  <a:solidFill>
                    <a:schemeClr val="tx1"/>
                  </a:solidFill>
                  <a:latin typeface="Calibri"/>
                  <a:ea typeface="宋体" panose="02010600030101010101" pitchFamily="2" charset="-122"/>
                </a:defRPr>
              </a:lvl2pPr>
              <a:lvl3pPr marL="1143000" indent="-228600">
                <a:defRPr>
                  <a:solidFill>
                    <a:schemeClr val="tx1"/>
                  </a:solidFill>
                  <a:latin typeface="Calibri"/>
                  <a:ea typeface="宋体" panose="02010600030101010101" pitchFamily="2" charset="-122"/>
                </a:defRPr>
              </a:lvl3pPr>
              <a:lvl4pPr marL="1600200" indent="-228600">
                <a:defRPr>
                  <a:solidFill>
                    <a:schemeClr val="tx1"/>
                  </a:solidFill>
                  <a:latin typeface="Calibri"/>
                  <a:ea typeface="宋体" panose="02010600030101010101" pitchFamily="2" charset="-122"/>
                </a:defRPr>
              </a:lvl4pPr>
              <a:lvl5pPr marL="2057400" indent="-228600">
                <a:defRPr>
                  <a:solidFill>
                    <a:schemeClr val="tx1"/>
                  </a:solidFill>
                  <a:latin typeface="Calibri"/>
                  <a:ea typeface="宋体" panose="02010600030101010101" pitchFamily="2" charset="-122"/>
                </a:defRPr>
              </a:lvl5pPr>
              <a:lvl6pPr marL="2514600" indent="-228600" fontAlgn="base">
                <a:spcBef>
                  <a:spcPct val="0"/>
                </a:spcBef>
                <a:spcAft>
                  <a:spcPct val="0"/>
                </a:spcAft>
                <a:defRPr>
                  <a:solidFill>
                    <a:schemeClr val="tx1"/>
                  </a:solidFill>
                  <a:latin typeface="Calibri"/>
                  <a:ea typeface="宋体" panose="02010600030101010101" pitchFamily="2" charset="-122"/>
                </a:defRPr>
              </a:lvl6pPr>
              <a:lvl7pPr marL="2971800" indent="-228600" fontAlgn="base">
                <a:spcBef>
                  <a:spcPct val="0"/>
                </a:spcBef>
                <a:spcAft>
                  <a:spcPct val="0"/>
                </a:spcAft>
                <a:defRPr>
                  <a:solidFill>
                    <a:schemeClr val="tx1"/>
                  </a:solidFill>
                  <a:latin typeface="Calibri"/>
                  <a:ea typeface="宋体" panose="02010600030101010101" pitchFamily="2" charset="-122"/>
                </a:defRPr>
              </a:lvl7pPr>
              <a:lvl8pPr marL="3429000" indent="-228600" fontAlgn="base">
                <a:spcBef>
                  <a:spcPct val="0"/>
                </a:spcBef>
                <a:spcAft>
                  <a:spcPct val="0"/>
                </a:spcAft>
                <a:defRPr>
                  <a:solidFill>
                    <a:schemeClr val="tx1"/>
                  </a:solidFill>
                  <a:latin typeface="Calibri"/>
                  <a:ea typeface="宋体" panose="02010600030101010101" pitchFamily="2" charset="-122"/>
                </a:defRPr>
              </a:lvl8pPr>
              <a:lvl9pPr marL="3886200" indent="-228600" fontAlgn="base">
                <a:spcBef>
                  <a:spcPct val="0"/>
                </a:spcBef>
                <a:spcAft>
                  <a:spcPct val="0"/>
                </a:spcAft>
                <a:defRPr>
                  <a:solidFill>
                    <a:schemeClr val="tx1"/>
                  </a:solidFill>
                  <a:latin typeface="Calibri"/>
                  <a:ea typeface="宋体" panose="02010600030101010101" pitchFamily="2" charset="-122"/>
                </a:defRPr>
              </a:lvl9pPr>
            </a:lstStyle>
            <a:p>
              <a:pPr marL="0" marR="0" lvl="0" indent="0" algn="ctr" defTabSz="914400" eaLnBrk="1" fontAlgn="auto" latinLnBrk="0" hangingPunct="1">
                <a:lnSpc>
                  <a:spcPct val="100000"/>
                </a:lnSpc>
                <a:spcBef>
                  <a:spcPct val="0"/>
                </a:spcBef>
                <a:spcAft>
                  <a:spcPct val="0"/>
                </a:spcAft>
                <a:buClrTx/>
                <a:buSzTx/>
                <a:buFontTx/>
                <a:buNone/>
                <a:defRPr/>
              </a:pPr>
              <a:r>
                <a:rPr lang="zh-CN" altLang="en-US" sz="3000" b="1" kern="0">
                  <a:solidFill>
                    <a:schemeClr val="accent6"/>
                  </a:solidFill>
                  <a:latin typeface="微软雅黑" panose="020b0503020204020204" charset="-122"/>
                  <a:ea typeface="微软雅黑" panose="020b0503020204020204" charset="-122"/>
                </a:rPr>
                <a:t>项目背景简介</a:t>
              </a:r>
              <a:endParaRPr lang="zh-CN" altLang="en-US" sz="3000" b="1" kern="0">
                <a:solidFill>
                  <a:schemeClr val="accent6"/>
                </a:solidFill>
                <a:latin typeface="微软雅黑" panose="020b0503020204020204" charset="-122"/>
                <a:ea typeface="微软雅黑" panose="020b0503020204020204" charset="-122"/>
              </a:endParaRPr>
            </a:p>
          </p:txBody>
        </p:sp>
        <p:sp>
          <p:nvSpPr>
            <p:cNvPr id="8" name="矩形 58"/>
            <p:cNvSpPr>
              <a:spLocks noChangeArrowheads="1"/>
            </p:cNvSpPr>
            <p:nvPr/>
          </p:nvSpPr>
          <p:spPr bwMode="auto">
            <a:xfrm>
              <a:off x="4731410" y="4043577"/>
              <a:ext cx="2491149" cy="398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a:ea typeface="宋体" panose="02010600030101010101" pitchFamily="2" charset="-122"/>
                </a:defRPr>
              </a:lvl1pPr>
              <a:lvl2pPr marL="742950" indent="-285750">
                <a:defRPr>
                  <a:solidFill>
                    <a:schemeClr val="tx1"/>
                  </a:solidFill>
                  <a:latin typeface="Calibri"/>
                  <a:ea typeface="宋体" panose="02010600030101010101" pitchFamily="2" charset="-122"/>
                </a:defRPr>
              </a:lvl2pPr>
              <a:lvl3pPr marL="1143000" indent="-228600">
                <a:defRPr>
                  <a:solidFill>
                    <a:schemeClr val="tx1"/>
                  </a:solidFill>
                  <a:latin typeface="Calibri"/>
                  <a:ea typeface="宋体" panose="02010600030101010101" pitchFamily="2" charset="-122"/>
                </a:defRPr>
              </a:lvl3pPr>
              <a:lvl4pPr marL="1600200" indent="-228600">
                <a:defRPr>
                  <a:solidFill>
                    <a:schemeClr val="tx1"/>
                  </a:solidFill>
                  <a:latin typeface="Calibri"/>
                  <a:ea typeface="宋体" panose="02010600030101010101" pitchFamily="2" charset="-122"/>
                </a:defRPr>
              </a:lvl4pPr>
              <a:lvl5pPr marL="2057400" indent="-228600">
                <a:defRPr>
                  <a:solidFill>
                    <a:schemeClr val="tx1"/>
                  </a:solidFill>
                  <a:latin typeface="Calibri"/>
                  <a:ea typeface="宋体" panose="02010600030101010101" pitchFamily="2" charset="-122"/>
                </a:defRPr>
              </a:lvl5pPr>
              <a:lvl6pPr marL="2514600" indent="-228600" fontAlgn="base">
                <a:spcBef>
                  <a:spcPct val="0"/>
                </a:spcBef>
                <a:spcAft>
                  <a:spcPct val="0"/>
                </a:spcAft>
                <a:defRPr>
                  <a:solidFill>
                    <a:schemeClr val="tx1"/>
                  </a:solidFill>
                  <a:latin typeface="Calibri"/>
                  <a:ea typeface="宋体" panose="02010600030101010101" pitchFamily="2" charset="-122"/>
                </a:defRPr>
              </a:lvl6pPr>
              <a:lvl7pPr marL="2971800" indent="-228600" fontAlgn="base">
                <a:spcBef>
                  <a:spcPct val="0"/>
                </a:spcBef>
                <a:spcAft>
                  <a:spcPct val="0"/>
                </a:spcAft>
                <a:defRPr>
                  <a:solidFill>
                    <a:schemeClr val="tx1"/>
                  </a:solidFill>
                  <a:latin typeface="Calibri"/>
                  <a:ea typeface="宋体" panose="02010600030101010101" pitchFamily="2" charset="-122"/>
                </a:defRPr>
              </a:lvl7pPr>
              <a:lvl8pPr marL="3429000" indent="-228600" fontAlgn="base">
                <a:spcBef>
                  <a:spcPct val="0"/>
                </a:spcBef>
                <a:spcAft>
                  <a:spcPct val="0"/>
                </a:spcAft>
                <a:defRPr>
                  <a:solidFill>
                    <a:schemeClr val="tx1"/>
                  </a:solidFill>
                  <a:latin typeface="Calibri"/>
                  <a:ea typeface="宋体" panose="02010600030101010101" pitchFamily="2" charset="-122"/>
                </a:defRPr>
              </a:lvl8pPr>
              <a:lvl9pPr marL="3886200" indent="-228600" fontAlgn="base">
                <a:spcBef>
                  <a:spcPct val="0"/>
                </a:spcBef>
                <a:spcAft>
                  <a:spcPct val="0"/>
                </a:spcAft>
                <a:defRPr>
                  <a:solidFill>
                    <a:schemeClr val="tx1"/>
                  </a:solidFill>
                  <a:latin typeface="Calibri"/>
                  <a:ea typeface="宋体" panose="02010600030101010101" pitchFamily="2" charset="-122"/>
                </a:defRPr>
              </a:lvl9pPr>
            </a:lstStyle>
            <a:p>
              <a:pPr marL="0" marR="0" lvl="0" indent="0" defTabSz="914400" eaLnBrk="1" fontAlgn="auto" latinLnBrk="0" hangingPunct="1">
                <a:lnSpc>
                  <a:spcPct val="100000"/>
                </a:lnSpc>
                <a:spcBef>
                  <a:spcPct val="0"/>
                </a:spcBef>
                <a:spcAft>
                  <a:spcPct val="0"/>
                </a:spcAft>
                <a:buClrTx/>
                <a:buSzTx/>
                <a:buFontTx/>
                <a:buNone/>
                <a:defRPr/>
              </a:pPr>
              <a:r>
                <a:rPr kumimoji="0" lang="en-US" altLang="zh-CN" sz="1350" b="0" i="0" u="none" strike="noStrike" kern="0" cap="none" spc="0" normalizeH="0" baseline="0" noProof="0">
                  <a:ln>
                    <a:noFill/>
                  </a:ln>
                  <a:solidFill>
                    <a:schemeClr val="accent6"/>
                  </a:solidFill>
                  <a:effectLst/>
                  <a:uLnTx/>
                  <a:uFillTx/>
                  <a:latin typeface="Arial" panose="020b0604020202020204" pitchFamily="34" charset="0"/>
                  <a:ea typeface="宋体" panose="02010600030101010101" pitchFamily="2" charset="-122"/>
                </a:rPr>
                <a:t>YOUR SIMPLE TITLE</a:t>
              </a:r>
              <a:endParaRPr kumimoji="0" lang="en-US" altLang="zh-CN" sz="1350" b="0" i="0" u="none" strike="noStrike" kern="0" cap="none" spc="0" normalizeH="0" baseline="0" noProof="0">
                <a:ln>
                  <a:noFill/>
                </a:ln>
                <a:solidFill>
                  <a:schemeClr val="accent6"/>
                </a:solidFill>
                <a:effectLst/>
                <a:uLnTx/>
                <a:uFillTx/>
                <a:latin typeface="Arial" panose="020b0604020202020204" pitchFamily="34" charset="0"/>
                <a:ea typeface="宋体" panose="02010600030101010101" pitchFamily="2" charset="-122"/>
              </a:endParaRPr>
            </a:p>
          </p:txBody>
        </p:sp>
      </p:grpSp>
      <p:cxnSp>
        <p:nvCxnSpPr>
          <p:cNvPr id="9" name="直接连接符 8"/>
          <p:cNvCxnSpPr/>
          <p:nvPr/>
        </p:nvCxnSpPr>
        <p:spPr>
          <a:xfrm>
            <a:off x="4586923" y="2089204"/>
            <a:ext cx="2409825"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mc:Choice xmlns:p14="http://schemas.microsoft.com/office/powerpoint/2010/main" Requires="p14">
      <p:transition advTm="1591" p14:dur="9">
        <p:dissolve/>
      </p:transition>
    </mc:Choice>
    <mc:Fallback>
      <p:transition advTm="1591">
        <p:dissolv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par>
                                <p:cTn id="20" presetID="50" presetClass="entr" presetSubtype="0" decel="100000"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p:cTn id="22" dur="1000" fill="hold"/>
                                        <p:tgtEl>
                                          <p:spTgt spid="14"/>
                                        </p:tgtEl>
                                        <p:attrNameLst>
                                          <p:attrName>ppt_w</p:attrName>
                                        </p:attrNameLst>
                                      </p:cBhvr>
                                      <p:tavLst>
                                        <p:tav tm="0">
                                          <p:val>
                                            <p:strVal val="#ppt_w+.3"/>
                                          </p:val>
                                        </p:tav>
                                        <p:tav tm="100000">
                                          <p:val>
                                            <p:strVal val="#ppt_w"/>
                                          </p:val>
                                        </p:tav>
                                      </p:tavLst>
                                    </p:anim>
                                    <p:anim calcmode="lin" valueType="num">
                                      <p:cBhvr>
                                        <p:cTn id="23" dur="1000" fill="hold"/>
                                        <p:tgtEl>
                                          <p:spTgt spid="14"/>
                                        </p:tgtEl>
                                        <p:attrNameLst>
                                          <p:attrName>ppt_h</p:attrName>
                                        </p:attrNameLst>
                                      </p:cBhvr>
                                      <p:tavLst>
                                        <p:tav tm="0">
                                          <p:val>
                                            <p:strVal val="#ppt_h"/>
                                          </p:val>
                                        </p:tav>
                                        <p:tav tm="100000">
                                          <p:val>
                                            <p:strVal val="#ppt_h"/>
                                          </p:val>
                                        </p:tav>
                                      </p:tavLst>
                                    </p:anim>
                                    <p:animEffect transition="in" filter="fade">
                                      <p:cBhvr>
                                        <p:cTn id="2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aphicFrame>
        <p:nvGraphicFramePr>
          <p:cNvPr id="2" name="Object 5"/>
          <p:cNvGraphicFramePr>
            <a:graphicFrameLocks noChangeAspect="1"/>
          </p:cNvGraphicFramePr>
          <p:nvPr/>
        </p:nvGraphicFramePr>
        <p:xfrm>
          <a:off x="1298327" y="1601415"/>
          <a:ext cx="1697853" cy="1698383"/>
        </p:xfrm>
        <a:graphic>
          <a:graphicData uri="http://schemas.openxmlformats.org/drawingml/2006/chart">
            <c:chart xmlns:c="http://schemas.openxmlformats.org/drawingml/2006/chart" r:id="rId3"/>
          </a:graphicData>
        </a:graphic>
      </p:graphicFrame>
      <p:sp>
        <p:nvSpPr>
          <p:cNvPr id="64518" name="AutoShape 6"/>
          <p:cNvSpPr/>
          <p:nvPr/>
        </p:nvSpPr>
        <p:spPr bwMode="auto">
          <a:xfrm>
            <a:off x="1590146" y="1920293"/>
            <a:ext cx="1086095" cy="1086095"/>
          </a:xfrm>
          <a:custGeom>
            <a:gdLst>
              <a:gd name="T0" fmla="*/ 1624724 w 19679"/>
              <a:gd name="T1" fmla="*/ 1783415 h 19679"/>
              <a:gd name="T2" fmla="*/ 1624724 w 19679"/>
              <a:gd name="T3" fmla="*/ 1783415 h 19679"/>
              <a:gd name="T4" fmla="*/ 1624724 w 19679"/>
              <a:gd name="T5" fmla="*/ 1783415 h 19679"/>
              <a:gd name="T6" fmla="*/ 1624724 w 19679"/>
              <a:gd name="T7" fmla="*/ 1783415 h 19679"/>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3" y="20638"/>
                  <a:pt x="2881" y="16796"/>
                </a:cubicBezTo>
                <a:cubicBezTo>
                  <a:pt x="-961" y="12953"/>
                  <a:pt x="-961" y="6724"/>
                  <a:pt x="2881" y="2881"/>
                </a:cubicBezTo>
                <a:cubicBezTo>
                  <a:pt x="6723" y="-961"/>
                  <a:pt x="12953" y="-961"/>
                  <a:pt x="16796" y="2881"/>
                </a:cubicBezTo>
              </a:path>
            </a:pathLst>
          </a:custGeom>
          <a:solidFill>
            <a:srgbClr val="F1F2F1"/>
          </a:solidFill>
          <a:ln w="25400" cap="flat" cmpd="sng">
            <a:solidFill>
              <a:srgbClr val="000000">
                <a:alpha val="0"/>
              </a:srgbClr>
            </a:solidFill>
            <a:prstDash val="solid"/>
            <a:miter lim="0"/>
          </a:ln>
          <a:effectLst/>
        </p:spPr>
        <p:txBody>
          <a:bodyPr lIns="0" tIns="0" rIns="0" bIns="0" anchor="ctr"/>
          <a:lstStyle/>
          <a:p>
            <a:endParaRPr lang="zh-CN" altLang="en-US" sz="114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endParaRPr>
          </a:p>
        </p:txBody>
      </p:sp>
      <p:sp>
        <p:nvSpPr>
          <p:cNvPr id="64519" name="AutoShape 7"/>
          <p:cNvSpPr/>
          <p:nvPr/>
        </p:nvSpPr>
        <p:spPr bwMode="auto">
          <a:xfrm>
            <a:off x="1499947" y="3365875"/>
            <a:ext cx="1265962" cy="153670"/>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lIns="0" tIns="0" rIns="0" bIns="0" anchor="ctr">
            <a:spAutoFit/>
          </a:bodyP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eaLnBrk="1"/>
            <a:r>
              <a:rPr lang="zh-CN" altLang="en-US" sz="995" b="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请替换文字内容</a:t>
            </a:r>
            <a:endParaRPr lang="zh-CN" altLang="en-US" sz="995" b="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endParaRPr>
          </a:p>
        </p:txBody>
      </p:sp>
      <p:sp>
        <p:nvSpPr>
          <p:cNvPr id="64520" name="AutoShape 8"/>
          <p:cNvSpPr/>
          <p:nvPr/>
        </p:nvSpPr>
        <p:spPr bwMode="auto">
          <a:xfrm>
            <a:off x="1499947" y="3545456"/>
            <a:ext cx="1265962" cy="314960"/>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p:spPr>
        <p:txBody>
          <a:bodyPr lIns="0" tIns="0" rIns="0" bIns="0">
            <a:spAutoFit/>
          </a:bodyPr>
          <a:lstStyle>
            <a:lvl1pPr defTabSz="647700" eaLnBrk="0">
              <a:defRPr sz="2500" b="1">
                <a:solidFill>
                  <a:srgbClr val="FFFFFF"/>
                </a:solidFill>
                <a:latin typeface="Lato" charset="0"/>
                <a:ea typeface="MS PGothic" panose="020b0600070205080204" pitchFamily="34" charset="-128"/>
                <a:sym typeface="Lato" charset="0"/>
              </a:defRPr>
            </a:lvl1pPr>
            <a:lvl2pPr marL="742950" indent="-285750" defTabSz="647700" eaLnBrk="0">
              <a:defRPr sz="2500" b="1">
                <a:solidFill>
                  <a:srgbClr val="FFFFFF"/>
                </a:solidFill>
                <a:latin typeface="Lato" charset="0"/>
                <a:ea typeface="MS PGothic" panose="020b0600070205080204" pitchFamily="34" charset="-128"/>
                <a:sym typeface="Lato" charset="0"/>
              </a:defRPr>
            </a:lvl2pPr>
            <a:lvl3pPr marL="1143000" indent="-228600" defTabSz="647700" eaLnBrk="0">
              <a:defRPr sz="2500" b="1">
                <a:solidFill>
                  <a:srgbClr val="FFFFFF"/>
                </a:solidFill>
                <a:latin typeface="Lato" charset="0"/>
                <a:ea typeface="MS PGothic" panose="020b0600070205080204" pitchFamily="34" charset="-128"/>
                <a:sym typeface="Lato" charset="0"/>
              </a:defRPr>
            </a:lvl3pPr>
            <a:lvl4pPr marL="1600200" indent="-228600" defTabSz="647700" eaLnBrk="0">
              <a:defRPr sz="2500" b="1">
                <a:solidFill>
                  <a:srgbClr val="FFFFFF"/>
                </a:solidFill>
                <a:latin typeface="Lato" charset="0"/>
                <a:ea typeface="MS PGothic" panose="020b0600070205080204" pitchFamily="34" charset="-128"/>
                <a:sym typeface="Lato" charset="0"/>
              </a:defRPr>
            </a:lvl4pPr>
            <a:lvl5pPr marL="2057400" indent="-228600" defTabSz="647700" eaLnBrk="0">
              <a:defRPr sz="2500" b="1">
                <a:solidFill>
                  <a:srgbClr val="FFFFFF"/>
                </a:solidFill>
                <a:latin typeface="Lato" charset="0"/>
                <a:ea typeface="MS PGothic" panose="020b0600070205080204" pitchFamily="34" charset="-128"/>
                <a:sym typeface="Lato"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eaLnBrk="1">
              <a:lnSpc>
                <a:spcPct val="120000"/>
              </a:lnSpc>
              <a:spcBef>
                <a:spcPts val="800"/>
              </a:spcBef>
            </a:pPr>
            <a:r>
              <a:rPr lang="en-US" altLang="zh-CN" sz="570" b="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Please replace text, click add relevant headline, modify the text content, also can copy your content to this directly.</a:t>
            </a:r>
            <a:endParaRPr lang="en-US" altLang="zh-CN" sz="570" b="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endParaRPr>
          </a:p>
        </p:txBody>
      </p:sp>
      <p:graphicFrame>
        <p:nvGraphicFramePr>
          <p:cNvPr id="3" name="Object 9"/>
          <p:cNvGraphicFramePr>
            <a:graphicFrameLocks noChangeAspect="1"/>
          </p:cNvGraphicFramePr>
          <p:nvPr/>
        </p:nvGraphicFramePr>
        <p:xfrm>
          <a:off x="2957449" y="1623700"/>
          <a:ext cx="1675569" cy="1675569"/>
        </p:xfrm>
        <a:graphic>
          <a:graphicData uri="http://schemas.openxmlformats.org/drawingml/2006/chart">
            <c:chart xmlns:c="http://schemas.openxmlformats.org/drawingml/2006/chart" r:id="rId4"/>
          </a:graphicData>
        </a:graphic>
      </p:graphicFrame>
      <p:sp>
        <p:nvSpPr>
          <p:cNvPr id="64522" name="AutoShape 10"/>
          <p:cNvSpPr/>
          <p:nvPr/>
        </p:nvSpPr>
        <p:spPr bwMode="auto">
          <a:xfrm>
            <a:off x="3252450" y="1925068"/>
            <a:ext cx="1085565" cy="1086095"/>
          </a:xfrm>
          <a:custGeom>
            <a:gdLst>
              <a:gd name="T0" fmla="*/ 1623930 w 19679"/>
              <a:gd name="T1" fmla="*/ 1783414 h 19679"/>
              <a:gd name="T2" fmla="*/ 1623930 w 19679"/>
              <a:gd name="T3" fmla="*/ 1783414 h 19679"/>
              <a:gd name="T4" fmla="*/ 1623930 w 19679"/>
              <a:gd name="T5" fmla="*/ 1783414 h 19679"/>
              <a:gd name="T6" fmla="*/ 1623930 w 19679"/>
              <a:gd name="T7" fmla="*/ 1783414 h 19679"/>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F1F2F1"/>
          </a:solidFill>
          <a:ln w="25400" cap="flat" cmpd="sng">
            <a:solidFill>
              <a:srgbClr val="000000">
                <a:alpha val="0"/>
              </a:srgbClr>
            </a:solidFill>
            <a:prstDash val="solid"/>
            <a:miter lim="0"/>
          </a:ln>
          <a:effectLst/>
        </p:spPr>
        <p:txBody>
          <a:bodyPr lIns="0" tIns="0" rIns="0" bIns="0" anchor="ctr"/>
          <a:lstStyle/>
          <a:p>
            <a:endParaRPr lang="zh-CN" altLang="en-US" sz="114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endParaRPr>
          </a:p>
        </p:txBody>
      </p:sp>
      <p:sp>
        <p:nvSpPr>
          <p:cNvPr id="64523" name="AutoShape 11"/>
          <p:cNvSpPr/>
          <p:nvPr/>
        </p:nvSpPr>
        <p:spPr bwMode="auto">
          <a:xfrm>
            <a:off x="3162251" y="3365875"/>
            <a:ext cx="1265962" cy="153670"/>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lIns="0" tIns="0" rIns="0" bIns="0" anchor="ctr">
            <a:spAutoFit/>
          </a:bodyP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eaLnBrk="1"/>
            <a:r>
              <a:rPr lang="zh-CN" altLang="en-US" sz="995" b="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请替换文字内容</a:t>
            </a:r>
            <a:endParaRPr lang="zh-CN" altLang="en-US" sz="995" b="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endParaRPr>
          </a:p>
        </p:txBody>
      </p:sp>
      <p:sp>
        <p:nvSpPr>
          <p:cNvPr id="64524" name="AutoShape 12"/>
          <p:cNvSpPr/>
          <p:nvPr/>
        </p:nvSpPr>
        <p:spPr bwMode="auto">
          <a:xfrm>
            <a:off x="3162251" y="3545456"/>
            <a:ext cx="1265962" cy="314960"/>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p:spPr>
        <p:txBody>
          <a:bodyPr lIns="0" tIns="0" rIns="0" bIns="0">
            <a:spAutoFit/>
          </a:bodyPr>
          <a:lstStyle>
            <a:lvl1pPr defTabSz="647700" eaLnBrk="0">
              <a:defRPr sz="2500" b="1">
                <a:solidFill>
                  <a:srgbClr val="FFFFFF"/>
                </a:solidFill>
                <a:latin typeface="Lato" charset="0"/>
                <a:ea typeface="MS PGothic" panose="020b0600070205080204" pitchFamily="34" charset="-128"/>
                <a:sym typeface="Lato" charset="0"/>
              </a:defRPr>
            </a:lvl1pPr>
            <a:lvl2pPr marL="742950" indent="-285750" defTabSz="647700" eaLnBrk="0">
              <a:defRPr sz="2500" b="1">
                <a:solidFill>
                  <a:srgbClr val="FFFFFF"/>
                </a:solidFill>
                <a:latin typeface="Lato" charset="0"/>
                <a:ea typeface="MS PGothic" panose="020b0600070205080204" pitchFamily="34" charset="-128"/>
                <a:sym typeface="Lato" charset="0"/>
              </a:defRPr>
            </a:lvl2pPr>
            <a:lvl3pPr marL="1143000" indent="-228600" defTabSz="647700" eaLnBrk="0">
              <a:defRPr sz="2500" b="1">
                <a:solidFill>
                  <a:srgbClr val="FFFFFF"/>
                </a:solidFill>
                <a:latin typeface="Lato" charset="0"/>
                <a:ea typeface="MS PGothic" panose="020b0600070205080204" pitchFamily="34" charset="-128"/>
                <a:sym typeface="Lato" charset="0"/>
              </a:defRPr>
            </a:lvl3pPr>
            <a:lvl4pPr marL="1600200" indent="-228600" defTabSz="647700" eaLnBrk="0">
              <a:defRPr sz="2500" b="1">
                <a:solidFill>
                  <a:srgbClr val="FFFFFF"/>
                </a:solidFill>
                <a:latin typeface="Lato" charset="0"/>
                <a:ea typeface="MS PGothic" panose="020b0600070205080204" pitchFamily="34" charset="-128"/>
                <a:sym typeface="Lato" charset="0"/>
              </a:defRPr>
            </a:lvl4pPr>
            <a:lvl5pPr marL="2057400" indent="-228600" defTabSz="647700" eaLnBrk="0">
              <a:defRPr sz="2500" b="1">
                <a:solidFill>
                  <a:srgbClr val="FFFFFF"/>
                </a:solidFill>
                <a:latin typeface="Lato" charset="0"/>
                <a:ea typeface="MS PGothic" panose="020b0600070205080204" pitchFamily="34" charset="-128"/>
                <a:sym typeface="Lato"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eaLnBrk="1">
              <a:lnSpc>
                <a:spcPct val="120000"/>
              </a:lnSpc>
              <a:spcBef>
                <a:spcPts val="800"/>
              </a:spcBef>
            </a:pPr>
            <a:r>
              <a:rPr lang="en-US" altLang="zh-CN" sz="570" b="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Please replace text, click add relevant headline, modify the text content, also can copy your content to this directly.</a:t>
            </a:r>
            <a:endParaRPr lang="en-US" altLang="zh-CN" sz="570" b="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endParaRPr>
          </a:p>
        </p:txBody>
      </p:sp>
      <p:graphicFrame>
        <p:nvGraphicFramePr>
          <p:cNvPr id="4" name="Object 13"/>
          <p:cNvGraphicFramePr>
            <a:graphicFrameLocks noChangeAspect="1"/>
          </p:cNvGraphicFramePr>
          <p:nvPr/>
        </p:nvGraphicFramePr>
        <p:xfrm>
          <a:off x="4567755" y="1622637"/>
          <a:ext cx="1677692" cy="1677692"/>
        </p:xfrm>
        <a:graphic>
          <a:graphicData uri="http://schemas.openxmlformats.org/drawingml/2006/chart">
            <c:chart xmlns:c="http://schemas.openxmlformats.org/drawingml/2006/chart" r:id="rId5"/>
          </a:graphicData>
        </a:graphic>
      </p:graphicFrame>
      <p:sp>
        <p:nvSpPr>
          <p:cNvPr id="64526" name="AutoShape 14"/>
          <p:cNvSpPr/>
          <p:nvPr/>
        </p:nvSpPr>
        <p:spPr bwMode="auto">
          <a:xfrm>
            <a:off x="4863289" y="1925068"/>
            <a:ext cx="1086095" cy="1086095"/>
          </a:xfrm>
          <a:custGeom>
            <a:gdLst>
              <a:gd name="T0" fmla="*/ 1624723 w 19679"/>
              <a:gd name="T1" fmla="*/ 1783414 h 19679"/>
              <a:gd name="T2" fmla="*/ 1624723 w 19679"/>
              <a:gd name="T3" fmla="*/ 1783414 h 19679"/>
              <a:gd name="T4" fmla="*/ 1624723 w 19679"/>
              <a:gd name="T5" fmla="*/ 1783414 h 19679"/>
              <a:gd name="T6" fmla="*/ 1624723 w 19679"/>
              <a:gd name="T7" fmla="*/ 1783414 h 19679"/>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F1F2F1"/>
          </a:solidFill>
          <a:ln w="25400" cap="flat" cmpd="sng">
            <a:solidFill>
              <a:srgbClr val="000000">
                <a:alpha val="0"/>
              </a:srgbClr>
            </a:solidFill>
            <a:prstDash val="solid"/>
            <a:miter lim="0"/>
          </a:ln>
          <a:effectLst/>
        </p:spPr>
        <p:txBody>
          <a:bodyPr lIns="0" tIns="0" rIns="0" bIns="0" anchor="ctr"/>
          <a:lstStyle/>
          <a:p>
            <a:endParaRPr lang="zh-CN" altLang="en-US" sz="114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endParaRPr>
          </a:p>
        </p:txBody>
      </p:sp>
      <p:sp>
        <p:nvSpPr>
          <p:cNvPr id="64527" name="AutoShape 15"/>
          <p:cNvSpPr/>
          <p:nvPr/>
        </p:nvSpPr>
        <p:spPr bwMode="auto">
          <a:xfrm>
            <a:off x="4773620" y="3365875"/>
            <a:ext cx="1265962" cy="153670"/>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lIns="0" tIns="0" rIns="0" bIns="0" anchor="ctr">
            <a:spAutoFit/>
          </a:bodyP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eaLnBrk="1"/>
            <a:r>
              <a:rPr lang="zh-CN" altLang="en-US" sz="995" b="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请替换文字内容</a:t>
            </a:r>
            <a:endParaRPr lang="zh-CN" altLang="en-US" sz="995" b="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endParaRPr>
          </a:p>
        </p:txBody>
      </p:sp>
      <p:sp>
        <p:nvSpPr>
          <p:cNvPr id="64528" name="AutoShape 16"/>
          <p:cNvSpPr/>
          <p:nvPr/>
        </p:nvSpPr>
        <p:spPr bwMode="auto">
          <a:xfrm>
            <a:off x="4773620" y="3545456"/>
            <a:ext cx="1265962" cy="314960"/>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p:spPr>
        <p:txBody>
          <a:bodyPr lIns="0" tIns="0" rIns="0" bIns="0">
            <a:spAutoFit/>
          </a:bodyPr>
          <a:lstStyle>
            <a:lvl1pPr defTabSz="647700" eaLnBrk="0">
              <a:defRPr sz="2500" b="1">
                <a:solidFill>
                  <a:srgbClr val="FFFFFF"/>
                </a:solidFill>
                <a:latin typeface="Lato" charset="0"/>
                <a:ea typeface="MS PGothic" panose="020b0600070205080204" pitchFamily="34" charset="-128"/>
                <a:sym typeface="Lato" charset="0"/>
              </a:defRPr>
            </a:lvl1pPr>
            <a:lvl2pPr marL="742950" indent="-285750" defTabSz="647700" eaLnBrk="0">
              <a:defRPr sz="2500" b="1">
                <a:solidFill>
                  <a:srgbClr val="FFFFFF"/>
                </a:solidFill>
                <a:latin typeface="Lato" charset="0"/>
                <a:ea typeface="MS PGothic" panose="020b0600070205080204" pitchFamily="34" charset="-128"/>
                <a:sym typeface="Lato" charset="0"/>
              </a:defRPr>
            </a:lvl2pPr>
            <a:lvl3pPr marL="1143000" indent="-228600" defTabSz="647700" eaLnBrk="0">
              <a:defRPr sz="2500" b="1">
                <a:solidFill>
                  <a:srgbClr val="FFFFFF"/>
                </a:solidFill>
                <a:latin typeface="Lato" charset="0"/>
                <a:ea typeface="MS PGothic" panose="020b0600070205080204" pitchFamily="34" charset="-128"/>
                <a:sym typeface="Lato" charset="0"/>
              </a:defRPr>
            </a:lvl3pPr>
            <a:lvl4pPr marL="1600200" indent="-228600" defTabSz="647700" eaLnBrk="0">
              <a:defRPr sz="2500" b="1">
                <a:solidFill>
                  <a:srgbClr val="FFFFFF"/>
                </a:solidFill>
                <a:latin typeface="Lato" charset="0"/>
                <a:ea typeface="MS PGothic" panose="020b0600070205080204" pitchFamily="34" charset="-128"/>
                <a:sym typeface="Lato" charset="0"/>
              </a:defRPr>
            </a:lvl4pPr>
            <a:lvl5pPr marL="2057400" indent="-228600" defTabSz="647700" eaLnBrk="0">
              <a:defRPr sz="2500" b="1">
                <a:solidFill>
                  <a:srgbClr val="FFFFFF"/>
                </a:solidFill>
                <a:latin typeface="Lato" charset="0"/>
                <a:ea typeface="MS PGothic" panose="020b0600070205080204" pitchFamily="34" charset="-128"/>
                <a:sym typeface="Lato"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eaLnBrk="1">
              <a:lnSpc>
                <a:spcPct val="120000"/>
              </a:lnSpc>
              <a:spcBef>
                <a:spcPts val="800"/>
              </a:spcBef>
            </a:pPr>
            <a:r>
              <a:rPr lang="en-US" altLang="zh-CN" sz="570" b="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Please replace text, click add relevant headline, modify the text content, also can copy your content to this directly.</a:t>
            </a:r>
            <a:endParaRPr lang="en-US" altLang="zh-CN" sz="570" b="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endParaRPr>
          </a:p>
        </p:txBody>
      </p:sp>
      <p:graphicFrame>
        <p:nvGraphicFramePr>
          <p:cNvPr id="5" name="Object 17"/>
          <p:cNvGraphicFramePr>
            <a:graphicFrameLocks noChangeAspect="1"/>
          </p:cNvGraphicFramePr>
          <p:nvPr/>
        </p:nvGraphicFramePr>
        <p:xfrm>
          <a:off x="6147820" y="1599292"/>
          <a:ext cx="1724383" cy="1724383"/>
        </p:xfrm>
        <a:graphic>
          <a:graphicData uri="http://schemas.openxmlformats.org/drawingml/2006/chart">
            <c:chart xmlns:c="http://schemas.openxmlformats.org/drawingml/2006/chart" r:id="rId6"/>
          </a:graphicData>
        </a:graphic>
      </p:graphicFrame>
      <p:sp>
        <p:nvSpPr>
          <p:cNvPr id="64530" name="AutoShape 18"/>
          <p:cNvSpPr/>
          <p:nvPr/>
        </p:nvSpPr>
        <p:spPr bwMode="auto">
          <a:xfrm>
            <a:off x="6467229" y="1912865"/>
            <a:ext cx="1086095" cy="1086095"/>
          </a:xfrm>
          <a:custGeom>
            <a:gdLst>
              <a:gd name="T0" fmla="*/ 1624724 w 19679"/>
              <a:gd name="T1" fmla="*/ 1783415 h 19679"/>
              <a:gd name="T2" fmla="*/ 1624724 w 19679"/>
              <a:gd name="T3" fmla="*/ 1783415 h 19679"/>
              <a:gd name="T4" fmla="*/ 1624724 w 19679"/>
              <a:gd name="T5" fmla="*/ 1783415 h 19679"/>
              <a:gd name="T6" fmla="*/ 1624724 w 19679"/>
              <a:gd name="T7" fmla="*/ 1783415 h 19679"/>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F1F2F1"/>
          </a:solidFill>
          <a:ln w="25400" cap="flat" cmpd="sng">
            <a:solidFill>
              <a:srgbClr val="000000">
                <a:alpha val="0"/>
              </a:srgbClr>
            </a:solidFill>
            <a:prstDash val="solid"/>
            <a:miter lim="0"/>
          </a:ln>
          <a:effectLst/>
        </p:spPr>
        <p:txBody>
          <a:bodyPr lIns="0" tIns="0" rIns="0" bIns="0" anchor="ctr"/>
          <a:lstStyle/>
          <a:p>
            <a:endParaRPr lang="zh-CN" altLang="en-US" sz="114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endParaRPr>
          </a:p>
        </p:txBody>
      </p:sp>
      <p:sp>
        <p:nvSpPr>
          <p:cNvPr id="64531" name="AutoShape 19"/>
          <p:cNvSpPr/>
          <p:nvPr/>
        </p:nvSpPr>
        <p:spPr bwMode="auto">
          <a:xfrm>
            <a:off x="6377030" y="3365875"/>
            <a:ext cx="1265962" cy="153670"/>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lIns="0" tIns="0" rIns="0" bIns="0" anchor="ctr">
            <a:spAutoFit/>
          </a:bodyP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eaLnBrk="1"/>
            <a:r>
              <a:rPr lang="zh-CN" altLang="en-US" sz="995" b="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请替换文字内容</a:t>
            </a:r>
            <a:endParaRPr lang="zh-CN" altLang="en-US" sz="995" b="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endParaRPr>
          </a:p>
        </p:txBody>
      </p:sp>
      <p:sp>
        <p:nvSpPr>
          <p:cNvPr id="64532" name="AutoShape 20"/>
          <p:cNvSpPr/>
          <p:nvPr/>
        </p:nvSpPr>
        <p:spPr bwMode="auto">
          <a:xfrm>
            <a:off x="6377030" y="3545456"/>
            <a:ext cx="1265962" cy="314960"/>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p:spPr>
        <p:txBody>
          <a:bodyPr lIns="0" tIns="0" rIns="0" bIns="0">
            <a:spAutoFit/>
          </a:bodyPr>
          <a:lstStyle>
            <a:lvl1pPr defTabSz="647700" eaLnBrk="0">
              <a:defRPr sz="2500" b="1">
                <a:solidFill>
                  <a:srgbClr val="FFFFFF"/>
                </a:solidFill>
                <a:latin typeface="Lato" charset="0"/>
                <a:ea typeface="MS PGothic" panose="020b0600070205080204" pitchFamily="34" charset="-128"/>
                <a:sym typeface="Lato" charset="0"/>
              </a:defRPr>
            </a:lvl1pPr>
            <a:lvl2pPr marL="742950" indent="-285750" defTabSz="647700" eaLnBrk="0">
              <a:defRPr sz="2500" b="1">
                <a:solidFill>
                  <a:srgbClr val="FFFFFF"/>
                </a:solidFill>
                <a:latin typeface="Lato" charset="0"/>
                <a:ea typeface="MS PGothic" panose="020b0600070205080204" pitchFamily="34" charset="-128"/>
                <a:sym typeface="Lato" charset="0"/>
              </a:defRPr>
            </a:lvl2pPr>
            <a:lvl3pPr marL="1143000" indent="-228600" defTabSz="647700" eaLnBrk="0">
              <a:defRPr sz="2500" b="1">
                <a:solidFill>
                  <a:srgbClr val="FFFFFF"/>
                </a:solidFill>
                <a:latin typeface="Lato" charset="0"/>
                <a:ea typeface="MS PGothic" panose="020b0600070205080204" pitchFamily="34" charset="-128"/>
                <a:sym typeface="Lato" charset="0"/>
              </a:defRPr>
            </a:lvl3pPr>
            <a:lvl4pPr marL="1600200" indent="-228600" defTabSz="647700" eaLnBrk="0">
              <a:defRPr sz="2500" b="1">
                <a:solidFill>
                  <a:srgbClr val="FFFFFF"/>
                </a:solidFill>
                <a:latin typeface="Lato" charset="0"/>
                <a:ea typeface="MS PGothic" panose="020b0600070205080204" pitchFamily="34" charset="-128"/>
                <a:sym typeface="Lato" charset="0"/>
              </a:defRPr>
            </a:lvl4pPr>
            <a:lvl5pPr marL="2057400" indent="-228600" defTabSz="647700" eaLnBrk="0">
              <a:defRPr sz="2500" b="1">
                <a:solidFill>
                  <a:srgbClr val="FFFFFF"/>
                </a:solidFill>
                <a:latin typeface="Lato" charset="0"/>
                <a:ea typeface="MS PGothic" panose="020b0600070205080204" pitchFamily="34" charset="-128"/>
                <a:sym typeface="Lato"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eaLnBrk="1">
              <a:lnSpc>
                <a:spcPct val="120000"/>
              </a:lnSpc>
              <a:spcBef>
                <a:spcPts val="800"/>
              </a:spcBef>
            </a:pPr>
            <a:r>
              <a:rPr lang="en-US" altLang="zh-CN" sz="570" b="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Please replace text, click add relevant headline, modify the text content, also can copy your content to this directly.</a:t>
            </a:r>
            <a:endParaRPr lang="en-US" altLang="zh-CN" sz="570" b="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endParaRPr>
          </a:p>
        </p:txBody>
      </p:sp>
      <p:grpSp>
        <p:nvGrpSpPr>
          <p:cNvPr id="64533" name="Group 21"/>
          <p:cNvGrpSpPr/>
          <p:nvPr/>
        </p:nvGrpSpPr>
        <p:grpSpPr>
          <a:xfrm>
            <a:off x="1957838" y="2292759"/>
            <a:ext cx="5229387" cy="326837"/>
            <a:chOff x="0" y="-1"/>
            <a:chExt cx="15646569" cy="977781"/>
          </a:xfrm>
        </p:grpSpPr>
        <p:sp>
          <p:nvSpPr>
            <p:cNvPr id="64534" name="AutoShape 22"/>
            <p:cNvSpPr/>
            <p:nvPr/>
          </p:nvSpPr>
          <p:spPr bwMode="auto">
            <a:xfrm>
              <a:off x="5087992" y="63491"/>
              <a:ext cx="889010" cy="888892"/>
            </a:xfrm>
            <a:custGeom>
              <a:gdLst>
                <a:gd name="T0" fmla="*/ 444505 w 21376"/>
                <a:gd name="T1" fmla="*/ 444446 h 21600"/>
                <a:gd name="T2" fmla="*/ 444505 w 21376"/>
                <a:gd name="T3" fmla="*/ 444446 h 21600"/>
                <a:gd name="T4" fmla="*/ 444505 w 21376"/>
                <a:gd name="T5" fmla="*/ 444446 h 21600"/>
                <a:gd name="T6" fmla="*/ 444505 w 21376"/>
                <a:gd name="T7" fmla="*/ 444446 h 21600"/>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21376" h="21600">
                  <a:moveTo>
                    <a:pt x="21036" y="18604"/>
                  </a:moveTo>
                  <a:cubicBezTo>
                    <a:pt x="21454" y="19261"/>
                    <a:pt x="21485" y="19922"/>
                    <a:pt x="21134" y="20586"/>
                  </a:cubicBezTo>
                  <a:cubicBezTo>
                    <a:pt x="20969" y="20915"/>
                    <a:pt x="20731" y="21168"/>
                    <a:pt x="20427" y="21338"/>
                  </a:cubicBezTo>
                  <a:cubicBezTo>
                    <a:pt x="20122" y="21514"/>
                    <a:pt x="19797" y="21599"/>
                    <a:pt x="19455" y="21599"/>
                  </a:cubicBezTo>
                  <a:lnTo>
                    <a:pt x="1928" y="21599"/>
                  </a:lnTo>
                  <a:cubicBezTo>
                    <a:pt x="1585" y="21599"/>
                    <a:pt x="1263" y="21514"/>
                    <a:pt x="965" y="21338"/>
                  </a:cubicBezTo>
                  <a:cubicBezTo>
                    <a:pt x="663" y="21168"/>
                    <a:pt x="425" y="20915"/>
                    <a:pt x="248" y="20586"/>
                  </a:cubicBezTo>
                  <a:cubicBezTo>
                    <a:pt x="-114" y="19914"/>
                    <a:pt x="-80" y="19250"/>
                    <a:pt x="344" y="18604"/>
                  </a:cubicBezTo>
                  <a:lnTo>
                    <a:pt x="7509" y="7313"/>
                  </a:lnTo>
                  <a:lnTo>
                    <a:pt x="7509" y="2167"/>
                  </a:lnTo>
                  <a:lnTo>
                    <a:pt x="6427" y="2167"/>
                  </a:lnTo>
                  <a:cubicBezTo>
                    <a:pt x="6122" y="2167"/>
                    <a:pt x="5870" y="2061"/>
                    <a:pt x="5670" y="1850"/>
                  </a:cubicBezTo>
                  <a:cubicBezTo>
                    <a:pt x="5473" y="1638"/>
                    <a:pt x="5371" y="1380"/>
                    <a:pt x="5371" y="1072"/>
                  </a:cubicBezTo>
                  <a:cubicBezTo>
                    <a:pt x="5371" y="778"/>
                    <a:pt x="5473" y="528"/>
                    <a:pt x="5670" y="320"/>
                  </a:cubicBezTo>
                  <a:cubicBezTo>
                    <a:pt x="5870" y="108"/>
                    <a:pt x="6122" y="0"/>
                    <a:pt x="6427" y="0"/>
                  </a:cubicBezTo>
                  <a:lnTo>
                    <a:pt x="14953" y="0"/>
                  </a:lnTo>
                  <a:cubicBezTo>
                    <a:pt x="15260" y="0"/>
                    <a:pt x="15515" y="108"/>
                    <a:pt x="15724" y="320"/>
                  </a:cubicBezTo>
                  <a:cubicBezTo>
                    <a:pt x="15933" y="528"/>
                    <a:pt x="16038" y="778"/>
                    <a:pt x="16038" y="1072"/>
                  </a:cubicBezTo>
                  <a:cubicBezTo>
                    <a:pt x="16038" y="1380"/>
                    <a:pt x="15933" y="1638"/>
                    <a:pt x="15724" y="1850"/>
                  </a:cubicBezTo>
                  <a:cubicBezTo>
                    <a:pt x="15515" y="2061"/>
                    <a:pt x="15260" y="2167"/>
                    <a:pt x="14953" y="2167"/>
                  </a:cubicBezTo>
                  <a:lnTo>
                    <a:pt x="13900" y="2167"/>
                  </a:lnTo>
                  <a:lnTo>
                    <a:pt x="13900" y="7339"/>
                  </a:lnTo>
                  <a:lnTo>
                    <a:pt x="21036" y="18604"/>
                  </a:lnTo>
                  <a:close/>
                  <a:moveTo>
                    <a:pt x="5261" y="14865"/>
                  </a:moveTo>
                  <a:lnTo>
                    <a:pt x="16122" y="14865"/>
                  </a:lnTo>
                  <a:lnTo>
                    <a:pt x="11773" y="7974"/>
                  </a:lnTo>
                  <a:lnTo>
                    <a:pt x="11773" y="2167"/>
                  </a:lnTo>
                  <a:lnTo>
                    <a:pt x="9635" y="2167"/>
                  </a:lnTo>
                  <a:lnTo>
                    <a:pt x="9635" y="7947"/>
                  </a:lnTo>
                  <a:lnTo>
                    <a:pt x="5261" y="14865"/>
                  </a:lnTo>
                  <a:close/>
                </a:path>
              </a:pathLst>
            </a:custGeom>
            <a:solidFill>
              <a:schemeClr val="accent2"/>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2733" tIns="12733" rIns="12733" bIns="12733" anchor="ctr"/>
            <a:lstStyle/>
            <a:p>
              <a:endParaRPr lang="zh-CN" altLang="en-US" sz="114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endParaRPr>
            </a:p>
          </p:txBody>
        </p:sp>
        <p:sp>
          <p:nvSpPr>
            <p:cNvPr id="64535" name="AutoShape 23"/>
            <p:cNvSpPr/>
            <p:nvPr/>
          </p:nvSpPr>
          <p:spPr bwMode="auto">
            <a:xfrm>
              <a:off x="9966433" y="-1"/>
              <a:ext cx="889010" cy="888892"/>
            </a:xfrm>
            <a:custGeom>
              <a:gdLst>
                <a:gd name="T0" fmla="*/ 444505 w 21600"/>
                <a:gd name="T1" fmla="*/ 444425 h 21579"/>
                <a:gd name="T2" fmla="*/ 444505 w 21600"/>
                <a:gd name="T3" fmla="*/ 444425 h 21579"/>
                <a:gd name="T4" fmla="*/ 444505 w 21600"/>
                <a:gd name="T5" fmla="*/ 444425 h 21579"/>
                <a:gd name="T6" fmla="*/ 444505 w 21600"/>
                <a:gd name="T7" fmla="*/ 444425 h 21579"/>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21600" h="21579">
                  <a:moveTo>
                    <a:pt x="21600" y="9391"/>
                  </a:moveTo>
                  <a:cubicBezTo>
                    <a:pt x="21600" y="9887"/>
                    <a:pt x="21472" y="10321"/>
                    <a:pt x="21218" y="10697"/>
                  </a:cubicBezTo>
                  <a:cubicBezTo>
                    <a:pt x="20963" y="11072"/>
                    <a:pt x="20647" y="11313"/>
                    <a:pt x="20263" y="11427"/>
                  </a:cubicBezTo>
                  <a:lnTo>
                    <a:pt x="20263" y="16610"/>
                  </a:lnTo>
                  <a:cubicBezTo>
                    <a:pt x="20263" y="17200"/>
                    <a:pt x="20087" y="17708"/>
                    <a:pt x="19729" y="18127"/>
                  </a:cubicBezTo>
                  <a:cubicBezTo>
                    <a:pt x="19374" y="18550"/>
                    <a:pt x="18951" y="18758"/>
                    <a:pt x="18459" y="18758"/>
                  </a:cubicBezTo>
                  <a:cubicBezTo>
                    <a:pt x="17927" y="18122"/>
                    <a:pt x="17286" y="17505"/>
                    <a:pt x="16537" y="16904"/>
                  </a:cubicBezTo>
                  <a:cubicBezTo>
                    <a:pt x="15785" y="16305"/>
                    <a:pt x="14980" y="15756"/>
                    <a:pt x="14116" y="15254"/>
                  </a:cubicBezTo>
                  <a:cubicBezTo>
                    <a:pt x="13254" y="14755"/>
                    <a:pt x="12363" y="14324"/>
                    <a:pt x="11449" y="13969"/>
                  </a:cubicBezTo>
                  <a:cubicBezTo>
                    <a:pt x="10536" y="13614"/>
                    <a:pt x="9648" y="13379"/>
                    <a:pt x="8788" y="13267"/>
                  </a:cubicBezTo>
                  <a:cubicBezTo>
                    <a:pt x="8453" y="13379"/>
                    <a:pt x="8179" y="13564"/>
                    <a:pt x="7968" y="13828"/>
                  </a:cubicBezTo>
                  <a:cubicBezTo>
                    <a:pt x="7758" y="14092"/>
                    <a:pt x="7613" y="14386"/>
                    <a:pt x="7535" y="14706"/>
                  </a:cubicBezTo>
                  <a:cubicBezTo>
                    <a:pt x="7457" y="15028"/>
                    <a:pt x="7449" y="15360"/>
                    <a:pt x="7510" y="15698"/>
                  </a:cubicBezTo>
                  <a:cubicBezTo>
                    <a:pt x="7574" y="16035"/>
                    <a:pt x="7719" y="16340"/>
                    <a:pt x="7946" y="16610"/>
                  </a:cubicBezTo>
                  <a:cubicBezTo>
                    <a:pt x="7750" y="16992"/>
                    <a:pt x="7660" y="17347"/>
                    <a:pt x="7677" y="17673"/>
                  </a:cubicBezTo>
                  <a:cubicBezTo>
                    <a:pt x="7692" y="17993"/>
                    <a:pt x="7772" y="18307"/>
                    <a:pt x="7917" y="18606"/>
                  </a:cubicBezTo>
                  <a:cubicBezTo>
                    <a:pt x="8059" y="18908"/>
                    <a:pt x="8255" y="19193"/>
                    <a:pt x="8497" y="19469"/>
                  </a:cubicBezTo>
                  <a:cubicBezTo>
                    <a:pt x="8737" y="19745"/>
                    <a:pt x="8996" y="20021"/>
                    <a:pt x="9271" y="20291"/>
                  </a:cubicBezTo>
                  <a:cubicBezTo>
                    <a:pt x="9114" y="20696"/>
                    <a:pt x="8842" y="21001"/>
                    <a:pt x="8455" y="21212"/>
                  </a:cubicBezTo>
                  <a:cubicBezTo>
                    <a:pt x="8069" y="21423"/>
                    <a:pt x="7655" y="21541"/>
                    <a:pt x="7212" y="21570"/>
                  </a:cubicBezTo>
                  <a:cubicBezTo>
                    <a:pt x="6771" y="21599"/>
                    <a:pt x="6340" y="21550"/>
                    <a:pt x="5917" y="21423"/>
                  </a:cubicBezTo>
                  <a:cubicBezTo>
                    <a:pt x="5496" y="21294"/>
                    <a:pt x="5163" y="21092"/>
                    <a:pt x="4923" y="20810"/>
                  </a:cubicBezTo>
                  <a:cubicBezTo>
                    <a:pt x="4781" y="20241"/>
                    <a:pt x="4624" y="19657"/>
                    <a:pt x="4453" y="19055"/>
                  </a:cubicBezTo>
                  <a:cubicBezTo>
                    <a:pt x="4281" y="18453"/>
                    <a:pt x="4139" y="17843"/>
                    <a:pt x="4032" y="17224"/>
                  </a:cubicBezTo>
                  <a:cubicBezTo>
                    <a:pt x="3921" y="16599"/>
                    <a:pt x="3868" y="15953"/>
                    <a:pt x="3868" y="15281"/>
                  </a:cubicBezTo>
                  <a:cubicBezTo>
                    <a:pt x="3868" y="14615"/>
                    <a:pt x="3961" y="13905"/>
                    <a:pt x="4149" y="13153"/>
                  </a:cubicBezTo>
                  <a:lnTo>
                    <a:pt x="1804" y="13153"/>
                  </a:lnTo>
                  <a:cubicBezTo>
                    <a:pt x="1312" y="13153"/>
                    <a:pt x="888" y="12945"/>
                    <a:pt x="533" y="12522"/>
                  </a:cubicBezTo>
                  <a:cubicBezTo>
                    <a:pt x="176" y="12100"/>
                    <a:pt x="0" y="11592"/>
                    <a:pt x="0" y="10990"/>
                  </a:cubicBezTo>
                  <a:lnTo>
                    <a:pt x="0" y="7774"/>
                  </a:lnTo>
                  <a:cubicBezTo>
                    <a:pt x="0" y="7184"/>
                    <a:pt x="176" y="6676"/>
                    <a:pt x="526" y="6245"/>
                  </a:cubicBezTo>
                  <a:cubicBezTo>
                    <a:pt x="878" y="5819"/>
                    <a:pt x="1304" y="5605"/>
                    <a:pt x="1804" y="5605"/>
                  </a:cubicBezTo>
                  <a:lnTo>
                    <a:pt x="7652" y="5605"/>
                  </a:lnTo>
                  <a:cubicBezTo>
                    <a:pt x="8551" y="5605"/>
                    <a:pt x="9508" y="5449"/>
                    <a:pt x="10524" y="5135"/>
                  </a:cubicBezTo>
                  <a:cubicBezTo>
                    <a:pt x="11540" y="4821"/>
                    <a:pt x="12536" y="4399"/>
                    <a:pt x="13511" y="3873"/>
                  </a:cubicBezTo>
                  <a:cubicBezTo>
                    <a:pt x="14488" y="3342"/>
                    <a:pt x="15408" y="2744"/>
                    <a:pt x="16272" y="2071"/>
                  </a:cubicBezTo>
                  <a:cubicBezTo>
                    <a:pt x="17134" y="1405"/>
                    <a:pt x="17864" y="713"/>
                    <a:pt x="18459" y="0"/>
                  </a:cubicBezTo>
                  <a:cubicBezTo>
                    <a:pt x="18951" y="0"/>
                    <a:pt x="19374" y="214"/>
                    <a:pt x="19729" y="633"/>
                  </a:cubicBezTo>
                  <a:cubicBezTo>
                    <a:pt x="20087" y="1056"/>
                    <a:pt x="20263" y="1567"/>
                    <a:pt x="20263" y="2165"/>
                  </a:cubicBezTo>
                  <a:lnTo>
                    <a:pt x="20263" y="7334"/>
                  </a:lnTo>
                  <a:cubicBezTo>
                    <a:pt x="20647" y="7445"/>
                    <a:pt x="20963" y="7692"/>
                    <a:pt x="21218" y="8070"/>
                  </a:cubicBezTo>
                  <a:cubicBezTo>
                    <a:pt x="21472" y="8454"/>
                    <a:pt x="21600" y="8895"/>
                    <a:pt x="21600" y="9391"/>
                  </a:cubicBezTo>
                  <a:moveTo>
                    <a:pt x="18459" y="2855"/>
                  </a:moveTo>
                  <a:cubicBezTo>
                    <a:pt x="17864" y="3407"/>
                    <a:pt x="17215" y="3941"/>
                    <a:pt x="16512" y="4451"/>
                  </a:cubicBezTo>
                  <a:cubicBezTo>
                    <a:pt x="15810" y="4962"/>
                    <a:pt x="15065" y="5423"/>
                    <a:pt x="14280" y="5834"/>
                  </a:cubicBezTo>
                  <a:cubicBezTo>
                    <a:pt x="13494" y="6245"/>
                    <a:pt x="12693" y="6608"/>
                    <a:pt x="11878" y="6923"/>
                  </a:cubicBezTo>
                  <a:cubicBezTo>
                    <a:pt x="11060" y="7237"/>
                    <a:pt x="10255" y="7462"/>
                    <a:pt x="9457" y="7603"/>
                  </a:cubicBezTo>
                  <a:lnTo>
                    <a:pt x="9457" y="11172"/>
                  </a:lnTo>
                  <a:cubicBezTo>
                    <a:pt x="10255" y="11325"/>
                    <a:pt x="11060" y="11554"/>
                    <a:pt x="11878" y="11862"/>
                  </a:cubicBezTo>
                  <a:cubicBezTo>
                    <a:pt x="12693" y="12170"/>
                    <a:pt x="13494" y="12537"/>
                    <a:pt x="14280" y="12956"/>
                  </a:cubicBezTo>
                  <a:cubicBezTo>
                    <a:pt x="15065" y="13379"/>
                    <a:pt x="15812" y="13843"/>
                    <a:pt x="16524" y="14347"/>
                  </a:cubicBezTo>
                  <a:cubicBezTo>
                    <a:pt x="17234" y="14855"/>
                    <a:pt x="17881" y="15380"/>
                    <a:pt x="18459" y="15920"/>
                  </a:cubicBezTo>
                  <a:lnTo>
                    <a:pt x="18459" y="2855"/>
                  </a:lnTo>
                  <a:close/>
                </a:path>
              </a:pathLst>
            </a:custGeom>
            <a:solidFill>
              <a:schemeClr val="accent3"/>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2733" tIns="12733" rIns="12733" bIns="12733" anchor="ctr"/>
            <a:lstStyle/>
            <a:p>
              <a:endParaRPr lang="zh-CN" altLang="en-US" sz="114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endParaRPr>
            </a:p>
          </p:txBody>
        </p:sp>
        <p:sp>
          <p:nvSpPr>
            <p:cNvPr id="64536" name="AutoShape 24"/>
            <p:cNvSpPr/>
            <p:nvPr/>
          </p:nvSpPr>
          <p:spPr bwMode="auto">
            <a:xfrm>
              <a:off x="14757560" y="41269"/>
              <a:ext cx="889010" cy="777780"/>
            </a:xfrm>
            <a:custGeom>
              <a:gdLst>
                <a:gd name="T0" fmla="*/ 444505 w 21600"/>
                <a:gd name="T1" fmla="*/ 388890 h 21600"/>
                <a:gd name="T2" fmla="*/ 444505 w 21600"/>
                <a:gd name="T3" fmla="*/ 388890 h 21600"/>
                <a:gd name="T4" fmla="*/ 444505 w 21600"/>
                <a:gd name="T5" fmla="*/ 388890 h 21600"/>
                <a:gd name="T6" fmla="*/ 444505 w 21600"/>
                <a:gd name="T7" fmla="*/ 388890 h 21600"/>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21600" h="21600">
                  <a:moveTo>
                    <a:pt x="20263" y="0"/>
                  </a:moveTo>
                  <a:cubicBezTo>
                    <a:pt x="20630" y="0"/>
                    <a:pt x="20946" y="161"/>
                    <a:pt x="21208" y="481"/>
                  </a:cubicBezTo>
                  <a:cubicBezTo>
                    <a:pt x="21470" y="798"/>
                    <a:pt x="21600" y="1177"/>
                    <a:pt x="21600" y="1618"/>
                  </a:cubicBezTo>
                  <a:lnTo>
                    <a:pt x="21600" y="19981"/>
                  </a:lnTo>
                  <a:cubicBezTo>
                    <a:pt x="21600" y="20422"/>
                    <a:pt x="21470" y="20801"/>
                    <a:pt x="21208" y="21121"/>
                  </a:cubicBezTo>
                  <a:cubicBezTo>
                    <a:pt x="20946" y="21441"/>
                    <a:pt x="20630" y="21600"/>
                    <a:pt x="20263" y="21600"/>
                  </a:cubicBezTo>
                  <a:lnTo>
                    <a:pt x="1346" y="21600"/>
                  </a:lnTo>
                  <a:cubicBezTo>
                    <a:pt x="979" y="21600"/>
                    <a:pt x="663" y="21441"/>
                    <a:pt x="399" y="21121"/>
                  </a:cubicBezTo>
                  <a:cubicBezTo>
                    <a:pt x="132" y="20801"/>
                    <a:pt x="0" y="20422"/>
                    <a:pt x="0" y="19981"/>
                  </a:cubicBezTo>
                  <a:lnTo>
                    <a:pt x="0" y="1618"/>
                  </a:lnTo>
                  <a:cubicBezTo>
                    <a:pt x="0" y="1177"/>
                    <a:pt x="132" y="798"/>
                    <a:pt x="399" y="481"/>
                  </a:cubicBezTo>
                  <a:cubicBezTo>
                    <a:pt x="663" y="161"/>
                    <a:pt x="979" y="0"/>
                    <a:pt x="1346" y="0"/>
                  </a:cubicBezTo>
                  <a:lnTo>
                    <a:pt x="20263" y="0"/>
                  </a:lnTo>
                  <a:close/>
                  <a:moveTo>
                    <a:pt x="19805" y="2252"/>
                  </a:moveTo>
                  <a:lnTo>
                    <a:pt x="8590" y="2252"/>
                  </a:lnTo>
                  <a:lnTo>
                    <a:pt x="8426" y="3545"/>
                  </a:lnTo>
                  <a:lnTo>
                    <a:pt x="1804" y="3545"/>
                  </a:lnTo>
                  <a:lnTo>
                    <a:pt x="1804" y="5501"/>
                  </a:lnTo>
                  <a:lnTo>
                    <a:pt x="19805" y="5501"/>
                  </a:lnTo>
                  <a:lnTo>
                    <a:pt x="19805" y="2252"/>
                  </a:lnTo>
                  <a:close/>
                  <a:moveTo>
                    <a:pt x="19805" y="17746"/>
                  </a:moveTo>
                  <a:lnTo>
                    <a:pt x="1804" y="17746"/>
                  </a:lnTo>
                  <a:lnTo>
                    <a:pt x="1804" y="19350"/>
                  </a:lnTo>
                  <a:lnTo>
                    <a:pt x="19805" y="19350"/>
                  </a:lnTo>
                  <a:lnTo>
                    <a:pt x="19805" y="17746"/>
                  </a:lnTo>
                  <a:close/>
                  <a:moveTo>
                    <a:pt x="3116" y="2743"/>
                  </a:moveTo>
                  <a:lnTo>
                    <a:pt x="6820" y="2743"/>
                  </a:lnTo>
                  <a:lnTo>
                    <a:pt x="6820" y="1436"/>
                  </a:lnTo>
                  <a:lnTo>
                    <a:pt x="3116" y="1436"/>
                  </a:lnTo>
                  <a:lnTo>
                    <a:pt x="3116" y="2743"/>
                  </a:lnTo>
                  <a:close/>
                  <a:moveTo>
                    <a:pt x="6529" y="11631"/>
                  </a:moveTo>
                  <a:cubicBezTo>
                    <a:pt x="6529" y="12342"/>
                    <a:pt x="6639" y="13011"/>
                    <a:pt x="6862" y="13634"/>
                  </a:cubicBezTo>
                  <a:cubicBezTo>
                    <a:pt x="7084" y="14257"/>
                    <a:pt x="7388" y="14800"/>
                    <a:pt x="7775" y="15264"/>
                  </a:cubicBezTo>
                  <a:cubicBezTo>
                    <a:pt x="8162" y="15731"/>
                    <a:pt x="8617" y="16095"/>
                    <a:pt x="9134" y="16359"/>
                  </a:cubicBezTo>
                  <a:cubicBezTo>
                    <a:pt x="9655" y="16630"/>
                    <a:pt x="10211" y="16762"/>
                    <a:pt x="10806" y="16762"/>
                  </a:cubicBezTo>
                  <a:cubicBezTo>
                    <a:pt x="11398" y="16762"/>
                    <a:pt x="11954" y="16630"/>
                    <a:pt x="12470" y="16359"/>
                  </a:cubicBezTo>
                  <a:cubicBezTo>
                    <a:pt x="12984" y="16095"/>
                    <a:pt x="13435" y="15731"/>
                    <a:pt x="13824" y="15264"/>
                  </a:cubicBezTo>
                  <a:cubicBezTo>
                    <a:pt x="14211" y="14800"/>
                    <a:pt x="14515" y="14257"/>
                    <a:pt x="14737" y="13634"/>
                  </a:cubicBezTo>
                  <a:cubicBezTo>
                    <a:pt x="14960" y="13011"/>
                    <a:pt x="15070" y="12342"/>
                    <a:pt x="15070" y="11631"/>
                  </a:cubicBezTo>
                  <a:cubicBezTo>
                    <a:pt x="15070" y="10917"/>
                    <a:pt x="14960" y="10250"/>
                    <a:pt x="14737" y="9625"/>
                  </a:cubicBezTo>
                  <a:cubicBezTo>
                    <a:pt x="14515" y="9002"/>
                    <a:pt x="14211" y="8461"/>
                    <a:pt x="13824" y="8003"/>
                  </a:cubicBezTo>
                  <a:cubicBezTo>
                    <a:pt x="13435" y="7542"/>
                    <a:pt x="12982" y="7178"/>
                    <a:pt x="12463" y="6914"/>
                  </a:cubicBezTo>
                  <a:cubicBezTo>
                    <a:pt x="11944" y="6646"/>
                    <a:pt x="11391" y="6511"/>
                    <a:pt x="10806" y="6511"/>
                  </a:cubicBezTo>
                  <a:cubicBezTo>
                    <a:pt x="10211" y="6511"/>
                    <a:pt x="9655" y="6646"/>
                    <a:pt x="9134" y="6914"/>
                  </a:cubicBezTo>
                  <a:cubicBezTo>
                    <a:pt x="8617" y="7178"/>
                    <a:pt x="8162" y="7542"/>
                    <a:pt x="7775" y="8003"/>
                  </a:cubicBezTo>
                  <a:cubicBezTo>
                    <a:pt x="7388" y="8461"/>
                    <a:pt x="7084" y="9002"/>
                    <a:pt x="6862" y="9625"/>
                  </a:cubicBezTo>
                  <a:cubicBezTo>
                    <a:pt x="6639" y="10250"/>
                    <a:pt x="6529" y="10917"/>
                    <a:pt x="6529" y="11631"/>
                  </a:cubicBezTo>
                  <a:moveTo>
                    <a:pt x="13724" y="11631"/>
                  </a:moveTo>
                  <a:cubicBezTo>
                    <a:pt x="13724" y="12109"/>
                    <a:pt x="13648" y="12565"/>
                    <a:pt x="13501" y="12999"/>
                  </a:cubicBezTo>
                  <a:cubicBezTo>
                    <a:pt x="13352" y="13434"/>
                    <a:pt x="13146" y="13813"/>
                    <a:pt x="12879" y="14127"/>
                  </a:cubicBezTo>
                  <a:cubicBezTo>
                    <a:pt x="12612" y="14439"/>
                    <a:pt x="12301" y="14688"/>
                    <a:pt x="11942" y="14870"/>
                  </a:cubicBezTo>
                  <a:cubicBezTo>
                    <a:pt x="11582" y="15052"/>
                    <a:pt x="11205" y="15144"/>
                    <a:pt x="10806" y="15144"/>
                  </a:cubicBezTo>
                  <a:cubicBezTo>
                    <a:pt x="10407" y="15144"/>
                    <a:pt x="10025" y="15052"/>
                    <a:pt x="9662" y="14870"/>
                  </a:cubicBezTo>
                  <a:cubicBezTo>
                    <a:pt x="9300" y="14688"/>
                    <a:pt x="8987" y="14439"/>
                    <a:pt x="8725" y="14127"/>
                  </a:cubicBezTo>
                  <a:cubicBezTo>
                    <a:pt x="8463" y="13813"/>
                    <a:pt x="8257" y="13440"/>
                    <a:pt x="8103" y="13008"/>
                  </a:cubicBezTo>
                  <a:cubicBezTo>
                    <a:pt x="7951" y="12579"/>
                    <a:pt x="7875" y="12118"/>
                    <a:pt x="7875" y="11631"/>
                  </a:cubicBezTo>
                  <a:cubicBezTo>
                    <a:pt x="7875" y="11152"/>
                    <a:pt x="7951" y="10700"/>
                    <a:pt x="8103" y="10265"/>
                  </a:cubicBezTo>
                  <a:cubicBezTo>
                    <a:pt x="8257" y="9836"/>
                    <a:pt x="8463" y="9460"/>
                    <a:pt x="8725" y="9140"/>
                  </a:cubicBezTo>
                  <a:cubicBezTo>
                    <a:pt x="8987" y="8823"/>
                    <a:pt x="9298" y="8576"/>
                    <a:pt x="9657" y="8394"/>
                  </a:cubicBezTo>
                  <a:cubicBezTo>
                    <a:pt x="10015" y="8218"/>
                    <a:pt x="10399" y="8130"/>
                    <a:pt x="10806" y="8130"/>
                  </a:cubicBezTo>
                  <a:cubicBezTo>
                    <a:pt x="11205" y="8130"/>
                    <a:pt x="11582" y="8218"/>
                    <a:pt x="11942" y="8394"/>
                  </a:cubicBezTo>
                  <a:cubicBezTo>
                    <a:pt x="12301" y="8576"/>
                    <a:pt x="12612" y="8823"/>
                    <a:pt x="12879" y="9140"/>
                  </a:cubicBezTo>
                  <a:cubicBezTo>
                    <a:pt x="13146" y="9460"/>
                    <a:pt x="13352" y="9836"/>
                    <a:pt x="13501" y="10265"/>
                  </a:cubicBezTo>
                  <a:cubicBezTo>
                    <a:pt x="13648" y="10700"/>
                    <a:pt x="13724" y="11152"/>
                    <a:pt x="13724" y="11631"/>
                  </a:cubicBezTo>
                  <a:moveTo>
                    <a:pt x="9692" y="11631"/>
                  </a:moveTo>
                  <a:cubicBezTo>
                    <a:pt x="9692" y="11246"/>
                    <a:pt x="9799" y="10929"/>
                    <a:pt x="10020" y="10682"/>
                  </a:cubicBezTo>
                  <a:cubicBezTo>
                    <a:pt x="10238" y="10432"/>
                    <a:pt x="10500" y="10309"/>
                    <a:pt x="10806" y="10309"/>
                  </a:cubicBezTo>
                  <a:lnTo>
                    <a:pt x="10806" y="10280"/>
                  </a:lnTo>
                  <a:cubicBezTo>
                    <a:pt x="10945" y="10280"/>
                    <a:pt x="11065" y="10224"/>
                    <a:pt x="11163" y="10109"/>
                  </a:cubicBezTo>
                  <a:cubicBezTo>
                    <a:pt x="11261" y="9998"/>
                    <a:pt x="11310" y="9862"/>
                    <a:pt x="11310" y="9704"/>
                  </a:cubicBezTo>
                  <a:cubicBezTo>
                    <a:pt x="11310" y="9533"/>
                    <a:pt x="11261" y="9392"/>
                    <a:pt x="11163" y="9275"/>
                  </a:cubicBezTo>
                  <a:cubicBezTo>
                    <a:pt x="11065" y="9157"/>
                    <a:pt x="10945" y="9096"/>
                    <a:pt x="10806" y="9096"/>
                  </a:cubicBezTo>
                  <a:cubicBezTo>
                    <a:pt x="10228" y="9096"/>
                    <a:pt x="9733" y="9348"/>
                    <a:pt x="9322" y="9848"/>
                  </a:cubicBezTo>
                  <a:cubicBezTo>
                    <a:pt x="8913" y="10350"/>
                    <a:pt x="8708" y="10943"/>
                    <a:pt x="8708" y="11628"/>
                  </a:cubicBezTo>
                  <a:cubicBezTo>
                    <a:pt x="8708" y="11777"/>
                    <a:pt x="8757" y="11913"/>
                    <a:pt x="8854" y="12027"/>
                  </a:cubicBezTo>
                  <a:cubicBezTo>
                    <a:pt x="8952" y="12147"/>
                    <a:pt x="9063" y="12206"/>
                    <a:pt x="9187" y="12206"/>
                  </a:cubicBezTo>
                  <a:cubicBezTo>
                    <a:pt x="9329" y="12206"/>
                    <a:pt x="9447" y="12148"/>
                    <a:pt x="9545" y="12027"/>
                  </a:cubicBezTo>
                  <a:cubicBezTo>
                    <a:pt x="9643" y="11916"/>
                    <a:pt x="9692" y="11780"/>
                    <a:pt x="9692" y="11631"/>
                  </a:cubicBezTo>
                </a:path>
              </a:pathLst>
            </a:custGeom>
            <a:solidFill>
              <a:schemeClr val="accent4"/>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2733" tIns="12733" rIns="12733" bIns="12733" anchor="ctr"/>
            <a:lstStyle/>
            <a:p>
              <a:endParaRPr lang="zh-CN" altLang="en-US" sz="114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endParaRPr>
            </a:p>
          </p:txBody>
        </p:sp>
        <p:sp>
          <p:nvSpPr>
            <p:cNvPr id="64537" name="AutoShape 25"/>
            <p:cNvSpPr/>
            <p:nvPr/>
          </p:nvSpPr>
          <p:spPr bwMode="auto">
            <a:xfrm>
              <a:off x="0" y="88888"/>
              <a:ext cx="889010" cy="888892"/>
            </a:xfrm>
            <a:custGeom>
              <a:gdLst>
                <a:gd name="T0" fmla="*/ 444505 w 21600"/>
                <a:gd name="T1" fmla="*/ 444446 h 21588"/>
                <a:gd name="T2" fmla="*/ 444505 w 21600"/>
                <a:gd name="T3" fmla="*/ 444446 h 21588"/>
                <a:gd name="T4" fmla="*/ 444505 w 21600"/>
                <a:gd name="T5" fmla="*/ 444446 h 21588"/>
                <a:gd name="T6" fmla="*/ 444505 w 21600"/>
                <a:gd name="T7" fmla="*/ 444446 h 21588"/>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21600" h="21588">
                  <a:moveTo>
                    <a:pt x="17530" y="7696"/>
                  </a:moveTo>
                  <a:cubicBezTo>
                    <a:pt x="17530" y="8751"/>
                    <a:pt x="17302" y="9747"/>
                    <a:pt x="16843" y="10684"/>
                  </a:cubicBezTo>
                  <a:cubicBezTo>
                    <a:pt x="16386" y="11620"/>
                    <a:pt x="15760" y="12436"/>
                    <a:pt x="14969" y="13127"/>
                  </a:cubicBezTo>
                  <a:cubicBezTo>
                    <a:pt x="14176" y="13821"/>
                    <a:pt x="13249" y="14371"/>
                    <a:pt x="12185" y="14775"/>
                  </a:cubicBezTo>
                  <a:cubicBezTo>
                    <a:pt x="11121" y="15181"/>
                    <a:pt x="9982" y="15384"/>
                    <a:pt x="8765" y="15384"/>
                  </a:cubicBezTo>
                  <a:cubicBezTo>
                    <a:pt x="8487" y="15384"/>
                    <a:pt x="8212" y="15370"/>
                    <a:pt x="7936" y="15342"/>
                  </a:cubicBezTo>
                  <a:cubicBezTo>
                    <a:pt x="7663" y="15316"/>
                    <a:pt x="7395" y="15283"/>
                    <a:pt x="7131" y="15249"/>
                  </a:cubicBezTo>
                  <a:cubicBezTo>
                    <a:pt x="6027" y="16264"/>
                    <a:pt x="4766" y="16967"/>
                    <a:pt x="3346" y="17339"/>
                  </a:cubicBezTo>
                  <a:cubicBezTo>
                    <a:pt x="3196" y="17379"/>
                    <a:pt x="3043" y="17413"/>
                    <a:pt x="2890" y="17444"/>
                  </a:cubicBezTo>
                  <a:cubicBezTo>
                    <a:pt x="2735" y="17475"/>
                    <a:pt x="2572" y="17509"/>
                    <a:pt x="2398" y="17545"/>
                  </a:cubicBezTo>
                  <a:cubicBezTo>
                    <a:pt x="2308" y="17562"/>
                    <a:pt x="2228" y="17534"/>
                    <a:pt x="2155" y="17455"/>
                  </a:cubicBezTo>
                  <a:cubicBezTo>
                    <a:pt x="2085" y="17379"/>
                    <a:pt x="2033" y="17297"/>
                    <a:pt x="2005" y="17207"/>
                  </a:cubicBezTo>
                  <a:lnTo>
                    <a:pt x="2005" y="17181"/>
                  </a:lnTo>
                  <a:cubicBezTo>
                    <a:pt x="1974" y="17071"/>
                    <a:pt x="1986" y="16984"/>
                    <a:pt x="2038" y="16916"/>
                  </a:cubicBezTo>
                  <a:cubicBezTo>
                    <a:pt x="2090" y="16851"/>
                    <a:pt x="2158" y="16769"/>
                    <a:pt x="2240" y="16679"/>
                  </a:cubicBezTo>
                  <a:cubicBezTo>
                    <a:pt x="2377" y="16518"/>
                    <a:pt x="2506" y="16355"/>
                    <a:pt x="2629" y="16188"/>
                  </a:cubicBezTo>
                  <a:cubicBezTo>
                    <a:pt x="2753" y="16022"/>
                    <a:pt x="2864" y="15830"/>
                    <a:pt x="2963" y="15621"/>
                  </a:cubicBezTo>
                  <a:cubicBezTo>
                    <a:pt x="3059" y="15410"/>
                    <a:pt x="3151" y="15159"/>
                    <a:pt x="3238" y="14871"/>
                  </a:cubicBezTo>
                  <a:cubicBezTo>
                    <a:pt x="3325" y="14580"/>
                    <a:pt x="3398" y="14225"/>
                    <a:pt x="3457" y="13801"/>
                  </a:cubicBezTo>
                  <a:cubicBezTo>
                    <a:pt x="2398" y="13102"/>
                    <a:pt x="1558" y="12222"/>
                    <a:pt x="934" y="11164"/>
                  </a:cubicBezTo>
                  <a:cubicBezTo>
                    <a:pt x="310" y="10106"/>
                    <a:pt x="0" y="8952"/>
                    <a:pt x="0" y="7696"/>
                  </a:cubicBezTo>
                  <a:cubicBezTo>
                    <a:pt x="0" y="6627"/>
                    <a:pt x="230" y="5625"/>
                    <a:pt x="691" y="4694"/>
                  </a:cubicBezTo>
                  <a:cubicBezTo>
                    <a:pt x="1153" y="3763"/>
                    <a:pt x="1781" y="2948"/>
                    <a:pt x="2574" y="2257"/>
                  </a:cubicBezTo>
                  <a:cubicBezTo>
                    <a:pt x="3365" y="1565"/>
                    <a:pt x="4290" y="1012"/>
                    <a:pt x="5352" y="609"/>
                  </a:cubicBezTo>
                  <a:cubicBezTo>
                    <a:pt x="6409" y="203"/>
                    <a:pt x="7548" y="0"/>
                    <a:pt x="8765" y="0"/>
                  </a:cubicBezTo>
                  <a:cubicBezTo>
                    <a:pt x="9982" y="0"/>
                    <a:pt x="11121" y="203"/>
                    <a:pt x="12185" y="609"/>
                  </a:cubicBezTo>
                  <a:cubicBezTo>
                    <a:pt x="13249" y="1012"/>
                    <a:pt x="14176" y="1565"/>
                    <a:pt x="14969" y="2257"/>
                  </a:cubicBezTo>
                  <a:cubicBezTo>
                    <a:pt x="15760" y="2948"/>
                    <a:pt x="16386" y="3763"/>
                    <a:pt x="16843" y="4694"/>
                  </a:cubicBezTo>
                  <a:cubicBezTo>
                    <a:pt x="17302" y="5625"/>
                    <a:pt x="17530" y="6627"/>
                    <a:pt x="17530" y="7696"/>
                  </a:cubicBezTo>
                  <a:moveTo>
                    <a:pt x="21600" y="11736"/>
                  </a:moveTo>
                  <a:cubicBezTo>
                    <a:pt x="21600" y="12986"/>
                    <a:pt x="21286" y="14146"/>
                    <a:pt x="20665" y="15204"/>
                  </a:cubicBezTo>
                  <a:cubicBezTo>
                    <a:pt x="20039" y="16261"/>
                    <a:pt x="19199" y="17139"/>
                    <a:pt x="18140" y="17841"/>
                  </a:cubicBezTo>
                  <a:cubicBezTo>
                    <a:pt x="18201" y="18265"/>
                    <a:pt x="18271" y="18620"/>
                    <a:pt x="18354" y="18908"/>
                  </a:cubicBezTo>
                  <a:cubicBezTo>
                    <a:pt x="18436" y="19199"/>
                    <a:pt x="18533" y="19444"/>
                    <a:pt x="18641" y="19661"/>
                  </a:cubicBezTo>
                  <a:cubicBezTo>
                    <a:pt x="18752" y="19870"/>
                    <a:pt x="18862" y="20059"/>
                    <a:pt x="18980" y="20226"/>
                  </a:cubicBezTo>
                  <a:cubicBezTo>
                    <a:pt x="19095" y="20392"/>
                    <a:pt x="19222" y="20556"/>
                    <a:pt x="19356" y="20719"/>
                  </a:cubicBezTo>
                  <a:cubicBezTo>
                    <a:pt x="19432" y="20809"/>
                    <a:pt x="19498" y="20891"/>
                    <a:pt x="19554" y="20968"/>
                  </a:cubicBezTo>
                  <a:cubicBezTo>
                    <a:pt x="19611" y="21047"/>
                    <a:pt x="19622" y="21128"/>
                    <a:pt x="19592" y="21219"/>
                  </a:cubicBezTo>
                  <a:lnTo>
                    <a:pt x="19592" y="21247"/>
                  </a:lnTo>
                  <a:cubicBezTo>
                    <a:pt x="19578" y="21351"/>
                    <a:pt x="19533" y="21439"/>
                    <a:pt x="19453" y="21509"/>
                  </a:cubicBezTo>
                  <a:cubicBezTo>
                    <a:pt x="19373" y="21577"/>
                    <a:pt x="19291" y="21600"/>
                    <a:pt x="19199" y="21583"/>
                  </a:cubicBezTo>
                  <a:cubicBezTo>
                    <a:pt x="19027" y="21549"/>
                    <a:pt x="18862" y="21512"/>
                    <a:pt x="18709" y="21481"/>
                  </a:cubicBezTo>
                  <a:cubicBezTo>
                    <a:pt x="18556" y="21450"/>
                    <a:pt x="18403" y="21419"/>
                    <a:pt x="18253" y="21379"/>
                  </a:cubicBezTo>
                  <a:cubicBezTo>
                    <a:pt x="17530" y="21199"/>
                    <a:pt x="16854" y="20931"/>
                    <a:pt x="16224" y="20570"/>
                  </a:cubicBezTo>
                  <a:cubicBezTo>
                    <a:pt x="15593" y="20211"/>
                    <a:pt x="15007" y="19783"/>
                    <a:pt x="14468" y="19286"/>
                  </a:cubicBezTo>
                  <a:cubicBezTo>
                    <a:pt x="14204" y="19323"/>
                    <a:pt x="13936" y="19354"/>
                    <a:pt x="13660" y="19382"/>
                  </a:cubicBezTo>
                  <a:cubicBezTo>
                    <a:pt x="13387" y="19407"/>
                    <a:pt x="13112" y="19424"/>
                    <a:pt x="12832" y="19424"/>
                  </a:cubicBezTo>
                  <a:cubicBezTo>
                    <a:pt x="11773" y="19424"/>
                    <a:pt x="10777" y="19263"/>
                    <a:pt x="9847" y="18950"/>
                  </a:cubicBezTo>
                  <a:cubicBezTo>
                    <a:pt x="8915" y="18634"/>
                    <a:pt x="8070" y="18211"/>
                    <a:pt x="7312" y="17678"/>
                  </a:cubicBezTo>
                  <a:cubicBezTo>
                    <a:pt x="7357" y="17644"/>
                    <a:pt x="7407" y="17607"/>
                    <a:pt x="7463" y="17571"/>
                  </a:cubicBezTo>
                  <a:cubicBezTo>
                    <a:pt x="7520" y="17537"/>
                    <a:pt x="7571" y="17500"/>
                    <a:pt x="7616" y="17463"/>
                  </a:cubicBezTo>
                  <a:cubicBezTo>
                    <a:pt x="8000" y="17517"/>
                    <a:pt x="8381" y="17545"/>
                    <a:pt x="8765" y="17545"/>
                  </a:cubicBezTo>
                  <a:cubicBezTo>
                    <a:pt x="10245" y="17545"/>
                    <a:pt x="11632" y="17291"/>
                    <a:pt x="12921" y="16781"/>
                  </a:cubicBezTo>
                  <a:cubicBezTo>
                    <a:pt x="14214" y="16270"/>
                    <a:pt x="15334" y="15576"/>
                    <a:pt x="16280" y="14690"/>
                  </a:cubicBezTo>
                  <a:cubicBezTo>
                    <a:pt x="17229" y="13801"/>
                    <a:pt x="17972" y="12757"/>
                    <a:pt x="18516" y="11558"/>
                  </a:cubicBezTo>
                  <a:cubicBezTo>
                    <a:pt x="19062" y="10365"/>
                    <a:pt x="19335" y="9075"/>
                    <a:pt x="19335" y="7696"/>
                  </a:cubicBezTo>
                  <a:cubicBezTo>
                    <a:pt x="19335" y="7326"/>
                    <a:pt x="19312" y="6954"/>
                    <a:pt x="19267" y="6564"/>
                  </a:cubicBezTo>
                  <a:cubicBezTo>
                    <a:pt x="19987" y="7267"/>
                    <a:pt x="20557" y="8054"/>
                    <a:pt x="20973" y="8926"/>
                  </a:cubicBezTo>
                  <a:cubicBezTo>
                    <a:pt x="21392" y="9801"/>
                    <a:pt x="21600" y="10737"/>
                    <a:pt x="21600" y="11736"/>
                  </a:cubicBezTo>
                </a:path>
              </a:pathLst>
            </a:custGeom>
            <a:solidFill>
              <a:schemeClr val="accent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2733" tIns="12733" rIns="12733" bIns="12733" anchor="ctr"/>
            <a:lstStyle/>
            <a:p>
              <a:endParaRPr lang="zh-CN" altLang="en-US" sz="114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endParaRPr>
            </a:p>
          </p:txBody>
        </p:sp>
      </p:grpSp>
      <p:sp>
        <p:nvSpPr>
          <p:cNvPr id="14" name="文本框 128"/>
          <p:cNvSpPr txBox="1">
            <a:spLocks noChangeArrowheads="1"/>
          </p:cNvSpPr>
          <p:nvPr/>
        </p:nvSpPr>
        <p:spPr bwMode="auto">
          <a:xfrm>
            <a:off x="559845" y="129523"/>
            <a:ext cx="2396991" cy="414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a:ea typeface="宋体" panose="02010600030101010101" pitchFamily="2" charset="-122"/>
              </a:defRPr>
            </a:lvl9pPr>
          </a:lstStyle>
          <a:p>
            <a:pPr marL="0" marR="0" lvl="0" indent="0" defTabSz="914400" eaLnBrk="1" fontAlgn="auto" latinLnBrk="0" hangingPunct="1">
              <a:lnSpc>
                <a:spcPct val="100000"/>
              </a:lnSpc>
              <a:spcBef>
                <a:spcPct val="0"/>
              </a:spcBef>
              <a:spcAft>
                <a:spcPct val="0"/>
              </a:spcAft>
              <a:buClrTx/>
              <a:buSzTx/>
              <a:buFontTx/>
              <a:buNone/>
              <a:defRPr/>
            </a:pPr>
            <a:r>
              <a:rPr lang="zh-CN" altLang="en-US" sz="2100" b="1" kern="0">
                <a:solidFill>
                  <a:schemeClr val="accent6"/>
                </a:solidFill>
                <a:latin typeface="微软雅黑" panose="020b0503020204020204" charset="-122"/>
                <a:ea typeface="微软雅黑" panose="020b0503020204020204" charset="-122"/>
              </a:rPr>
              <a:t>个人基本信息</a:t>
            </a:r>
            <a:endParaRPr lang="zh-CN" altLang="en-US" sz="2100" b="1" kern="0">
              <a:solidFill>
                <a:schemeClr val="accent6"/>
              </a:solidFill>
              <a:latin typeface="微软雅黑" panose="020b0503020204020204" charset="-122"/>
              <a:ea typeface="微软雅黑" panose="020b0503020204020204" charset="-122"/>
            </a:endParaRPr>
          </a:p>
        </p:txBody>
      </p:sp>
      <p:sp>
        <p:nvSpPr>
          <p:cNvPr id="7" name="矩形 6"/>
          <p:cNvSpPr/>
          <p:nvPr userDrawn="1"/>
        </p:nvSpPr>
        <p:spPr>
          <a:xfrm>
            <a:off x="-635" y="174625"/>
            <a:ext cx="560705" cy="3238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defTabSz="685165"/>
            <a:endParaRPr lang="zh-CN" altLang="en-US" sz="1400">
              <a:solidFill>
                <a:srgbClr val="E7E6E6">
                  <a:lumMod val="50000"/>
                </a:srgbClr>
              </a:solidFill>
              <a:cs typeface="+mn-ea"/>
              <a:sym typeface="+mn-lt"/>
            </a:endParaRPr>
          </a:p>
        </p:txBody>
      </p:sp>
    </p:spTree>
  </p:cSld>
  <p:clrMapOvr>
    <a:masterClrMapping/>
  </p:clrMapOvr>
  <mc:AlternateContent>
    <mc:Choice xmlns:p14="http://schemas.microsoft.com/office/powerpoint/2010/main" Requires="p14">
      <p:transition advTm="1498" p14:dur="9">
        <p:dissolve/>
      </p:transition>
    </mc:Choice>
    <mc:Fallback>
      <p:transition advTm="1498">
        <p:dissolv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2" fill="hold" grpId="0" nodeType="afterEffect">
                                  <p:stCondLst>
                                    <p:cond delay="100"/>
                                  </p:stCondLst>
                                  <p:childTnLst>
                                    <p:set>
                                      <p:cBhvr>
                                        <p:cTn id="6" dur="1" fill="hold">
                                          <p:stCondLst>
                                            <p:cond delay="0"/>
                                          </p:stCondLst>
                                        </p:cTn>
                                        <p:tgtEl>
                                          <p:spTgt spid="64519"/>
                                        </p:tgtEl>
                                        <p:attrNameLst>
                                          <p:attrName>style.visibility</p:attrName>
                                        </p:attrNameLst>
                                      </p:cBhvr>
                                      <p:to>
                                        <p:strVal val="visible"/>
                                      </p:to>
                                    </p:set>
                                    <p:anim calcmode="lin" valueType="num">
                                      <p:cBhvr additive="base">
                                        <p:cTn id="7" dur="500" fill="hold"/>
                                        <p:tgtEl>
                                          <p:spTgt spid="64519"/>
                                        </p:tgtEl>
                                        <p:attrNameLst>
                                          <p:attrName>ppt_x</p:attrName>
                                        </p:attrNameLst>
                                      </p:cBhvr>
                                      <p:tavLst>
                                        <p:tav tm="0">
                                          <p:val>
                                            <p:strVal val="1+#ppt_w/2"/>
                                          </p:val>
                                        </p:tav>
                                        <p:tav tm="100000">
                                          <p:val>
                                            <p:strVal val="#ppt_x"/>
                                          </p:val>
                                        </p:tav>
                                      </p:tavLst>
                                    </p:anim>
                                    <p:anim calcmode="lin" valueType="num">
                                      <p:cBhvr additive="base">
                                        <p:cTn id="8" dur="500" fill="hold"/>
                                        <p:tgtEl>
                                          <p:spTgt spid="64519"/>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600"/>
                            </p:stCondLst>
                            <p:childTnLst>
                              <p:par>
                                <p:cTn id="10" presetID="2" presetClass="entr" presetSubtype="2" fill="hold" grpId="0" nodeType="afterEffect">
                                  <p:stCondLst>
                                    <p:cond delay="200"/>
                                  </p:stCondLst>
                                  <p:childTnLst>
                                    <p:set>
                                      <p:cBhvr>
                                        <p:cTn id="11" dur="1" fill="hold">
                                          <p:stCondLst>
                                            <p:cond delay="0"/>
                                          </p:stCondLst>
                                        </p:cTn>
                                        <p:tgtEl>
                                          <p:spTgt spid="64520"/>
                                        </p:tgtEl>
                                        <p:attrNameLst>
                                          <p:attrName>style.visibility</p:attrName>
                                        </p:attrNameLst>
                                      </p:cBhvr>
                                      <p:to>
                                        <p:strVal val="visible"/>
                                      </p:to>
                                    </p:set>
                                    <p:anim calcmode="lin" valueType="num">
                                      <p:cBhvr additive="base">
                                        <p:cTn id="12" dur="500" fill="hold"/>
                                        <p:tgtEl>
                                          <p:spTgt spid="64520"/>
                                        </p:tgtEl>
                                        <p:attrNameLst>
                                          <p:attrName>ppt_x</p:attrName>
                                        </p:attrNameLst>
                                      </p:cBhvr>
                                      <p:tavLst>
                                        <p:tav tm="0">
                                          <p:val>
                                            <p:strVal val="1+#ppt_w/2"/>
                                          </p:val>
                                        </p:tav>
                                        <p:tav tm="100000">
                                          <p:val>
                                            <p:strVal val="#ppt_x"/>
                                          </p:val>
                                        </p:tav>
                                      </p:tavLst>
                                    </p:anim>
                                    <p:anim calcmode="lin" valueType="num">
                                      <p:cBhvr additive="base">
                                        <p:cTn id="13" dur="500" fill="hold"/>
                                        <p:tgtEl>
                                          <p:spTgt spid="64520"/>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300"/>
                            </p:stCondLst>
                            <p:childTnLst>
                              <p:par>
                                <p:cTn id="15" presetID="2" presetClass="entr" presetSubtype="2" fill="hold" grpId="0" nodeType="afterEffect">
                                  <p:stCondLst>
                                    <p:cond delay="100"/>
                                  </p:stCondLst>
                                  <p:childTnLst>
                                    <p:set>
                                      <p:cBhvr>
                                        <p:cTn id="16" dur="1" fill="hold">
                                          <p:stCondLst>
                                            <p:cond delay="0"/>
                                          </p:stCondLst>
                                        </p:cTn>
                                        <p:tgtEl>
                                          <p:spTgt spid="64523"/>
                                        </p:tgtEl>
                                        <p:attrNameLst>
                                          <p:attrName>style.visibility</p:attrName>
                                        </p:attrNameLst>
                                      </p:cBhvr>
                                      <p:to>
                                        <p:strVal val="visible"/>
                                      </p:to>
                                    </p:set>
                                    <p:anim calcmode="lin" valueType="num">
                                      <p:cBhvr additive="base">
                                        <p:cTn id="17" dur="500" fill="hold"/>
                                        <p:tgtEl>
                                          <p:spTgt spid="64523"/>
                                        </p:tgtEl>
                                        <p:attrNameLst>
                                          <p:attrName>ppt_x</p:attrName>
                                        </p:attrNameLst>
                                      </p:cBhvr>
                                      <p:tavLst>
                                        <p:tav tm="0">
                                          <p:val>
                                            <p:strVal val="1+#ppt_w/2"/>
                                          </p:val>
                                        </p:tav>
                                        <p:tav tm="100000">
                                          <p:val>
                                            <p:strVal val="#ppt_x"/>
                                          </p:val>
                                        </p:tav>
                                      </p:tavLst>
                                    </p:anim>
                                    <p:anim calcmode="lin" valueType="num">
                                      <p:cBhvr additive="base">
                                        <p:cTn id="18" dur="500" fill="hold"/>
                                        <p:tgtEl>
                                          <p:spTgt spid="64523"/>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900"/>
                            </p:stCondLst>
                            <p:childTnLst>
                              <p:par>
                                <p:cTn id="20" presetID="2" presetClass="entr" presetSubtype="2" fill="hold" grpId="0" nodeType="afterEffect">
                                  <p:stCondLst>
                                    <p:cond delay="200"/>
                                  </p:stCondLst>
                                  <p:childTnLst>
                                    <p:set>
                                      <p:cBhvr>
                                        <p:cTn id="21" dur="1" fill="hold">
                                          <p:stCondLst>
                                            <p:cond delay="0"/>
                                          </p:stCondLst>
                                        </p:cTn>
                                        <p:tgtEl>
                                          <p:spTgt spid="64524"/>
                                        </p:tgtEl>
                                        <p:attrNameLst>
                                          <p:attrName>style.visibility</p:attrName>
                                        </p:attrNameLst>
                                      </p:cBhvr>
                                      <p:to>
                                        <p:strVal val="visible"/>
                                      </p:to>
                                    </p:set>
                                    <p:anim calcmode="lin" valueType="num">
                                      <p:cBhvr additive="base">
                                        <p:cTn id="22" dur="500" fill="hold"/>
                                        <p:tgtEl>
                                          <p:spTgt spid="64524"/>
                                        </p:tgtEl>
                                        <p:attrNameLst>
                                          <p:attrName>ppt_x</p:attrName>
                                        </p:attrNameLst>
                                      </p:cBhvr>
                                      <p:tavLst>
                                        <p:tav tm="0">
                                          <p:val>
                                            <p:strVal val="1+#ppt_w/2"/>
                                          </p:val>
                                        </p:tav>
                                        <p:tav tm="100000">
                                          <p:val>
                                            <p:strVal val="#ppt_x"/>
                                          </p:val>
                                        </p:tav>
                                      </p:tavLst>
                                    </p:anim>
                                    <p:anim calcmode="lin" valueType="num">
                                      <p:cBhvr additive="base">
                                        <p:cTn id="23" dur="500" fill="hold"/>
                                        <p:tgtEl>
                                          <p:spTgt spid="64524"/>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2600"/>
                            </p:stCondLst>
                            <p:childTnLst>
                              <p:par>
                                <p:cTn id="25" presetID="2" presetClass="entr" presetSubtype="2" fill="hold" grpId="0" nodeType="afterEffect">
                                  <p:stCondLst>
                                    <p:cond delay="100"/>
                                  </p:stCondLst>
                                  <p:childTnLst>
                                    <p:set>
                                      <p:cBhvr>
                                        <p:cTn id="26" dur="1" fill="hold">
                                          <p:stCondLst>
                                            <p:cond delay="0"/>
                                          </p:stCondLst>
                                        </p:cTn>
                                        <p:tgtEl>
                                          <p:spTgt spid="64527"/>
                                        </p:tgtEl>
                                        <p:attrNameLst>
                                          <p:attrName>style.visibility</p:attrName>
                                        </p:attrNameLst>
                                      </p:cBhvr>
                                      <p:to>
                                        <p:strVal val="visible"/>
                                      </p:to>
                                    </p:set>
                                    <p:anim calcmode="lin" valueType="num">
                                      <p:cBhvr additive="base">
                                        <p:cTn id="27" dur="500" fill="hold"/>
                                        <p:tgtEl>
                                          <p:spTgt spid="64527"/>
                                        </p:tgtEl>
                                        <p:attrNameLst>
                                          <p:attrName>ppt_x</p:attrName>
                                        </p:attrNameLst>
                                      </p:cBhvr>
                                      <p:tavLst>
                                        <p:tav tm="0">
                                          <p:val>
                                            <p:strVal val="1+#ppt_w/2"/>
                                          </p:val>
                                        </p:tav>
                                        <p:tav tm="100000">
                                          <p:val>
                                            <p:strVal val="#ppt_x"/>
                                          </p:val>
                                        </p:tav>
                                      </p:tavLst>
                                    </p:anim>
                                    <p:anim calcmode="lin" valueType="num">
                                      <p:cBhvr additive="base">
                                        <p:cTn id="28" dur="500" fill="hold"/>
                                        <p:tgtEl>
                                          <p:spTgt spid="64527"/>
                                        </p:tgtEl>
                                        <p:attrNameLst>
                                          <p:attrName>ppt_y</p:attrName>
                                        </p:attrNameLst>
                                      </p:cBhvr>
                                      <p:tavLst>
                                        <p:tav tm="0">
                                          <p:val>
                                            <p:strVal val="#ppt_y"/>
                                          </p:val>
                                        </p:tav>
                                        <p:tav tm="100000">
                                          <p:val>
                                            <p:strVal val="#ppt_y"/>
                                          </p:val>
                                        </p:tav>
                                      </p:tavLst>
                                    </p:anim>
                                  </p:childTnLst>
                                </p:cTn>
                              </p:par>
                            </p:childTnLst>
                          </p:cTn>
                        </p:par>
                        <p:par>
                          <p:cTn id="29" fill="hold" nodeType="afterGroup">
                            <p:stCondLst>
                              <p:cond delay="3200"/>
                            </p:stCondLst>
                            <p:childTnLst>
                              <p:par>
                                <p:cTn id="30" presetID="2" presetClass="entr" presetSubtype="2" fill="hold" grpId="0" nodeType="afterEffect">
                                  <p:stCondLst>
                                    <p:cond delay="200"/>
                                  </p:stCondLst>
                                  <p:childTnLst>
                                    <p:set>
                                      <p:cBhvr>
                                        <p:cTn id="31" dur="1" fill="hold">
                                          <p:stCondLst>
                                            <p:cond delay="0"/>
                                          </p:stCondLst>
                                        </p:cTn>
                                        <p:tgtEl>
                                          <p:spTgt spid="64528"/>
                                        </p:tgtEl>
                                        <p:attrNameLst>
                                          <p:attrName>style.visibility</p:attrName>
                                        </p:attrNameLst>
                                      </p:cBhvr>
                                      <p:to>
                                        <p:strVal val="visible"/>
                                      </p:to>
                                    </p:set>
                                    <p:anim calcmode="lin" valueType="num">
                                      <p:cBhvr additive="base">
                                        <p:cTn id="32" dur="500" fill="hold"/>
                                        <p:tgtEl>
                                          <p:spTgt spid="64528"/>
                                        </p:tgtEl>
                                        <p:attrNameLst>
                                          <p:attrName>ppt_x</p:attrName>
                                        </p:attrNameLst>
                                      </p:cBhvr>
                                      <p:tavLst>
                                        <p:tav tm="0">
                                          <p:val>
                                            <p:strVal val="1+#ppt_w/2"/>
                                          </p:val>
                                        </p:tav>
                                        <p:tav tm="100000">
                                          <p:val>
                                            <p:strVal val="#ppt_x"/>
                                          </p:val>
                                        </p:tav>
                                      </p:tavLst>
                                    </p:anim>
                                    <p:anim calcmode="lin" valueType="num">
                                      <p:cBhvr additive="base">
                                        <p:cTn id="33" dur="500" fill="hold"/>
                                        <p:tgtEl>
                                          <p:spTgt spid="64528"/>
                                        </p:tgtEl>
                                        <p:attrNameLst>
                                          <p:attrName>ppt_y</p:attrName>
                                        </p:attrNameLst>
                                      </p:cBhvr>
                                      <p:tavLst>
                                        <p:tav tm="0">
                                          <p:val>
                                            <p:strVal val="#ppt_y"/>
                                          </p:val>
                                        </p:tav>
                                        <p:tav tm="100000">
                                          <p:val>
                                            <p:strVal val="#ppt_y"/>
                                          </p:val>
                                        </p:tav>
                                      </p:tavLst>
                                    </p:anim>
                                  </p:childTnLst>
                                </p:cTn>
                              </p:par>
                            </p:childTnLst>
                          </p:cTn>
                        </p:par>
                        <p:par>
                          <p:cTn id="34" fill="hold" nodeType="afterGroup">
                            <p:stCondLst>
                              <p:cond delay="3900"/>
                            </p:stCondLst>
                            <p:childTnLst>
                              <p:par>
                                <p:cTn id="35" presetID="2" presetClass="entr" presetSubtype="2" fill="hold" grpId="0" nodeType="afterEffect">
                                  <p:stCondLst>
                                    <p:cond delay="100"/>
                                  </p:stCondLst>
                                  <p:childTnLst>
                                    <p:set>
                                      <p:cBhvr>
                                        <p:cTn id="36" dur="1" fill="hold">
                                          <p:stCondLst>
                                            <p:cond delay="0"/>
                                          </p:stCondLst>
                                        </p:cTn>
                                        <p:tgtEl>
                                          <p:spTgt spid="64531"/>
                                        </p:tgtEl>
                                        <p:attrNameLst>
                                          <p:attrName>style.visibility</p:attrName>
                                        </p:attrNameLst>
                                      </p:cBhvr>
                                      <p:to>
                                        <p:strVal val="visible"/>
                                      </p:to>
                                    </p:set>
                                    <p:anim calcmode="lin" valueType="num">
                                      <p:cBhvr additive="base">
                                        <p:cTn id="37" dur="500" fill="hold"/>
                                        <p:tgtEl>
                                          <p:spTgt spid="64531"/>
                                        </p:tgtEl>
                                        <p:attrNameLst>
                                          <p:attrName>ppt_x</p:attrName>
                                        </p:attrNameLst>
                                      </p:cBhvr>
                                      <p:tavLst>
                                        <p:tav tm="0">
                                          <p:val>
                                            <p:strVal val="1+#ppt_w/2"/>
                                          </p:val>
                                        </p:tav>
                                        <p:tav tm="100000">
                                          <p:val>
                                            <p:strVal val="#ppt_x"/>
                                          </p:val>
                                        </p:tav>
                                      </p:tavLst>
                                    </p:anim>
                                    <p:anim calcmode="lin" valueType="num">
                                      <p:cBhvr additive="base">
                                        <p:cTn id="38" dur="500" fill="hold"/>
                                        <p:tgtEl>
                                          <p:spTgt spid="64531"/>
                                        </p:tgtEl>
                                        <p:attrNameLst>
                                          <p:attrName>ppt_y</p:attrName>
                                        </p:attrNameLst>
                                      </p:cBhvr>
                                      <p:tavLst>
                                        <p:tav tm="0">
                                          <p:val>
                                            <p:strVal val="#ppt_y"/>
                                          </p:val>
                                        </p:tav>
                                        <p:tav tm="100000">
                                          <p:val>
                                            <p:strVal val="#ppt_y"/>
                                          </p:val>
                                        </p:tav>
                                      </p:tavLst>
                                    </p:anim>
                                  </p:childTnLst>
                                </p:cTn>
                              </p:par>
                            </p:childTnLst>
                          </p:cTn>
                        </p:par>
                        <p:par>
                          <p:cTn id="39" fill="hold" nodeType="afterGroup">
                            <p:stCondLst>
                              <p:cond delay="4500"/>
                            </p:stCondLst>
                            <p:childTnLst>
                              <p:par>
                                <p:cTn id="40" presetID="2" presetClass="entr" presetSubtype="2" fill="hold" grpId="0" nodeType="afterEffect">
                                  <p:stCondLst>
                                    <p:cond delay="200"/>
                                  </p:stCondLst>
                                  <p:childTnLst>
                                    <p:set>
                                      <p:cBhvr>
                                        <p:cTn id="41" dur="1" fill="hold">
                                          <p:stCondLst>
                                            <p:cond delay="0"/>
                                          </p:stCondLst>
                                        </p:cTn>
                                        <p:tgtEl>
                                          <p:spTgt spid="64532"/>
                                        </p:tgtEl>
                                        <p:attrNameLst>
                                          <p:attrName>style.visibility</p:attrName>
                                        </p:attrNameLst>
                                      </p:cBhvr>
                                      <p:to>
                                        <p:strVal val="visible"/>
                                      </p:to>
                                    </p:set>
                                    <p:anim calcmode="lin" valueType="num">
                                      <p:cBhvr additive="base">
                                        <p:cTn id="42" dur="500" fill="hold"/>
                                        <p:tgtEl>
                                          <p:spTgt spid="64532"/>
                                        </p:tgtEl>
                                        <p:attrNameLst>
                                          <p:attrName>ppt_x</p:attrName>
                                        </p:attrNameLst>
                                      </p:cBhvr>
                                      <p:tavLst>
                                        <p:tav tm="0">
                                          <p:val>
                                            <p:strVal val="1+#ppt_w/2"/>
                                          </p:val>
                                        </p:tav>
                                        <p:tav tm="100000">
                                          <p:val>
                                            <p:strVal val="#ppt_x"/>
                                          </p:val>
                                        </p:tav>
                                      </p:tavLst>
                                    </p:anim>
                                    <p:anim calcmode="lin" valueType="num">
                                      <p:cBhvr additive="base">
                                        <p:cTn id="43" dur="500" fill="hold"/>
                                        <p:tgtEl>
                                          <p:spTgt spid="64532"/>
                                        </p:tgtEl>
                                        <p:attrNameLst>
                                          <p:attrName>ppt_y</p:attrName>
                                        </p:attrNameLst>
                                      </p:cBhvr>
                                      <p:tavLst>
                                        <p:tav tm="0">
                                          <p:val>
                                            <p:strVal val="#ppt_y"/>
                                          </p:val>
                                        </p:tav>
                                        <p:tav tm="100000">
                                          <p:val>
                                            <p:strVal val="#ppt_y"/>
                                          </p:val>
                                        </p:tav>
                                      </p:tavLst>
                                    </p:anim>
                                  </p:childTnLst>
                                </p:cTn>
                              </p:par>
                            </p:childTnLst>
                          </p:cTn>
                        </p:par>
                        <p:par>
                          <p:cTn id="44" fill="hold" nodeType="afterGroup">
                            <p:stCondLst>
                              <p:cond delay="5200"/>
                            </p:stCondLst>
                            <p:childTnLst>
                              <p:par>
                                <p:cTn id="45" presetID="2" presetClass="entr" presetSubtype="4" fill="hold" nodeType="afterEffect">
                                  <p:stCondLst>
                                    <p:cond delay="0"/>
                                  </p:stCondLst>
                                  <p:childTnLst>
                                    <p:set>
                                      <p:cBhvr>
                                        <p:cTn id="46" dur="1" fill="hold">
                                          <p:stCondLst>
                                            <p:cond delay="0"/>
                                          </p:stCondLst>
                                        </p:cTn>
                                        <p:tgtEl>
                                          <p:spTgt spid="64533"/>
                                        </p:tgtEl>
                                        <p:attrNameLst>
                                          <p:attrName>style.visibility</p:attrName>
                                        </p:attrNameLst>
                                      </p:cBhvr>
                                      <p:to>
                                        <p:strVal val="visible"/>
                                      </p:to>
                                    </p:set>
                                    <p:anim calcmode="lin" valueType="num">
                                      <p:cBhvr additive="base">
                                        <p:cTn id="47" dur="500" fill="hold"/>
                                        <p:tgtEl>
                                          <p:spTgt spid="64533"/>
                                        </p:tgtEl>
                                        <p:attrNameLst>
                                          <p:attrName>ppt_x</p:attrName>
                                        </p:attrNameLst>
                                      </p:cBhvr>
                                      <p:tavLst>
                                        <p:tav tm="0">
                                          <p:val>
                                            <p:strVal val="#ppt_x"/>
                                          </p:val>
                                        </p:tav>
                                        <p:tav tm="100000">
                                          <p:val>
                                            <p:strVal val="#ppt_x"/>
                                          </p:val>
                                        </p:tav>
                                      </p:tavLst>
                                    </p:anim>
                                    <p:anim calcmode="lin" valueType="num">
                                      <p:cBhvr additive="base">
                                        <p:cTn id="48" dur="500" fill="hold"/>
                                        <p:tgtEl>
                                          <p:spTgt spid="645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9" grpId="0" animBg="1"/>
      <p:bldP spid="64520" grpId="0" animBg="1"/>
      <p:bldP spid="64523" grpId="0" animBg="1"/>
      <p:bldP spid="64524" grpId="0" animBg="1"/>
      <p:bldP spid="64527" grpId="0" animBg="1"/>
      <p:bldP spid="64528" grpId="0" animBg="1"/>
      <p:bldP spid="64531" grpId="0" animBg="1"/>
      <p:bldP spid="64532" grpId="0" animBg="1"/>
      <p:bldGraphic spid="2" grpId="0">
        <p:bldAsOne/>
      </p:bldGraphic>
      <p:bldGraphic spid="3" grpId="0">
        <p:bldAsOne/>
      </p:bldGraphic>
      <p:bldGraphic spid="4" grpId="0">
        <p:bldAsOne/>
      </p:bldGraphic>
      <p:bldGraphic spid="5" grpId="0">
        <p:bldAsOne/>
      </p:bldGraphic>
    </p:bldLst>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121" name="Group 120"/>
          <p:cNvGrpSpPr/>
          <p:nvPr/>
        </p:nvGrpSpPr>
        <p:grpSpPr>
          <a:xfrm rot="1203774">
            <a:off x="1629327" y="2095472"/>
            <a:ext cx="228556" cy="1101521"/>
            <a:chOff x="2971802" y="2190750"/>
            <a:chExt cx="228598" cy="1101725"/>
          </a:xfrm>
        </p:grpSpPr>
        <p:cxnSp>
          <p:nvCxnSpPr>
            <p:cNvPr id="122" name="Straight Connector 121"/>
            <p:cNvCxnSpPr/>
            <p:nvPr/>
          </p:nvCxnSpPr>
          <p:spPr>
            <a:xfrm rot="16200000" flipV="1">
              <a:off x="2478088" y="2684463"/>
              <a:ext cx="1101725" cy="1143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rot="5400000" flipH="1" flipV="1">
              <a:off x="2592387" y="2684463"/>
              <a:ext cx="1101725" cy="114300"/>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130" name="Group 129"/>
          <p:cNvGrpSpPr/>
          <p:nvPr/>
        </p:nvGrpSpPr>
        <p:grpSpPr>
          <a:xfrm>
            <a:off x="1819787" y="1454810"/>
            <a:ext cx="838046" cy="838046"/>
            <a:chOff x="1657350" y="1428750"/>
            <a:chExt cx="838200" cy="838200"/>
          </a:xfrm>
        </p:grpSpPr>
        <p:sp>
          <p:nvSpPr>
            <p:cNvPr id="118" name="Rectangle 117"/>
            <p:cNvSpPr/>
            <p:nvPr/>
          </p:nvSpPr>
          <p:spPr>
            <a:xfrm>
              <a:off x="1657350" y="1428750"/>
              <a:ext cx="838200" cy="838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00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endParaRPr>
            </a:p>
          </p:txBody>
        </p:sp>
        <p:sp>
          <p:nvSpPr>
            <p:cNvPr id="125" name="Freeform 52"/>
            <p:cNvSpPr>
              <a:spLocks noEditPoints="1"/>
            </p:cNvSpPr>
            <p:nvPr/>
          </p:nvSpPr>
          <p:spPr bwMode="auto">
            <a:xfrm>
              <a:off x="1890341" y="1647623"/>
              <a:ext cx="372219" cy="400455"/>
            </a:xfrm>
            <a:custGeom>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ln>
          </p:spPr>
          <p:txBody>
            <a:bodyPr vert="horz" wrap="square" lIns="91422" tIns="45711" rIns="91422" bIns="45711" numCol="1" anchor="t" anchorCtr="0" compatLnSpc="1"/>
            <a:lstStyle/>
            <a:p>
              <a:pPr>
                <a:lnSpc>
                  <a:spcPct val="120000"/>
                </a:lnSpc>
              </a:pPr>
              <a:endParaRPr lang="en-US" sz="200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endParaRPr>
            </a:p>
          </p:txBody>
        </p:sp>
      </p:grpSp>
      <p:grpSp>
        <p:nvGrpSpPr>
          <p:cNvPr id="64" name="Group 63"/>
          <p:cNvGrpSpPr/>
          <p:nvPr/>
        </p:nvGrpSpPr>
        <p:grpSpPr>
          <a:xfrm>
            <a:off x="3457788" y="2292854"/>
            <a:ext cx="228556" cy="1101521"/>
            <a:chOff x="2971801" y="2190750"/>
            <a:chExt cx="228599" cy="1101725"/>
          </a:xfrm>
        </p:grpSpPr>
        <p:cxnSp>
          <p:nvCxnSpPr>
            <p:cNvPr id="61" name="Straight Connector 60"/>
            <p:cNvCxnSpPr/>
            <p:nvPr/>
          </p:nvCxnSpPr>
          <p:spPr>
            <a:xfrm rot="16200000" flipV="1">
              <a:off x="2478088" y="2684463"/>
              <a:ext cx="1101725" cy="1143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5400000" flipH="1" flipV="1">
              <a:off x="2592387" y="2684463"/>
              <a:ext cx="1101725" cy="1143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131" name="Group 130"/>
          <p:cNvGrpSpPr/>
          <p:nvPr/>
        </p:nvGrpSpPr>
        <p:grpSpPr>
          <a:xfrm>
            <a:off x="3153040" y="1454810"/>
            <a:ext cx="838046" cy="838046"/>
            <a:chOff x="2905125" y="1428750"/>
            <a:chExt cx="838200" cy="838200"/>
          </a:xfrm>
        </p:grpSpPr>
        <p:sp>
          <p:nvSpPr>
            <p:cNvPr id="43" name="Rectangle 42"/>
            <p:cNvSpPr/>
            <p:nvPr/>
          </p:nvSpPr>
          <p:spPr>
            <a:xfrm>
              <a:off x="2905125" y="1428750"/>
              <a:ext cx="838200" cy="838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00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endParaRPr>
            </a:p>
          </p:txBody>
        </p:sp>
        <p:sp>
          <p:nvSpPr>
            <p:cNvPr id="126" name="Freeform 48"/>
            <p:cNvSpPr/>
            <p:nvPr/>
          </p:nvSpPr>
          <p:spPr bwMode="auto">
            <a:xfrm>
              <a:off x="3221544" y="1661741"/>
              <a:ext cx="205362" cy="372219"/>
            </a:xfrm>
            <a:custGeom>
              <a:cxnLst>
                <a:cxn ang="0">
                  <a:pos x="36" y="20"/>
                </a:cxn>
                <a:cxn ang="0">
                  <a:pos x="15" y="66"/>
                </a:cxn>
                <a:cxn ang="0">
                  <a:pos x="13" y="67"/>
                </a:cxn>
                <a:cxn ang="0">
                  <a:pos x="12" y="67"/>
                </a:cxn>
                <a:cxn ang="0">
                  <a:pos x="11" y="65"/>
                </a:cxn>
                <a:cxn ang="0">
                  <a:pos x="19" y="33"/>
                </a:cxn>
                <a:cxn ang="0">
                  <a:pos x="3" y="37"/>
                </a:cxn>
                <a:cxn ang="0">
                  <a:pos x="2" y="37"/>
                </a:cxn>
                <a:cxn ang="0">
                  <a:pos x="1" y="36"/>
                </a:cxn>
                <a:cxn ang="0">
                  <a:pos x="1" y="35"/>
                </a:cxn>
                <a:cxn ang="0">
                  <a:pos x="9" y="2"/>
                </a:cxn>
                <a:cxn ang="0">
                  <a:pos x="10" y="0"/>
                </a:cxn>
                <a:cxn ang="0">
                  <a:pos x="24" y="0"/>
                </a:cxn>
                <a:cxn ang="0">
                  <a:pos x="25" y="2"/>
                </a:cxn>
                <a:cxn ang="0">
                  <a:pos x="25" y="3"/>
                </a:cxn>
                <a:cxn ang="0">
                  <a:pos x="18" y="21"/>
                </a:cxn>
                <a:cxn ang="0">
                  <a:pos x="34" y="18"/>
                </a:cxn>
                <a:cxn ang="0">
                  <a:pos x="35" y="17"/>
                </a:cxn>
                <a:cxn ang="0">
                  <a:pos x="36" y="18"/>
                </a:cxn>
                <a:cxn ang="0">
                  <a:pos x="36" y="20"/>
                </a:cxn>
              </a:cxnLst>
              <a:rect l="0" t="0" r="r" b="b"/>
              <a:pathLst>
                <a:path w="37" h="67">
                  <a:moveTo>
                    <a:pt x="36" y="20"/>
                  </a:moveTo>
                  <a:cubicBezTo>
                    <a:pt x="15" y="66"/>
                    <a:pt x="15" y="66"/>
                    <a:pt x="15" y="66"/>
                  </a:cubicBezTo>
                  <a:cubicBezTo>
                    <a:pt x="14" y="67"/>
                    <a:pt x="14" y="67"/>
                    <a:pt x="13" y="67"/>
                  </a:cubicBezTo>
                  <a:cubicBezTo>
                    <a:pt x="13" y="67"/>
                    <a:pt x="13" y="67"/>
                    <a:pt x="12" y="67"/>
                  </a:cubicBezTo>
                  <a:cubicBezTo>
                    <a:pt x="11" y="67"/>
                    <a:pt x="11" y="66"/>
                    <a:pt x="11" y="65"/>
                  </a:cubicBezTo>
                  <a:cubicBezTo>
                    <a:pt x="19" y="33"/>
                    <a:pt x="19" y="33"/>
                    <a:pt x="19" y="33"/>
                  </a:cubicBezTo>
                  <a:cubicBezTo>
                    <a:pt x="3" y="37"/>
                    <a:pt x="3" y="37"/>
                    <a:pt x="3" y="37"/>
                  </a:cubicBezTo>
                  <a:cubicBezTo>
                    <a:pt x="3" y="37"/>
                    <a:pt x="2" y="37"/>
                    <a:pt x="2" y="37"/>
                  </a:cubicBezTo>
                  <a:cubicBezTo>
                    <a:pt x="2" y="37"/>
                    <a:pt x="1" y="37"/>
                    <a:pt x="1" y="36"/>
                  </a:cubicBezTo>
                  <a:cubicBezTo>
                    <a:pt x="1" y="36"/>
                    <a:pt x="0" y="35"/>
                    <a:pt x="1" y="35"/>
                  </a:cubicBezTo>
                  <a:cubicBezTo>
                    <a:pt x="9" y="2"/>
                    <a:pt x="9" y="2"/>
                    <a:pt x="9" y="2"/>
                  </a:cubicBezTo>
                  <a:cubicBezTo>
                    <a:pt x="9" y="1"/>
                    <a:pt x="10" y="0"/>
                    <a:pt x="10" y="0"/>
                  </a:cubicBezTo>
                  <a:cubicBezTo>
                    <a:pt x="24" y="0"/>
                    <a:pt x="24" y="0"/>
                    <a:pt x="24" y="0"/>
                  </a:cubicBezTo>
                  <a:cubicBezTo>
                    <a:pt x="25" y="0"/>
                    <a:pt x="25" y="1"/>
                    <a:pt x="25" y="2"/>
                  </a:cubicBezTo>
                  <a:cubicBezTo>
                    <a:pt x="25" y="2"/>
                    <a:pt x="25" y="3"/>
                    <a:pt x="25" y="3"/>
                  </a:cubicBezTo>
                  <a:cubicBezTo>
                    <a:pt x="18" y="21"/>
                    <a:pt x="18" y="21"/>
                    <a:pt x="18" y="21"/>
                  </a:cubicBezTo>
                  <a:cubicBezTo>
                    <a:pt x="34" y="18"/>
                    <a:pt x="34" y="18"/>
                    <a:pt x="34" y="18"/>
                  </a:cubicBezTo>
                  <a:cubicBezTo>
                    <a:pt x="34" y="17"/>
                    <a:pt x="34" y="17"/>
                    <a:pt x="35" y="17"/>
                  </a:cubicBezTo>
                  <a:cubicBezTo>
                    <a:pt x="35" y="17"/>
                    <a:pt x="36" y="18"/>
                    <a:pt x="36" y="18"/>
                  </a:cubicBezTo>
                  <a:cubicBezTo>
                    <a:pt x="36" y="19"/>
                    <a:pt x="37" y="19"/>
                    <a:pt x="36" y="20"/>
                  </a:cubicBezTo>
                  <a:close/>
                </a:path>
              </a:pathLst>
            </a:custGeom>
            <a:solidFill>
              <a:schemeClr val="bg1"/>
            </a:solidFill>
            <a:ln w="9525">
              <a:noFill/>
              <a:round/>
            </a:ln>
          </p:spPr>
          <p:txBody>
            <a:bodyPr vert="horz" wrap="square" lIns="91422" tIns="45711" rIns="91422" bIns="45711" numCol="1" anchor="t" anchorCtr="0" compatLnSpc="1"/>
            <a:lstStyle/>
            <a:p>
              <a:pPr>
                <a:lnSpc>
                  <a:spcPct val="120000"/>
                </a:lnSpc>
              </a:pPr>
              <a:endParaRPr lang="en-US" sz="200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endParaRPr>
            </a:p>
          </p:txBody>
        </p:sp>
      </p:grpSp>
      <p:grpSp>
        <p:nvGrpSpPr>
          <p:cNvPr id="85" name="Group 84"/>
          <p:cNvGrpSpPr/>
          <p:nvPr/>
        </p:nvGrpSpPr>
        <p:grpSpPr>
          <a:xfrm>
            <a:off x="4733902" y="2292854"/>
            <a:ext cx="228556" cy="1101521"/>
            <a:chOff x="2971801" y="2190750"/>
            <a:chExt cx="228599" cy="1101725"/>
          </a:xfrm>
        </p:grpSpPr>
        <p:cxnSp>
          <p:nvCxnSpPr>
            <p:cNvPr id="86" name="Straight Connector 85"/>
            <p:cNvCxnSpPr/>
            <p:nvPr/>
          </p:nvCxnSpPr>
          <p:spPr>
            <a:xfrm rot="16200000" flipV="1">
              <a:off x="2478088" y="2684463"/>
              <a:ext cx="1101725" cy="1143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flipH="1" flipV="1">
              <a:off x="2592387" y="2684463"/>
              <a:ext cx="1101725" cy="1143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132" name="Group 131"/>
          <p:cNvGrpSpPr/>
          <p:nvPr/>
        </p:nvGrpSpPr>
        <p:grpSpPr>
          <a:xfrm>
            <a:off x="4429155" y="1454810"/>
            <a:ext cx="838046" cy="838046"/>
            <a:chOff x="4152900" y="1428750"/>
            <a:chExt cx="838200" cy="838200"/>
          </a:xfrm>
        </p:grpSpPr>
        <p:sp>
          <p:nvSpPr>
            <p:cNvPr id="82" name="Rectangle 81"/>
            <p:cNvSpPr/>
            <p:nvPr/>
          </p:nvSpPr>
          <p:spPr>
            <a:xfrm>
              <a:off x="4152900" y="1428750"/>
              <a:ext cx="838200" cy="838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00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endParaRPr>
            </a:p>
          </p:txBody>
        </p:sp>
        <p:sp>
          <p:nvSpPr>
            <p:cNvPr id="127" name="Freeform 107"/>
            <p:cNvSpPr>
              <a:spLocks noEditPoints="1"/>
            </p:cNvSpPr>
            <p:nvPr/>
          </p:nvSpPr>
          <p:spPr bwMode="auto">
            <a:xfrm>
              <a:off x="4391025" y="1664308"/>
              <a:ext cx="361951" cy="367085"/>
            </a:xfrm>
            <a:custGeom>
              <a:cxnLst>
                <a:cxn ang="0">
                  <a:pos x="64" y="14"/>
                </a:cxn>
                <a:cxn ang="0">
                  <a:pos x="12" y="65"/>
                </a:cxn>
                <a:cxn ang="0">
                  <a:pos x="10" y="66"/>
                </a:cxn>
                <a:cxn ang="0">
                  <a:pos x="8" y="65"/>
                </a:cxn>
                <a:cxn ang="0">
                  <a:pos x="0" y="57"/>
                </a:cxn>
                <a:cxn ang="0">
                  <a:pos x="0" y="56"/>
                </a:cxn>
                <a:cxn ang="0">
                  <a:pos x="0" y="54"/>
                </a:cxn>
                <a:cxn ang="0">
                  <a:pos x="52" y="2"/>
                </a:cxn>
                <a:cxn ang="0">
                  <a:pos x="54" y="1"/>
                </a:cxn>
                <a:cxn ang="0">
                  <a:pos x="56" y="2"/>
                </a:cxn>
                <a:cxn ang="0">
                  <a:pos x="64" y="10"/>
                </a:cxn>
                <a:cxn ang="0">
                  <a:pos x="64" y="12"/>
                </a:cxn>
                <a:cxn ang="0">
                  <a:pos x="64" y="14"/>
                </a:cxn>
                <a:cxn ang="0">
                  <a:pos x="14" y="5"/>
                </a:cxn>
                <a:cxn ang="0">
                  <a:pos x="10" y="7"/>
                </a:cxn>
                <a:cxn ang="0">
                  <a:pos x="9" y="11"/>
                </a:cxn>
                <a:cxn ang="0">
                  <a:pos x="8" y="7"/>
                </a:cxn>
                <a:cxn ang="0">
                  <a:pos x="4" y="5"/>
                </a:cxn>
                <a:cxn ang="0">
                  <a:pos x="8" y="4"/>
                </a:cxn>
                <a:cxn ang="0">
                  <a:pos x="9" y="0"/>
                </a:cxn>
                <a:cxn ang="0">
                  <a:pos x="10" y="4"/>
                </a:cxn>
                <a:cxn ang="0">
                  <a:pos x="14" y="5"/>
                </a:cxn>
                <a:cxn ang="0">
                  <a:pos x="32" y="13"/>
                </a:cxn>
                <a:cxn ang="0">
                  <a:pos x="24" y="16"/>
                </a:cxn>
                <a:cxn ang="0">
                  <a:pos x="22" y="23"/>
                </a:cxn>
                <a:cxn ang="0">
                  <a:pos x="19" y="16"/>
                </a:cxn>
                <a:cxn ang="0">
                  <a:pos x="11" y="13"/>
                </a:cxn>
                <a:cxn ang="0">
                  <a:pos x="19" y="11"/>
                </a:cxn>
                <a:cxn ang="0">
                  <a:pos x="22" y="3"/>
                </a:cxn>
                <a:cxn ang="0">
                  <a:pos x="24" y="11"/>
                </a:cxn>
                <a:cxn ang="0">
                  <a:pos x="32" y="13"/>
                </a:cxn>
                <a:cxn ang="0">
                  <a:pos x="40" y="5"/>
                </a:cxn>
                <a:cxn ang="0">
                  <a:pos x="36" y="7"/>
                </a:cxn>
                <a:cxn ang="0">
                  <a:pos x="34" y="11"/>
                </a:cxn>
                <a:cxn ang="0">
                  <a:pos x="33" y="7"/>
                </a:cxn>
                <a:cxn ang="0">
                  <a:pos x="29" y="5"/>
                </a:cxn>
                <a:cxn ang="0">
                  <a:pos x="33" y="4"/>
                </a:cxn>
                <a:cxn ang="0">
                  <a:pos x="34" y="0"/>
                </a:cxn>
                <a:cxn ang="0">
                  <a:pos x="36" y="4"/>
                </a:cxn>
                <a:cxn ang="0">
                  <a:pos x="40" y="5"/>
                </a:cxn>
                <a:cxn ang="0">
                  <a:pos x="58" y="12"/>
                </a:cxn>
                <a:cxn ang="0">
                  <a:pos x="54" y="8"/>
                </a:cxn>
                <a:cxn ang="0">
                  <a:pos x="42" y="19"/>
                </a:cxn>
                <a:cxn ang="0">
                  <a:pos x="46" y="24"/>
                </a:cxn>
                <a:cxn ang="0">
                  <a:pos x="58" y="12"/>
                </a:cxn>
                <a:cxn ang="0">
                  <a:pos x="65" y="31"/>
                </a:cxn>
                <a:cxn ang="0">
                  <a:pos x="61" y="32"/>
                </a:cxn>
                <a:cxn ang="0">
                  <a:pos x="60" y="36"/>
                </a:cxn>
                <a:cxn ang="0">
                  <a:pos x="59" y="32"/>
                </a:cxn>
                <a:cxn ang="0">
                  <a:pos x="55" y="31"/>
                </a:cxn>
                <a:cxn ang="0">
                  <a:pos x="59" y="30"/>
                </a:cxn>
                <a:cxn ang="0">
                  <a:pos x="60" y="26"/>
                </a:cxn>
                <a:cxn ang="0">
                  <a:pos x="61" y="30"/>
                </a:cxn>
                <a:cxn ang="0">
                  <a:pos x="65" y="31"/>
                </a:cxn>
              </a:cxnLst>
              <a:rect l="0" t="0" r="r" b="b"/>
              <a:pathLst>
                <a:path w="65" h="66">
                  <a:moveTo>
                    <a:pt x="64" y="14"/>
                  </a:moveTo>
                  <a:cubicBezTo>
                    <a:pt x="12" y="65"/>
                    <a:pt x="12" y="65"/>
                    <a:pt x="12" y="65"/>
                  </a:cubicBezTo>
                  <a:cubicBezTo>
                    <a:pt x="11" y="66"/>
                    <a:pt x="11" y="66"/>
                    <a:pt x="10" y="66"/>
                  </a:cubicBezTo>
                  <a:cubicBezTo>
                    <a:pt x="9" y="66"/>
                    <a:pt x="9" y="66"/>
                    <a:pt x="8" y="65"/>
                  </a:cubicBezTo>
                  <a:cubicBezTo>
                    <a:pt x="0" y="57"/>
                    <a:pt x="0" y="57"/>
                    <a:pt x="0" y="57"/>
                  </a:cubicBezTo>
                  <a:cubicBezTo>
                    <a:pt x="0" y="57"/>
                    <a:pt x="0" y="56"/>
                    <a:pt x="0" y="56"/>
                  </a:cubicBezTo>
                  <a:cubicBezTo>
                    <a:pt x="0" y="55"/>
                    <a:pt x="0" y="54"/>
                    <a:pt x="0" y="54"/>
                  </a:cubicBezTo>
                  <a:cubicBezTo>
                    <a:pt x="52" y="2"/>
                    <a:pt x="52" y="2"/>
                    <a:pt x="52" y="2"/>
                  </a:cubicBezTo>
                  <a:cubicBezTo>
                    <a:pt x="52" y="2"/>
                    <a:pt x="53" y="1"/>
                    <a:pt x="54" y="1"/>
                  </a:cubicBezTo>
                  <a:cubicBezTo>
                    <a:pt x="54" y="1"/>
                    <a:pt x="55" y="2"/>
                    <a:pt x="56" y="2"/>
                  </a:cubicBezTo>
                  <a:cubicBezTo>
                    <a:pt x="64" y="10"/>
                    <a:pt x="64" y="10"/>
                    <a:pt x="64" y="10"/>
                  </a:cubicBezTo>
                  <a:cubicBezTo>
                    <a:pt x="64" y="11"/>
                    <a:pt x="64" y="11"/>
                    <a:pt x="64" y="12"/>
                  </a:cubicBezTo>
                  <a:cubicBezTo>
                    <a:pt x="64" y="13"/>
                    <a:pt x="64" y="13"/>
                    <a:pt x="64" y="14"/>
                  </a:cubicBezTo>
                  <a:close/>
                  <a:moveTo>
                    <a:pt x="14" y="5"/>
                  </a:moveTo>
                  <a:cubicBezTo>
                    <a:pt x="10" y="7"/>
                    <a:pt x="10" y="7"/>
                    <a:pt x="10" y="7"/>
                  </a:cubicBezTo>
                  <a:cubicBezTo>
                    <a:pt x="9" y="11"/>
                    <a:pt x="9" y="11"/>
                    <a:pt x="9" y="11"/>
                  </a:cubicBezTo>
                  <a:cubicBezTo>
                    <a:pt x="8" y="7"/>
                    <a:pt x="8" y="7"/>
                    <a:pt x="8" y="7"/>
                  </a:cubicBezTo>
                  <a:cubicBezTo>
                    <a:pt x="4" y="5"/>
                    <a:pt x="4" y="5"/>
                    <a:pt x="4" y="5"/>
                  </a:cubicBezTo>
                  <a:cubicBezTo>
                    <a:pt x="8" y="4"/>
                    <a:pt x="8" y="4"/>
                    <a:pt x="8" y="4"/>
                  </a:cubicBezTo>
                  <a:cubicBezTo>
                    <a:pt x="9" y="0"/>
                    <a:pt x="9" y="0"/>
                    <a:pt x="9" y="0"/>
                  </a:cubicBezTo>
                  <a:cubicBezTo>
                    <a:pt x="10" y="4"/>
                    <a:pt x="10" y="4"/>
                    <a:pt x="10" y="4"/>
                  </a:cubicBezTo>
                  <a:lnTo>
                    <a:pt x="14" y="5"/>
                  </a:lnTo>
                  <a:close/>
                  <a:moveTo>
                    <a:pt x="32" y="13"/>
                  </a:moveTo>
                  <a:cubicBezTo>
                    <a:pt x="24" y="16"/>
                    <a:pt x="24" y="16"/>
                    <a:pt x="24" y="16"/>
                  </a:cubicBezTo>
                  <a:cubicBezTo>
                    <a:pt x="22" y="23"/>
                    <a:pt x="22" y="23"/>
                    <a:pt x="22" y="23"/>
                  </a:cubicBezTo>
                  <a:cubicBezTo>
                    <a:pt x="19" y="16"/>
                    <a:pt x="19" y="16"/>
                    <a:pt x="19" y="16"/>
                  </a:cubicBezTo>
                  <a:cubicBezTo>
                    <a:pt x="11" y="13"/>
                    <a:pt x="11" y="13"/>
                    <a:pt x="11" y="13"/>
                  </a:cubicBezTo>
                  <a:cubicBezTo>
                    <a:pt x="19" y="11"/>
                    <a:pt x="19" y="11"/>
                    <a:pt x="19" y="11"/>
                  </a:cubicBezTo>
                  <a:cubicBezTo>
                    <a:pt x="22" y="3"/>
                    <a:pt x="22" y="3"/>
                    <a:pt x="22" y="3"/>
                  </a:cubicBezTo>
                  <a:cubicBezTo>
                    <a:pt x="24" y="11"/>
                    <a:pt x="24" y="11"/>
                    <a:pt x="24" y="11"/>
                  </a:cubicBezTo>
                  <a:lnTo>
                    <a:pt x="32" y="13"/>
                  </a:lnTo>
                  <a:close/>
                  <a:moveTo>
                    <a:pt x="40" y="5"/>
                  </a:moveTo>
                  <a:cubicBezTo>
                    <a:pt x="36" y="7"/>
                    <a:pt x="36" y="7"/>
                    <a:pt x="36" y="7"/>
                  </a:cubicBezTo>
                  <a:cubicBezTo>
                    <a:pt x="34" y="11"/>
                    <a:pt x="34" y="11"/>
                    <a:pt x="34" y="11"/>
                  </a:cubicBezTo>
                  <a:cubicBezTo>
                    <a:pt x="33" y="7"/>
                    <a:pt x="33" y="7"/>
                    <a:pt x="33" y="7"/>
                  </a:cubicBezTo>
                  <a:cubicBezTo>
                    <a:pt x="29" y="5"/>
                    <a:pt x="29" y="5"/>
                    <a:pt x="29" y="5"/>
                  </a:cubicBezTo>
                  <a:cubicBezTo>
                    <a:pt x="33" y="4"/>
                    <a:pt x="33" y="4"/>
                    <a:pt x="33" y="4"/>
                  </a:cubicBezTo>
                  <a:cubicBezTo>
                    <a:pt x="34" y="0"/>
                    <a:pt x="34" y="0"/>
                    <a:pt x="34" y="0"/>
                  </a:cubicBezTo>
                  <a:cubicBezTo>
                    <a:pt x="36" y="4"/>
                    <a:pt x="36" y="4"/>
                    <a:pt x="36" y="4"/>
                  </a:cubicBezTo>
                  <a:lnTo>
                    <a:pt x="40" y="5"/>
                  </a:lnTo>
                  <a:close/>
                  <a:moveTo>
                    <a:pt x="58" y="12"/>
                  </a:moveTo>
                  <a:cubicBezTo>
                    <a:pt x="54" y="8"/>
                    <a:pt x="54" y="8"/>
                    <a:pt x="54" y="8"/>
                  </a:cubicBezTo>
                  <a:cubicBezTo>
                    <a:pt x="42" y="19"/>
                    <a:pt x="42" y="19"/>
                    <a:pt x="42" y="19"/>
                  </a:cubicBezTo>
                  <a:cubicBezTo>
                    <a:pt x="46" y="24"/>
                    <a:pt x="46" y="24"/>
                    <a:pt x="46" y="24"/>
                  </a:cubicBezTo>
                  <a:lnTo>
                    <a:pt x="58" y="12"/>
                  </a:lnTo>
                  <a:close/>
                  <a:moveTo>
                    <a:pt x="65" y="31"/>
                  </a:moveTo>
                  <a:cubicBezTo>
                    <a:pt x="61" y="32"/>
                    <a:pt x="61" y="32"/>
                    <a:pt x="61" y="32"/>
                  </a:cubicBezTo>
                  <a:cubicBezTo>
                    <a:pt x="60" y="36"/>
                    <a:pt x="60" y="36"/>
                    <a:pt x="60" y="36"/>
                  </a:cubicBezTo>
                  <a:cubicBezTo>
                    <a:pt x="59" y="32"/>
                    <a:pt x="59" y="32"/>
                    <a:pt x="59" y="32"/>
                  </a:cubicBezTo>
                  <a:cubicBezTo>
                    <a:pt x="55" y="31"/>
                    <a:pt x="55" y="31"/>
                    <a:pt x="55" y="31"/>
                  </a:cubicBezTo>
                  <a:cubicBezTo>
                    <a:pt x="59" y="30"/>
                    <a:pt x="59" y="30"/>
                    <a:pt x="59" y="30"/>
                  </a:cubicBezTo>
                  <a:cubicBezTo>
                    <a:pt x="60" y="26"/>
                    <a:pt x="60" y="26"/>
                    <a:pt x="60" y="26"/>
                  </a:cubicBezTo>
                  <a:cubicBezTo>
                    <a:pt x="61" y="30"/>
                    <a:pt x="61" y="30"/>
                    <a:pt x="61" y="30"/>
                  </a:cubicBezTo>
                  <a:lnTo>
                    <a:pt x="65" y="31"/>
                  </a:lnTo>
                  <a:close/>
                </a:path>
              </a:pathLst>
            </a:custGeom>
            <a:solidFill>
              <a:schemeClr val="bg1"/>
            </a:solidFill>
            <a:ln w="9525">
              <a:noFill/>
              <a:round/>
            </a:ln>
          </p:spPr>
          <p:txBody>
            <a:bodyPr vert="horz" wrap="square" lIns="91422" tIns="45711" rIns="91422" bIns="45711" numCol="1" anchor="t" anchorCtr="0" compatLnSpc="1"/>
            <a:lstStyle/>
            <a:p>
              <a:pPr>
                <a:lnSpc>
                  <a:spcPct val="120000"/>
                </a:lnSpc>
              </a:pPr>
              <a:endParaRPr lang="en-US" sz="200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endParaRPr>
            </a:p>
          </p:txBody>
        </p:sp>
      </p:grpSp>
      <p:grpSp>
        <p:nvGrpSpPr>
          <p:cNvPr id="93" name="Group 92"/>
          <p:cNvGrpSpPr/>
          <p:nvPr/>
        </p:nvGrpSpPr>
        <p:grpSpPr>
          <a:xfrm>
            <a:off x="6029062" y="2292854"/>
            <a:ext cx="228556" cy="1101521"/>
            <a:chOff x="2971801" y="2190750"/>
            <a:chExt cx="228599" cy="1101725"/>
          </a:xfrm>
        </p:grpSpPr>
        <p:cxnSp>
          <p:nvCxnSpPr>
            <p:cNvPr id="94" name="Straight Connector 93"/>
            <p:cNvCxnSpPr/>
            <p:nvPr/>
          </p:nvCxnSpPr>
          <p:spPr>
            <a:xfrm rot="16200000" flipV="1">
              <a:off x="2478088" y="2684463"/>
              <a:ext cx="1101725" cy="11430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rot="5400000" flipH="1" flipV="1">
              <a:off x="2592387" y="2684463"/>
              <a:ext cx="1101725" cy="11430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grpSp>
      <p:grpSp>
        <p:nvGrpSpPr>
          <p:cNvPr id="133" name="Group 132"/>
          <p:cNvGrpSpPr/>
          <p:nvPr/>
        </p:nvGrpSpPr>
        <p:grpSpPr>
          <a:xfrm>
            <a:off x="5724314" y="1454810"/>
            <a:ext cx="838046" cy="838046"/>
            <a:chOff x="5400675" y="1428750"/>
            <a:chExt cx="838200" cy="838200"/>
          </a:xfrm>
        </p:grpSpPr>
        <p:sp>
          <p:nvSpPr>
            <p:cNvPr id="90" name="Rectangle 89"/>
            <p:cNvSpPr/>
            <p:nvPr/>
          </p:nvSpPr>
          <p:spPr>
            <a:xfrm>
              <a:off x="5400675" y="1428750"/>
              <a:ext cx="838200" cy="838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00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endParaRPr>
            </a:p>
          </p:txBody>
        </p:sp>
        <p:sp>
          <p:nvSpPr>
            <p:cNvPr id="128" name="Freeform 130"/>
            <p:cNvSpPr>
              <a:spLocks noEditPoints="1"/>
            </p:cNvSpPr>
            <p:nvPr/>
          </p:nvSpPr>
          <p:spPr bwMode="auto">
            <a:xfrm>
              <a:off x="5633666" y="1661741"/>
              <a:ext cx="372219" cy="372219"/>
            </a:xfrm>
            <a:custGeom>
              <a:cxnLst>
                <a:cxn ang="0">
                  <a:pos x="62" y="67"/>
                </a:cxn>
                <a:cxn ang="0">
                  <a:pos x="59" y="66"/>
                </a:cxn>
                <a:cxn ang="0">
                  <a:pos x="45" y="52"/>
                </a:cxn>
                <a:cxn ang="0">
                  <a:pos x="29" y="57"/>
                </a:cxn>
                <a:cxn ang="0">
                  <a:pos x="0" y="29"/>
                </a:cxn>
                <a:cxn ang="0">
                  <a:pos x="29" y="0"/>
                </a:cxn>
                <a:cxn ang="0">
                  <a:pos x="57" y="29"/>
                </a:cxn>
                <a:cxn ang="0">
                  <a:pos x="52" y="45"/>
                </a:cxn>
                <a:cxn ang="0">
                  <a:pos x="66" y="59"/>
                </a:cxn>
                <a:cxn ang="0">
                  <a:pos x="67" y="62"/>
                </a:cxn>
                <a:cxn ang="0">
                  <a:pos x="62" y="67"/>
                </a:cxn>
                <a:cxn ang="0">
                  <a:pos x="29" y="11"/>
                </a:cxn>
                <a:cxn ang="0">
                  <a:pos x="11" y="29"/>
                </a:cxn>
                <a:cxn ang="0">
                  <a:pos x="29" y="47"/>
                </a:cxn>
                <a:cxn ang="0">
                  <a:pos x="47" y="29"/>
                </a:cxn>
                <a:cxn ang="0">
                  <a:pos x="29" y="11"/>
                </a:cxn>
                <a:cxn ang="0">
                  <a:pos x="42" y="30"/>
                </a:cxn>
                <a:cxn ang="0">
                  <a:pos x="40" y="31"/>
                </a:cxn>
                <a:cxn ang="0">
                  <a:pos x="31" y="31"/>
                </a:cxn>
                <a:cxn ang="0">
                  <a:pos x="31" y="40"/>
                </a:cxn>
                <a:cxn ang="0">
                  <a:pos x="30" y="42"/>
                </a:cxn>
                <a:cxn ang="0">
                  <a:pos x="27" y="42"/>
                </a:cxn>
                <a:cxn ang="0">
                  <a:pos x="26" y="40"/>
                </a:cxn>
                <a:cxn ang="0">
                  <a:pos x="26" y="31"/>
                </a:cxn>
                <a:cxn ang="0">
                  <a:pos x="17" y="31"/>
                </a:cxn>
                <a:cxn ang="0">
                  <a:pos x="16" y="30"/>
                </a:cxn>
                <a:cxn ang="0">
                  <a:pos x="16" y="27"/>
                </a:cxn>
                <a:cxn ang="0">
                  <a:pos x="17" y="26"/>
                </a:cxn>
                <a:cxn ang="0">
                  <a:pos x="26" y="26"/>
                </a:cxn>
                <a:cxn ang="0">
                  <a:pos x="26" y="17"/>
                </a:cxn>
                <a:cxn ang="0">
                  <a:pos x="27" y="16"/>
                </a:cxn>
                <a:cxn ang="0">
                  <a:pos x="30" y="16"/>
                </a:cxn>
                <a:cxn ang="0">
                  <a:pos x="31" y="17"/>
                </a:cxn>
                <a:cxn ang="0">
                  <a:pos x="31" y="26"/>
                </a:cxn>
                <a:cxn ang="0">
                  <a:pos x="40" y="26"/>
                </a:cxn>
                <a:cxn ang="0">
                  <a:pos x="42" y="27"/>
                </a:cxn>
                <a:cxn ang="0">
                  <a:pos x="42" y="30"/>
                </a:cxn>
              </a:cxnLst>
              <a:rect l="0" t="0" r="r" b="b"/>
              <a:pathLst>
                <a:path w="67" h="67">
                  <a:moveTo>
                    <a:pt x="62" y="67"/>
                  </a:moveTo>
                  <a:cubicBezTo>
                    <a:pt x="61" y="67"/>
                    <a:pt x="59" y="67"/>
                    <a:pt x="59" y="66"/>
                  </a:cubicBezTo>
                  <a:cubicBezTo>
                    <a:pt x="45" y="52"/>
                    <a:pt x="45" y="52"/>
                    <a:pt x="45" y="52"/>
                  </a:cubicBezTo>
                  <a:cubicBezTo>
                    <a:pt x="40" y="55"/>
                    <a:pt x="34" y="57"/>
                    <a:pt x="29" y="57"/>
                  </a:cubicBezTo>
                  <a:cubicBezTo>
                    <a:pt x="13" y="57"/>
                    <a:pt x="0" y="44"/>
                    <a:pt x="0" y="29"/>
                  </a:cubicBezTo>
                  <a:cubicBezTo>
                    <a:pt x="0" y="13"/>
                    <a:pt x="13" y="0"/>
                    <a:pt x="29" y="0"/>
                  </a:cubicBezTo>
                  <a:cubicBezTo>
                    <a:pt x="44" y="0"/>
                    <a:pt x="57" y="13"/>
                    <a:pt x="57" y="29"/>
                  </a:cubicBezTo>
                  <a:cubicBezTo>
                    <a:pt x="57" y="34"/>
                    <a:pt x="55" y="40"/>
                    <a:pt x="52" y="45"/>
                  </a:cubicBezTo>
                  <a:cubicBezTo>
                    <a:pt x="66" y="59"/>
                    <a:pt x="66" y="59"/>
                    <a:pt x="66" y="59"/>
                  </a:cubicBezTo>
                  <a:cubicBezTo>
                    <a:pt x="67" y="59"/>
                    <a:pt x="67" y="61"/>
                    <a:pt x="67" y="62"/>
                  </a:cubicBezTo>
                  <a:cubicBezTo>
                    <a:pt x="67" y="65"/>
                    <a:pt x="65" y="67"/>
                    <a:pt x="62" y="67"/>
                  </a:cubicBezTo>
                  <a:close/>
                  <a:moveTo>
                    <a:pt x="29" y="11"/>
                  </a:moveTo>
                  <a:cubicBezTo>
                    <a:pt x="19" y="11"/>
                    <a:pt x="11" y="19"/>
                    <a:pt x="11" y="29"/>
                  </a:cubicBezTo>
                  <a:cubicBezTo>
                    <a:pt x="11" y="39"/>
                    <a:pt x="19" y="47"/>
                    <a:pt x="29" y="47"/>
                  </a:cubicBezTo>
                  <a:cubicBezTo>
                    <a:pt x="39" y="47"/>
                    <a:pt x="47" y="39"/>
                    <a:pt x="47" y="29"/>
                  </a:cubicBezTo>
                  <a:cubicBezTo>
                    <a:pt x="47" y="19"/>
                    <a:pt x="39" y="11"/>
                    <a:pt x="29" y="11"/>
                  </a:cubicBezTo>
                  <a:close/>
                  <a:moveTo>
                    <a:pt x="42" y="30"/>
                  </a:moveTo>
                  <a:cubicBezTo>
                    <a:pt x="42" y="31"/>
                    <a:pt x="41" y="31"/>
                    <a:pt x="40" y="31"/>
                  </a:cubicBezTo>
                  <a:cubicBezTo>
                    <a:pt x="31" y="31"/>
                    <a:pt x="31" y="31"/>
                    <a:pt x="31" y="31"/>
                  </a:cubicBezTo>
                  <a:cubicBezTo>
                    <a:pt x="31" y="40"/>
                    <a:pt x="31" y="40"/>
                    <a:pt x="31" y="40"/>
                  </a:cubicBezTo>
                  <a:cubicBezTo>
                    <a:pt x="31" y="41"/>
                    <a:pt x="31" y="42"/>
                    <a:pt x="30" y="42"/>
                  </a:cubicBezTo>
                  <a:cubicBezTo>
                    <a:pt x="27" y="42"/>
                    <a:pt x="27" y="42"/>
                    <a:pt x="27" y="42"/>
                  </a:cubicBezTo>
                  <a:cubicBezTo>
                    <a:pt x="27" y="42"/>
                    <a:pt x="26" y="41"/>
                    <a:pt x="26" y="40"/>
                  </a:cubicBezTo>
                  <a:cubicBezTo>
                    <a:pt x="26" y="31"/>
                    <a:pt x="26" y="31"/>
                    <a:pt x="26" y="31"/>
                  </a:cubicBezTo>
                  <a:cubicBezTo>
                    <a:pt x="17" y="31"/>
                    <a:pt x="17" y="31"/>
                    <a:pt x="17" y="31"/>
                  </a:cubicBezTo>
                  <a:cubicBezTo>
                    <a:pt x="17" y="31"/>
                    <a:pt x="16" y="31"/>
                    <a:pt x="16" y="30"/>
                  </a:cubicBezTo>
                  <a:cubicBezTo>
                    <a:pt x="16" y="27"/>
                    <a:pt x="16" y="27"/>
                    <a:pt x="16" y="27"/>
                  </a:cubicBezTo>
                  <a:cubicBezTo>
                    <a:pt x="16" y="27"/>
                    <a:pt x="17" y="26"/>
                    <a:pt x="17" y="26"/>
                  </a:cubicBezTo>
                  <a:cubicBezTo>
                    <a:pt x="26" y="26"/>
                    <a:pt x="26" y="26"/>
                    <a:pt x="26" y="26"/>
                  </a:cubicBezTo>
                  <a:cubicBezTo>
                    <a:pt x="26" y="17"/>
                    <a:pt x="26" y="17"/>
                    <a:pt x="26" y="17"/>
                  </a:cubicBezTo>
                  <a:cubicBezTo>
                    <a:pt x="26" y="16"/>
                    <a:pt x="27" y="16"/>
                    <a:pt x="27" y="16"/>
                  </a:cubicBezTo>
                  <a:cubicBezTo>
                    <a:pt x="30" y="16"/>
                    <a:pt x="30" y="16"/>
                    <a:pt x="30" y="16"/>
                  </a:cubicBezTo>
                  <a:cubicBezTo>
                    <a:pt x="31" y="16"/>
                    <a:pt x="31" y="16"/>
                    <a:pt x="31" y="17"/>
                  </a:cubicBezTo>
                  <a:cubicBezTo>
                    <a:pt x="31" y="26"/>
                    <a:pt x="31" y="26"/>
                    <a:pt x="31" y="26"/>
                  </a:cubicBezTo>
                  <a:cubicBezTo>
                    <a:pt x="40" y="26"/>
                    <a:pt x="40" y="26"/>
                    <a:pt x="40" y="26"/>
                  </a:cubicBezTo>
                  <a:cubicBezTo>
                    <a:pt x="41" y="26"/>
                    <a:pt x="42" y="27"/>
                    <a:pt x="42" y="27"/>
                  </a:cubicBezTo>
                  <a:lnTo>
                    <a:pt x="42" y="30"/>
                  </a:lnTo>
                  <a:close/>
                </a:path>
              </a:pathLst>
            </a:custGeom>
            <a:solidFill>
              <a:schemeClr val="bg1"/>
            </a:solidFill>
            <a:ln w="9525">
              <a:noFill/>
              <a:round/>
            </a:ln>
          </p:spPr>
          <p:txBody>
            <a:bodyPr vert="horz" wrap="square" lIns="91422" tIns="45711" rIns="91422" bIns="45711" numCol="1" anchor="t" anchorCtr="0" compatLnSpc="1"/>
            <a:lstStyle/>
            <a:p>
              <a:pPr>
                <a:lnSpc>
                  <a:spcPct val="120000"/>
                </a:lnSpc>
              </a:pPr>
              <a:endParaRPr lang="en-US" sz="200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endParaRPr>
            </a:p>
          </p:txBody>
        </p:sp>
      </p:grpSp>
      <p:grpSp>
        <p:nvGrpSpPr>
          <p:cNvPr id="100" name="Group 99"/>
          <p:cNvGrpSpPr/>
          <p:nvPr/>
        </p:nvGrpSpPr>
        <p:grpSpPr>
          <a:xfrm>
            <a:off x="7295652" y="2292854"/>
            <a:ext cx="228556" cy="1101521"/>
            <a:chOff x="2971801" y="2190750"/>
            <a:chExt cx="228599" cy="1101725"/>
          </a:xfrm>
        </p:grpSpPr>
        <p:cxnSp>
          <p:nvCxnSpPr>
            <p:cNvPr id="101" name="Straight Connector 100"/>
            <p:cNvCxnSpPr/>
            <p:nvPr/>
          </p:nvCxnSpPr>
          <p:spPr>
            <a:xfrm rot="16200000" flipV="1">
              <a:off x="2478088" y="2684463"/>
              <a:ext cx="1101725" cy="11430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rot="5400000" flipH="1" flipV="1">
              <a:off x="2592387" y="2684463"/>
              <a:ext cx="1101725" cy="11430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a:off x="6990906" y="1454810"/>
            <a:ext cx="838046" cy="838046"/>
            <a:chOff x="6648450" y="1428750"/>
            <a:chExt cx="838200" cy="838200"/>
          </a:xfrm>
        </p:grpSpPr>
        <p:sp>
          <p:nvSpPr>
            <p:cNvPr id="97" name="Rectangle 96"/>
            <p:cNvSpPr/>
            <p:nvPr/>
          </p:nvSpPr>
          <p:spPr>
            <a:xfrm>
              <a:off x="6648450" y="1428750"/>
              <a:ext cx="838200" cy="838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00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endParaRPr>
            </a:p>
          </p:txBody>
        </p:sp>
        <p:sp>
          <p:nvSpPr>
            <p:cNvPr id="129" name="Freeform 89"/>
            <p:cNvSpPr>
              <a:spLocks noEditPoints="1"/>
            </p:cNvSpPr>
            <p:nvPr/>
          </p:nvSpPr>
          <p:spPr bwMode="auto">
            <a:xfrm>
              <a:off x="6878874" y="1659174"/>
              <a:ext cx="377353" cy="377353"/>
            </a:xfrm>
            <a:custGeom>
              <a:cxnLst>
                <a:cxn ang="0">
                  <a:pos x="68" y="3"/>
                </a:cxn>
                <a:cxn ang="0">
                  <a:pos x="58" y="61"/>
                </a:cxn>
                <a:cxn ang="0">
                  <a:pos x="57" y="63"/>
                </a:cxn>
                <a:cxn ang="0">
                  <a:pos x="56" y="63"/>
                </a:cxn>
                <a:cxn ang="0">
                  <a:pos x="55" y="63"/>
                </a:cxn>
                <a:cxn ang="0">
                  <a:pos x="35" y="55"/>
                </a:cxn>
                <a:cxn ang="0">
                  <a:pos x="23" y="67"/>
                </a:cxn>
                <a:cxn ang="0">
                  <a:pos x="22" y="68"/>
                </a:cxn>
                <a:cxn ang="0">
                  <a:pos x="21" y="68"/>
                </a:cxn>
                <a:cxn ang="0">
                  <a:pos x="19" y="65"/>
                </a:cxn>
                <a:cxn ang="0">
                  <a:pos x="19" y="48"/>
                </a:cxn>
                <a:cxn ang="0">
                  <a:pos x="1" y="41"/>
                </a:cxn>
                <a:cxn ang="0">
                  <a:pos x="0" y="39"/>
                </a:cxn>
                <a:cxn ang="0">
                  <a:pos x="1" y="36"/>
                </a:cxn>
                <a:cxn ang="0">
                  <a:pos x="64" y="0"/>
                </a:cxn>
                <a:cxn ang="0">
                  <a:pos x="67" y="0"/>
                </a:cxn>
                <a:cxn ang="0">
                  <a:pos x="68" y="3"/>
                </a:cxn>
                <a:cxn ang="0">
                  <a:pos x="62" y="7"/>
                </a:cxn>
                <a:cxn ang="0">
                  <a:pos x="8" y="38"/>
                </a:cxn>
                <a:cxn ang="0">
                  <a:pos x="20" y="43"/>
                </a:cxn>
                <a:cxn ang="0">
                  <a:pos x="53" y="19"/>
                </a:cxn>
                <a:cxn ang="0">
                  <a:pos x="35" y="49"/>
                </a:cxn>
                <a:cxn ang="0">
                  <a:pos x="54" y="57"/>
                </a:cxn>
                <a:cxn ang="0">
                  <a:pos x="62" y="7"/>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5" y="55"/>
                    <a:pt x="35" y="55"/>
                    <a:pt x="35" y="55"/>
                  </a:cubicBezTo>
                  <a:cubicBezTo>
                    <a:pt x="23" y="67"/>
                    <a:pt x="23" y="67"/>
                    <a:pt x="23" y="67"/>
                  </a:cubicBezTo>
                  <a:cubicBezTo>
                    <a:pt x="23" y="67"/>
                    <a:pt x="22" y="68"/>
                    <a:pt x="22" y="68"/>
                  </a:cubicBezTo>
                  <a:cubicBezTo>
                    <a:pt x="21" y="68"/>
                    <a:pt x="21" y="68"/>
                    <a:pt x="21" y="68"/>
                  </a:cubicBezTo>
                  <a:cubicBezTo>
                    <a:pt x="20" y="67"/>
                    <a:pt x="19" y="66"/>
                    <a:pt x="19" y="65"/>
                  </a:cubicBezTo>
                  <a:cubicBezTo>
                    <a:pt x="19" y="48"/>
                    <a:pt x="19" y="48"/>
                    <a:pt x="19" y="48"/>
                  </a:cubicBezTo>
                  <a:cubicBezTo>
                    <a:pt x="1" y="41"/>
                    <a:pt x="1" y="41"/>
                    <a:pt x="1" y="41"/>
                  </a:cubicBezTo>
                  <a:cubicBezTo>
                    <a:pt x="0" y="40"/>
                    <a:pt x="0" y="40"/>
                    <a:pt x="0" y="39"/>
                  </a:cubicBezTo>
                  <a:cubicBezTo>
                    <a:pt x="0" y="38"/>
                    <a:pt x="0" y="37"/>
                    <a:pt x="1" y="36"/>
                  </a:cubicBezTo>
                  <a:cubicBezTo>
                    <a:pt x="64" y="0"/>
                    <a:pt x="64" y="0"/>
                    <a:pt x="64" y="0"/>
                  </a:cubicBezTo>
                  <a:cubicBezTo>
                    <a:pt x="65" y="0"/>
                    <a:pt x="66" y="0"/>
                    <a:pt x="67" y="0"/>
                  </a:cubicBezTo>
                  <a:cubicBezTo>
                    <a:pt x="68" y="1"/>
                    <a:pt x="68" y="2"/>
                    <a:pt x="68" y="3"/>
                  </a:cubicBezTo>
                  <a:close/>
                  <a:moveTo>
                    <a:pt x="62" y="7"/>
                  </a:moveTo>
                  <a:cubicBezTo>
                    <a:pt x="8" y="38"/>
                    <a:pt x="8" y="38"/>
                    <a:pt x="8" y="38"/>
                  </a:cubicBezTo>
                  <a:cubicBezTo>
                    <a:pt x="20" y="43"/>
                    <a:pt x="20" y="43"/>
                    <a:pt x="20" y="43"/>
                  </a:cubicBezTo>
                  <a:cubicBezTo>
                    <a:pt x="53" y="19"/>
                    <a:pt x="53" y="19"/>
                    <a:pt x="53" y="19"/>
                  </a:cubicBezTo>
                  <a:cubicBezTo>
                    <a:pt x="35" y="49"/>
                    <a:pt x="35" y="49"/>
                    <a:pt x="35" y="49"/>
                  </a:cubicBezTo>
                  <a:cubicBezTo>
                    <a:pt x="54" y="57"/>
                    <a:pt x="54" y="57"/>
                    <a:pt x="54" y="57"/>
                  </a:cubicBezTo>
                  <a:lnTo>
                    <a:pt x="62" y="7"/>
                  </a:lnTo>
                  <a:close/>
                </a:path>
              </a:pathLst>
            </a:custGeom>
            <a:solidFill>
              <a:schemeClr val="bg1"/>
            </a:solidFill>
            <a:ln w="9525">
              <a:noFill/>
              <a:round/>
            </a:ln>
          </p:spPr>
          <p:txBody>
            <a:bodyPr vert="horz" wrap="square" lIns="91422" tIns="45711" rIns="91422" bIns="45711" numCol="1" anchor="t" anchorCtr="0" compatLnSpc="1"/>
            <a:lstStyle/>
            <a:p>
              <a:pPr>
                <a:lnSpc>
                  <a:spcPct val="120000"/>
                </a:lnSpc>
              </a:pPr>
              <a:endParaRPr lang="en-US" sz="200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endParaRPr>
            </a:p>
          </p:txBody>
        </p:sp>
      </p:grpSp>
      <p:sp>
        <p:nvSpPr>
          <p:cNvPr id="161" name="Right Arrow 160"/>
          <p:cNvSpPr/>
          <p:nvPr/>
        </p:nvSpPr>
        <p:spPr>
          <a:xfrm>
            <a:off x="2734020" y="1690325"/>
            <a:ext cx="352361" cy="367017"/>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00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endParaRPr>
          </a:p>
        </p:txBody>
      </p:sp>
      <p:sp>
        <p:nvSpPr>
          <p:cNvPr id="162" name="Right Arrow 161"/>
          <p:cNvSpPr/>
          <p:nvPr/>
        </p:nvSpPr>
        <p:spPr>
          <a:xfrm>
            <a:off x="4038702" y="1690325"/>
            <a:ext cx="352361" cy="367017"/>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00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endParaRPr>
          </a:p>
        </p:txBody>
      </p:sp>
      <p:sp>
        <p:nvSpPr>
          <p:cNvPr id="163" name="Right Arrow 162"/>
          <p:cNvSpPr/>
          <p:nvPr/>
        </p:nvSpPr>
        <p:spPr>
          <a:xfrm>
            <a:off x="5324341" y="1690325"/>
            <a:ext cx="352361" cy="367017"/>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00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endParaRPr>
          </a:p>
        </p:txBody>
      </p:sp>
      <p:sp>
        <p:nvSpPr>
          <p:cNvPr id="164" name="Right Arrow 163"/>
          <p:cNvSpPr/>
          <p:nvPr/>
        </p:nvSpPr>
        <p:spPr>
          <a:xfrm>
            <a:off x="6609976" y="1690325"/>
            <a:ext cx="352361" cy="367017"/>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00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endParaRPr>
          </a:p>
        </p:txBody>
      </p:sp>
      <p:sp>
        <p:nvSpPr>
          <p:cNvPr id="51" name="Text Placeholder 7"/>
          <p:cNvSpPr txBox="1"/>
          <p:nvPr/>
        </p:nvSpPr>
        <p:spPr>
          <a:xfrm>
            <a:off x="1106181" y="3267165"/>
            <a:ext cx="946554" cy="237644"/>
          </a:xfrm>
          <a:prstGeom prst="rect">
            <a:avLst/>
          </a:prstGeom>
        </p:spPr>
        <p:txBody>
          <a:bodyPr vert="horz" lIns="0" tIns="73873" rIns="0" bIns="73873" anchor="ctr" anchorCtr="0"/>
          <a:lstStyle>
            <a:lvl1pPr marL="0" indent="0" algn="l" defTabSz="914400" rtl="0" eaLnBrk="1" latinLnBrk="0" hangingPunct="1">
              <a:lnSpc>
                <a:spcPct val="100000"/>
              </a:lnSpc>
              <a:spcBef>
                <a:spcPct val="0"/>
              </a:spcBef>
              <a:spcAft>
                <a:spcPct val="0"/>
              </a:spcAft>
              <a:buFont typeface="Arial" panose="020b0604020202020204" pitchFamily="34" charset="0"/>
              <a:buNone/>
              <a:defRPr sz="2635" b="1" kern="1200" baseline="0">
                <a:solidFill>
                  <a:schemeClr val="accent1"/>
                </a:solidFill>
                <a:latin typeface="League Gothic Regular"/>
                <a:ea typeface="+mn-ea"/>
                <a:cs typeface="League Gothic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zh-CN" altLang="en-US" sz="995">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请替换文字内容</a:t>
            </a:r>
            <a:endParaRPr lang="zh-CN" altLang="en-US" sz="995">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endParaRPr>
          </a:p>
        </p:txBody>
      </p:sp>
      <p:sp>
        <p:nvSpPr>
          <p:cNvPr id="52" name="Text Placeholder 2"/>
          <p:cNvSpPr txBox="1"/>
          <p:nvPr/>
        </p:nvSpPr>
        <p:spPr>
          <a:xfrm>
            <a:off x="1106181" y="3544012"/>
            <a:ext cx="1247913" cy="314960"/>
          </a:xfrm>
          <a:prstGeom prst="rect">
            <a:avLst/>
          </a:prstGeom>
        </p:spPr>
        <p:txBody>
          <a:bodyPr vert="horz" lIns="0" tIns="0" rIns="0" bIns="0" anchor="t" anchorCtr="0">
            <a:spAutoFit/>
          </a:bodyPr>
          <a:lstStyle>
            <a:lvl1pPr marL="0" indent="0" algn="l" defTabSz="914400" rtl="0" eaLnBrk="1" latinLnBrk="0" hangingPunct="1">
              <a:lnSpc>
                <a:spcPct val="120000"/>
              </a:lnSpc>
              <a:spcBef>
                <a:spcPct val="0"/>
              </a:spcBef>
              <a:buFont typeface="Arial" panose="020b0604020202020204" pitchFamily="34" charset="0"/>
              <a:buNone/>
              <a:defRPr sz="1580"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ct val="0"/>
              </a:spcAft>
            </a:pPr>
            <a:r>
              <a:rPr lang="en-US" altLang="zh-CN" sz="57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Please replace text, click add relevant headline, modify the text content, also can copy your content to this directly.</a:t>
            </a:r>
            <a:endParaRPr lang="en-US" altLang="zh-CN" sz="57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endParaRPr>
          </a:p>
        </p:txBody>
      </p:sp>
      <p:sp>
        <p:nvSpPr>
          <p:cNvPr id="55" name="Text Placeholder 7"/>
          <p:cNvSpPr txBox="1"/>
          <p:nvPr/>
        </p:nvSpPr>
        <p:spPr>
          <a:xfrm>
            <a:off x="3016261" y="3497458"/>
            <a:ext cx="946554" cy="237644"/>
          </a:xfrm>
          <a:prstGeom prst="rect">
            <a:avLst/>
          </a:prstGeom>
        </p:spPr>
        <p:txBody>
          <a:bodyPr vert="horz" lIns="0" tIns="73873" rIns="0" bIns="73873" anchor="ctr" anchorCtr="0"/>
          <a:lstStyle>
            <a:lvl1pPr marL="0" indent="0" algn="l" defTabSz="914400" rtl="0" eaLnBrk="1" latinLnBrk="0" hangingPunct="1">
              <a:lnSpc>
                <a:spcPct val="100000"/>
              </a:lnSpc>
              <a:spcBef>
                <a:spcPct val="0"/>
              </a:spcBef>
              <a:spcAft>
                <a:spcPct val="0"/>
              </a:spcAft>
              <a:buFont typeface="Arial" panose="020b0604020202020204" pitchFamily="34" charset="0"/>
              <a:buNone/>
              <a:defRPr sz="2635" b="1" kern="1200" baseline="0">
                <a:solidFill>
                  <a:schemeClr val="accent1"/>
                </a:solidFill>
                <a:latin typeface="League Gothic Regular"/>
                <a:ea typeface="+mn-ea"/>
                <a:cs typeface="League Gothic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zh-CN" altLang="en-US" sz="995">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请替换文字内容</a:t>
            </a:r>
            <a:endParaRPr lang="zh-CN" altLang="en-US" sz="995">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endParaRPr>
          </a:p>
        </p:txBody>
      </p:sp>
      <p:sp>
        <p:nvSpPr>
          <p:cNvPr id="56" name="Text Placeholder 2"/>
          <p:cNvSpPr txBox="1"/>
          <p:nvPr/>
        </p:nvSpPr>
        <p:spPr>
          <a:xfrm>
            <a:off x="3016261" y="3774306"/>
            <a:ext cx="1247913" cy="314960"/>
          </a:xfrm>
          <a:prstGeom prst="rect">
            <a:avLst/>
          </a:prstGeom>
        </p:spPr>
        <p:txBody>
          <a:bodyPr vert="horz" lIns="0" tIns="0" rIns="0" bIns="0" anchor="t" anchorCtr="0">
            <a:spAutoFit/>
          </a:bodyPr>
          <a:lstStyle>
            <a:lvl1pPr marL="0" indent="0" algn="l" defTabSz="914400" rtl="0" eaLnBrk="1" latinLnBrk="0" hangingPunct="1">
              <a:lnSpc>
                <a:spcPct val="120000"/>
              </a:lnSpc>
              <a:spcBef>
                <a:spcPct val="0"/>
              </a:spcBef>
              <a:buFont typeface="Arial" panose="020b0604020202020204" pitchFamily="34" charset="0"/>
              <a:buNone/>
              <a:defRPr sz="1580"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ct val="0"/>
              </a:spcAft>
            </a:pPr>
            <a:r>
              <a:rPr lang="en-US" altLang="zh-CN" sz="57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Please replace text, click add relevant headline, modify the text content, also can copy your content to this directly.</a:t>
            </a:r>
            <a:endParaRPr lang="en-US" altLang="zh-CN" sz="57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endParaRPr>
          </a:p>
        </p:txBody>
      </p:sp>
      <p:sp>
        <p:nvSpPr>
          <p:cNvPr id="57" name="Text Placeholder 7"/>
          <p:cNvSpPr txBox="1"/>
          <p:nvPr/>
        </p:nvSpPr>
        <p:spPr>
          <a:xfrm>
            <a:off x="4330288" y="3497458"/>
            <a:ext cx="946554" cy="237644"/>
          </a:xfrm>
          <a:prstGeom prst="rect">
            <a:avLst/>
          </a:prstGeom>
        </p:spPr>
        <p:txBody>
          <a:bodyPr vert="horz" lIns="0" tIns="73873" rIns="0" bIns="73873" anchor="ctr" anchorCtr="0"/>
          <a:lstStyle>
            <a:lvl1pPr marL="0" indent="0" algn="l" defTabSz="914400" rtl="0" eaLnBrk="1" latinLnBrk="0" hangingPunct="1">
              <a:lnSpc>
                <a:spcPct val="100000"/>
              </a:lnSpc>
              <a:spcBef>
                <a:spcPct val="0"/>
              </a:spcBef>
              <a:spcAft>
                <a:spcPct val="0"/>
              </a:spcAft>
              <a:buFont typeface="Arial" panose="020b0604020202020204" pitchFamily="34" charset="0"/>
              <a:buNone/>
              <a:defRPr sz="2635" b="1" kern="1200" baseline="0">
                <a:solidFill>
                  <a:schemeClr val="accent1"/>
                </a:solidFill>
                <a:latin typeface="League Gothic Regular"/>
                <a:ea typeface="+mn-ea"/>
                <a:cs typeface="League Gothic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zh-CN" altLang="en-US" sz="995">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请替换文字内容</a:t>
            </a:r>
            <a:endParaRPr lang="zh-CN" altLang="en-US" sz="995">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endParaRPr>
          </a:p>
        </p:txBody>
      </p:sp>
      <p:sp>
        <p:nvSpPr>
          <p:cNvPr id="58" name="Text Placeholder 2"/>
          <p:cNvSpPr txBox="1"/>
          <p:nvPr/>
        </p:nvSpPr>
        <p:spPr>
          <a:xfrm>
            <a:off x="4330288" y="3774306"/>
            <a:ext cx="1247913" cy="314960"/>
          </a:xfrm>
          <a:prstGeom prst="rect">
            <a:avLst/>
          </a:prstGeom>
        </p:spPr>
        <p:txBody>
          <a:bodyPr vert="horz" lIns="0" tIns="0" rIns="0" bIns="0" anchor="t" anchorCtr="0">
            <a:spAutoFit/>
          </a:bodyPr>
          <a:lstStyle>
            <a:lvl1pPr marL="0" indent="0" algn="l" defTabSz="914400" rtl="0" eaLnBrk="1" latinLnBrk="0" hangingPunct="1">
              <a:lnSpc>
                <a:spcPct val="120000"/>
              </a:lnSpc>
              <a:spcBef>
                <a:spcPct val="0"/>
              </a:spcBef>
              <a:buFont typeface="Arial" panose="020b0604020202020204" pitchFamily="34" charset="0"/>
              <a:buNone/>
              <a:defRPr sz="1580"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ct val="0"/>
              </a:spcAft>
            </a:pPr>
            <a:r>
              <a:rPr lang="en-US" altLang="zh-CN" sz="57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Please replace text, click add relevant headline, modify the text content, also can copy your content to this directly.</a:t>
            </a:r>
            <a:endParaRPr lang="en-US" altLang="zh-CN" sz="57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endParaRPr>
          </a:p>
        </p:txBody>
      </p:sp>
      <p:sp>
        <p:nvSpPr>
          <p:cNvPr id="59" name="Text Placeholder 7"/>
          <p:cNvSpPr txBox="1"/>
          <p:nvPr/>
        </p:nvSpPr>
        <p:spPr>
          <a:xfrm>
            <a:off x="5644314" y="3497458"/>
            <a:ext cx="946554" cy="237644"/>
          </a:xfrm>
          <a:prstGeom prst="rect">
            <a:avLst/>
          </a:prstGeom>
        </p:spPr>
        <p:txBody>
          <a:bodyPr vert="horz" lIns="0" tIns="73873" rIns="0" bIns="73873" anchor="ctr" anchorCtr="0"/>
          <a:lstStyle>
            <a:lvl1pPr marL="0" indent="0" algn="l" defTabSz="914400" rtl="0" eaLnBrk="1" latinLnBrk="0" hangingPunct="1">
              <a:lnSpc>
                <a:spcPct val="100000"/>
              </a:lnSpc>
              <a:spcBef>
                <a:spcPct val="0"/>
              </a:spcBef>
              <a:spcAft>
                <a:spcPct val="0"/>
              </a:spcAft>
              <a:buFont typeface="Arial" panose="020b0604020202020204" pitchFamily="34" charset="0"/>
              <a:buNone/>
              <a:defRPr sz="2635" b="1" kern="1200" baseline="0">
                <a:solidFill>
                  <a:schemeClr val="accent1"/>
                </a:solidFill>
                <a:latin typeface="League Gothic Regular"/>
                <a:ea typeface="+mn-ea"/>
                <a:cs typeface="League Gothic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zh-CN" altLang="en-US" sz="995">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请替换文字内容</a:t>
            </a:r>
            <a:endParaRPr lang="zh-CN" altLang="en-US" sz="995">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endParaRPr>
          </a:p>
        </p:txBody>
      </p:sp>
      <p:sp>
        <p:nvSpPr>
          <p:cNvPr id="60" name="Text Placeholder 2"/>
          <p:cNvSpPr txBox="1"/>
          <p:nvPr/>
        </p:nvSpPr>
        <p:spPr>
          <a:xfrm>
            <a:off x="5644314" y="3774306"/>
            <a:ext cx="1247913" cy="314960"/>
          </a:xfrm>
          <a:prstGeom prst="rect">
            <a:avLst/>
          </a:prstGeom>
        </p:spPr>
        <p:txBody>
          <a:bodyPr vert="horz" lIns="0" tIns="0" rIns="0" bIns="0" anchor="t" anchorCtr="0">
            <a:spAutoFit/>
          </a:bodyPr>
          <a:lstStyle>
            <a:lvl1pPr marL="0" indent="0" algn="l" defTabSz="914400" rtl="0" eaLnBrk="1" latinLnBrk="0" hangingPunct="1">
              <a:lnSpc>
                <a:spcPct val="120000"/>
              </a:lnSpc>
              <a:spcBef>
                <a:spcPct val="0"/>
              </a:spcBef>
              <a:buFont typeface="Arial" panose="020b0604020202020204" pitchFamily="34" charset="0"/>
              <a:buNone/>
              <a:defRPr sz="1580"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ct val="0"/>
              </a:spcAft>
            </a:pPr>
            <a:r>
              <a:rPr lang="en-US" altLang="zh-CN" sz="57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Please replace text, click add relevant headline, modify the text content, also can copy your content to this directly.</a:t>
            </a:r>
            <a:endParaRPr lang="en-US" altLang="zh-CN" sz="57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endParaRPr>
          </a:p>
        </p:txBody>
      </p:sp>
      <p:sp>
        <p:nvSpPr>
          <p:cNvPr id="63" name="Text Placeholder 7"/>
          <p:cNvSpPr txBox="1"/>
          <p:nvPr/>
        </p:nvSpPr>
        <p:spPr>
          <a:xfrm>
            <a:off x="6958341" y="3497458"/>
            <a:ext cx="946554" cy="237644"/>
          </a:xfrm>
          <a:prstGeom prst="rect">
            <a:avLst/>
          </a:prstGeom>
        </p:spPr>
        <p:txBody>
          <a:bodyPr vert="horz" lIns="0" tIns="73873" rIns="0" bIns="73873" anchor="ctr" anchorCtr="0"/>
          <a:lstStyle>
            <a:lvl1pPr marL="0" indent="0" algn="l" defTabSz="914400" rtl="0" eaLnBrk="1" latinLnBrk="0" hangingPunct="1">
              <a:lnSpc>
                <a:spcPct val="100000"/>
              </a:lnSpc>
              <a:spcBef>
                <a:spcPct val="0"/>
              </a:spcBef>
              <a:spcAft>
                <a:spcPct val="0"/>
              </a:spcAft>
              <a:buFont typeface="Arial" panose="020b0604020202020204" pitchFamily="34" charset="0"/>
              <a:buNone/>
              <a:defRPr sz="2635" b="1" kern="1200" baseline="0">
                <a:solidFill>
                  <a:schemeClr val="accent1"/>
                </a:solidFill>
                <a:latin typeface="League Gothic Regular"/>
                <a:ea typeface="+mn-ea"/>
                <a:cs typeface="League Gothic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zh-CN" altLang="en-US" sz="995">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请替换文字内容</a:t>
            </a:r>
            <a:endParaRPr lang="zh-CN" altLang="en-US" sz="995">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endParaRPr>
          </a:p>
        </p:txBody>
      </p:sp>
      <p:sp>
        <p:nvSpPr>
          <p:cNvPr id="65" name="Text Placeholder 2"/>
          <p:cNvSpPr txBox="1"/>
          <p:nvPr/>
        </p:nvSpPr>
        <p:spPr>
          <a:xfrm>
            <a:off x="6958341" y="3774306"/>
            <a:ext cx="1247913" cy="314960"/>
          </a:xfrm>
          <a:prstGeom prst="rect">
            <a:avLst/>
          </a:prstGeom>
        </p:spPr>
        <p:txBody>
          <a:bodyPr vert="horz" lIns="0" tIns="0" rIns="0" bIns="0" anchor="t" anchorCtr="0">
            <a:spAutoFit/>
          </a:bodyPr>
          <a:lstStyle>
            <a:lvl1pPr marL="0" indent="0" algn="l" defTabSz="914400" rtl="0" eaLnBrk="1" latinLnBrk="0" hangingPunct="1">
              <a:lnSpc>
                <a:spcPct val="120000"/>
              </a:lnSpc>
              <a:spcBef>
                <a:spcPct val="0"/>
              </a:spcBef>
              <a:buFont typeface="Arial" panose="020b0604020202020204" pitchFamily="34" charset="0"/>
              <a:buNone/>
              <a:defRPr sz="1580"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ct val="0"/>
              </a:spcAft>
            </a:pPr>
            <a:r>
              <a:rPr lang="en-US" altLang="zh-CN" sz="57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Please replace text, click add relevant headline, modify the text content, also can copy your content to this directly.</a:t>
            </a:r>
            <a:endParaRPr lang="en-US" altLang="zh-CN" sz="57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endParaRPr>
          </a:p>
        </p:txBody>
      </p:sp>
      <p:sp>
        <p:nvSpPr>
          <p:cNvPr id="14" name="文本框 128"/>
          <p:cNvSpPr txBox="1">
            <a:spLocks noChangeArrowheads="1"/>
          </p:cNvSpPr>
          <p:nvPr/>
        </p:nvSpPr>
        <p:spPr bwMode="auto">
          <a:xfrm>
            <a:off x="559845" y="129523"/>
            <a:ext cx="2396991" cy="414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a:ea typeface="宋体" panose="02010600030101010101" pitchFamily="2" charset="-122"/>
              </a:defRPr>
            </a:lvl9pPr>
          </a:lstStyle>
          <a:p>
            <a:pPr marL="0" marR="0" lvl="0" indent="0" defTabSz="914400" eaLnBrk="1" fontAlgn="auto" latinLnBrk="0" hangingPunct="1">
              <a:lnSpc>
                <a:spcPct val="100000"/>
              </a:lnSpc>
              <a:spcBef>
                <a:spcPct val="0"/>
              </a:spcBef>
              <a:spcAft>
                <a:spcPct val="0"/>
              </a:spcAft>
              <a:buClrTx/>
              <a:buSzTx/>
              <a:buFontTx/>
              <a:buNone/>
              <a:defRPr/>
            </a:pPr>
            <a:r>
              <a:rPr lang="zh-CN" altLang="en-US" sz="2100" b="1" kern="0">
                <a:solidFill>
                  <a:schemeClr val="accent6"/>
                </a:solidFill>
                <a:latin typeface="微软雅黑" panose="020b0503020204020204" charset="-122"/>
                <a:ea typeface="微软雅黑" panose="020b0503020204020204" charset="-122"/>
              </a:rPr>
              <a:t>个人基本信息</a:t>
            </a:r>
            <a:endParaRPr lang="zh-CN" altLang="en-US" sz="2100" b="1" kern="0">
              <a:solidFill>
                <a:schemeClr val="accent6"/>
              </a:solidFill>
              <a:latin typeface="微软雅黑" panose="020b0503020204020204" charset="-122"/>
              <a:ea typeface="微软雅黑" panose="020b0503020204020204" charset="-122"/>
            </a:endParaRPr>
          </a:p>
        </p:txBody>
      </p:sp>
      <p:sp>
        <p:nvSpPr>
          <p:cNvPr id="7" name="矩形 6"/>
          <p:cNvSpPr/>
          <p:nvPr userDrawn="1"/>
        </p:nvSpPr>
        <p:spPr>
          <a:xfrm>
            <a:off x="-635" y="174625"/>
            <a:ext cx="560705" cy="3238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defTabSz="685165"/>
            <a:endParaRPr lang="zh-CN" altLang="en-US" sz="1400">
              <a:solidFill>
                <a:srgbClr val="E7E6E6">
                  <a:lumMod val="50000"/>
                </a:srgbClr>
              </a:solidFill>
              <a:cs typeface="+mn-ea"/>
              <a:sym typeface="+mn-lt"/>
            </a:endParaRPr>
          </a:p>
        </p:txBody>
      </p:sp>
    </p:spTree>
  </p:cSld>
  <p:clrMapOvr>
    <a:masterClrMapping/>
  </p:clrMapOvr>
  <mc:AlternateContent>
    <mc:Choice xmlns:p14="http://schemas.microsoft.com/office/powerpoint/2010/main" Requires="p14">
      <p:transition advTm="1545" p14:dur="9">
        <p:dissolve/>
      </p:transition>
    </mc:Choice>
    <mc:Fallback>
      <p:transition advTm="1545">
        <p:dissolv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nodeType="afterEffect">
                                  <p:stCondLst>
                                    <p:cond delay="0"/>
                                  </p:stCondLst>
                                  <p:childTnLst>
                                    <p:set>
                                      <p:cBhvr>
                                        <p:cTn id="6" dur="1" fill="hold">
                                          <p:stCondLst>
                                            <p:cond delay="0"/>
                                          </p:stCondLst>
                                        </p:cTn>
                                        <p:tgtEl>
                                          <p:spTgt spid="130"/>
                                        </p:tgtEl>
                                        <p:attrNameLst>
                                          <p:attrName>style.visibility</p:attrName>
                                        </p:attrNameLst>
                                      </p:cBhvr>
                                      <p:to>
                                        <p:strVal val="visible"/>
                                      </p:to>
                                    </p:set>
                                    <p:anim calcmode="lin" valueType="num">
                                      <p:cBhvr>
                                        <p:cTn id="7" dur="500" fill="hold"/>
                                        <p:tgtEl>
                                          <p:spTgt spid="130"/>
                                        </p:tgtEl>
                                        <p:attrNameLst>
                                          <p:attrName>ppt_w</p:attrName>
                                        </p:attrNameLst>
                                      </p:cBhvr>
                                      <p:tavLst>
                                        <p:tav tm="0">
                                          <p:val>
                                            <p:fltVal val="0"/>
                                          </p:val>
                                        </p:tav>
                                        <p:tav tm="100000">
                                          <p:val>
                                            <p:strVal val="#ppt_w"/>
                                          </p:val>
                                        </p:tav>
                                      </p:tavLst>
                                    </p:anim>
                                    <p:anim calcmode="lin" valueType="num">
                                      <p:cBhvr>
                                        <p:cTn id="8" dur="500" fill="hold"/>
                                        <p:tgtEl>
                                          <p:spTgt spid="130"/>
                                        </p:tgtEl>
                                        <p:attrNameLst>
                                          <p:attrName>ppt_h</p:attrName>
                                        </p:attrNameLst>
                                      </p:cBhvr>
                                      <p:tavLst>
                                        <p:tav tm="0">
                                          <p:val>
                                            <p:fltVal val="0"/>
                                          </p:val>
                                        </p:tav>
                                        <p:tav tm="100000">
                                          <p:val>
                                            <p:strVal val="#ppt_h"/>
                                          </p:val>
                                        </p:tav>
                                      </p:tavLst>
                                    </p:anim>
                                    <p:animEffect transition="in" filter="fade">
                                      <p:cBhvr>
                                        <p:cTn id="9" dur="500"/>
                                        <p:tgtEl>
                                          <p:spTgt spid="130"/>
                                        </p:tgtEl>
                                      </p:cBhvr>
                                    </p:animEffect>
                                  </p:childTnLst>
                                </p:cTn>
                              </p:par>
                            </p:childTnLst>
                          </p:cTn>
                        </p:par>
                        <p:par>
                          <p:cTn id="10" fill="hold" nodeType="afterGroup">
                            <p:stCondLst>
                              <p:cond delay="500"/>
                            </p:stCondLst>
                            <p:childTnLst>
                              <p:par>
                                <p:cTn id="11" presetID="18" presetClass="entr" presetSubtype="12" fill="hold" nodeType="afterEffect">
                                  <p:stCondLst>
                                    <p:cond delay="0"/>
                                  </p:stCondLst>
                                  <p:childTnLst>
                                    <p:set>
                                      <p:cBhvr>
                                        <p:cTn id="12" dur="1" fill="hold">
                                          <p:stCondLst>
                                            <p:cond delay="0"/>
                                          </p:stCondLst>
                                        </p:cTn>
                                        <p:tgtEl>
                                          <p:spTgt spid="121"/>
                                        </p:tgtEl>
                                        <p:attrNameLst>
                                          <p:attrName>style.visibility</p:attrName>
                                        </p:attrNameLst>
                                      </p:cBhvr>
                                      <p:to>
                                        <p:strVal val="visible"/>
                                      </p:to>
                                    </p:set>
                                    <p:animEffect transition="in" filter="strips(downLeft)">
                                      <p:cBhvr>
                                        <p:cTn id="13" dur="500"/>
                                        <p:tgtEl>
                                          <p:spTgt spid="121"/>
                                        </p:tgtEl>
                                      </p:cBhvr>
                                    </p:animEffect>
                                  </p:childTnLst>
                                </p:cTn>
                              </p:par>
                            </p:childTnLst>
                          </p:cTn>
                        </p:par>
                        <p:par>
                          <p:cTn id="14" fill="hold" nodeType="afterGroup">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1"/>
                                        </p:tgtEl>
                                        <p:attrNameLst>
                                          <p:attrName>style.visibility</p:attrName>
                                        </p:attrNameLst>
                                      </p:cBhvr>
                                      <p:to>
                                        <p:strVal val="visible"/>
                                      </p:to>
                                    </p:set>
                                    <p:anim calcmode="lin" valueType="num">
                                      <p:cBhvr>
                                        <p:cTn id="17" dur="500" fill="hold"/>
                                        <p:tgtEl>
                                          <p:spTgt spid="161"/>
                                        </p:tgtEl>
                                        <p:attrNameLst>
                                          <p:attrName>ppt_w</p:attrName>
                                        </p:attrNameLst>
                                      </p:cBhvr>
                                      <p:tavLst>
                                        <p:tav tm="0">
                                          <p:val>
                                            <p:fltVal val="0"/>
                                          </p:val>
                                        </p:tav>
                                        <p:tav tm="100000">
                                          <p:val>
                                            <p:strVal val="#ppt_w"/>
                                          </p:val>
                                        </p:tav>
                                      </p:tavLst>
                                    </p:anim>
                                    <p:anim calcmode="lin" valueType="num">
                                      <p:cBhvr>
                                        <p:cTn id="18" dur="500" fill="hold"/>
                                        <p:tgtEl>
                                          <p:spTgt spid="161"/>
                                        </p:tgtEl>
                                        <p:attrNameLst>
                                          <p:attrName>ppt_h</p:attrName>
                                        </p:attrNameLst>
                                      </p:cBhvr>
                                      <p:tavLst>
                                        <p:tav tm="0">
                                          <p:val>
                                            <p:fltVal val="0"/>
                                          </p:val>
                                        </p:tav>
                                        <p:tav tm="100000">
                                          <p:val>
                                            <p:strVal val="#ppt_h"/>
                                          </p:val>
                                        </p:tav>
                                      </p:tavLst>
                                    </p:anim>
                                    <p:animEffect transition="in" filter="fade">
                                      <p:cBhvr>
                                        <p:cTn id="19" dur="500"/>
                                        <p:tgtEl>
                                          <p:spTgt spid="161"/>
                                        </p:tgtEl>
                                      </p:cBhvr>
                                    </p:animEffect>
                                  </p:childTnLst>
                                </p:cTn>
                              </p:par>
                            </p:childTnLst>
                          </p:cTn>
                        </p:par>
                        <p:par>
                          <p:cTn id="20" fill="hold" nodeType="afterGroup">
                            <p:stCondLst>
                              <p:cond delay="1500"/>
                            </p:stCondLst>
                            <p:childTnLst>
                              <p:par>
                                <p:cTn id="21" presetID="53" presetClass="entr" presetSubtype="16" fill="hold" nodeType="afterEffect">
                                  <p:stCondLst>
                                    <p:cond delay="0"/>
                                  </p:stCondLst>
                                  <p:childTnLst>
                                    <p:set>
                                      <p:cBhvr>
                                        <p:cTn id="22" dur="1" fill="hold">
                                          <p:stCondLst>
                                            <p:cond delay="0"/>
                                          </p:stCondLst>
                                        </p:cTn>
                                        <p:tgtEl>
                                          <p:spTgt spid="131"/>
                                        </p:tgtEl>
                                        <p:attrNameLst>
                                          <p:attrName>style.visibility</p:attrName>
                                        </p:attrNameLst>
                                      </p:cBhvr>
                                      <p:to>
                                        <p:strVal val="visible"/>
                                      </p:to>
                                    </p:set>
                                    <p:anim calcmode="lin" valueType="num">
                                      <p:cBhvr>
                                        <p:cTn id="23" dur="500" fill="hold"/>
                                        <p:tgtEl>
                                          <p:spTgt spid="131"/>
                                        </p:tgtEl>
                                        <p:attrNameLst>
                                          <p:attrName>ppt_w</p:attrName>
                                        </p:attrNameLst>
                                      </p:cBhvr>
                                      <p:tavLst>
                                        <p:tav tm="0">
                                          <p:val>
                                            <p:fltVal val="0"/>
                                          </p:val>
                                        </p:tav>
                                        <p:tav tm="100000">
                                          <p:val>
                                            <p:strVal val="#ppt_w"/>
                                          </p:val>
                                        </p:tav>
                                      </p:tavLst>
                                    </p:anim>
                                    <p:anim calcmode="lin" valueType="num">
                                      <p:cBhvr>
                                        <p:cTn id="24" dur="500" fill="hold"/>
                                        <p:tgtEl>
                                          <p:spTgt spid="131"/>
                                        </p:tgtEl>
                                        <p:attrNameLst>
                                          <p:attrName>ppt_h</p:attrName>
                                        </p:attrNameLst>
                                      </p:cBhvr>
                                      <p:tavLst>
                                        <p:tav tm="0">
                                          <p:val>
                                            <p:fltVal val="0"/>
                                          </p:val>
                                        </p:tav>
                                        <p:tav tm="100000">
                                          <p:val>
                                            <p:strVal val="#ppt_h"/>
                                          </p:val>
                                        </p:tav>
                                      </p:tavLst>
                                    </p:anim>
                                    <p:animEffect transition="in" filter="fade">
                                      <p:cBhvr>
                                        <p:cTn id="25" dur="500"/>
                                        <p:tgtEl>
                                          <p:spTgt spid="131"/>
                                        </p:tgtEl>
                                      </p:cBhvr>
                                    </p:animEffect>
                                  </p:childTnLst>
                                </p:cTn>
                              </p:par>
                            </p:childTnLst>
                          </p:cTn>
                        </p:par>
                        <p:par>
                          <p:cTn id="26" fill="hold" nodeType="afterGroup">
                            <p:stCondLst>
                              <p:cond delay="2000"/>
                            </p:stCondLst>
                            <p:childTnLst>
                              <p:par>
                                <p:cTn id="27" presetID="18" presetClass="entr" presetSubtype="12"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Effect transition="in" filter="strips(downLeft)">
                                      <p:cBhvr>
                                        <p:cTn id="29" dur="500"/>
                                        <p:tgtEl>
                                          <p:spTgt spid="64"/>
                                        </p:tgtEl>
                                      </p:cBhvr>
                                    </p:animEffect>
                                  </p:childTnLst>
                                </p:cTn>
                              </p:par>
                            </p:childTnLst>
                          </p:cTn>
                        </p:par>
                        <p:par>
                          <p:cTn id="30" fill="hold" nodeType="afterGroup">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62"/>
                                        </p:tgtEl>
                                        <p:attrNameLst>
                                          <p:attrName>style.visibility</p:attrName>
                                        </p:attrNameLst>
                                      </p:cBhvr>
                                      <p:to>
                                        <p:strVal val="visible"/>
                                      </p:to>
                                    </p:set>
                                    <p:anim calcmode="lin" valueType="num">
                                      <p:cBhvr>
                                        <p:cTn id="33" dur="500" fill="hold"/>
                                        <p:tgtEl>
                                          <p:spTgt spid="162"/>
                                        </p:tgtEl>
                                        <p:attrNameLst>
                                          <p:attrName>ppt_w</p:attrName>
                                        </p:attrNameLst>
                                      </p:cBhvr>
                                      <p:tavLst>
                                        <p:tav tm="0">
                                          <p:val>
                                            <p:fltVal val="0"/>
                                          </p:val>
                                        </p:tav>
                                        <p:tav tm="100000">
                                          <p:val>
                                            <p:strVal val="#ppt_w"/>
                                          </p:val>
                                        </p:tav>
                                      </p:tavLst>
                                    </p:anim>
                                    <p:anim calcmode="lin" valueType="num">
                                      <p:cBhvr>
                                        <p:cTn id="34" dur="500" fill="hold"/>
                                        <p:tgtEl>
                                          <p:spTgt spid="162"/>
                                        </p:tgtEl>
                                        <p:attrNameLst>
                                          <p:attrName>ppt_h</p:attrName>
                                        </p:attrNameLst>
                                      </p:cBhvr>
                                      <p:tavLst>
                                        <p:tav tm="0">
                                          <p:val>
                                            <p:fltVal val="0"/>
                                          </p:val>
                                        </p:tav>
                                        <p:tav tm="100000">
                                          <p:val>
                                            <p:strVal val="#ppt_h"/>
                                          </p:val>
                                        </p:tav>
                                      </p:tavLst>
                                    </p:anim>
                                    <p:animEffect transition="in" filter="fade">
                                      <p:cBhvr>
                                        <p:cTn id="35" dur="500"/>
                                        <p:tgtEl>
                                          <p:spTgt spid="162"/>
                                        </p:tgtEl>
                                      </p:cBhvr>
                                    </p:animEffect>
                                  </p:childTnLst>
                                </p:cTn>
                              </p:par>
                            </p:childTnLst>
                          </p:cTn>
                        </p:par>
                        <p:par>
                          <p:cTn id="36" fill="hold" nodeType="afterGroup">
                            <p:stCondLst>
                              <p:cond delay="3000"/>
                            </p:stCondLst>
                            <p:childTnLst>
                              <p:par>
                                <p:cTn id="37" presetID="53" presetClass="entr" presetSubtype="16" fill="hold"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nodeType="afterGroup">
                            <p:stCondLst>
                              <p:cond delay="3500"/>
                            </p:stCondLst>
                            <p:childTnLst>
                              <p:par>
                                <p:cTn id="43" presetID="18" presetClass="entr" presetSubtype="12"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strips(downLeft)">
                                      <p:cBhvr>
                                        <p:cTn id="45" dur="500"/>
                                        <p:tgtEl>
                                          <p:spTgt spid="85"/>
                                        </p:tgtEl>
                                      </p:cBhvr>
                                    </p:animEffect>
                                  </p:childTnLst>
                                </p:cTn>
                              </p:par>
                            </p:childTnLst>
                          </p:cTn>
                        </p:par>
                        <p:par>
                          <p:cTn id="46" fill="hold" nodeType="afterGroup">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63"/>
                                        </p:tgtEl>
                                        <p:attrNameLst>
                                          <p:attrName>style.visibility</p:attrName>
                                        </p:attrNameLst>
                                      </p:cBhvr>
                                      <p:to>
                                        <p:strVal val="visible"/>
                                      </p:to>
                                    </p:set>
                                    <p:anim calcmode="lin" valueType="num">
                                      <p:cBhvr>
                                        <p:cTn id="49" dur="500" fill="hold"/>
                                        <p:tgtEl>
                                          <p:spTgt spid="163"/>
                                        </p:tgtEl>
                                        <p:attrNameLst>
                                          <p:attrName>ppt_w</p:attrName>
                                        </p:attrNameLst>
                                      </p:cBhvr>
                                      <p:tavLst>
                                        <p:tav tm="0">
                                          <p:val>
                                            <p:fltVal val="0"/>
                                          </p:val>
                                        </p:tav>
                                        <p:tav tm="100000">
                                          <p:val>
                                            <p:strVal val="#ppt_w"/>
                                          </p:val>
                                        </p:tav>
                                      </p:tavLst>
                                    </p:anim>
                                    <p:anim calcmode="lin" valueType="num">
                                      <p:cBhvr>
                                        <p:cTn id="50" dur="500" fill="hold"/>
                                        <p:tgtEl>
                                          <p:spTgt spid="163"/>
                                        </p:tgtEl>
                                        <p:attrNameLst>
                                          <p:attrName>ppt_h</p:attrName>
                                        </p:attrNameLst>
                                      </p:cBhvr>
                                      <p:tavLst>
                                        <p:tav tm="0">
                                          <p:val>
                                            <p:fltVal val="0"/>
                                          </p:val>
                                        </p:tav>
                                        <p:tav tm="100000">
                                          <p:val>
                                            <p:strVal val="#ppt_h"/>
                                          </p:val>
                                        </p:tav>
                                      </p:tavLst>
                                    </p:anim>
                                    <p:animEffect transition="in" filter="fade">
                                      <p:cBhvr>
                                        <p:cTn id="51" dur="500"/>
                                        <p:tgtEl>
                                          <p:spTgt spid="163"/>
                                        </p:tgtEl>
                                      </p:cBhvr>
                                    </p:animEffect>
                                  </p:childTnLst>
                                </p:cTn>
                              </p:par>
                            </p:childTnLst>
                          </p:cTn>
                        </p:par>
                        <p:par>
                          <p:cTn id="52" fill="hold" nodeType="afterGroup">
                            <p:stCondLst>
                              <p:cond delay="4500"/>
                            </p:stCondLst>
                            <p:childTnLst>
                              <p:par>
                                <p:cTn id="53" presetID="53" presetClass="entr" presetSubtype="16" fill="hold" nodeType="afterEffect">
                                  <p:stCondLst>
                                    <p:cond delay="0"/>
                                  </p:stCondLst>
                                  <p:childTnLst>
                                    <p:set>
                                      <p:cBhvr>
                                        <p:cTn id="54" dur="1" fill="hold">
                                          <p:stCondLst>
                                            <p:cond delay="0"/>
                                          </p:stCondLst>
                                        </p:cTn>
                                        <p:tgtEl>
                                          <p:spTgt spid="133"/>
                                        </p:tgtEl>
                                        <p:attrNameLst>
                                          <p:attrName>style.visibility</p:attrName>
                                        </p:attrNameLst>
                                      </p:cBhvr>
                                      <p:to>
                                        <p:strVal val="visible"/>
                                      </p:to>
                                    </p:set>
                                    <p:anim calcmode="lin" valueType="num">
                                      <p:cBhvr>
                                        <p:cTn id="55" dur="500" fill="hold"/>
                                        <p:tgtEl>
                                          <p:spTgt spid="133"/>
                                        </p:tgtEl>
                                        <p:attrNameLst>
                                          <p:attrName>ppt_w</p:attrName>
                                        </p:attrNameLst>
                                      </p:cBhvr>
                                      <p:tavLst>
                                        <p:tav tm="0">
                                          <p:val>
                                            <p:fltVal val="0"/>
                                          </p:val>
                                        </p:tav>
                                        <p:tav tm="100000">
                                          <p:val>
                                            <p:strVal val="#ppt_w"/>
                                          </p:val>
                                        </p:tav>
                                      </p:tavLst>
                                    </p:anim>
                                    <p:anim calcmode="lin" valueType="num">
                                      <p:cBhvr>
                                        <p:cTn id="56" dur="500" fill="hold"/>
                                        <p:tgtEl>
                                          <p:spTgt spid="133"/>
                                        </p:tgtEl>
                                        <p:attrNameLst>
                                          <p:attrName>ppt_h</p:attrName>
                                        </p:attrNameLst>
                                      </p:cBhvr>
                                      <p:tavLst>
                                        <p:tav tm="0">
                                          <p:val>
                                            <p:fltVal val="0"/>
                                          </p:val>
                                        </p:tav>
                                        <p:tav tm="100000">
                                          <p:val>
                                            <p:strVal val="#ppt_h"/>
                                          </p:val>
                                        </p:tav>
                                      </p:tavLst>
                                    </p:anim>
                                    <p:animEffect transition="in" filter="fade">
                                      <p:cBhvr>
                                        <p:cTn id="57" dur="500"/>
                                        <p:tgtEl>
                                          <p:spTgt spid="133"/>
                                        </p:tgtEl>
                                      </p:cBhvr>
                                    </p:animEffect>
                                  </p:childTnLst>
                                </p:cTn>
                              </p:par>
                            </p:childTnLst>
                          </p:cTn>
                        </p:par>
                        <p:par>
                          <p:cTn id="58" fill="hold" nodeType="afterGroup">
                            <p:stCondLst>
                              <p:cond delay="5000"/>
                            </p:stCondLst>
                            <p:childTnLst>
                              <p:par>
                                <p:cTn id="59" presetID="18" presetClass="entr" presetSubtype="12" fill="hold" nodeType="afterEffect">
                                  <p:stCondLst>
                                    <p:cond delay="0"/>
                                  </p:stCondLst>
                                  <p:childTnLst>
                                    <p:set>
                                      <p:cBhvr>
                                        <p:cTn id="60" dur="1" fill="hold">
                                          <p:stCondLst>
                                            <p:cond delay="0"/>
                                          </p:stCondLst>
                                        </p:cTn>
                                        <p:tgtEl>
                                          <p:spTgt spid="93"/>
                                        </p:tgtEl>
                                        <p:attrNameLst>
                                          <p:attrName>style.visibility</p:attrName>
                                        </p:attrNameLst>
                                      </p:cBhvr>
                                      <p:to>
                                        <p:strVal val="visible"/>
                                      </p:to>
                                    </p:set>
                                    <p:animEffect transition="in" filter="strips(downLeft)">
                                      <p:cBhvr>
                                        <p:cTn id="61" dur="500"/>
                                        <p:tgtEl>
                                          <p:spTgt spid="93"/>
                                        </p:tgtEl>
                                      </p:cBhvr>
                                    </p:animEffect>
                                  </p:childTnLst>
                                </p:cTn>
                              </p:par>
                            </p:childTnLst>
                          </p:cTn>
                        </p:par>
                        <p:par>
                          <p:cTn id="62" fill="hold" nodeType="afterGroup">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164"/>
                                        </p:tgtEl>
                                        <p:attrNameLst>
                                          <p:attrName>style.visibility</p:attrName>
                                        </p:attrNameLst>
                                      </p:cBhvr>
                                      <p:to>
                                        <p:strVal val="visible"/>
                                      </p:to>
                                    </p:set>
                                    <p:anim calcmode="lin" valueType="num">
                                      <p:cBhvr>
                                        <p:cTn id="65" dur="500" fill="hold"/>
                                        <p:tgtEl>
                                          <p:spTgt spid="164"/>
                                        </p:tgtEl>
                                        <p:attrNameLst>
                                          <p:attrName>ppt_w</p:attrName>
                                        </p:attrNameLst>
                                      </p:cBhvr>
                                      <p:tavLst>
                                        <p:tav tm="0">
                                          <p:val>
                                            <p:fltVal val="0"/>
                                          </p:val>
                                        </p:tav>
                                        <p:tav tm="100000">
                                          <p:val>
                                            <p:strVal val="#ppt_w"/>
                                          </p:val>
                                        </p:tav>
                                      </p:tavLst>
                                    </p:anim>
                                    <p:anim calcmode="lin" valueType="num">
                                      <p:cBhvr>
                                        <p:cTn id="66" dur="500" fill="hold"/>
                                        <p:tgtEl>
                                          <p:spTgt spid="164"/>
                                        </p:tgtEl>
                                        <p:attrNameLst>
                                          <p:attrName>ppt_h</p:attrName>
                                        </p:attrNameLst>
                                      </p:cBhvr>
                                      <p:tavLst>
                                        <p:tav tm="0">
                                          <p:val>
                                            <p:fltVal val="0"/>
                                          </p:val>
                                        </p:tav>
                                        <p:tav tm="100000">
                                          <p:val>
                                            <p:strVal val="#ppt_h"/>
                                          </p:val>
                                        </p:tav>
                                      </p:tavLst>
                                    </p:anim>
                                    <p:animEffect transition="in" filter="fade">
                                      <p:cBhvr>
                                        <p:cTn id="67" dur="500"/>
                                        <p:tgtEl>
                                          <p:spTgt spid="164"/>
                                        </p:tgtEl>
                                      </p:cBhvr>
                                    </p:animEffect>
                                  </p:childTnLst>
                                </p:cTn>
                              </p:par>
                            </p:childTnLst>
                          </p:cTn>
                        </p:par>
                        <p:par>
                          <p:cTn id="68" fill="hold" nodeType="afterGroup">
                            <p:stCondLst>
                              <p:cond delay="6000"/>
                            </p:stCondLst>
                            <p:childTnLst>
                              <p:par>
                                <p:cTn id="69" presetID="53" presetClass="entr" presetSubtype="16" fill="hold" nodeType="afterEffect">
                                  <p:stCondLst>
                                    <p:cond delay="0"/>
                                  </p:stCondLst>
                                  <p:childTnLst>
                                    <p:set>
                                      <p:cBhvr>
                                        <p:cTn id="70" dur="1" fill="hold">
                                          <p:stCondLst>
                                            <p:cond delay="0"/>
                                          </p:stCondLst>
                                        </p:cTn>
                                        <p:tgtEl>
                                          <p:spTgt spid="134"/>
                                        </p:tgtEl>
                                        <p:attrNameLst>
                                          <p:attrName>style.visibility</p:attrName>
                                        </p:attrNameLst>
                                      </p:cBhvr>
                                      <p:to>
                                        <p:strVal val="visible"/>
                                      </p:to>
                                    </p:set>
                                    <p:anim calcmode="lin" valueType="num">
                                      <p:cBhvr>
                                        <p:cTn id="71" dur="500" fill="hold"/>
                                        <p:tgtEl>
                                          <p:spTgt spid="134"/>
                                        </p:tgtEl>
                                        <p:attrNameLst>
                                          <p:attrName>ppt_w</p:attrName>
                                        </p:attrNameLst>
                                      </p:cBhvr>
                                      <p:tavLst>
                                        <p:tav tm="0">
                                          <p:val>
                                            <p:fltVal val="0"/>
                                          </p:val>
                                        </p:tav>
                                        <p:tav tm="100000">
                                          <p:val>
                                            <p:strVal val="#ppt_w"/>
                                          </p:val>
                                        </p:tav>
                                      </p:tavLst>
                                    </p:anim>
                                    <p:anim calcmode="lin" valueType="num">
                                      <p:cBhvr>
                                        <p:cTn id="72" dur="500" fill="hold"/>
                                        <p:tgtEl>
                                          <p:spTgt spid="134"/>
                                        </p:tgtEl>
                                        <p:attrNameLst>
                                          <p:attrName>ppt_h</p:attrName>
                                        </p:attrNameLst>
                                      </p:cBhvr>
                                      <p:tavLst>
                                        <p:tav tm="0">
                                          <p:val>
                                            <p:fltVal val="0"/>
                                          </p:val>
                                        </p:tav>
                                        <p:tav tm="100000">
                                          <p:val>
                                            <p:strVal val="#ppt_h"/>
                                          </p:val>
                                        </p:tav>
                                      </p:tavLst>
                                    </p:anim>
                                    <p:animEffect transition="in" filter="fade">
                                      <p:cBhvr>
                                        <p:cTn id="73" dur="500"/>
                                        <p:tgtEl>
                                          <p:spTgt spid="134"/>
                                        </p:tgtEl>
                                      </p:cBhvr>
                                    </p:animEffect>
                                  </p:childTnLst>
                                </p:cTn>
                              </p:par>
                            </p:childTnLst>
                          </p:cTn>
                        </p:par>
                        <p:par>
                          <p:cTn id="74" fill="hold" nodeType="afterGroup">
                            <p:stCondLst>
                              <p:cond delay="6500"/>
                            </p:stCondLst>
                            <p:childTnLst>
                              <p:par>
                                <p:cTn id="75" presetID="18" presetClass="entr" presetSubtype="12" fill="hold" nodeType="afterEffect">
                                  <p:stCondLst>
                                    <p:cond delay="0"/>
                                  </p:stCondLst>
                                  <p:childTnLst>
                                    <p:set>
                                      <p:cBhvr>
                                        <p:cTn id="76" dur="1" fill="hold">
                                          <p:stCondLst>
                                            <p:cond delay="0"/>
                                          </p:stCondLst>
                                        </p:cTn>
                                        <p:tgtEl>
                                          <p:spTgt spid="100"/>
                                        </p:tgtEl>
                                        <p:attrNameLst>
                                          <p:attrName>style.visibility</p:attrName>
                                        </p:attrNameLst>
                                      </p:cBhvr>
                                      <p:to>
                                        <p:strVal val="visible"/>
                                      </p:to>
                                    </p:set>
                                    <p:animEffect transition="in" filter="strips(downLeft)">
                                      <p:cBhvr>
                                        <p:cTn id="77" dur="500"/>
                                        <p:tgtEl>
                                          <p:spTgt spid="100"/>
                                        </p:tgtEl>
                                      </p:cBhvr>
                                    </p:animEffect>
                                  </p:childTnLst>
                                </p:cTn>
                              </p:par>
                              <p:par>
                                <p:cTn id="78" presetID="53" presetClass="entr" presetSubtype="16" fill="hold" grpId="0" nodeType="withEffect">
                                  <p:stCondLst>
                                    <p:cond delay="200"/>
                                  </p:stCondLst>
                                  <p:childTnLst>
                                    <p:set>
                                      <p:cBhvr>
                                        <p:cTn id="79" dur="1" fill="hold">
                                          <p:stCondLst>
                                            <p:cond delay="0"/>
                                          </p:stCondLst>
                                        </p:cTn>
                                        <p:tgtEl>
                                          <p:spTgt spid="51">
                                            <p:txEl>
                                              <p:pRg st="0" end="0"/>
                                            </p:txEl>
                                          </p:spTgt>
                                        </p:tgtEl>
                                        <p:attrNameLst>
                                          <p:attrName>style.visibility</p:attrName>
                                        </p:attrNameLst>
                                      </p:cBhvr>
                                      <p:to>
                                        <p:strVal val="visible"/>
                                      </p:to>
                                    </p:set>
                                    <p:anim calcmode="lin" valueType="num">
                                      <p:cBhvr>
                                        <p:cTn id="80" dur="500" fill="hold"/>
                                        <p:tgtEl>
                                          <p:spTgt spid="51">
                                            <p:txEl>
                                              <p:pRg st="0" end="0"/>
                                            </p:txEl>
                                          </p:spTgt>
                                        </p:tgtEl>
                                        <p:attrNameLst>
                                          <p:attrName>ppt_w</p:attrName>
                                        </p:attrNameLst>
                                      </p:cBhvr>
                                      <p:tavLst>
                                        <p:tav tm="0">
                                          <p:val>
                                            <p:fltVal val="0"/>
                                          </p:val>
                                        </p:tav>
                                        <p:tav tm="100000">
                                          <p:val>
                                            <p:strVal val="#ppt_w"/>
                                          </p:val>
                                        </p:tav>
                                      </p:tavLst>
                                    </p:anim>
                                    <p:anim calcmode="lin" valueType="num">
                                      <p:cBhvr>
                                        <p:cTn id="81" dur="500" fill="hold"/>
                                        <p:tgtEl>
                                          <p:spTgt spid="51">
                                            <p:txEl>
                                              <p:pRg st="0" end="0"/>
                                            </p:txEl>
                                          </p:spTgt>
                                        </p:tgtEl>
                                        <p:attrNameLst>
                                          <p:attrName>ppt_h</p:attrName>
                                        </p:attrNameLst>
                                      </p:cBhvr>
                                      <p:tavLst>
                                        <p:tav tm="0">
                                          <p:val>
                                            <p:fltVal val="0"/>
                                          </p:val>
                                        </p:tav>
                                        <p:tav tm="100000">
                                          <p:val>
                                            <p:strVal val="#ppt_h"/>
                                          </p:val>
                                        </p:tav>
                                      </p:tavLst>
                                    </p:anim>
                                    <p:animEffect transition="in" filter="fade">
                                      <p:cBhvr>
                                        <p:cTn id="82" dur="500"/>
                                        <p:tgtEl>
                                          <p:spTgt spid="51">
                                            <p:txEl>
                                              <p:pRg st="0" end="0"/>
                                            </p:txEl>
                                          </p:spTgt>
                                        </p:tgtEl>
                                      </p:cBhvr>
                                    </p:animEffect>
                                  </p:childTnLst>
                                </p:cTn>
                              </p:par>
                              <p:par>
                                <p:cTn id="83" presetID="23" presetClass="entr" presetSubtype="16" fill="hold" grpId="0" nodeType="withEffect">
                                  <p:stCondLst>
                                    <p:cond delay="200"/>
                                  </p:stCondLst>
                                  <p:childTnLst>
                                    <p:set>
                                      <p:cBhvr>
                                        <p:cTn id="84" dur="1" fill="hold">
                                          <p:stCondLst>
                                            <p:cond delay="0"/>
                                          </p:stCondLst>
                                        </p:cTn>
                                        <p:tgtEl>
                                          <p:spTgt spid="52">
                                            <p:txEl>
                                              <p:pRg st="0" end="0"/>
                                            </p:txEl>
                                          </p:spTgt>
                                        </p:tgtEl>
                                        <p:attrNameLst>
                                          <p:attrName>style.visibility</p:attrName>
                                        </p:attrNameLst>
                                      </p:cBhvr>
                                      <p:to>
                                        <p:strVal val="visible"/>
                                      </p:to>
                                    </p:set>
                                    <p:anim calcmode="lin" valueType="num">
                                      <p:cBhvr>
                                        <p:cTn id="85" dur="500" fill="hold"/>
                                        <p:tgtEl>
                                          <p:spTgt spid="52">
                                            <p:txEl>
                                              <p:pRg st="0" end="0"/>
                                            </p:txEl>
                                          </p:spTgt>
                                        </p:tgtEl>
                                        <p:attrNameLst>
                                          <p:attrName>ppt_w</p:attrName>
                                        </p:attrNameLst>
                                      </p:cBhvr>
                                      <p:tavLst>
                                        <p:tav tm="0">
                                          <p:val>
                                            <p:fltVal val="0"/>
                                          </p:val>
                                        </p:tav>
                                        <p:tav tm="100000">
                                          <p:val>
                                            <p:strVal val="#ppt_w"/>
                                          </p:val>
                                        </p:tav>
                                      </p:tavLst>
                                    </p:anim>
                                    <p:anim calcmode="lin" valueType="num">
                                      <p:cBhvr>
                                        <p:cTn id="86" dur="500" fill="hold"/>
                                        <p:tgtEl>
                                          <p:spTgt spid="52">
                                            <p:txEl>
                                              <p:pRg st="0" end="0"/>
                                            </p:txEl>
                                          </p:spTgt>
                                        </p:tgtEl>
                                        <p:attrNameLst>
                                          <p:attrName>ppt_h</p:attrName>
                                        </p:attrNameLst>
                                      </p:cBhvr>
                                      <p:tavLst>
                                        <p:tav tm="0">
                                          <p:val>
                                            <p:fltVal val="0"/>
                                          </p:val>
                                        </p:tav>
                                        <p:tav tm="100000">
                                          <p:val>
                                            <p:strVal val="#ppt_h"/>
                                          </p:val>
                                        </p:tav>
                                      </p:tavLst>
                                    </p:anim>
                                  </p:childTnLst>
                                </p:cTn>
                              </p:par>
                              <p:par>
                                <p:cTn id="87" presetID="53" presetClass="entr" presetSubtype="16" fill="hold" grpId="0" nodeType="withEffect">
                                  <p:stCondLst>
                                    <p:cond delay="200"/>
                                  </p:stCondLst>
                                  <p:childTnLst>
                                    <p:set>
                                      <p:cBhvr>
                                        <p:cTn id="88" dur="1" fill="hold">
                                          <p:stCondLst>
                                            <p:cond delay="0"/>
                                          </p:stCondLst>
                                        </p:cTn>
                                        <p:tgtEl>
                                          <p:spTgt spid="55">
                                            <p:txEl>
                                              <p:pRg st="0" end="0"/>
                                            </p:txEl>
                                          </p:spTgt>
                                        </p:tgtEl>
                                        <p:attrNameLst>
                                          <p:attrName>style.visibility</p:attrName>
                                        </p:attrNameLst>
                                      </p:cBhvr>
                                      <p:to>
                                        <p:strVal val="visible"/>
                                      </p:to>
                                    </p:set>
                                    <p:anim calcmode="lin" valueType="num">
                                      <p:cBhvr>
                                        <p:cTn id="89" dur="500" fill="hold"/>
                                        <p:tgtEl>
                                          <p:spTgt spid="55">
                                            <p:txEl>
                                              <p:pRg st="0" end="0"/>
                                            </p:txEl>
                                          </p:spTgt>
                                        </p:tgtEl>
                                        <p:attrNameLst>
                                          <p:attrName>ppt_w</p:attrName>
                                        </p:attrNameLst>
                                      </p:cBhvr>
                                      <p:tavLst>
                                        <p:tav tm="0">
                                          <p:val>
                                            <p:fltVal val="0"/>
                                          </p:val>
                                        </p:tav>
                                        <p:tav tm="100000">
                                          <p:val>
                                            <p:strVal val="#ppt_w"/>
                                          </p:val>
                                        </p:tav>
                                      </p:tavLst>
                                    </p:anim>
                                    <p:anim calcmode="lin" valueType="num">
                                      <p:cBhvr>
                                        <p:cTn id="90" dur="500" fill="hold"/>
                                        <p:tgtEl>
                                          <p:spTgt spid="55">
                                            <p:txEl>
                                              <p:pRg st="0" end="0"/>
                                            </p:txEl>
                                          </p:spTgt>
                                        </p:tgtEl>
                                        <p:attrNameLst>
                                          <p:attrName>ppt_h</p:attrName>
                                        </p:attrNameLst>
                                      </p:cBhvr>
                                      <p:tavLst>
                                        <p:tav tm="0">
                                          <p:val>
                                            <p:fltVal val="0"/>
                                          </p:val>
                                        </p:tav>
                                        <p:tav tm="100000">
                                          <p:val>
                                            <p:strVal val="#ppt_h"/>
                                          </p:val>
                                        </p:tav>
                                      </p:tavLst>
                                    </p:anim>
                                    <p:animEffect transition="in" filter="fade">
                                      <p:cBhvr>
                                        <p:cTn id="91" dur="500"/>
                                        <p:tgtEl>
                                          <p:spTgt spid="55">
                                            <p:txEl>
                                              <p:pRg st="0" end="0"/>
                                            </p:txEl>
                                          </p:spTgt>
                                        </p:tgtEl>
                                      </p:cBhvr>
                                    </p:animEffect>
                                  </p:childTnLst>
                                </p:cTn>
                              </p:par>
                              <p:par>
                                <p:cTn id="92" presetID="23" presetClass="entr" presetSubtype="16" fill="hold" grpId="0" nodeType="withEffect">
                                  <p:stCondLst>
                                    <p:cond delay="200"/>
                                  </p:stCondLst>
                                  <p:childTnLst>
                                    <p:set>
                                      <p:cBhvr>
                                        <p:cTn id="93" dur="1" fill="hold">
                                          <p:stCondLst>
                                            <p:cond delay="0"/>
                                          </p:stCondLst>
                                        </p:cTn>
                                        <p:tgtEl>
                                          <p:spTgt spid="56">
                                            <p:txEl>
                                              <p:pRg st="0" end="0"/>
                                            </p:txEl>
                                          </p:spTgt>
                                        </p:tgtEl>
                                        <p:attrNameLst>
                                          <p:attrName>style.visibility</p:attrName>
                                        </p:attrNameLst>
                                      </p:cBhvr>
                                      <p:to>
                                        <p:strVal val="visible"/>
                                      </p:to>
                                    </p:set>
                                    <p:anim calcmode="lin" valueType="num">
                                      <p:cBhvr>
                                        <p:cTn id="94" dur="500" fill="hold"/>
                                        <p:tgtEl>
                                          <p:spTgt spid="56">
                                            <p:txEl>
                                              <p:pRg st="0" end="0"/>
                                            </p:txEl>
                                          </p:spTgt>
                                        </p:tgtEl>
                                        <p:attrNameLst>
                                          <p:attrName>ppt_w</p:attrName>
                                        </p:attrNameLst>
                                      </p:cBhvr>
                                      <p:tavLst>
                                        <p:tav tm="0">
                                          <p:val>
                                            <p:fltVal val="0"/>
                                          </p:val>
                                        </p:tav>
                                        <p:tav tm="100000">
                                          <p:val>
                                            <p:strVal val="#ppt_w"/>
                                          </p:val>
                                        </p:tav>
                                      </p:tavLst>
                                    </p:anim>
                                    <p:anim calcmode="lin" valueType="num">
                                      <p:cBhvr>
                                        <p:cTn id="95" dur="500" fill="hold"/>
                                        <p:tgtEl>
                                          <p:spTgt spid="56">
                                            <p:txEl>
                                              <p:pRg st="0" end="0"/>
                                            </p:txEl>
                                          </p:spTgt>
                                        </p:tgtEl>
                                        <p:attrNameLst>
                                          <p:attrName>ppt_h</p:attrName>
                                        </p:attrNameLst>
                                      </p:cBhvr>
                                      <p:tavLst>
                                        <p:tav tm="0">
                                          <p:val>
                                            <p:fltVal val="0"/>
                                          </p:val>
                                        </p:tav>
                                        <p:tav tm="100000">
                                          <p:val>
                                            <p:strVal val="#ppt_h"/>
                                          </p:val>
                                        </p:tav>
                                      </p:tavLst>
                                    </p:anim>
                                  </p:childTnLst>
                                </p:cTn>
                              </p:par>
                              <p:par>
                                <p:cTn id="96" presetID="53" presetClass="entr" presetSubtype="16" fill="hold" grpId="0" nodeType="withEffect">
                                  <p:stCondLst>
                                    <p:cond delay="200"/>
                                  </p:stCondLst>
                                  <p:childTnLst>
                                    <p:set>
                                      <p:cBhvr>
                                        <p:cTn id="97" dur="1" fill="hold">
                                          <p:stCondLst>
                                            <p:cond delay="0"/>
                                          </p:stCondLst>
                                        </p:cTn>
                                        <p:tgtEl>
                                          <p:spTgt spid="57">
                                            <p:txEl>
                                              <p:pRg st="0" end="0"/>
                                            </p:txEl>
                                          </p:spTgt>
                                        </p:tgtEl>
                                        <p:attrNameLst>
                                          <p:attrName>style.visibility</p:attrName>
                                        </p:attrNameLst>
                                      </p:cBhvr>
                                      <p:to>
                                        <p:strVal val="visible"/>
                                      </p:to>
                                    </p:set>
                                    <p:anim calcmode="lin" valueType="num">
                                      <p:cBhvr>
                                        <p:cTn id="98" dur="500" fill="hold"/>
                                        <p:tgtEl>
                                          <p:spTgt spid="57">
                                            <p:txEl>
                                              <p:pRg st="0" end="0"/>
                                            </p:txEl>
                                          </p:spTgt>
                                        </p:tgtEl>
                                        <p:attrNameLst>
                                          <p:attrName>ppt_w</p:attrName>
                                        </p:attrNameLst>
                                      </p:cBhvr>
                                      <p:tavLst>
                                        <p:tav tm="0">
                                          <p:val>
                                            <p:fltVal val="0"/>
                                          </p:val>
                                        </p:tav>
                                        <p:tav tm="100000">
                                          <p:val>
                                            <p:strVal val="#ppt_w"/>
                                          </p:val>
                                        </p:tav>
                                      </p:tavLst>
                                    </p:anim>
                                    <p:anim calcmode="lin" valueType="num">
                                      <p:cBhvr>
                                        <p:cTn id="99" dur="500" fill="hold"/>
                                        <p:tgtEl>
                                          <p:spTgt spid="57">
                                            <p:txEl>
                                              <p:pRg st="0" end="0"/>
                                            </p:txEl>
                                          </p:spTgt>
                                        </p:tgtEl>
                                        <p:attrNameLst>
                                          <p:attrName>ppt_h</p:attrName>
                                        </p:attrNameLst>
                                      </p:cBhvr>
                                      <p:tavLst>
                                        <p:tav tm="0">
                                          <p:val>
                                            <p:fltVal val="0"/>
                                          </p:val>
                                        </p:tav>
                                        <p:tav tm="100000">
                                          <p:val>
                                            <p:strVal val="#ppt_h"/>
                                          </p:val>
                                        </p:tav>
                                      </p:tavLst>
                                    </p:anim>
                                    <p:animEffect transition="in" filter="fade">
                                      <p:cBhvr>
                                        <p:cTn id="100" dur="500"/>
                                        <p:tgtEl>
                                          <p:spTgt spid="57">
                                            <p:txEl>
                                              <p:pRg st="0" end="0"/>
                                            </p:txEl>
                                          </p:spTgt>
                                        </p:tgtEl>
                                      </p:cBhvr>
                                    </p:animEffect>
                                  </p:childTnLst>
                                </p:cTn>
                              </p:par>
                              <p:par>
                                <p:cTn id="101" presetID="23" presetClass="entr" presetSubtype="16" fill="hold" grpId="0" nodeType="withEffect">
                                  <p:stCondLst>
                                    <p:cond delay="200"/>
                                  </p:stCondLst>
                                  <p:childTnLst>
                                    <p:set>
                                      <p:cBhvr>
                                        <p:cTn id="102" dur="1" fill="hold">
                                          <p:stCondLst>
                                            <p:cond delay="0"/>
                                          </p:stCondLst>
                                        </p:cTn>
                                        <p:tgtEl>
                                          <p:spTgt spid="58">
                                            <p:txEl>
                                              <p:pRg st="0" end="0"/>
                                            </p:txEl>
                                          </p:spTgt>
                                        </p:tgtEl>
                                        <p:attrNameLst>
                                          <p:attrName>style.visibility</p:attrName>
                                        </p:attrNameLst>
                                      </p:cBhvr>
                                      <p:to>
                                        <p:strVal val="visible"/>
                                      </p:to>
                                    </p:set>
                                    <p:anim calcmode="lin" valueType="num">
                                      <p:cBhvr>
                                        <p:cTn id="103" dur="500" fill="hold"/>
                                        <p:tgtEl>
                                          <p:spTgt spid="58">
                                            <p:txEl>
                                              <p:pRg st="0" end="0"/>
                                            </p:txEl>
                                          </p:spTgt>
                                        </p:tgtEl>
                                        <p:attrNameLst>
                                          <p:attrName>ppt_w</p:attrName>
                                        </p:attrNameLst>
                                      </p:cBhvr>
                                      <p:tavLst>
                                        <p:tav tm="0">
                                          <p:val>
                                            <p:fltVal val="0"/>
                                          </p:val>
                                        </p:tav>
                                        <p:tav tm="100000">
                                          <p:val>
                                            <p:strVal val="#ppt_w"/>
                                          </p:val>
                                        </p:tav>
                                      </p:tavLst>
                                    </p:anim>
                                    <p:anim calcmode="lin" valueType="num">
                                      <p:cBhvr>
                                        <p:cTn id="104" dur="500" fill="hold"/>
                                        <p:tgtEl>
                                          <p:spTgt spid="58">
                                            <p:txEl>
                                              <p:pRg st="0" end="0"/>
                                            </p:txEl>
                                          </p:spTgt>
                                        </p:tgtEl>
                                        <p:attrNameLst>
                                          <p:attrName>ppt_h</p:attrName>
                                        </p:attrNameLst>
                                      </p:cBhvr>
                                      <p:tavLst>
                                        <p:tav tm="0">
                                          <p:val>
                                            <p:fltVal val="0"/>
                                          </p:val>
                                        </p:tav>
                                        <p:tav tm="100000">
                                          <p:val>
                                            <p:strVal val="#ppt_h"/>
                                          </p:val>
                                        </p:tav>
                                      </p:tavLst>
                                    </p:anim>
                                  </p:childTnLst>
                                </p:cTn>
                              </p:par>
                              <p:par>
                                <p:cTn id="105" presetID="53" presetClass="entr" presetSubtype="16" fill="hold" grpId="0" nodeType="withEffect">
                                  <p:stCondLst>
                                    <p:cond delay="200"/>
                                  </p:stCondLst>
                                  <p:childTnLst>
                                    <p:set>
                                      <p:cBhvr>
                                        <p:cTn id="106" dur="1" fill="hold">
                                          <p:stCondLst>
                                            <p:cond delay="0"/>
                                          </p:stCondLst>
                                        </p:cTn>
                                        <p:tgtEl>
                                          <p:spTgt spid="59">
                                            <p:txEl>
                                              <p:pRg st="0" end="0"/>
                                            </p:txEl>
                                          </p:spTgt>
                                        </p:tgtEl>
                                        <p:attrNameLst>
                                          <p:attrName>style.visibility</p:attrName>
                                        </p:attrNameLst>
                                      </p:cBhvr>
                                      <p:to>
                                        <p:strVal val="visible"/>
                                      </p:to>
                                    </p:set>
                                    <p:anim calcmode="lin" valueType="num">
                                      <p:cBhvr>
                                        <p:cTn id="107" dur="500" fill="hold"/>
                                        <p:tgtEl>
                                          <p:spTgt spid="59">
                                            <p:txEl>
                                              <p:pRg st="0" end="0"/>
                                            </p:txEl>
                                          </p:spTgt>
                                        </p:tgtEl>
                                        <p:attrNameLst>
                                          <p:attrName>ppt_w</p:attrName>
                                        </p:attrNameLst>
                                      </p:cBhvr>
                                      <p:tavLst>
                                        <p:tav tm="0">
                                          <p:val>
                                            <p:fltVal val="0"/>
                                          </p:val>
                                        </p:tav>
                                        <p:tav tm="100000">
                                          <p:val>
                                            <p:strVal val="#ppt_w"/>
                                          </p:val>
                                        </p:tav>
                                      </p:tavLst>
                                    </p:anim>
                                    <p:anim calcmode="lin" valueType="num">
                                      <p:cBhvr>
                                        <p:cTn id="108" dur="500" fill="hold"/>
                                        <p:tgtEl>
                                          <p:spTgt spid="59">
                                            <p:txEl>
                                              <p:pRg st="0" end="0"/>
                                            </p:txEl>
                                          </p:spTgt>
                                        </p:tgtEl>
                                        <p:attrNameLst>
                                          <p:attrName>ppt_h</p:attrName>
                                        </p:attrNameLst>
                                      </p:cBhvr>
                                      <p:tavLst>
                                        <p:tav tm="0">
                                          <p:val>
                                            <p:fltVal val="0"/>
                                          </p:val>
                                        </p:tav>
                                        <p:tav tm="100000">
                                          <p:val>
                                            <p:strVal val="#ppt_h"/>
                                          </p:val>
                                        </p:tav>
                                      </p:tavLst>
                                    </p:anim>
                                    <p:animEffect transition="in" filter="fade">
                                      <p:cBhvr>
                                        <p:cTn id="109" dur="500"/>
                                        <p:tgtEl>
                                          <p:spTgt spid="59">
                                            <p:txEl>
                                              <p:pRg st="0" end="0"/>
                                            </p:txEl>
                                          </p:spTgt>
                                        </p:tgtEl>
                                      </p:cBhvr>
                                    </p:animEffect>
                                  </p:childTnLst>
                                </p:cTn>
                              </p:par>
                              <p:par>
                                <p:cTn id="110" presetID="23" presetClass="entr" presetSubtype="16" fill="hold" grpId="0" nodeType="withEffect">
                                  <p:stCondLst>
                                    <p:cond delay="200"/>
                                  </p:stCondLst>
                                  <p:childTnLst>
                                    <p:set>
                                      <p:cBhvr>
                                        <p:cTn id="111" dur="1" fill="hold">
                                          <p:stCondLst>
                                            <p:cond delay="0"/>
                                          </p:stCondLst>
                                        </p:cTn>
                                        <p:tgtEl>
                                          <p:spTgt spid="60">
                                            <p:txEl>
                                              <p:pRg st="0" end="0"/>
                                            </p:txEl>
                                          </p:spTgt>
                                        </p:tgtEl>
                                        <p:attrNameLst>
                                          <p:attrName>style.visibility</p:attrName>
                                        </p:attrNameLst>
                                      </p:cBhvr>
                                      <p:to>
                                        <p:strVal val="visible"/>
                                      </p:to>
                                    </p:set>
                                    <p:anim calcmode="lin" valueType="num">
                                      <p:cBhvr>
                                        <p:cTn id="112" dur="500" fill="hold"/>
                                        <p:tgtEl>
                                          <p:spTgt spid="60">
                                            <p:txEl>
                                              <p:pRg st="0" end="0"/>
                                            </p:txEl>
                                          </p:spTgt>
                                        </p:tgtEl>
                                        <p:attrNameLst>
                                          <p:attrName>ppt_w</p:attrName>
                                        </p:attrNameLst>
                                      </p:cBhvr>
                                      <p:tavLst>
                                        <p:tav tm="0">
                                          <p:val>
                                            <p:fltVal val="0"/>
                                          </p:val>
                                        </p:tav>
                                        <p:tav tm="100000">
                                          <p:val>
                                            <p:strVal val="#ppt_w"/>
                                          </p:val>
                                        </p:tav>
                                      </p:tavLst>
                                    </p:anim>
                                    <p:anim calcmode="lin" valueType="num">
                                      <p:cBhvr>
                                        <p:cTn id="113" dur="500" fill="hold"/>
                                        <p:tgtEl>
                                          <p:spTgt spid="60">
                                            <p:txEl>
                                              <p:pRg st="0" end="0"/>
                                            </p:txEl>
                                          </p:spTgt>
                                        </p:tgtEl>
                                        <p:attrNameLst>
                                          <p:attrName>ppt_h</p:attrName>
                                        </p:attrNameLst>
                                      </p:cBhvr>
                                      <p:tavLst>
                                        <p:tav tm="0">
                                          <p:val>
                                            <p:fltVal val="0"/>
                                          </p:val>
                                        </p:tav>
                                        <p:tav tm="100000">
                                          <p:val>
                                            <p:strVal val="#ppt_h"/>
                                          </p:val>
                                        </p:tav>
                                      </p:tavLst>
                                    </p:anim>
                                  </p:childTnLst>
                                </p:cTn>
                              </p:par>
                              <p:par>
                                <p:cTn id="114" presetID="53" presetClass="entr" presetSubtype="16" fill="hold" grpId="0" nodeType="withEffect">
                                  <p:stCondLst>
                                    <p:cond delay="200"/>
                                  </p:stCondLst>
                                  <p:childTnLst>
                                    <p:set>
                                      <p:cBhvr>
                                        <p:cTn id="115" dur="1" fill="hold">
                                          <p:stCondLst>
                                            <p:cond delay="0"/>
                                          </p:stCondLst>
                                        </p:cTn>
                                        <p:tgtEl>
                                          <p:spTgt spid="63">
                                            <p:txEl>
                                              <p:pRg st="0" end="0"/>
                                            </p:txEl>
                                          </p:spTgt>
                                        </p:tgtEl>
                                        <p:attrNameLst>
                                          <p:attrName>style.visibility</p:attrName>
                                        </p:attrNameLst>
                                      </p:cBhvr>
                                      <p:to>
                                        <p:strVal val="visible"/>
                                      </p:to>
                                    </p:set>
                                    <p:anim calcmode="lin" valueType="num">
                                      <p:cBhvr>
                                        <p:cTn id="116" dur="500" fill="hold"/>
                                        <p:tgtEl>
                                          <p:spTgt spid="63">
                                            <p:txEl>
                                              <p:pRg st="0" end="0"/>
                                            </p:txEl>
                                          </p:spTgt>
                                        </p:tgtEl>
                                        <p:attrNameLst>
                                          <p:attrName>ppt_w</p:attrName>
                                        </p:attrNameLst>
                                      </p:cBhvr>
                                      <p:tavLst>
                                        <p:tav tm="0">
                                          <p:val>
                                            <p:fltVal val="0"/>
                                          </p:val>
                                        </p:tav>
                                        <p:tav tm="100000">
                                          <p:val>
                                            <p:strVal val="#ppt_w"/>
                                          </p:val>
                                        </p:tav>
                                      </p:tavLst>
                                    </p:anim>
                                    <p:anim calcmode="lin" valueType="num">
                                      <p:cBhvr>
                                        <p:cTn id="117" dur="500" fill="hold"/>
                                        <p:tgtEl>
                                          <p:spTgt spid="63">
                                            <p:txEl>
                                              <p:pRg st="0" end="0"/>
                                            </p:txEl>
                                          </p:spTgt>
                                        </p:tgtEl>
                                        <p:attrNameLst>
                                          <p:attrName>ppt_h</p:attrName>
                                        </p:attrNameLst>
                                      </p:cBhvr>
                                      <p:tavLst>
                                        <p:tav tm="0">
                                          <p:val>
                                            <p:fltVal val="0"/>
                                          </p:val>
                                        </p:tav>
                                        <p:tav tm="100000">
                                          <p:val>
                                            <p:strVal val="#ppt_h"/>
                                          </p:val>
                                        </p:tav>
                                      </p:tavLst>
                                    </p:anim>
                                    <p:animEffect transition="in" filter="fade">
                                      <p:cBhvr>
                                        <p:cTn id="118" dur="500"/>
                                        <p:tgtEl>
                                          <p:spTgt spid="63">
                                            <p:txEl>
                                              <p:pRg st="0" end="0"/>
                                            </p:txEl>
                                          </p:spTgt>
                                        </p:tgtEl>
                                      </p:cBhvr>
                                    </p:animEffect>
                                  </p:childTnLst>
                                </p:cTn>
                              </p:par>
                              <p:par>
                                <p:cTn id="119" presetID="23" presetClass="entr" presetSubtype="16" fill="hold" grpId="0" nodeType="withEffect">
                                  <p:stCondLst>
                                    <p:cond delay="200"/>
                                  </p:stCondLst>
                                  <p:childTnLst>
                                    <p:set>
                                      <p:cBhvr>
                                        <p:cTn id="120" dur="1" fill="hold">
                                          <p:stCondLst>
                                            <p:cond delay="0"/>
                                          </p:stCondLst>
                                        </p:cTn>
                                        <p:tgtEl>
                                          <p:spTgt spid="65">
                                            <p:txEl>
                                              <p:pRg st="0" end="0"/>
                                            </p:txEl>
                                          </p:spTgt>
                                        </p:tgtEl>
                                        <p:attrNameLst>
                                          <p:attrName>style.visibility</p:attrName>
                                        </p:attrNameLst>
                                      </p:cBhvr>
                                      <p:to>
                                        <p:strVal val="visible"/>
                                      </p:to>
                                    </p:set>
                                    <p:anim calcmode="lin" valueType="num">
                                      <p:cBhvr>
                                        <p:cTn id="121" dur="500" fill="hold"/>
                                        <p:tgtEl>
                                          <p:spTgt spid="65">
                                            <p:txEl>
                                              <p:pRg st="0" end="0"/>
                                            </p:txEl>
                                          </p:spTgt>
                                        </p:tgtEl>
                                        <p:attrNameLst>
                                          <p:attrName>ppt_w</p:attrName>
                                        </p:attrNameLst>
                                      </p:cBhvr>
                                      <p:tavLst>
                                        <p:tav tm="0">
                                          <p:val>
                                            <p:fltVal val="0"/>
                                          </p:val>
                                        </p:tav>
                                        <p:tav tm="100000">
                                          <p:val>
                                            <p:strVal val="#ppt_w"/>
                                          </p:val>
                                        </p:tav>
                                      </p:tavLst>
                                    </p:anim>
                                    <p:anim calcmode="lin" valueType="num">
                                      <p:cBhvr>
                                        <p:cTn id="122" dur="500" fill="hold"/>
                                        <p:tgtEl>
                                          <p:spTgt spid="65">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51" grpId="0" build="p"/>
      <p:bldP spid="52" grpId="0" build="p"/>
      <p:bldP spid="55" grpId="0" build="p"/>
      <p:bldP spid="56" grpId="0" build="p"/>
      <p:bldP spid="57" grpId="0" build="p"/>
      <p:bldP spid="58" grpId="0" build="p"/>
      <p:bldP spid="59" grpId="0" build="p"/>
      <p:bldP spid="60" grpId="0" build="p"/>
      <p:bldP spid="63" grpId="0" build="p"/>
      <p:bldP spid="65" grpId="0" build="p"/>
    </p:bldLst>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5" name="Group 4"/>
          <p:cNvGrpSpPr>
            <a:grpSpLocks noChangeAspect="1"/>
          </p:cNvGrpSpPr>
          <p:nvPr/>
        </p:nvGrpSpPr>
        <p:grpSpPr>
          <a:xfrm>
            <a:off x="3390108" y="1864266"/>
            <a:ext cx="709154" cy="709154"/>
            <a:chOff x="2485261" y="1052590"/>
            <a:chExt cx="604874" cy="604874"/>
          </a:xfrm>
        </p:grpSpPr>
        <p:grpSp>
          <p:nvGrpSpPr>
            <p:cNvPr id="6" name="Group 21"/>
            <p:cNvGrpSpPr/>
            <p:nvPr/>
          </p:nvGrpSpPr>
          <p:grpSpPr>
            <a:xfrm>
              <a:off x="2573119" y="1163222"/>
              <a:ext cx="429158" cy="383610"/>
              <a:chOff x="654724" y="1637314"/>
              <a:chExt cx="1229523" cy="1099028"/>
            </a:xfrm>
            <a:solidFill>
              <a:schemeClr val="accent1"/>
            </a:solidFill>
          </p:grpSpPr>
          <p:sp>
            <p:nvSpPr>
              <p:cNvPr id="10" name="Freeform 94"/>
              <p:cNvSpPr/>
              <p:nvPr/>
            </p:nvSpPr>
            <p:spPr bwMode="auto">
              <a:xfrm>
                <a:off x="1022259" y="1825274"/>
                <a:ext cx="452541" cy="328032"/>
              </a:xfrm>
              <a:custGeom>
                <a:cxnLst>
                  <a:cxn ang="0">
                    <a:pos x="241" y="389"/>
                  </a:cxn>
                  <a:cxn ang="0">
                    <a:pos x="410" y="422"/>
                  </a:cxn>
                  <a:cxn ang="0">
                    <a:pos x="517" y="385"/>
                  </a:cxn>
                  <a:cxn ang="0">
                    <a:pos x="626" y="183"/>
                  </a:cxn>
                  <a:cxn ang="0">
                    <a:pos x="473" y="18"/>
                  </a:cxn>
                  <a:cxn ang="0">
                    <a:pos x="305" y="99"/>
                  </a:cxn>
                  <a:cxn ang="0">
                    <a:pos x="286" y="112"/>
                  </a:cxn>
                  <a:cxn ang="0">
                    <a:pos x="265" y="102"/>
                  </a:cxn>
                  <a:cxn ang="0">
                    <a:pos x="115" y="81"/>
                  </a:cxn>
                  <a:cxn ang="0">
                    <a:pos x="0" y="197"/>
                  </a:cxn>
                  <a:cxn ang="0">
                    <a:pos x="15" y="207"/>
                  </a:cxn>
                  <a:cxn ang="0">
                    <a:pos x="144" y="456"/>
                  </a:cxn>
                  <a:cxn ang="0">
                    <a:pos x="241" y="389"/>
                  </a:cxn>
                </a:cxnLst>
                <a:rect l="0" t="0" r="r" b="b"/>
                <a:pathLst>
                  <a:path w="630" h="456">
                    <a:moveTo>
                      <a:pt x="241" y="389"/>
                    </a:moveTo>
                    <a:cubicBezTo>
                      <a:pt x="322" y="372"/>
                      <a:pt x="383" y="404"/>
                      <a:pt x="410" y="422"/>
                    </a:cubicBezTo>
                    <a:cubicBezTo>
                      <a:pt x="430" y="411"/>
                      <a:pt x="469" y="392"/>
                      <a:pt x="517" y="385"/>
                    </a:cubicBezTo>
                    <a:cubicBezTo>
                      <a:pt x="518" y="326"/>
                      <a:pt x="543" y="229"/>
                      <a:pt x="626" y="183"/>
                    </a:cubicBezTo>
                    <a:cubicBezTo>
                      <a:pt x="630" y="140"/>
                      <a:pt x="596" y="38"/>
                      <a:pt x="473" y="18"/>
                    </a:cubicBezTo>
                    <a:cubicBezTo>
                      <a:pt x="360" y="0"/>
                      <a:pt x="308" y="95"/>
                      <a:pt x="305" y="99"/>
                    </a:cubicBezTo>
                    <a:cubicBezTo>
                      <a:pt x="302" y="106"/>
                      <a:pt x="294" y="111"/>
                      <a:pt x="286" y="112"/>
                    </a:cubicBezTo>
                    <a:cubicBezTo>
                      <a:pt x="278" y="112"/>
                      <a:pt x="270" y="109"/>
                      <a:pt x="265" y="102"/>
                    </a:cubicBezTo>
                    <a:cubicBezTo>
                      <a:pt x="263" y="100"/>
                      <a:pt x="226" y="54"/>
                      <a:pt x="115" y="81"/>
                    </a:cubicBezTo>
                    <a:cubicBezTo>
                      <a:pt x="23" y="102"/>
                      <a:pt x="4" y="172"/>
                      <a:pt x="0" y="197"/>
                    </a:cubicBezTo>
                    <a:cubicBezTo>
                      <a:pt x="5" y="200"/>
                      <a:pt x="10" y="203"/>
                      <a:pt x="15" y="207"/>
                    </a:cubicBezTo>
                    <a:cubicBezTo>
                      <a:pt x="108" y="274"/>
                      <a:pt x="136" y="382"/>
                      <a:pt x="144" y="456"/>
                    </a:cubicBezTo>
                    <a:cubicBezTo>
                      <a:pt x="163" y="426"/>
                      <a:pt x="194" y="398"/>
                      <a:pt x="241" y="389"/>
                    </a:cubicBezTo>
                    <a:close/>
                  </a:path>
                </a:pathLst>
              </a:custGeom>
              <a:grpFill/>
              <a:ln w="9525">
                <a:noFill/>
                <a:round/>
              </a:ln>
            </p:spPr>
            <p:txBody>
              <a:bodyPr vert="horz" wrap="square" lIns="70562" tIns="35281" rIns="70562" bIns="35281" numCol="1" anchor="t" anchorCtr="0" compatLnSpc="1"/>
              <a:lstStyle/>
              <a:p>
                <a:pPr>
                  <a:lnSpc>
                    <a:spcPct val="120000"/>
                  </a:lnSpc>
                </a:pPr>
                <a:endParaRPr lang="en-US" sz="1545">
                  <a:solidFill>
                    <a:schemeClr val="accent1"/>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11" name="Freeform 95"/>
              <p:cNvSpPr/>
              <p:nvPr/>
            </p:nvSpPr>
            <p:spPr bwMode="auto">
              <a:xfrm>
                <a:off x="654724" y="1637314"/>
                <a:ext cx="1229523" cy="1099028"/>
              </a:xfrm>
              <a:custGeom>
                <a:cxnLst>
                  <a:cxn ang="0">
                    <a:pos x="1586" y="533"/>
                  </a:cxn>
                  <a:cxn ang="0">
                    <a:pos x="1180" y="215"/>
                  </a:cxn>
                  <a:cxn ang="0">
                    <a:pos x="327" y="309"/>
                  </a:cxn>
                  <a:cxn ang="0">
                    <a:pos x="446" y="934"/>
                  </a:cxn>
                  <a:cxn ang="0">
                    <a:pos x="498" y="508"/>
                  </a:cxn>
                  <a:cxn ang="0">
                    <a:pos x="264" y="643"/>
                  </a:cxn>
                  <a:cxn ang="0">
                    <a:pos x="415" y="697"/>
                  </a:cxn>
                  <a:cxn ang="0">
                    <a:pos x="434" y="741"/>
                  </a:cxn>
                  <a:cxn ang="0">
                    <a:pos x="219" y="660"/>
                  </a:cxn>
                  <a:cxn ang="0">
                    <a:pos x="466" y="438"/>
                  </a:cxn>
                  <a:cxn ang="0">
                    <a:pos x="790" y="314"/>
                  </a:cxn>
                  <a:cxn ang="0">
                    <a:pos x="1145" y="323"/>
                  </a:cxn>
                  <a:cxn ang="0">
                    <a:pos x="1449" y="496"/>
                  </a:cxn>
                  <a:cxn ang="0">
                    <a:pos x="1556" y="882"/>
                  </a:cxn>
                  <a:cxn ang="0">
                    <a:pos x="1272" y="974"/>
                  </a:cxn>
                  <a:cxn ang="0">
                    <a:pos x="807" y="1047"/>
                  </a:cxn>
                  <a:cxn ang="0">
                    <a:pos x="717" y="974"/>
                  </a:cxn>
                  <a:cxn ang="0">
                    <a:pos x="760" y="954"/>
                  </a:cxn>
                  <a:cxn ang="0">
                    <a:pos x="942" y="931"/>
                  </a:cxn>
                  <a:cxn ang="0">
                    <a:pos x="1454" y="953"/>
                  </a:cxn>
                  <a:cxn ang="0">
                    <a:pos x="1460" y="727"/>
                  </a:cxn>
                  <a:cxn ang="0">
                    <a:pos x="1415" y="530"/>
                  </a:cxn>
                  <a:cxn ang="0">
                    <a:pos x="1076" y="644"/>
                  </a:cxn>
                  <a:cxn ang="0">
                    <a:pos x="1264" y="785"/>
                  </a:cxn>
                  <a:cxn ang="0">
                    <a:pos x="934" y="733"/>
                  </a:cxn>
                  <a:cxn ang="0">
                    <a:pos x="762" y="698"/>
                  </a:cxn>
                  <a:cxn ang="0">
                    <a:pos x="649" y="831"/>
                  </a:cxn>
                  <a:cxn ang="0">
                    <a:pos x="467" y="1053"/>
                  </a:cxn>
                  <a:cxn ang="0">
                    <a:pos x="817" y="1278"/>
                  </a:cxn>
                  <a:cxn ang="0">
                    <a:pos x="1161" y="1148"/>
                  </a:cxn>
                  <a:cxn ang="0">
                    <a:pos x="1107" y="1079"/>
                  </a:cxn>
                  <a:cxn ang="0">
                    <a:pos x="1206" y="1132"/>
                  </a:cxn>
                  <a:cxn ang="0">
                    <a:pos x="1176" y="1277"/>
                  </a:cxn>
                  <a:cxn ang="0">
                    <a:pos x="837" y="1335"/>
                  </a:cxn>
                  <a:cxn ang="0">
                    <a:pos x="1340" y="1413"/>
                  </a:cxn>
                  <a:cxn ang="0">
                    <a:pos x="1704" y="806"/>
                  </a:cxn>
                </a:cxnLst>
                <a:rect l="0" t="0" r="r" b="b"/>
                <a:pathLst>
                  <a:path w="1710" h="1531">
                    <a:moveTo>
                      <a:pt x="1704" y="806"/>
                    </a:moveTo>
                    <a:cubicBezTo>
                      <a:pt x="1698" y="609"/>
                      <a:pt x="1586" y="533"/>
                      <a:pt x="1586" y="533"/>
                    </a:cubicBezTo>
                    <a:cubicBezTo>
                      <a:pt x="1586" y="533"/>
                      <a:pt x="1573" y="438"/>
                      <a:pt x="1486" y="336"/>
                    </a:cubicBezTo>
                    <a:cubicBezTo>
                      <a:pt x="1352" y="188"/>
                      <a:pt x="1180" y="215"/>
                      <a:pt x="1180" y="215"/>
                    </a:cubicBezTo>
                    <a:cubicBezTo>
                      <a:pt x="959" y="0"/>
                      <a:pt x="732" y="165"/>
                      <a:pt x="732" y="165"/>
                    </a:cubicBezTo>
                    <a:cubicBezTo>
                      <a:pt x="417" y="62"/>
                      <a:pt x="327" y="309"/>
                      <a:pt x="327" y="309"/>
                    </a:cubicBezTo>
                    <a:cubicBezTo>
                      <a:pt x="147" y="328"/>
                      <a:pt x="0" y="540"/>
                      <a:pt x="132" y="766"/>
                    </a:cubicBezTo>
                    <a:cubicBezTo>
                      <a:pt x="233" y="940"/>
                      <a:pt x="382" y="942"/>
                      <a:pt x="446" y="934"/>
                    </a:cubicBezTo>
                    <a:cubicBezTo>
                      <a:pt x="466" y="879"/>
                      <a:pt x="511" y="818"/>
                      <a:pt x="608" y="791"/>
                    </a:cubicBezTo>
                    <a:cubicBezTo>
                      <a:pt x="609" y="782"/>
                      <a:pt x="621" y="597"/>
                      <a:pt x="498" y="508"/>
                    </a:cubicBezTo>
                    <a:cubicBezTo>
                      <a:pt x="424" y="455"/>
                      <a:pt x="342" y="468"/>
                      <a:pt x="297" y="503"/>
                    </a:cubicBezTo>
                    <a:cubicBezTo>
                      <a:pt x="254" y="536"/>
                      <a:pt x="242" y="587"/>
                      <a:pt x="264" y="643"/>
                    </a:cubicBezTo>
                    <a:cubicBezTo>
                      <a:pt x="275" y="671"/>
                      <a:pt x="292" y="690"/>
                      <a:pt x="316" y="700"/>
                    </a:cubicBezTo>
                    <a:cubicBezTo>
                      <a:pt x="361" y="719"/>
                      <a:pt x="415" y="697"/>
                      <a:pt x="415" y="697"/>
                    </a:cubicBezTo>
                    <a:cubicBezTo>
                      <a:pt x="427" y="692"/>
                      <a:pt x="441" y="697"/>
                      <a:pt x="447" y="710"/>
                    </a:cubicBezTo>
                    <a:cubicBezTo>
                      <a:pt x="452" y="722"/>
                      <a:pt x="446" y="736"/>
                      <a:pt x="434" y="741"/>
                    </a:cubicBezTo>
                    <a:cubicBezTo>
                      <a:pt x="431" y="742"/>
                      <a:pt x="361" y="771"/>
                      <a:pt x="297" y="744"/>
                    </a:cubicBezTo>
                    <a:cubicBezTo>
                      <a:pt x="262" y="730"/>
                      <a:pt x="235" y="701"/>
                      <a:pt x="219" y="660"/>
                    </a:cubicBezTo>
                    <a:cubicBezTo>
                      <a:pt x="189" y="584"/>
                      <a:pt x="208" y="511"/>
                      <a:pt x="268" y="465"/>
                    </a:cubicBezTo>
                    <a:cubicBezTo>
                      <a:pt x="323" y="422"/>
                      <a:pt x="398" y="413"/>
                      <a:pt x="466" y="438"/>
                    </a:cubicBezTo>
                    <a:cubicBezTo>
                      <a:pt x="478" y="387"/>
                      <a:pt x="518" y="319"/>
                      <a:pt x="614" y="296"/>
                    </a:cubicBezTo>
                    <a:cubicBezTo>
                      <a:pt x="707" y="274"/>
                      <a:pt x="762" y="295"/>
                      <a:pt x="790" y="314"/>
                    </a:cubicBezTo>
                    <a:cubicBezTo>
                      <a:pt x="824" y="270"/>
                      <a:pt x="893" y="217"/>
                      <a:pt x="992" y="233"/>
                    </a:cubicBezTo>
                    <a:cubicBezTo>
                      <a:pt x="1074" y="246"/>
                      <a:pt x="1121" y="289"/>
                      <a:pt x="1145" y="323"/>
                    </a:cubicBezTo>
                    <a:cubicBezTo>
                      <a:pt x="1168" y="355"/>
                      <a:pt x="1182" y="392"/>
                      <a:pt x="1185" y="426"/>
                    </a:cubicBezTo>
                    <a:cubicBezTo>
                      <a:pt x="1278" y="403"/>
                      <a:pt x="1386" y="432"/>
                      <a:pt x="1449" y="496"/>
                    </a:cubicBezTo>
                    <a:cubicBezTo>
                      <a:pt x="1501" y="549"/>
                      <a:pt x="1519" y="621"/>
                      <a:pt x="1500" y="699"/>
                    </a:cubicBezTo>
                    <a:cubicBezTo>
                      <a:pt x="1524" y="723"/>
                      <a:pt x="1570" y="782"/>
                      <a:pt x="1556" y="882"/>
                    </a:cubicBezTo>
                    <a:cubicBezTo>
                      <a:pt x="1549" y="935"/>
                      <a:pt x="1520" y="976"/>
                      <a:pt x="1474" y="997"/>
                    </a:cubicBezTo>
                    <a:cubicBezTo>
                      <a:pt x="1416" y="1024"/>
                      <a:pt x="1336" y="1015"/>
                      <a:pt x="1272" y="974"/>
                    </a:cubicBezTo>
                    <a:cubicBezTo>
                      <a:pt x="1180" y="916"/>
                      <a:pt x="1038" y="913"/>
                      <a:pt x="972" y="968"/>
                    </a:cubicBezTo>
                    <a:cubicBezTo>
                      <a:pt x="922" y="1010"/>
                      <a:pt x="863" y="1052"/>
                      <a:pt x="807" y="1047"/>
                    </a:cubicBezTo>
                    <a:cubicBezTo>
                      <a:pt x="803" y="1047"/>
                      <a:pt x="799" y="1046"/>
                      <a:pt x="794" y="1045"/>
                    </a:cubicBezTo>
                    <a:cubicBezTo>
                      <a:pt x="762" y="1038"/>
                      <a:pt x="735" y="1014"/>
                      <a:pt x="717" y="974"/>
                    </a:cubicBezTo>
                    <a:cubicBezTo>
                      <a:pt x="711" y="962"/>
                      <a:pt x="716" y="948"/>
                      <a:pt x="728" y="942"/>
                    </a:cubicBezTo>
                    <a:cubicBezTo>
                      <a:pt x="740" y="937"/>
                      <a:pt x="754" y="942"/>
                      <a:pt x="760" y="954"/>
                    </a:cubicBezTo>
                    <a:cubicBezTo>
                      <a:pt x="772" y="980"/>
                      <a:pt x="787" y="994"/>
                      <a:pt x="805" y="998"/>
                    </a:cubicBezTo>
                    <a:cubicBezTo>
                      <a:pt x="844" y="1007"/>
                      <a:pt x="902" y="964"/>
                      <a:pt x="942" y="931"/>
                    </a:cubicBezTo>
                    <a:cubicBezTo>
                      <a:pt x="1024" y="862"/>
                      <a:pt x="1187" y="864"/>
                      <a:pt x="1297" y="934"/>
                    </a:cubicBezTo>
                    <a:cubicBezTo>
                      <a:pt x="1348" y="966"/>
                      <a:pt x="1410" y="974"/>
                      <a:pt x="1454" y="953"/>
                    </a:cubicBezTo>
                    <a:cubicBezTo>
                      <a:pt x="1485" y="939"/>
                      <a:pt x="1504" y="912"/>
                      <a:pt x="1509" y="876"/>
                    </a:cubicBezTo>
                    <a:cubicBezTo>
                      <a:pt x="1523" y="774"/>
                      <a:pt x="1460" y="728"/>
                      <a:pt x="1460" y="727"/>
                    </a:cubicBezTo>
                    <a:cubicBezTo>
                      <a:pt x="1451" y="721"/>
                      <a:pt x="1448" y="711"/>
                      <a:pt x="1450" y="701"/>
                    </a:cubicBezTo>
                    <a:cubicBezTo>
                      <a:pt x="1470" y="633"/>
                      <a:pt x="1458" y="574"/>
                      <a:pt x="1415" y="530"/>
                    </a:cubicBezTo>
                    <a:cubicBezTo>
                      <a:pt x="1363" y="476"/>
                      <a:pt x="1272" y="453"/>
                      <a:pt x="1195" y="473"/>
                    </a:cubicBezTo>
                    <a:cubicBezTo>
                      <a:pt x="1093" y="499"/>
                      <a:pt x="1078" y="609"/>
                      <a:pt x="1076" y="644"/>
                    </a:cubicBezTo>
                    <a:cubicBezTo>
                      <a:pt x="1136" y="647"/>
                      <a:pt x="1204" y="674"/>
                      <a:pt x="1267" y="751"/>
                    </a:cubicBezTo>
                    <a:cubicBezTo>
                      <a:pt x="1275" y="762"/>
                      <a:pt x="1274" y="777"/>
                      <a:pt x="1264" y="785"/>
                    </a:cubicBezTo>
                    <a:cubicBezTo>
                      <a:pt x="1253" y="794"/>
                      <a:pt x="1238" y="792"/>
                      <a:pt x="1230" y="782"/>
                    </a:cubicBezTo>
                    <a:cubicBezTo>
                      <a:pt x="1095" y="617"/>
                      <a:pt x="941" y="728"/>
                      <a:pt x="934" y="733"/>
                    </a:cubicBezTo>
                    <a:cubicBezTo>
                      <a:pt x="925" y="740"/>
                      <a:pt x="912" y="739"/>
                      <a:pt x="904" y="732"/>
                    </a:cubicBezTo>
                    <a:cubicBezTo>
                      <a:pt x="902" y="730"/>
                      <a:pt x="845" y="681"/>
                      <a:pt x="762" y="698"/>
                    </a:cubicBezTo>
                    <a:cubicBezTo>
                      <a:pt x="683" y="714"/>
                      <a:pt x="669" y="810"/>
                      <a:pt x="669" y="811"/>
                    </a:cubicBezTo>
                    <a:cubicBezTo>
                      <a:pt x="667" y="821"/>
                      <a:pt x="659" y="829"/>
                      <a:pt x="649" y="831"/>
                    </a:cubicBezTo>
                    <a:cubicBezTo>
                      <a:pt x="466" y="864"/>
                      <a:pt x="476" y="1025"/>
                      <a:pt x="476" y="1032"/>
                    </a:cubicBezTo>
                    <a:cubicBezTo>
                      <a:pt x="477" y="1040"/>
                      <a:pt x="473" y="1048"/>
                      <a:pt x="467" y="1053"/>
                    </a:cubicBezTo>
                    <a:cubicBezTo>
                      <a:pt x="495" y="1292"/>
                      <a:pt x="815" y="1270"/>
                      <a:pt x="815" y="1270"/>
                    </a:cubicBezTo>
                    <a:cubicBezTo>
                      <a:pt x="816" y="1273"/>
                      <a:pt x="816" y="1276"/>
                      <a:pt x="817" y="1278"/>
                    </a:cubicBezTo>
                    <a:cubicBezTo>
                      <a:pt x="826" y="1282"/>
                      <a:pt x="1041" y="1363"/>
                      <a:pt x="1138" y="1248"/>
                    </a:cubicBezTo>
                    <a:cubicBezTo>
                      <a:pt x="1162" y="1208"/>
                      <a:pt x="1170" y="1174"/>
                      <a:pt x="1161" y="1148"/>
                    </a:cubicBezTo>
                    <a:cubicBezTo>
                      <a:pt x="1151" y="1120"/>
                      <a:pt x="1122" y="1110"/>
                      <a:pt x="1122" y="1110"/>
                    </a:cubicBezTo>
                    <a:cubicBezTo>
                      <a:pt x="1109" y="1106"/>
                      <a:pt x="1103" y="1092"/>
                      <a:pt x="1107" y="1079"/>
                    </a:cubicBezTo>
                    <a:cubicBezTo>
                      <a:pt x="1111" y="1067"/>
                      <a:pt x="1125" y="1060"/>
                      <a:pt x="1138" y="1064"/>
                    </a:cubicBezTo>
                    <a:cubicBezTo>
                      <a:pt x="1140" y="1065"/>
                      <a:pt x="1188" y="1082"/>
                      <a:pt x="1206" y="1132"/>
                    </a:cubicBezTo>
                    <a:cubicBezTo>
                      <a:pt x="1221" y="1172"/>
                      <a:pt x="1211" y="1220"/>
                      <a:pt x="1178" y="1274"/>
                    </a:cubicBezTo>
                    <a:cubicBezTo>
                      <a:pt x="1177" y="1275"/>
                      <a:pt x="1177" y="1276"/>
                      <a:pt x="1176" y="1277"/>
                    </a:cubicBezTo>
                    <a:cubicBezTo>
                      <a:pt x="1116" y="1350"/>
                      <a:pt x="1024" y="1363"/>
                      <a:pt x="946" y="1356"/>
                    </a:cubicBezTo>
                    <a:cubicBezTo>
                      <a:pt x="903" y="1353"/>
                      <a:pt x="864" y="1343"/>
                      <a:pt x="837" y="1335"/>
                    </a:cubicBezTo>
                    <a:cubicBezTo>
                      <a:pt x="893" y="1460"/>
                      <a:pt x="1019" y="1517"/>
                      <a:pt x="1153" y="1523"/>
                    </a:cubicBezTo>
                    <a:cubicBezTo>
                      <a:pt x="1310" y="1531"/>
                      <a:pt x="1340" y="1413"/>
                      <a:pt x="1340" y="1413"/>
                    </a:cubicBezTo>
                    <a:cubicBezTo>
                      <a:pt x="1551" y="1329"/>
                      <a:pt x="1506" y="1116"/>
                      <a:pt x="1506" y="1116"/>
                    </a:cubicBezTo>
                    <a:cubicBezTo>
                      <a:pt x="1594" y="1103"/>
                      <a:pt x="1711" y="1004"/>
                      <a:pt x="1704" y="806"/>
                    </a:cubicBezTo>
                    <a:close/>
                  </a:path>
                </a:pathLst>
              </a:custGeom>
              <a:grpFill/>
              <a:ln w="9525">
                <a:noFill/>
                <a:round/>
              </a:ln>
            </p:spPr>
            <p:txBody>
              <a:bodyPr vert="horz" wrap="square" lIns="70562" tIns="35281" rIns="70562" bIns="35281" numCol="1" anchor="t" anchorCtr="0" compatLnSpc="1"/>
              <a:lstStyle/>
              <a:p>
                <a:pPr>
                  <a:lnSpc>
                    <a:spcPct val="120000"/>
                  </a:lnSpc>
                </a:pPr>
                <a:endParaRPr lang="en-US" sz="1545">
                  <a:solidFill>
                    <a:schemeClr val="accent1"/>
                  </a:solidFill>
                  <a:latin typeface="Arial" panose="020b0604020202020204" pitchFamily="34" charset="0"/>
                  <a:ea typeface="微软雅黑" panose="020b0503020204020204" charset="-122"/>
                  <a:cs typeface="+mn-ea"/>
                  <a:sym typeface="Arial" panose="020b0604020202020204" pitchFamily="34" charset="0"/>
                </a:endParaRPr>
              </a:p>
            </p:txBody>
          </p:sp>
        </p:grpSp>
        <p:sp>
          <p:nvSpPr>
            <p:cNvPr id="9" name="Sev01"/>
            <p:cNvSpPr>
              <a:spLocks noChangeAspect="1"/>
            </p:cNvSpPr>
            <p:nvPr/>
          </p:nvSpPr>
          <p:spPr>
            <a:xfrm>
              <a:off x="2485261" y="1052590"/>
              <a:ext cx="604874" cy="604874"/>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3085">
                <a:solidFill>
                  <a:schemeClr val="bg1"/>
                </a:solidFill>
                <a:latin typeface="Arial" panose="020b0604020202020204" pitchFamily="34" charset="0"/>
                <a:ea typeface="微软雅黑" panose="020b0503020204020204" charset="-122"/>
                <a:cs typeface="+mn-ea"/>
                <a:sym typeface="Arial" panose="020b0604020202020204" pitchFamily="34" charset="0"/>
              </a:endParaRPr>
            </a:p>
          </p:txBody>
        </p:sp>
      </p:grpSp>
      <p:cxnSp>
        <p:nvCxnSpPr>
          <p:cNvPr id="26" name="Straight Connector 25"/>
          <p:cNvCxnSpPr/>
          <p:nvPr/>
        </p:nvCxnSpPr>
        <p:spPr>
          <a:xfrm>
            <a:off x="2387590" y="2218821"/>
            <a:ext cx="1000401" cy="0"/>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60" name="Group 59"/>
          <p:cNvGrpSpPr/>
          <p:nvPr/>
        </p:nvGrpSpPr>
        <p:grpSpPr>
          <a:xfrm>
            <a:off x="2230053" y="1795467"/>
            <a:ext cx="846756" cy="846756"/>
            <a:chOff x="1688904" y="1134544"/>
            <a:chExt cx="1097279" cy="1097279"/>
          </a:xfrm>
        </p:grpSpPr>
        <p:sp>
          <p:nvSpPr>
            <p:cNvPr id="22" name="Arc 21"/>
            <p:cNvSpPr/>
            <p:nvPr/>
          </p:nvSpPr>
          <p:spPr>
            <a:xfrm>
              <a:off x="1688904" y="1134544"/>
              <a:ext cx="1097279" cy="1097279"/>
            </a:xfrm>
            <a:prstGeom prst="arc">
              <a:avLst>
                <a:gd name="adj1" fmla="val 16200000"/>
                <a:gd name="adj2" fmla="val 5426856"/>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lnSpc>
                  <a:spcPct val="120000"/>
                </a:lnSpc>
              </a:pPr>
              <a:endParaRPr lang="en-US" sz="1545">
                <a:latin typeface="Arial" panose="020b0604020202020204" pitchFamily="34" charset="0"/>
                <a:ea typeface="微软雅黑" panose="020b0503020204020204" charset="-122"/>
                <a:cs typeface="+mn-ea"/>
                <a:sym typeface="Arial" panose="020b0604020202020204" pitchFamily="34" charset="0"/>
              </a:endParaRPr>
            </a:p>
          </p:txBody>
        </p:sp>
        <p:cxnSp>
          <p:nvCxnSpPr>
            <p:cNvPr id="27" name="Straight Connector 26"/>
            <p:cNvCxnSpPr/>
            <p:nvPr/>
          </p:nvCxnSpPr>
          <p:spPr>
            <a:xfrm>
              <a:off x="1893049" y="1134544"/>
              <a:ext cx="348388"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893049" y="2231823"/>
              <a:ext cx="348388"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32" name="Rounded Rectangle 31"/>
          <p:cNvSpPr/>
          <p:nvPr/>
        </p:nvSpPr>
        <p:spPr>
          <a:xfrm>
            <a:off x="1259946" y="1696913"/>
            <a:ext cx="1127627" cy="21664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en-US" sz="995">
                <a:latin typeface="Arial" panose="020b0604020202020204" pitchFamily="34" charset="0"/>
                <a:ea typeface="微软雅黑" panose="020b0503020204020204" charset="-122"/>
                <a:cs typeface="+mn-ea"/>
                <a:sym typeface="Arial" panose="020b0604020202020204" pitchFamily="34" charset="0"/>
              </a:rPr>
              <a:t>请替换文字内容</a:t>
            </a:r>
            <a:endParaRPr lang="en-US" sz="995">
              <a:latin typeface="Arial" panose="020b0604020202020204" pitchFamily="34" charset="0"/>
              <a:ea typeface="微软雅黑" panose="020b0503020204020204" charset="-122"/>
              <a:cs typeface="+mn-ea"/>
              <a:sym typeface="Arial" panose="020b0604020202020204" pitchFamily="34" charset="0"/>
            </a:endParaRPr>
          </a:p>
        </p:txBody>
      </p:sp>
      <p:sp>
        <p:nvSpPr>
          <p:cNvPr id="33" name="Rounded Rectangle 32"/>
          <p:cNvSpPr/>
          <p:nvPr/>
        </p:nvSpPr>
        <p:spPr>
          <a:xfrm>
            <a:off x="1259946" y="2122702"/>
            <a:ext cx="1127627" cy="21664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en-US" sz="995">
                <a:latin typeface="Arial" panose="020b0604020202020204" pitchFamily="34" charset="0"/>
                <a:ea typeface="微软雅黑" panose="020b0503020204020204" charset="-122"/>
                <a:cs typeface="+mn-ea"/>
                <a:sym typeface="Arial" panose="020b0604020202020204" pitchFamily="34" charset="0"/>
              </a:rPr>
              <a:t>请替换文字内容</a:t>
            </a:r>
            <a:endParaRPr lang="en-US" altLang="zh-CN" sz="995">
              <a:latin typeface="Arial" panose="020b0604020202020204" pitchFamily="34" charset="0"/>
              <a:ea typeface="微软雅黑" panose="020b0503020204020204" charset="-122"/>
              <a:cs typeface="+mn-ea"/>
              <a:sym typeface="Arial" panose="020b0604020202020204" pitchFamily="34" charset="0"/>
            </a:endParaRPr>
          </a:p>
        </p:txBody>
      </p:sp>
      <p:sp>
        <p:nvSpPr>
          <p:cNvPr id="34" name="Rounded Rectangle 33"/>
          <p:cNvSpPr/>
          <p:nvPr/>
        </p:nvSpPr>
        <p:spPr>
          <a:xfrm>
            <a:off x="1259946" y="2541135"/>
            <a:ext cx="1127627" cy="21664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en-US" sz="995">
                <a:latin typeface="Arial" panose="020b0604020202020204" pitchFamily="34" charset="0"/>
                <a:ea typeface="微软雅黑" panose="020b0503020204020204" charset="-122"/>
                <a:cs typeface="+mn-ea"/>
                <a:sym typeface="Arial" panose="020b0604020202020204" pitchFamily="34" charset="0"/>
              </a:rPr>
              <a:t>请替换文字内容</a:t>
            </a:r>
            <a:endParaRPr lang="en-US" altLang="zh-CN" sz="995">
              <a:latin typeface="Arial" panose="020b0604020202020204" pitchFamily="34" charset="0"/>
              <a:ea typeface="微软雅黑" panose="020b0503020204020204" charset="-122"/>
              <a:cs typeface="+mn-ea"/>
              <a:sym typeface="Arial" panose="020b0604020202020204" pitchFamily="34" charset="0"/>
            </a:endParaRPr>
          </a:p>
        </p:txBody>
      </p:sp>
      <p:grpSp>
        <p:nvGrpSpPr>
          <p:cNvPr id="57" name="Group 56"/>
          <p:cNvGrpSpPr/>
          <p:nvPr/>
        </p:nvGrpSpPr>
        <p:grpSpPr>
          <a:xfrm>
            <a:off x="4984533" y="3219210"/>
            <a:ext cx="709154" cy="709154"/>
            <a:chOff x="4514393" y="2768994"/>
            <a:chExt cx="918966" cy="918966"/>
          </a:xfrm>
        </p:grpSpPr>
        <p:sp>
          <p:nvSpPr>
            <p:cNvPr id="17" name="Sev01"/>
            <p:cNvSpPr>
              <a:spLocks noChangeAspect="1"/>
            </p:cNvSpPr>
            <p:nvPr/>
          </p:nvSpPr>
          <p:spPr>
            <a:xfrm>
              <a:off x="4514393" y="2768994"/>
              <a:ext cx="918966" cy="918966"/>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3085">
                <a:solidFill>
                  <a:schemeClr val="bg1"/>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36" name="Freeform 8"/>
            <p:cNvSpPr/>
            <p:nvPr/>
          </p:nvSpPr>
          <p:spPr bwMode="auto">
            <a:xfrm>
              <a:off x="4796564" y="2995576"/>
              <a:ext cx="354624" cy="465803"/>
            </a:xfrm>
            <a:custGeom>
              <a:cxnLst>
                <a:cxn ang="0">
                  <a:pos x="99" y="21"/>
                </a:cxn>
                <a:cxn ang="0">
                  <a:pos x="94" y="6"/>
                </a:cxn>
                <a:cxn ang="0">
                  <a:pos x="83" y="0"/>
                </a:cxn>
                <a:cxn ang="0">
                  <a:pos x="68" y="0"/>
                </a:cxn>
                <a:cxn ang="0">
                  <a:pos x="50" y="3"/>
                </a:cxn>
                <a:cxn ang="0">
                  <a:pos x="32" y="0"/>
                </a:cxn>
                <a:cxn ang="0">
                  <a:pos x="17" y="0"/>
                </a:cxn>
                <a:cxn ang="0">
                  <a:pos x="6" y="6"/>
                </a:cxn>
                <a:cxn ang="0">
                  <a:pos x="0" y="21"/>
                </a:cxn>
                <a:cxn ang="0">
                  <a:pos x="7" y="57"/>
                </a:cxn>
                <a:cxn ang="0">
                  <a:pos x="12" y="81"/>
                </a:cxn>
                <a:cxn ang="0">
                  <a:pos x="21" y="126"/>
                </a:cxn>
                <a:cxn ang="0">
                  <a:pos x="32" y="125"/>
                </a:cxn>
                <a:cxn ang="0">
                  <a:pos x="50" y="64"/>
                </a:cxn>
                <a:cxn ang="0">
                  <a:pos x="68" y="125"/>
                </a:cxn>
                <a:cxn ang="0">
                  <a:pos x="79" y="126"/>
                </a:cxn>
                <a:cxn ang="0">
                  <a:pos x="88" y="81"/>
                </a:cxn>
                <a:cxn ang="0">
                  <a:pos x="93" y="57"/>
                </a:cxn>
                <a:cxn ang="0">
                  <a:pos x="99" y="21"/>
                </a:cxn>
              </a:cxnLst>
              <a:rect l="0" t="0" r="r" b="b"/>
              <a:pathLst>
                <a:path w="100" h="131">
                  <a:moveTo>
                    <a:pt x="99" y="21"/>
                  </a:moveTo>
                  <a:cubicBezTo>
                    <a:pt x="99" y="16"/>
                    <a:pt x="96" y="9"/>
                    <a:pt x="94" y="6"/>
                  </a:cubicBezTo>
                  <a:cubicBezTo>
                    <a:pt x="91" y="3"/>
                    <a:pt x="86" y="1"/>
                    <a:pt x="83" y="0"/>
                  </a:cubicBezTo>
                  <a:cubicBezTo>
                    <a:pt x="80" y="0"/>
                    <a:pt x="73" y="0"/>
                    <a:pt x="68" y="0"/>
                  </a:cubicBezTo>
                  <a:cubicBezTo>
                    <a:pt x="50" y="3"/>
                    <a:pt x="50" y="3"/>
                    <a:pt x="50" y="3"/>
                  </a:cubicBezTo>
                  <a:cubicBezTo>
                    <a:pt x="32" y="0"/>
                    <a:pt x="32" y="0"/>
                    <a:pt x="32" y="0"/>
                  </a:cubicBezTo>
                  <a:cubicBezTo>
                    <a:pt x="27" y="0"/>
                    <a:pt x="20" y="0"/>
                    <a:pt x="17" y="0"/>
                  </a:cubicBezTo>
                  <a:cubicBezTo>
                    <a:pt x="13" y="1"/>
                    <a:pt x="9" y="3"/>
                    <a:pt x="6" y="6"/>
                  </a:cubicBezTo>
                  <a:cubicBezTo>
                    <a:pt x="4" y="9"/>
                    <a:pt x="1" y="16"/>
                    <a:pt x="0" y="21"/>
                  </a:cubicBezTo>
                  <a:cubicBezTo>
                    <a:pt x="0" y="30"/>
                    <a:pt x="1" y="44"/>
                    <a:pt x="7" y="57"/>
                  </a:cubicBezTo>
                  <a:cubicBezTo>
                    <a:pt x="7" y="57"/>
                    <a:pt x="12" y="67"/>
                    <a:pt x="12" y="81"/>
                  </a:cubicBezTo>
                  <a:cubicBezTo>
                    <a:pt x="12" y="92"/>
                    <a:pt x="16" y="116"/>
                    <a:pt x="21" y="126"/>
                  </a:cubicBezTo>
                  <a:cubicBezTo>
                    <a:pt x="23" y="131"/>
                    <a:pt x="30" y="130"/>
                    <a:pt x="32" y="125"/>
                  </a:cubicBezTo>
                  <a:cubicBezTo>
                    <a:pt x="37" y="108"/>
                    <a:pt x="40" y="64"/>
                    <a:pt x="50" y="64"/>
                  </a:cubicBezTo>
                  <a:cubicBezTo>
                    <a:pt x="59" y="64"/>
                    <a:pt x="63" y="108"/>
                    <a:pt x="68" y="125"/>
                  </a:cubicBezTo>
                  <a:cubicBezTo>
                    <a:pt x="69" y="130"/>
                    <a:pt x="76" y="131"/>
                    <a:pt x="79" y="126"/>
                  </a:cubicBezTo>
                  <a:cubicBezTo>
                    <a:pt x="84" y="116"/>
                    <a:pt x="88" y="92"/>
                    <a:pt x="88" y="81"/>
                  </a:cubicBezTo>
                  <a:cubicBezTo>
                    <a:pt x="88" y="67"/>
                    <a:pt x="93" y="57"/>
                    <a:pt x="93" y="57"/>
                  </a:cubicBezTo>
                  <a:cubicBezTo>
                    <a:pt x="99" y="44"/>
                    <a:pt x="100" y="30"/>
                    <a:pt x="99" y="21"/>
                  </a:cubicBezTo>
                </a:path>
              </a:pathLst>
            </a:custGeom>
            <a:solidFill>
              <a:schemeClr val="accent3"/>
            </a:solidFill>
            <a:ln w="9525">
              <a:noFill/>
              <a:round/>
            </a:ln>
          </p:spPr>
          <p:txBody>
            <a:bodyPr vert="horz" wrap="square" lIns="70562" tIns="35281" rIns="70562" bIns="35281" numCol="1" anchor="t" anchorCtr="0" compatLnSpc="1"/>
            <a:lstStyle/>
            <a:p>
              <a:pPr>
                <a:lnSpc>
                  <a:spcPct val="120000"/>
                </a:lnSpc>
              </a:pPr>
              <a:endParaRPr lang="en-US" sz="1545">
                <a:latin typeface="Arial" panose="020b0604020202020204" pitchFamily="34" charset="0"/>
                <a:ea typeface="微软雅黑" panose="020b0503020204020204" charset="-122"/>
                <a:cs typeface="+mn-ea"/>
                <a:sym typeface="Arial" panose="020b0604020202020204" pitchFamily="34" charset="0"/>
              </a:endParaRPr>
            </a:p>
          </p:txBody>
        </p:sp>
      </p:grpSp>
      <p:grpSp>
        <p:nvGrpSpPr>
          <p:cNvPr id="59" name="Group 58"/>
          <p:cNvGrpSpPr/>
          <p:nvPr/>
        </p:nvGrpSpPr>
        <p:grpSpPr>
          <a:xfrm>
            <a:off x="4984533" y="1869643"/>
            <a:ext cx="709154" cy="709154"/>
            <a:chOff x="4514393" y="1491454"/>
            <a:chExt cx="918966" cy="918966"/>
          </a:xfrm>
        </p:grpSpPr>
        <p:sp>
          <p:nvSpPr>
            <p:cNvPr id="35" name="Freeform 7"/>
            <p:cNvSpPr/>
            <p:nvPr/>
          </p:nvSpPr>
          <p:spPr bwMode="auto">
            <a:xfrm>
              <a:off x="4747684" y="1641361"/>
              <a:ext cx="452384" cy="619153"/>
            </a:xfrm>
            <a:custGeom>
              <a:cxnLst>
                <a:cxn ang="0">
                  <a:pos x="119" y="32"/>
                </a:cxn>
                <a:cxn ang="0">
                  <a:pos x="85" y="6"/>
                </a:cxn>
                <a:cxn ang="0">
                  <a:pos x="24" y="17"/>
                </a:cxn>
                <a:cxn ang="0">
                  <a:pos x="7" y="81"/>
                </a:cxn>
                <a:cxn ang="0">
                  <a:pos x="10" y="83"/>
                </a:cxn>
                <a:cxn ang="0">
                  <a:pos x="13" y="80"/>
                </a:cxn>
                <a:cxn ang="0">
                  <a:pos x="28" y="21"/>
                </a:cxn>
                <a:cxn ang="0">
                  <a:pos x="84" y="12"/>
                </a:cxn>
                <a:cxn ang="0">
                  <a:pos x="113" y="35"/>
                </a:cxn>
                <a:cxn ang="0">
                  <a:pos x="102" y="106"/>
                </a:cxn>
                <a:cxn ang="0">
                  <a:pos x="94" y="127"/>
                </a:cxn>
                <a:cxn ang="0">
                  <a:pos x="83" y="157"/>
                </a:cxn>
                <a:cxn ang="0">
                  <a:pos x="54" y="168"/>
                </a:cxn>
                <a:cxn ang="0">
                  <a:pos x="29" y="151"/>
                </a:cxn>
                <a:cxn ang="0">
                  <a:pos x="21" y="115"/>
                </a:cxn>
                <a:cxn ang="0">
                  <a:pos x="36" y="113"/>
                </a:cxn>
                <a:cxn ang="0">
                  <a:pos x="40" y="123"/>
                </a:cxn>
                <a:cxn ang="0">
                  <a:pos x="52" y="141"/>
                </a:cxn>
                <a:cxn ang="0">
                  <a:pos x="67" y="135"/>
                </a:cxn>
                <a:cxn ang="0">
                  <a:pos x="62" y="110"/>
                </a:cxn>
                <a:cxn ang="0">
                  <a:pos x="74" y="77"/>
                </a:cxn>
                <a:cxn ang="0">
                  <a:pos x="58" y="67"/>
                </a:cxn>
                <a:cxn ang="0">
                  <a:pos x="57" y="67"/>
                </a:cxn>
                <a:cxn ang="0">
                  <a:pos x="41" y="77"/>
                </a:cxn>
                <a:cxn ang="0">
                  <a:pos x="40" y="47"/>
                </a:cxn>
                <a:cxn ang="0">
                  <a:pos x="53" y="36"/>
                </a:cxn>
                <a:cxn ang="0">
                  <a:pos x="84" y="42"/>
                </a:cxn>
                <a:cxn ang="0">
                  <a:pos x="90" y="79"/>
                </a:cxn>
                <a:cxn ang="0">
                  <a:pos x="92" y="83"/>
                </a:cxn>
                <a:cxn ang="0">
                  <a:pos x="96" y="80"/>
                </a:cxn>
                <a:cxn ang="0">
                  <a:pos x="89" y="37"/>
                </a:cxn>
                <a:cxn ang="0">
                  <a:pos x="52" y="30"/>
                </a:cxn>
                <a:cxn ang="0">
                  <a:pos x="34" y="45"/>
                </a:cxn>
                <a:cxn ang="0">
                  <a:pos x="38" y="86"/>
                </a:cxn>
                <a:cxn ang="0">
                  <a:pos x="41" y="88"/>
                </a:cxn>
                <a:cxn ang="0">
                  <a:pos x="43" y="86"/>
                </a:cxn>
                <a:cxn ang="0">
                  <a:pos x="58" y="73"/>
                </a:cxn>
                <a:cxn ang="0">
                  <a:pos x="58" y="73"/>
                </a:cxn>
                <a:cxn ang="0">
                  <a:pos x="69" y="80"/>
                </a:cxn>
                <a:cxn ang="0">
                  <a:pos x="56" y="108"/>
                </a:cxn>
                <a:cxn ang="0">
                  <a:pos x="55" y="112"/>
                </a:cxn>
                <a:cxn ang="0">
                  <a:pos x="62" y="132"/>
                </a:cxn>
                <a:cxn ang="0">
                  <a:pos x="52" y="135"/>
                </a:cxn>
                <a:cxn ang="0">
                  <a:pos x="46" y="122"/>
                </a:cxn>
                <a:cxn ang="0">
                  <a:pos x="38" y="107"/>
                </a:cxn>
                <a:cxn ang="0">
                  <a:pos x="16" y="111"/>
                </a:cxn>
                <a:cxn ang="0">
                  <a:pos x="24" y="154"/>
                </a:cxn>
                <a:cxn ang="0">
                  <a:pos x="54" y="175"/>
                </a:cxn>
                <a:cxn ang="0">
                  <a:pos x="57" y="175"/>
                </a:cxn>
                <a:cxn ang="0">
                  <a:pos x="89" y="159"/>
                </a:cxn>
                <a:cxn ang="0">
                  <a:pos x="100" y="129"/>
                </a:cxn>
                <a:cxn ang="0">
                  <a:pos x="107" y="109"/>
                </a:cxn>
                <a:cxn ang="0">
                  <a:pos x="119" y="32"/>
                </a:cxn>
              </a:cxnLst>
              <a:rect l="0" t="0" r="r" b="b"/>
              <a:pathLst>
                <a:path w="128" h="175">
                  <a:moveTo>
                    <a:pt x="119" y="32"/>
                  </a:moveTo>
                  <a:cubicBezTo>
                    <a:pt x="111" y="16"/>
                    <a:pt x="97" y="8"/>
                    <a:pt x="85" y="6"/>
                  </a:cubicBezTo>
                  <a:cubicBezTo>
                    <a:pt x="58" y="0"/>
                    <a:pt x="37" y="4"/>
                    <a:pt x="24" y="17"/>
                  </a:cubicBezTo>
                  <a:cubicBezTo>
                    <a:pt x="0" y="39"/>
                    <a:pt x="6" y="79"/>
                    <a:pt x="7" y="81"/>
                  </a:cubicBezTo>
                  <a:cubicBezTo>
                    <a:pt x="7" y="82"/>
                    <a:pt x="8" y="83"/>
                    <a:pt x="10" y="83"/>
                  </a:cubicBezTo>
                  <a:cubicBezTo>
                    <a:pt x="12" y="83"/>
                    <a:pt x="13" y="81"/>
                    <a:pt x="13" y="80"/>
                  </a:cubicBezTo>
                  <a:cubicBezTo>
                    <a:pt x="13" y="79"/>
                    <a:pt x="7" y="41"/>
                    <a:pt x="28" y="21"/>
                  </a:cubicBezTo>
                  <a:cubicBezTo>
                    <a:pt x="40" y="10"/>
                    <a:pt x="59" y="6"/>
                    <a:pt x="84" y="12"/>
                  </a:cubicBezTo>
                  <a:cubicBezTo>
                    <a:pt x="94" y="14"/>
                    <a:pt x="107" y="21"/>
                    <a:pt x="113" y="35"/>
                  </a:cubicBezTo>
                  <a:cubicBezTo>
                    <a:pt x="121" y="52"/>
                    <a:pt x="117" y="77"/>
                    <a:pt x="102" y="106"/>
                  </a:cubicBezTo>
                  <a:cubicBezTo>
                    <a:pt x="97" y="114"/>
                    <a:pt x="96" y="120"/>
                    <a:pt x="94" y="127"/>
                  </a:cubicBezTo>
                  <a:cubicBezTo>
                    <a:pt x="92" y="135"/>
                    <a:pt x="90" y="144"/>
                    <a:pt x="83" y="157"/>
                  </a:cubicBezTo>
                  <a:cubicBezTo>
                    <a:pt x="80" y="164"/>
                    <a:pt x="67" y="169"/>
                    <a:pt x="54" y="168"/>
                  </a:cubicBezTo>
                  <a:cubicBezTo>
                    <a:pt x="48" y="168"/>
                    <a:pt x="34" y="166"/>
                    <a:pt x="29" y="151"/>
                  </a:cubicBezTo>
                  <a:cubicBezTo>
                    <a:pt x="23" y="141"/>
                    <a:pt x="16" y="122"/>
                    <a:pt x="21" y="115"/>
                  </a:cubicBezTo>
                  <a:cubicBezTo>
                    <a:pt x="24" y="111"/>
                    <a:pt x="31" y="112"/>
                    <a:pt x="36" y="113"/>
                  </a:cubicBezTo>
                  <a:cubicBezTo>
                    <a:pt x="38" y="114"/>
                    <a:pt x="39" y="120"/>
                    <a:pt x="40" y="123"/>
                  </a:cubicBezTo>
                  <a:cubicBezTo>
                    <a:pt x="43" y="132"/>
                    <a:pt x="45" y="141"/>
                    <a:pt x="52" y="141"/>
                  </a:cubicBezTo>
                  <a:cubicBezTo>
                    <a:pt x="53" y="141"/>
                    <a:pt x="63" y="142"/>
                    <a:pt x="67" y="135"/>
                  </a:cubicBezTo>
                  <a:cubicBezTo>
                    <a:pt x="70" y="129"/>
                    <a:pt x="69" y="121"/>
                    <a:pt x="62" y="110"/>
                  </a:cubicBezTo>
                  <a:cubicBezTo>
                    <a:pt x="67" y="105"/>
                    <a:pt x="81" y="90"/>
                    <a:pt x="74" y="77"/>
                  </a:cubicBezTo>
                  <a:cubicBezTo>
                    <a:pt x="72" y="73"/>
                    <a:pt x="66" y="67"/>
                    <a:pt x="58" y="67"/>
                  </a:cubicBezTo>
                  <a:cubicBezTo>
                    <a:pt x="57" y="67"/>
                    <a:pt x="57" y="67"/>
                    <a:pt x="57" y="67"/>
                  </a:cubicBezTo>
                  <a:cubicBezTo>
                    <a:pt x="53" y="67"/>
                    <a:pt x="47" y="69"/>
                    <a:pt x="41" y="77"/>
                  </a:cubicBezTo>
                  <a:cubicBezTo>
                    <a:pt x="39" y="70"/>
                    <a:pt x="36" y="57"/>
                    <a:pt x="40" y="47"/>
                  </a:cubicBezTo>
                  <a:cubicBezTo>
                    <a:pt x="42" y="42"/>
                    <a:pt x="47" y="38"/>
                    <a:pt x="53" y="36"/>
                  </a:cubicBezTo>
                  <a:cubicBezTo>
                    <a:pt x="58" y="34"/>
                    <a:pt x="75" y="33"/>
                    <a:pt x="84" y="42"/>
                  </a:cubicBezTo>
                  <a:cubicBezTo>
                    <a:pt x="92" y="49"/>
                    <a:pt x="94" y="61"/>
                    <a:pt x="90" y="79"/>
                  </a:cubicBezTo>
                  <a:cubicBezTo>
                    <a:pt x="89" y="81"/>
                    <a:pt x="90" y="82"/>
                    <a:pt x="92" y="83"/>
                  </a:cubicBezTo>
                  <a:cubicBezTo>
                    <a:pt x="94" y="83"/>
                    <a:pt x="95" y="82"/>
                    <a:pt x="96" y="80"/>
                  </a:cubicBezTo>
                  <a:cubicBezTo>
                    <a:pt x="100" y="61"/>
                    <a:pt x="98" y="46"/>
                    <a:pt x="89" y="37"/>
                  </a:cubicBezTo>
                  <a:cubicBezTo>
                    <a:pt x="76" y="26"/>
                    <a:pt x="56" y="29"/>
                    <a:pt x="52" y="30"/>
                  </a:cubicBezTo>
                  <a:cubicBezTo>
                    <a:pt x="43" y="33"/>
                    <a:pt x="38" y="38"/>
                    <a:pt x="34" y="45"/>
                  </a:cubicBezTo>
                  <a:cubicBezTo>
                    <a:pt x="27" y="62"/>
                    <a:pt x="37" y="85"/>
                    <a:pt x="38" y="86"/>
                  </a:cubicBezTo>
                  <a:cubicBezTo>
                    <a:pt x="38" y="87"/>
                    <a:pt x="39" y="88"/>
                    <a:pt x="41" y="88"/>
                  </a:cubicBezTo>
                  <a:cubicBezTo>
                    <a:pt x="42" y="88"/>
                    <a:pt x="43" y="87"/>
                    <a:pt x="43" y="86"/>
                  </a:cubicBezTo>
                  <a:cubicBezTo>
                    <a:pt x="47" y="78"/>
                    <a:pt x="52" y="74"/>
                    <a:pt x="58" y="73"/>
                  </a:cubicBezTo>
                  <a:cubicBezTo>
                    <a:pt x="58" y="73"/>
                    <a:pt x="58" y="73"/>
                    <a:pt x="58" y="73"/>
                  </a:cubicBezTo>
                  <a:cubicBezTo>
                    <a:pt x="63" y="73"/>
                    <a:pt x="68" y="77"/>
                    <a:pt x="69" y="80"/>
                  </a:cubicBezTo>
                  <a:cubicBezTo>
                    <a:pt x="74" y="89"/>
                    <a:pt x="61" y="103"/>
                    <a:pt x="56" y="108"/>
                  </a:cubicBezTo>
                  <a:cubicBezTo>
                    <a:pt x="55" y="109"/>
                    <a:pt x="54" y="110"/>
                    <a:pt x="55" y="112"/>
                  </a:cubicBezTo>
                  <a:cubicBezTo>
                    <a:pt x="64" y="124"/>
                    <a:pt x="63" y="130"/>
                    <a:pt x="62" y="132"/>
                  </a:cubicBezTo>
                  <a:cubicBezTo>
                    <a:pt x="60" y="135"/>
                    <a:pt x="53" y="135"/>
                    <a:pt x="52" y="135"/>
                  </a:cubicBezTo>
                  <a:cubicBezTo>
                    <a:pt x="50" y="135"/>
                    <a:pt x="47" y="127"/>
                    <a:pt x="46" y="122"/>
                  </a:cubicBezTo>
                  <a:cubicBezTo>
                    <a:pt x="44" y="114"/>
                    <a:pt x="43" y="108"/>
                    <a:pt x="38" y="107"/>
                  </a:cubicBezTo>
                  <a:cubicBezTo>
                    <a:pt x="27" y="105"/>
                    <a:pt x="20" y="106"/>
                    <a:pt x="16" y="111"/>
                  </a:cubicBezTo>
                  <a:cubicBezTo>
                    <a:pt x="7" y="123"/>
                    <a:pt x="22" y="151"/>
                    <a:pt x="24" y="154"/>
                  </a:cubicBezTo>
                  <a:cubicBezTo>
                    <a:pt x="28" y="166"/>
                    <a:pt x="39" y="174"/>
                    <a:pt x="54" y="175"/>
                  </a:cubicBezTo>
                  <a:cubicBezTo>
                    <a:pt x="55" y="175"/>
                    <a:pt x="56" y="175"/>
                    <a:pt x="57" y="175"/>
                  </a:cubicBezTo>
                  <a:cubicBezTo>
                    <a:pt x="71" y="175"/>
                    <a:pt x="84" y="169"/>
                    <a:pt x="89" y="159"/>
                  </a:cubicBezTo>
                  <a:cubicBezTo>
                    <a:pt x="96" y="146"/>
                    <a:pt x="98" y="137"/>
                    <a:pt x="100" y="129"/>
                  </a:cubicBezTo>
                  <a:cubicBezTo>
                    <a:pt x="102" y="122"/>
                    <a:pt x="103" y="116"/>
                    <a:pt x="107" y="109"/>
                  </a:cubicBezTo>
                  <a:cubicBezTo>
                    <a:pt x="124" y="78"/>
                    <a:pt x="128" y="52"/>
                    <a:pt x="119" y="32"/>
                  </a:cubicBezTo>
                </a:path>
              </a:pathLst>
            </a:custGeom>
            <a:solidFill>
              <a:schemeClr val="accent4"/>
            </a:solidFill>
            <a:ln w="9525">
              <a:noFill/>
              <a:round/>
            </a:ln>
          </p:spPr>
          <p:txBody>
            <a:bodyPr vert="horz" wrap="square" lIns="70562" tIns="35281" rIns="70562" bIns="35281" numCol="1" anchor="t" anchorCtr="0" compatLnSpc="1"/>
            <a:lstStyle/>
            <a:p>
              <a:pPr>
                <a:lnSpc>
                  <a:spcPct val="120000"/>
                </a:lnSpc>
              </a:pPr>
              <a:endParaRPr lang="en-US" sz="1545">
                <a:latin typeface="Arial" panose="020b0604020202020204" pitchFamily="34" charset="0"/>
                <a:ea typeface="微软雅黑" panose="020b0503020204020204" charset="-122"/>
                <a:cs typeface="+mn-ea"/>
                <a:sym typeface="Arial" panose="020b0604020202020204" pitchFamily="34" charset="0"/>
              </a:endParaRPr>
            </a:p>
          </p:txBody>
        </p:sp>
        <p:sp>
          <p:nvSpPr>
            <p:cNvPr id="52" name="Sev01"/>
            <p:cNvSpPr>
              <a:spLocks noChangeAspect="1"/>
            </p:cNvSpPr>
            <p:nvPr/>
          </p:nvSpPr>
          <p:spPr>
            <a:xfrm>
              <a:off x="4514393" y="1491454"/>
              <a:ext cx="918966" cy="918966"/>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3085">
                <a:solidFill>
                  <a:schemeClr val="bg1"/>
                </a:solidFill>
                <a:latin typeface="Arial" panose="020b0604020202020204" pitchFamily="34" charset="0"/>
                <a:ea typeface="微软雅黑" panose="020b0503020204020204" charset="-122"/>
                <a:cs typeface="+mn-ea"/>
                <a:sym typeface="Arial" panose="020b0604020202020204" pitchFamily="34" charset="0"/>
              </a:endParaRPr>
            </a:p>
          </p:txBody>
        </p:sp>
      </p:grpSp>
      <p:cxnSp>
        <p:nvCxnSpPr>
          <p:cNvPr id="66" name="Straight Connector 65"/>
          <p:cNvCxnSpPr/>
          <p:nvPr/>
        </p:nvCxnSpPr>
        <p:spPr>
          <a:xfrm>
            <a:off x="2387590" y="3550577"/>
            <a:ext cx="1000401"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67" name="Group 66"/>
          <p:cNvGrpSpPr/>
          <p:nvPr/>
        </p:nvGrpSpPr>
        <p:grpSpPr>
          <a:xfrm>
            <a:off x="2230053" y="3127221"/>
            <a:ext cx="846756" cy="846756"/>
            <a:chOff x="1688904" y="1134544"/>
            <a:chExt cx="1097279" cy="1097279"/>
          </a:xfrm>
        </p:grpSpPr>
        <p:sp>
          <p:nvSpPr>
            <p:cNvPr id="68" name="Arc 67"/>
            <p:cNvSpPr/>
            <p:nvPr/>
          </p:nvSpPr>
          <p:spPr>
            <a:xfrm>
              <a:off x="1688904" y="1134544"/>
              <a:ext cx="1097279" cy="1097279"/>
            </a:xfrm>
            <a:prstGeom prst="arc">
              <a:avLst>
                <a:gd name="adj1" fmla="val 16200000"/>
                <a:gd name="adj2" fmla="val 5426856"/>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lnSpc>
                  <a:spcPct val="120000"/>
                </a:lnSpc>
              </a:pPr>
              <a:endParaRPr lang="en-US" sz="1545">
                <a:latin typeface="Arial" panose="020b0604020202020204" pitchFamily="34" charset="0"/>
                <a:ea typeface="微软雅黑" panose="020b0503020204020204" charset="-122"/>
                <a:cs typeface="+mn-ea"/>
                <a:sym typeface="Arial" panose="020b0604020202020204" pitchFamily="34" charset="0"/>
              </a:endParaRPr>
            </a:p>
          </p:txBody>
        </p:sp>
        <p:cxnSp>
          <p:nvCxnSpPr>
            <p:cNvPr id="69" name="Straight Connector 68"/>
            <p:cNvCxnSpPr/>
            <p:nvPr/>
          </p:nvCxnSpPr>
          <p:spPr>
            <a:xfrm>
              <a:off x="1893049" y="1134544"/>
              <a:ext cx="348388"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1893049" y="2231823"/>
              <a:ext cx="348388"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71" name="Rounded Rectangle 70"/>
          <p:cNvSpPr/>
          <p:nvPr/>
        </p:nvSpPr>
        <p:spPr>
          <a:xfrm>
            <a:off x="1259946" y="3028667"/>
            <a:ext cx="1127627" cy="21664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en-US" sz="995">
                <a:latin typeface="Arial" panose="020b0604020202020204" pitchFamily="34" charset="0"/>
                <a:ea typeface="微软雅黑" panose="020b0503020204020204" charset="-122"/>
                <a:cs typeface="+mn-ea"/>
                <a:sym typeface="Arial" panose="020b0604020202020204" pitchFamily="34" charset="0"/>
              </a:rPr>
              <a:t>请替换文字内容</a:t>
            </a:r>
            <a:endParaRPr lang="en-US" altLang="zh-CN" sz="995">
              <a:latin typeface="Arial" panose="020b0604020202020204" pitchFamily="34" charset="0"/>
              <a:ea typeface="微软雅黑" panose="020b0503020204020204" charset="-122"/>
              <a:cs typeface="+mn-ea"/>
              <a:sym typeface="Arial" panose="020b0604020202020204" pitchFamily="34" charset="0"/>
            </a:endParaRPr>
          </a:p>
        </p:txBody>
      </p:sp>
      <p:sp>
        <p:nvSpPr>
          <p:cNvPr id="72" name="Rounded Rectangle 71"/>
          <p:cNvSpPr/>
          <p:nvPr/>
        </p:nvSpPr>
        <p:spPr>
          <a:xfrm>
            <a:off x="1259946" y="3454457"/>
            <a:ext cx="1127627" cy="21664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en-US" sz="995">
                <a:latin typeface="Arial" panose="020b0604020202020204" pitchFamily="34" charset="0"/>
                <a:ea typeface="微软雅黑" panose="020b0503020204020204" charset="-122"/>
                <a:cs typeface="+mn-ea"/>
                <a:sym typeface="Arial" panose="020b0604020202020204" pitchFamily="34" charset="0"/>
              </a:rPr>
              <a:t>请替换文字内容</a:t>
            </a:r>
            <a:endParaRPr lang="en-US" altLang="zh-CN" sz="995">
              <a:latin typeface="Arial" panose="020b0604020202020204" pitchFamily="34" charset="0"/>
              <a:ea typeface="微软雅黑" panose="020b0503020204020204" charset="-122"/>
              <a:cs typeface="+mn-ea"/>
              <a:sym typeface="Arial" panose="020b0604020202020204" pitchFamily="34" charset="0"/>
            </a:endParaRPr>
          </a:p>
        </p:txBody>
      </p:sp>
      <p:sp>
        <p:nvSpPr>
          <p:cNvPr id="73" name="Rounded Rectangle 72"/>
          <p:cNvSpPr/>
          <p:nvPr/>
        </p:nvSpPr>
        <p:spPr>
          <a:xfrm>
            <a:off x="1259946" y="3872892"/>
            <a:ext cx="1127627" cy="21664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en-US" sz="995">
                <a:latin typeface="Arial" panose="020b0604020202020204" pitchFamily="34" charset="0"/>
                <a:ea typeface="微软雅黑" panose="020b0503020204020204" charset="-122"/>
                <a:cs typeface="+mn-ea"/>
                <a:sym typeface="Arial" panose="020b0604020202020204" pitchFamily="34" charset="0"/>
              </a:rPr>
              <a:t>请替换文字内容</a:t>
            </a:r>
            <a:endParaRPr lang="en-US" altLang="zh-CN" sz="995">
              <a:latin typeface="Arial" panose="020b0604020202020204" pitchFamily="34" charset="0"/>
              <a:ea typeface="微软雅黑" panose="020b0503020204020204" charset="-122"/>
              <a:cs typeface="+mn-ea"/>
              <a:sym typeface="Arial" panose="020b0604020202020204" pitchFamily="34" charset="0"/>
            </a:endParaRPr>
          </a:p>
        </p:txBody>
      </p:sp>
      <p:grpSp>
        <p:nvGrpSpPr>
          <p:cNvPr id="74" name="Group 73"/>
          <p:cNvGrpSpPr/>
          <p:nvPr/>
        </p:nvGrpSpPr>
        <p:grpSpPr>
          <a:xfrm>
            <a:off x="3387991" y="3203034"/>
            <a:ext cx="709154" cy="709154"/>
            <a:chOff x="5954568" y="1997676"/>
            <a:chExt cx="918966" cy="918966"/>
          </a:xfrm>
        </p:grpSpPr>
        <p:sp>
          <p:nvSpPr>
            <p:cNvPr id="75" name="Sev01"/>
            <p:cNvSpPr>
              <a:spLocks noChangeAspect="1"/>
            </p:cNvSpPr>
            <p:nvPr/>
          </p:nvSpPr>
          <p:spPr>
            <a:xfrm>
              <a:off x="5954568" y="1997676"/>
              <a:ext cx="918966" cy="918966"/>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3085">
                <a:solidFill>
                  <a:schemeClr val="bg1"/>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76" name="Freeform 11"/>
            <p:cNvSpPr>
              <a:spLocks noEditPoints="1"/>
            </p:cNvSpPr>
            <p:nvPr/>
          </p:nvSpPr>
          <p:spPr bwMode="auto">
            <a:xfrm>
              <a:off x="6123643" y="2266429"/>
              <a:ext cx="580816" cy="381460"/>
            </a:xfrm>
            <a:custGeom>
              <a:cxnLst>
                <a:cxn ang="0">
                  <a:pos x="82" y="26"/>
                </a:cxn>
                <a:cxn ang="0">
                  <a:pos x="0" y="67"/>
                </a:cxn>
                <a:cxn ang="0">
                  <a:pos x="82" y="108"/>
                </a:cxn>
                <a:cxn ang="0">
                  <a:pos x="164" y="67"/>
                </a:cxn>
                <a:cxn ang="0">
                  <a:pos x="82" y="26"/>
                </a:cxn>
                <a:cxn ang="0">
                  <a:pos x="72" y="47"/>
                </a:cxn>
                <a:cxn ang="0">
                  <a:pos x="82" y="57"/>
                </a:cxn>
                <a:cxn ang="0">
                  <a:pos x="72" y="67"/>
                </a:cxn>
                <a:cxn ang="0">
                  <a:pos x="62" y="57"/>
                </a:cxn>
                <a:cxn ang="0">
                  <a:pos x="72" y="47"/>
                </a:cxn>
                <a:cxn ang="0">
                  <a:pos x="124" y="88"/>
                </a:cxn>
                <a:cxn ang="0">
                  <a:pos x="104" y="95"/>
                </a:cxn>
                <a:cxn ang="0">
                  <a:pos x="82" y="98"/>
                </a:cxn>
                <a:cxn ang="0">
                  <a:pos x="60" y="95"/>
                </a:cxn>
                <a:cxn ang="0">
                  <a:pos x="40" y="88"/>
                </a:cxn>
                <a:cxn ang="0">
                  <a:pos x="13" y="67"/>
                </a:cxn>
                <a:cxn ang="0">
                  <a:pos x="40" y="46"/>
                </a:cxn>
                <a:cxn ang="0">
                  <a:pos x="56" y="40"/>
                </a:cxn>
                <a:cxn ang="0">
                  <a:pos x="51" y="57"/>
                </a:cxn>
                <a:cxn ang="0">
                  <a:pos x="82" y="88"/>
                </a:cxn>
                <a:cxn ang="0">
                  <a:pos x="113" y="57"/>
                </a:cxn>
                <a:cxn ang="0">
                  <a:pos x="108" y="40"/>
                </a:cxn>
                <a:cxn ang="0">
                  <a:pos x="124" y="46"/>
                </a:cxn>
                <a:cxn ang="0">
                  <a:pos x="151" y="67"/>
                </a:cxn>
                <a:cxn ang="0">
                  <a:pos x="124" y="88"/>
                </a:cxn>
                <a:cxn ang="0">
                  <a:pos x="138" y="14"/>
                </a:cxn>
                <a:cxn ang="0">
                  <a:pos x="82" y="0"/>
                </a:cxn>
                <a:cxn ang="0">
                  <a:pos x="26" y="14"/>
                </a:cxn>
                <a:cxn ang="0">
                  <a:pos x="0" y="32"/>
                </a:cxn>
                <a:cxn ang="0">
                  <a:pos x="0" y="49"/>
                </a:cxn>
                <a:cxn ang="0">
                  <a:pos x="31" y="26"/>
                </a:cxn>
                <a:cxn ang="0">
                  <a:pos x="82" y="14"/>
                </a:cxn>
                <a:cxn ang="0">
                  <a:pos x="133" y="26"/>
                </a:cxn>
                <a:cxn ang="0">
                  <a:pos x="164" y="49"/>
                </a:cxn>
                <a:cxn ang="0">
                  <a:pos x="164" y="32"/>
                </a:cxn>
                <a:cxn ang="0">
                  <a:pos x="138" y="14"/>
                </a:cxn>
              </a:cxnLst>
              <a:rect l="0" t="0" r="r" b="b"/>
              <a:pathLst>
                <a:path w="164" h="108">
                  <a:moveTo>
                    <a:pt x="82" y="26"/>
                  </a:moveTo>
                  <a:cubicBezTo>
                    <a:pt x="49" y="26"/>
                    <a:pt x="19" y="42"/>
                    <a:pt x="0" y="67"/>
                  </a:cubicBezTo>
                  <a:cubicBezTo>
                    <a:pt x="19" y="92"/>
                    <a:pt x="49" y="108"/>
                    <a:pt x="82" y="108"/>
                  </a:cubicBezTo>
                  <a:cubicBezTo>
                    <a:pt x="116" y="108"/>
                    <a:pt x="145" y="92"/>
                    <a:pt x="164" y="67"/>
                  </a:cubicBezTo>
                  <a:cubicBezTo>
                    <a:pt x="145" y="42"/>
                    <a:pt x="116" y="26"/>
                    <a:pt x="82" y="26"/>
                  </a:cubicBezTo>
                  <a:moveTo>
                    <a:pt x="72" y="47"/>
                  </a:moveTo>
                  <a:cubicBezTo>
                    <a:pt x="77" y="47"/>
                    <a:pt x="82" y="51"/>
                    <a:pt x="82" y="57"/>
                  </a:cubicBezTo>
                  <a:cubicBezTo>
                    <a:pt x="82" y="63"/>
                    <a:pt x="77" y="67"/>
                    <a:pt x="72" y="67"/>
                  </a:cubicBezTo>
                  <a:cubicBezTo>
                    <a:pt x="66" y="67"/>
                    <a:pt x="62" y="63"/>
                    <a:pt x="62" y="57"/>
                  </a:cubicBezTo>
                  <a:cubicBezTo>
                    <a:pt x="62" y="51"/>
                    <a:pt x="66" y="47"/>
                    <a:pt x="72" y="47"/>
                  </a:cubicBezTo>
                  <a:moveTo>
                    <a:pt x="124" y="88"/>
                  </a:moveTo>
                  <a:cubicBezTo>
                    <a:pt x="118" y="91"/>
                    <a:pt x="111" y="94"/>
                    <a:pt x="104" y="95"/>
                  </a:cubicBezTo>
                  <a:cubicBezTo>
                    <a:pt x="97" y="97"/>
                    <a:pt x="89" y="98"/>
                    <a:pt x="82" y="98"/>
                  </a:cubicBezTo>
                  <a:cubicBezTo>
                    <a:pt x="75" y="98"/>
                    <a:pt x="67" y="97"/>
                    <a:pt x="60" y="95"/>
                  </a:cubicBezTo>
                  <a:cubicBezTo>
                    <a:pt x="53" y="94"/>
                    <a:pt x="46" y="91"/>
                    <a:pt x="40" y="88"/>
                  </a:cubicBezTo>
                  <a:cubicBezTo>
                    <a:pt x="30" y="83"/>
                    <a:pt x="21" y="76"/>
                    <a:pt x="13" y="67"/>
                  </a:cubicBezTo>
                  <a:cubicBezTo>
                    <a:pt x="21" y="59"/>
                    <a:pt x="30" y="52"/>
                    <a:pt x="40" y="46"/>
                  </a:cubicBezTo>
                  <a:cubicBezTo>
                    <a:pt x="45" y="44"/>
                    <a:pt x="51" y="42"/>
                    <a:pt x="56" y="40"/>
                  </a:cubicBezTo>
                  <a:cubicBezTo>
                    <a:pt x="53" y="45"/>
                    <a:pt x="51" y="51"/>
                    <a:pt x="51" y="57"/>
                  </a:cubicBezTo>
                  <a:cubicBezTo>
                    <a:pt x="51" y="74"/>
                    <a:pt x="65" y="88"/>
                    <a:pt x="82" y="88"/>
                  </a:cubicBezTo>
                  <a:cubicBezTo>
                    <a:pt x="99" y="88"/>
                    <a:pt x="113" y="74"/>
                    <a:pt x="113" y="57"/>
                  </a:cubicBezTo>
                  <a:cubicBezTo>
                    <a:pt x="113" y="51"/>
                    <a:pt x="111" y="45"/>
                    <a:pt x="108" y="40"/>
                  </a:cubicBezTo>
                  <a:cubicBezTo>
                    <a:pt x="113" y="42"/>
                    <a:pt x="119" y="44"/>
                    <a:pt x="124" y="46"/>
                  </a:cubicBezTo>
                  <a:cubicBezTo>
                    <a:pt x="134" y="52"/>
                    <a:pt x="143" y="59"/>
                    <a:pt x="151" y="67"/>
                  </a:cubicBezTo>
                  <a:cubicBezTo>
                    <a:pt x="143" y="76"/>
                    <a:pt x="134" y="83"/>
                    <a:pt x="124" y="88"/>
                  </a:cubicBezTo>
                  <a:moveTo>
                    <a:pt x="138" y="14"/>
                  </a:moveTo>
                  <a:cubicBezTo>
                    <a:pt x="121" y="5"/>
                    <a:pt x="102" y="0"/>
                    <a:pt x="82" y="0"/>
                  </a:cubicBezTo>
                  <a:cubicBezTo>
                    <a:pt x="62" y="0"/>
                    <a:pt x="44" y="5"/>
                    <a:pt x="26" y="14"/>
                  </a:cubicBezTo>
                  <a:cubicBezTo>
                    <a:pt x="17" y="19"/>
                    <a:pt x="8" y="25"/>
                    <a:pt x="0" y="32"/>
                  </a:cubicBezTo>
                  <a:cubicBezTo>
                    <a:pt x="0" y="49"/>
                    <a:pt x="0" y="49"/>
                    <a:pt x="0" y="49"/>
                  </a:cubicBezTo>
                  <a:cubicBezTo>
                    <a:pt x="9" y="40"/>
                    <a:pt x="19" y="32"/>
                    <a:pt x="31" y="26"/>
                  </a:cubicBezTo>
                  <a:cubicBezTo>
                    <a:pt x="47" y="18"/>
                    <a:pt x="64" y="14"/>
                    <a:pt x="82" y="14"/>
                  </a:cubicBezTo>
                  <a:cubicBezTo>
                    <a:pt x="100" y="14"/>
                    <a:pt x="117" y="18"/>
                    <a:pt x="133" y="26"/>
                  </a:cubicBezTo>
                  <a:cubicBezTo>
                    <a:pt x="145" y="32"/>
                    <a:pt x="155" y="40"/>
                    <a:pt x="164" y="49"/>
                  </a:cubicBezTo>
                  <a:cubicBezTo>
                    <a:pt x="164" y="32"/>
                    <a:pt x="164" y="32"/>
                    <a:pt x="164" y="32"/>
                  </a:cubicBezTo>
                  <a:cubicBezTo>
                    <a:pt x="156" y="25"/>
                    <a:pt x="147" y="19"/>
                    <a:pt x="138" y="14"/>
                  </a:cubicBezTo>
                </a:path>
              </a:pathLst>
            </a:custGeom>
            <a:solidFill>
              <a:schemeClr val="accent2"/>
            </a:solidFill>
            <a:ln w="9525">
              <a:noFill/>
              <a:round/>
            </a:ln>
          </p:spPr>
          <p:txBody>
            <a:bodyPr vert="horz" wrap="square" lIns="70562" tIns="35281" rIns="70562" bIns="35281" numCol="1" anchor="t" anchorCtr="0" compatLnSpc="1"/>
            <a:lstStyle/>
            <a:p>
              <a:pPr>
                <a:lnSpc>
                  <a:spcPct val="120000"/>
                </a:lnSpc>
              </a:pPr>
              <a:endParaRPr lang="en-US" sz="1545">
                <a:latin typeface="Arial" panose="020b0604020202020204" pitchFamily="34" charset="0"/>
                <a:ea typeface="微软雅黑" panose="020b0503020204020204" charset="-122"/>
                <a:cs typeface="+mn-ea"/>
                <a:sym typeface="Arial" panose="020b0604020202020204" pitchFamily="34" charset="0"/>
              </a:endParaRPr>
            </a:p>
          </p:txBody>
        </p:sp>
      </p:grpSp>
      <p:cxnSp>
        <p:nvCxnSpPr>
          <p:cNvPr id="77" name="Straight Connector 76"/>
          <p:cNvCxnSpPr/>
          <p:nvPr/>
        </p:nvCxnSpPr>
        <p:spPr>
          <a:xfrm>
            <a:off x="5685618" y="2218673"/>
            <a:ext cx="1000401"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78" name="Group 77"/>
          <p:cNvGrpSpPr/>
          <p:nvPr/>
        </p:nvGrpSpPr>
        <p:grpSpPr>
          <a:xfrm rot="10800000">
            <a:off x="6028053" y="1795318"/>
            <a:ext cx="846756" cy="846756"/>
            <a:chOff x="1688904" y="1134544"/>
            <a:chExt cx="1097279" cy="1097279"/>
          </a:xfrm>
        </p:grpSpPr>
        <p:sp>
          <p:nvSpPr>
            <p:cNvPr id="79" name="Arc 78"/>
            <p:cNvSpPr/>
            <p:nvPr/>
          </p:nvSpPr>
          <p:spPr>
            <a:xfrm>
              <a:off x="1688904" y="1134544"/>
              <a:ext cx="1097279" cy="1097279"/>
            </a:xfrm>
            <a:prstGeom prst="arc">
              <a:avLst>
                <a:gd name="adj1" fmla="val 16200000"/>
                <a:gd name="adj2" fmla="val 5426856"/>
              </a:avLst>
            </a:pr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lnSpc>
                  <a:spcPct val="120000"/>
                </a:lnSpc>
              </a:pPr>
              <a:endParaRPr lang="en-US" sz="1545">
                <a:latin typeface="Arial" panose="020b0604020202020204" pitchFamily="34" charset="0"/>
                <a:ea typeface="微软雅黑" panose="020b0503020204020204" charset="-122"/>
                <a:cs typeface="+mn-ea"/>
                <a:sym typeface="Arial" panose="020b0604020202020204" pitchFamily="34" charset="0"/>
              </a:endParaRPr>
            </a:p>
          </p:txBody>
        </p:sp>
        <p:cxnSp>
          <p:nvCxnSpPr>
            <p:cNvPr id="80" name="Straight Connector 79"/>
            <p:cNvCxnSpPr/>
            <p:nvPr/>
          </p:nvCxnSpPr>
          <p:spPr>
            <a:xfrm>
              <a:off x="1893049" y="1134544"/>
              <a:ext cx="348388"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1893049" y="2231823"/>
              <a:ext cx="348388"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82" name="Rounded Rectangle 81"/>
          <p:cNvSpPr/>
          <p:nvPr/>
        </p:nvSpPr>
        <p:spPr>
          <a:xfrm>
            <a:off x="6711986" y="1696768"/>
            <a:ext cx="1137177" cy="216786"/>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en-US" sz="855">
                <a:latin typeface="Arial" panose="020b0604020202020204" pitchFamily="34" charset="0"/>
                <a:ea typeface="微软雅黑" panose="020b0503020204020204" charset="-122"/>
                <a:cs typeface="+mn-ea"/>
                <a:sym typeface="Arial" panose="020b0604020202020204" pitchFamily="34" charset="0"/>
              </a:rPr>
              <a:t>请替换文字内容</a:t>
            </a:r>
            <a:endParaRPr lang="en-US" altLang="zh-CN" sz="855">
              <a:latin typeface="Arial" panose="020b0604020202020204" pitchFamily="34" charset="0"/>
              <a:ea typeface="微软雅黑" panose="020b0503020204020204" charset="-122"/>
              <a:cs typeface="+mn-ea"/>
              <a:sym typeface="Arial" panose="020b0604020202020204" pitchFamily="34" charset="0"/>
            </a:endParaRPr>
          </a:p>
        </p:txBody>
      </p:sp>
      <p:sp>
        <p:nvSpPr>
          <p:cNvPr id="83" name="Rounded Rectangle 82"/>
          <p:cNvSpPr/>
          <p:nvPr/>
        </p:nvSpPr>
        <p:spPr>
          <a:xfrm>
            <a:off x="6711986" y="2122557"/>
            <a:ext cx="1137177" cy="216786"/>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en-US" sz="855">
                <a:latin typeface="Arial" panose="020b0604020202020204" pitchFamily="34" charset="0"/>
                <a:ea typeface="微软雅黑" panose="020b0503020204020204" charset="-122"/>
                <a:cs typeface="+mn-ea"/>
                <a:sym typeface="Arial" panose="020b0604020202020204" pitchFamily="34" charset="0"/>
              </a:rPr>
              <a:t>请替换文字内容</a:t>
            </a:r>
            <a:endParaRPr lang="en-US" altLang="zh-CN" sz="855">
              <a:latin typeface="Arial" panose="020b0604020202020204" pitchFamily="34" charset="0"/>
              <a:ea typeface="微软雅黑" panose="020b0503020204020204" charset="-122"/>
              <a:cs typeface="+mn-ea"/>
              <a:sym typeface="Arial" panose="020b0604020202020204" pitchFamily="34" charset="0"/>
            </a:endParaRPr>
          </a:p>
        </p:txBody>
      </p:sp>
      <p:sp>
        <p:nvSpPr>
          <p:cNvPr id="84" name="Rounded Rectangle 83"/>
          <p:cNvSpPr/>
          <p:nvPr/>
        </p:nvSpPr>
        <p:spPr>
          <a:xfrm>
            <a:off x="6711986" y="2540991"/>
            <a:ext cx="1137177" cy="216786"/>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en-US" sz="855">
                <a:latin typeface="Arial" panose="020b0604020202020204" pitchFamily="34" charset="0"/>
                <a:ea typeface="微软雅黑" panose="020b0503020204020204" charset="-122"/>
                <a:cs typeface="+mn-ea"/>
                <a:sym typeface="Arial" panose="020b0604020202020204" pitchFamily="34" charset="0"/>
              </a:rPr>
              <a:t>请替换文字内容</a:t>
            </a:r>
            <a:endParaRPr lang="en-US" altLang="zh-CN" sz="855">
              <a:latin typeface="Arial" panose="020b0604020202020204" pitchFamily="34" charset="0"/>
              <a:ea typeface="微软雅黑" panose="020b0503020204020204" charset="-122"/>
              <a:cs typeface="+mn-ea"/>
              <a:sym typeface="Arial" panose="020b0604020202020204" pitchFamily="34" charset="0"/>
            </a:endParaRPr>
          </a:p>
        </p:txBody>
      </p:sp>
      <p:cxnSp>
        <p:nvCxnSpPr>
          <p:cNvPr id="85" name="Straight Connector 84"/>
          <p:cNvCxnSpPr/>
          <p:nvPr/>
        </p:nvCxnSpPr>
        <p:spPr>
          <a:xfrm>
            <a:off x="5685618" y="3565052"/>
            <a:ext cx="1000401"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86" name="Group 85"/>
          <p:cNvGrpSpPr/>
          <p:nvPr/>
        </p:nvGrpSpPr>
        <p:grpSpPr>
          <a:xfrm rot="10800000">
            <a:off x="6028053" y="3141696"/>
            <a:ext cx="846756" cy="846756"/>
            <a:chOff x="1688904" y="1134544"/>
            <a:chExt cx="1097279" cy="1097279"/>
          </a:xfrm>
        </p:grpSpPr>
        <p:sp>
          <p:nvSpPr>
            <p:cNvPr id="87" name="Arc 86"/>
            <p:cNvSpPr/>
            <p:nvPr/>
          </p:nvSpPr>
          <p:spPr>
            <a:xfrm>
              <a:off x="1688904" y="1134544"/>
              <a:ext cx="1097279" cy="1097279"/>
            </a:xfrm>
            <a:prstGeom prst="arc">
              <a:avLst>
                <a:gd name="adj1" fmla="val 16200000"/>
                <a:gd name="adj2" fmla="val 5426856"/>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lnSpc>
                  <a:spcPct val="120000"/>
                </a:lnSpc>
              </a:pPr>
              <a:endParaRPr lang="en-US" sz="1545">
                <a:latin typeface="Arial" panose="020b0604020202020204" pitchFamily="34" charset="0"/>
                <a:ea typeface="微软雅黑" panose="020b0503020204020204" charset="-122"/>
                <a:cs typeface="+mn-ea"/>
                <a:sym typeface="Arial" panose="020b0604020202020204" pitchFamily="34" charset="0"/>
              </a:endParaRPr>
            </a:p>
          </p:txBody>
        </p:sp>
        <p:cxnSp>
          <p:nvCxnSpPr>
            <p:cNvPr id="88" name="Straight Connector 87"/>
            <p:cNvCxnSpPr/>
            <p:nvPr/>
          </p:nvCxnSpPr>
          <p:spPr>
            <a:xfrm>
              <a:off x="1893049" y="1134544"/>
              <a:ext cx="348388"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1893049" y="2231823"/>
              <a:ext cx="348388"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90" name="Rounded Rectangle 89"/>
          <p:cNvSpPr/>
          <p:nvPr/>
        </p:nvSpPr>
        <p:spPr>
          <a:xfrm>
            <a:off x="6711986" y="3043146"/>
            <a:ext cx="1137177" cy="216786"/>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en-US" sz="855">
                <a:latin typeface="Arial" panose="020b0604020202020204" pitchFamily="34" charset="0"/>
                <a:ea typeface="微软雅黑" panose="020b0503020204020204" charset="-122"/>
                <a:cs typeface="+mn-ea"/>
                <a:sym typeface="Arial" panose="020b0604020202020204" pitchFamily="34" charset="0"/>
              </a:rPr>
              <a:t>请替换文字内容</a:t>
            </a:r>
            <a:endParaRPr lang="en-US" altLang="zh-CN" sz="855">
              <a:latin typeface="Arial" panose="020b0604020202020204" pitchFamily="34" charset="0"/>
              <a:ea typeface="微软雅黑" panose="020b0503020204020204" charset="-122"/>
              <a:cs typeface="+mn-ea"/>
              <a:sym typeface="Arial" panose="020b0604020202020204" pitchFamily="34" charset="0"/>
            </a:endParaRPr>
          </a:p>
        </p:txBody>
      </p:sp>
      <p:sp>
        <p:nvSpPr>
          <p:cNvPr id="91" name="Rounded Rectangle 90"/>
          <p:cNvSpPr/>
          <p:nvPr/>
        </p:nvSpPr>
        <p:spPr>
          <a:xfrm>
            <a:off x="6711986" y="3468935"/>
            <a:ext cx="1137177" cy="216786"/>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en-US" sz="855">
                <a:latin typeface="Arial" panose="020b0604020202020204" pitchFamily="34" charset="0"/>
                <a:ea typeface="微软雅黑" panose="020b0503020204020204" charset="-122"/>
                <a:cs typeface="+mn-ea"/>
                <a:sym typeface="Arial" panose="020b0604020202020204" pitchFamily="34" charset="0"/>
              </a:rPr>
              <a:t>请替换文字内容</a:t>
            </a:r>
            <a:endParaRPr lang="en-US" altLang="zh-CN" sz="855">
              <a:latin typeface="Arial" panose="020b0604020202020204" pitchFamily="34" charset="0"/>
              <a:ea typeface="微软雅黑" panose="020b0503020204020204" charset="-122"/>
              <a:cs typeface="+mn-ea"/>
              <a:sym typeface="Arial" panose="020b0604020202020204" pitchFamily="34" charset="0"/>
            </a:endParaRPr>
          </a:p>
        </p:txBody>
      </p:sp>
      <p:sp>
        <p:nvSpPr>
          <p:cNvPr id="92" name="Rounded Rectangle 91"/>
          <p:cNvSpPr/>
          <p:nvPr/>
        </p:nvSpPr>
        <p:spPr>
          <a:xfrm>
            <a:off x="6711986" y="3887371"/>
            <a:ext cx="1137177" cy="216786"/>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en-US" sz="855">
                <a:latin typeface="Arial" panose="020b0604020202020204" pitchFamily="34" charset="0"/>
                <a:ea typeface="微软雅黑" panose="020b0503020204020204" charset="-122"/>
                <a:cs typeface="+mn-ea"/>
                <a:sym typeface="Arial" panose="020b0604020202020204" pitchFamily="34" charset="0"/>
              </a:rPr>
              <a:t>请替换文字内容</a:t>
            </a:r>
            <a:endParaRPr lang="en-US" altLang="zh-CN" sz="855">
              <a:latin typeface="Arial" panose="020b0604020202020204" pitchFamily="34" charset="0"/>
              <a:ea typeface="微软雅黑" panose="020b0503020204020204" charset="-122"/>
              <a:cs typeface="+mn-ea"/>
              <a:sym typeface="Arial" panose="020b0604020202020204" pitchFamily="34" charset="0"/>
            </a:endParaRPr>
          </a:p>
        </p:txBody>
      </p:sp>
      <p:sp>
        <p:nvSpPr>
          <p:cNvPr id="93" name="Freeform 5"/>
          <p:cNvSpPr>
            <a:spLocks noEditPoints="1"/>
          </p:cNvSpPr>
          <p:nvPr/>
        </p:nvSpPr>
        <p:spPr bwMode="auto">
          <a:xfrm rot="2700000">
            <a:off x="3671482" y="1915385"/>
            <a:ext cx="1801082" cy="1840124"/>
          </a:xfrm>
          <a:custGeom>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chemeClr val="accent5"/>
          </a:solidFill>
          <a:ln w="9525">
            <a:noFill/>
            <a:round/>
          </a:ln>
        </p:spPr>
        <p:txBody>
          <a:bodyPr vert="horz" wrap="square" lIns="70562" tIns="35281" rIns="70562" bIns="35281" numCol="1" anchor="t" anchorCtr="0" compatLnSpc="1"/>
          <a:lstStyle/>
          <a:p>
            <a:pPr>
              <a:lnSpc>
                <a:spcPct val="120000"/>
              </a:lnSpc>
            </a:pPr>
            <a:endParaRPr lang="en-US" sz="1545">
              <a:latin typeface="Arial" panose="020b0604020202020204" pitchFamily="34" charset="0"/>
              <a:ea typeface="微软雅黑" panose="020b0503020204020204" charset="-122"/>
              <a:cs typeface="+mn-ea"/>
              <a:sym typeface="Arial" panose="020b0604020202020204" pitchFamily="34" charset="0"/>
            </a:endParaRPr>
          </a:p>
        </p:txBody>
      </p:sp>
      <p:sp>
        <p:nvSpPr>
          <p:cNvPr id="14" name="文本框 128"/>
          <p:cNvSpPr txBox="1">
            <a:spLocks noChangeArrowheads="1"/>
          </p:cNvSpPr>
          <p:nvPr/>
        </p:nvSpPr>
        <p:spPr bwMode="auto">
          <a:xfrm>
            <a:off x="559845" y="129523"/>
            <a:ext cx="2396991" cy="414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a:ea typeface="宋体" panose="02010600030101010101" pitchFamily="2" charset="-122"/>
              </a:defRPr>
            </a:lvl9pPr>
          </a:lstStyle>
          <a:p>
            <a:pPr marL="0" marR="0" lvl="0" indent="0" defTabSz="914400" eaLnBrk="1" fontAlgn="auto" latinLnBrk="0" hangingPunct="1">
              <a:lnSpc>
                <a:spcPct val="100000"/>
              </a:lnSpc>
              <a:spcBef>
                <a:spcPct val="0"/>
              </a:spcBef>
              <a:spcAft>
                <a:spcPct val="0"/>
              </a:spcAft>
              <a:buClrTx/>
              <a:buSzTx/>
              <a:buFontTx/>
              <a:buNone/>
              <a:defRPr/>
            </a:pPr>
            <a:r>
              <a:rPr lang="zh-CN" altLang="en-US" sz="2100" b="1" kern="0">
                <a:solidFill>
                  <a:schemeClr val="accent6"/>
                </a:solidFill>
                <a:latin typeface="微软雅黑" panose="020b0503020204020204" charset="-122"/>
                <a:ea typeface="微软雅黑" panose="020b0503020204020204" charset="-122"/>
              </a:rPr>
              <a:t>个人基本信息</a:t>
            </a:r>
            <a:endParaRPr lang="zh-CN" altLang="en-US" sz="2100" b="1" kern="0">
              <a:solidFill>
                <a:schemeClr val="accent6"/>
              </a:solidFill>
              <a:latin typeface="微软雅黑" panose="020b0503020204020204" charset="-122"/>
              <a:ea typeface="微软雅黑" panose="020b0503020204020204" charset="-122"/>
            </a:endParaRPr>
          </a:p>
        </p:txBody>
      </p:sp>
      <p:sp>
        <p:nvSpPr>
          <p:cNvPr id="7" name="矩形 6"/>
          <p:cNvSpPr/>
          <p:nvPr userDrawn="1"/>
        </p:nvSpPr>
        <p:spPr>
          <a:xfrm>
            <a:off x="-635" y="174625"/>
            <a:ext cx="560705" cy="3238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defTabSz="685165"/>
            <a:endParaRPr lang="zh-CN" altLang="en-US" sz="1400">
              <a:solidFill>
                <a:srgbClr val="E7E6E6">
                  <a:lumMod val="50000"/>
                </a:srgbClr>
              </a:solidFill>
              <a:cs typeface="+mn-ea"/>
              <a:sym typeface="+mn-lt"/>
            </a:endParaRPr>
          </a:p>
        </p:txBody>
      </p:sp>
    </p:spTree>
  </p:cSld>
  <p:clrMapOvr>
    <a:masterClrMapping/>
  </p:clrMapOvr>
  <mc:AlternateContent>
    <mc:Choice xmlns:p14="http://schemas.microsoft.com/office/powerpoint/2010/main" Requires="p14">
      <p:transition advTm="1966" p14:dur="9">
        <p:dissolve/>
      </p:transition>
    </mc:Choice>
    <mc:Fallback>
      <p:transition advTm="1966">
        <p:dissolv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accel="50000" decel="50000"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 calcmode="lin" valueType="num">
                                      <p:cBhvr additive="base">
                                        <p:cTn id="7" dur="500" fill="hold"/>
                                        <p:tgtEl>
                                          <p:spTgt spid="93"/>
                                        </p:tgtEl>
                                        <p:attrNameLst>
                                          <p:attrName>ppt_x</p:attrName>
                                        </p:attrNameLst>
                                      </p:cBhvr>
                                      <p:tavLst>
                                        <p:tav tm="0">
                                          <p:val>
                                            <p:strVal val="#ppt_x"/>
                                          </p:val>
                                        </p:tav>
                                        <p:tav tm="100000">
                                          <p:val>
                                            <p:strVal val="#ppt_x"/>
                                          </p:val>
                                        </p:tav>
                                      </p:tavLst>
                                    </p:anim>
                                    <p:anim calcmode="lin" valueType="num">
                                      <p:cBhvr additive="base">
                                        <p:cTn id="8" dur="500" fill="hold"/>
                                        <p:tgtEl>
                                          <p:spTgt spid="93"/>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53" presetClass="entr" presetSubtype="16"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par>
                          <p:cTn id="15" fill="hold" nodeType="afterGroup">
                            <p:stCondLst>
                              <p:cond delay="1000"/>
                            </p:stCondLst>
                            <p:childTnLst>
                              <p:par>
                                <p:cTn id="16" presetID="18" presetClass="entr" presetSubtype="12"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strips(downLeft)">
                                      <p:cBhvr>
                                        <p:cTn id="18" dur="500"/>
                                        <p:tgtEl>
                                          <p:spTgt spid="26"/>
                                        </p:tgtEl>
                                      </p:cBhvr>
                                    </p:animEffect>
                                  </p:childTnLst>
                                </p:cTn>
                              </p:par>
                              <p:par>
                                <p:cTn id="19" presetID="2" presetClass="entr" presetSubtype="8" accel="50000" decel="50000" fill="hold" nodeType="withEffect">
                                  <p:stCondLst>
                                    <p:cond delay="0"/>
                                  </p:stCondLst>
                                  <p:childTnLst>
                                    <p:set>
                                      <p:cBhvr>
                                        <p:cTn id="20" dur="1" fill="hold">
                                          <p:stCondLst>
                                            <p:cond delay="0"/>
                                          </p:stCondLst>
                                        </p:cTn>
                                        <p:tgtEl>
                                          <p:spTgt spid="60"/>
                                        </p:tgtEl>
                                        <p:attrNameLst>
                                          <p:attrName>style.visibility</p:attrName>
                                        </p:attrNameLst>
                                      </p:cBhvr>
                                      <p:to>
                                        <p:strVal val="visible"/>
                                      </p:to>
                                    </p:set>
                                    <p:anim calcmode="lin" valueType="num">
                                      <p:cBhvr additive="base">
                                        <p:cTn id="21" dur="500" fill="hold"/>
                                        <p:tgtEl>
                                          <p:spTgt spid="60"/>
                                        </p:tgtEl>
                                        <p:attrNameLst>
                                          <p:attrName>ppt_x</p:attrName>
                                        </p:attrNameLst>
                                      </p:cBhvr>
                                      <p:tavLst>
                                        <p:tav tm="0">
                                          <p:val>
                                            <p:strVal val="0-#ppt_w/2"/>
                                          </p:val>
                                        </p:tav>
                                        <p:tav tm="100000">
                                          <p:val>
                                            <p:strVal val="#ppt_x"/>
                                          </p:val>
                                        </p:tav>
                                      </p:tavLst>
                                    </p:anim>
                                    <p:anim calcmode="lin" valueType="num">
                                      <p:cBhvr additive="base">
                                        <p:cTn id="22" dur="500" fill="hold"/>
                                        <p:tgtEl>
                                          <p:spTgt spid="60"/>
                                        </p:tgtEl>
                                        <p:attrNameLst>
                                          <p:attrName>ppt_y</p:attrName>
                                        </p:attrNameLst>
                                      </p:cBhvr>
                                      <p:tavLst>
                                        <p:tav tm="0">
                                          <p:val>
                                            <p:strVal val="#ppt_y"/>
                                          </p:val>
                                        </p:tav>
                                        <p:tav tm="100000">
                                          <p:val>
                                            <p:strVal val="#ppt_y"/>
                                          </p:val>
                                        </p:tav>
                                      </p:tavLst>
                                    </p:anim>
                                  </p:childTnLst>
                                </p:cTn>
                              </p:par>
                            </p:childTnLst>
                          </p:cTn>
                        </p:par>
                        <p:par>
                          <p:cTn id="23" fill="hold" nodeType="afterGroup">
                            <p:stCondLst>
                              <p:cond delay="1500"/>
                            </p:stCondLst>
                            <p:childTnLst>
                              <p:par>
                                <p:cTn id="24" presetID="2" presetClass="entr" presetSubtype="8" accel="50000" decel="50000" fill="hold" grpId="0" nodeType="afterEffect">
                                  <p:stCondLst>
                                    <p:cond delay="0"/>
                                  </p:stCondLst>
                                  <p:childTnLst>
                                    <p:set>
                                      <p:cBhvr>
                                        <p:cTn id="25" dur="1" fill="hold">
                                          <p:stCondLst>
                                            <p:cond delay="0"/>
                                          </p:stCondLst>
                                        </p:cTn>
                                        <p:tgtEl>
                                          <p:spTgt spid="32"/>
                                        </p:tgtEl>
                                        <p:attrNameLst>
                                          <p:attrName>style.visibility</p:attrName>
                                        </p:attrNameLst>
                                      </p:cBhvr>
                                      <p:to>
                                        <p:strVal val="visible"/>
                                      </p:to>
                                    </p:set>
                                    <p:anim calcmode="lin" valueType="num">
                                      <p:cBhvr additive="base">
                                        <p:cTn id="26" dur="500" fill="hold"/>
                                        <p:tgtEl>
                                          <p:spTgt spid="32"/>
                                        </p:tgtEl>
                                        <p:attrNameLst>
                                          <p:attrName>ppt_x</p:attrName>
                                        </p:attrNameLst>
                                      </p:cBhvr>
                                      <p:tavLst>
                                        <p:tav tm="0">
                                          <p:val>
                                            <p:strVal val="0-#ppt_w/2"/>
                                          </p:val>
                                        </p:tav>
                                        <p:tav tm="100000">
                                          <p:val>
                                            <p:strVal val="#ppt_x"/>
                                          </p:val>
                                        </p:tav>
                                      </p:tavLst>
                                    </p:anim>
                                    <p:anim calcmode="lin" valueType="num">
                                      <p:cBhvr additive="base">
                                        <p:cTn id="27" dur="500" fill="hold"/>
                                        <p:tgtEl>
                                          <p:spTgt spid="32"/>
                                        </p:tgtEl>
                                        <p:attrNameLst>
                                          <p:attrName>ppt_y</p:attrName>
                                        </p:attrNameLst>
                                      </p:cBhvr>
                                      <p:tavLst>
                                        <p:tav tm="0">
                                          <p:val>
                                            <p:strVal val="#ppt_y"/>
                                          </p:val>
                                        </p:tav>
                                        <p:tav tm="100000">
                                          <p:val>
                                            <p:strVal val="#ppt_y"/>
                                          </p:val>
                                        </p:tav>
                                      </p:tavLst>
                                    </p:anim>
                                  </p:childTnLst>
                                </p:cTn>
                              </p:par>
                            </p:childTnLst>
                          </p:cTn>
                        </p:par>
                        <p:par>
                          <p:cTn id="28" fill="hold" nodeType="afterGroup">
                            <p:stCondLst>
                              <p:cond delay="2000"/>
                            </p:stCondLst>
                            <p:childTnLst>
                              <p:par>
                                <p:cTn id="29" presetID="2" presetClass="entr" presetSubtype="8" accel="50000" decel="5000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500" fill="hold"/>
                                        <p:tgtEl>
                                          <p:spTgt spid="33"/>
                                        </p:tgtEl>
                                        <p:attrNameLst>
                                          <p:attrName>ppt_x</p:attrName>
                                        </p:attrNameLst>
                                      </p:cBhvr>
                                      <p:tavLst>
                                        <p:tav tm="0">
                                          <p:val>
                                            <p:strVal val="0-#ppt_w/2"/>
                                          </p:val>
                                        </p:tav>
                                        <p:tav tm="100000">
                                          <p:val>
                                            <p:strVal val="#ppt_x"/>
                                          </p:val>
                                        </p:tav>
                                      </p:tavLst>
                                    </p:anim>
                                    <p:anim calcmode="lin" valueType="num">
                                      <p:cBhvr additive="base">
                                        <p:cTn id="32" dur="500" fill="hold"/>
                                        <p:tgtEl>
                                          <p:spTgt spid="33"/>
                                        </p:tgtEl>
                                        <p:attrNameLst>
                                          <p:attrName>ppt_y</p:attrName>
                                        </p:attrNameLst>
                                      </p:cBhvr>
                                      <p:tavLst>
                                        <p:tav tm="0">
                                          <p:val>
                                            <p:strVal val="#ppt_y"/>
                                          </p:val>
                                        </p:tav>
                                        <p:tav tm="100000">
                                          <p:val>
                                            <p:strVal val="#ppt_y"/>
                                          </p:val>
                                        </p:tav>
                                      </p:tavLst>
                                    </p:anim>
                                  </p:childTnLst>
                                </p:cTn>
                              </p:par>
                            </p:childTnLst>
                          </p:cTn>
                        </p:par>
                        <p:par>
                          <p:cTn id="33" fill="hold" nodeType="afterGroup">
                            <p:stCondLst>
                              <p:cond delay="2500"/>
                            </p:stCondLst>
                            <p:childTnLst>
                              <p:par>
                                <p:cTn id="34" presetID="2" presetClass="entr" presetSubtype="8" accel="50000" decel="50000" fill="hold" grpId="0" nodeType="afterEffect">
                                  <p:stCondLst>
                                    <p:cond delay="0"/>
                                  </p:stCondLst>
                                  <p:childTnLst>
                                    <p:set>
                                      <p:cBhvr>
                                        <p:cTn id="35" dur="1" fill="hold">
                                          <p:stCondLst>
                                            <p:cond delay="0"/>
                                          </p:stCondLst>
                                        </p:cTn>
                                        <p:tgtEl>
                                          <p:spTgt spid="34"/>
                                        </p:tgtEl>
                                        <p:attrNameLst>
                                          <p:attrName>style.visibility</p:attrName>
                                        </p:attrNameLst>
                                      </p:cBhvr>
                                      <p:to>
                                        <p:strVal val="visible"/>
                                      </p:to>
                                    </p:set>
                                    <p:anim calcmode="lin" valueType="num">
                                      <p:cBhvr additive="base">
                                        <p:cTn id="36" dur="500" fill="hold"/>
                                        <p:tgtEl>
                                          <p:spTgt spid="34"/>
                                        </p:tgtEl>
                                        <p:attrNameLst>
                                          <p:attrName>ppt_x</p:attrName>
                                        </p:attrNameLst>
                                      </p:cBhvr>
                                      <p:tavLst>
                                        <p:tav tm="0">
                                          <p:val>
                                            <p:strVal val="0-#ppt_w/2"/>
                                          </p:val>
                                        </p:tav>
                                        <p:tav tm="100000">
                                          <p:val>
                                            <p:strVal val="#ppt_x"/>
                                          </p:val>
                                        </p:tav>
                                      </p:tavLst>
                                    </p:anim>
                                    <p:anim calcmode="lin" valueType="num">
                                      <p:cBhvr additive="base">
                                        <p:cTn id="37" dur="500" fill="hold"/>
                                        <p:tgtEl>
                                          <p:spTgt spid="34"/>
                                        </p:tgtEl>
                                        <p:attrNameLst>
                                          <p:attrName>ppt_y</p:attrName>
                                        </p:attrNameLst>
                                      </p:cBhvr>
                                      <p:tavLst>
                                        <p:tav tm="0">
                                          <p:val>
                                            <p:strVal val="#ppt_y"/>
                                          </p:val>
                                        </p:tav>
                                        <p:tav tm="100000">
                                          <p:val>
                                            <p:strVal val="#ppt_y"/>
                                          </p:val>
                                        </p:tav>
                                      </p:tavLst>
                                    </p:anim>
                                  </p:childTnLst>
                                </p:cTn>
                              </p:par>
                            </p:childTnLst>
                          </p:cTn>
                        </p:par>
                        <p:par>
                          <p:cTn id="38" fill="hold" nodeType="afterGroup">
                            <p:stCondLst>
                              <p:cond delay="3000"/>
                            </p:stCondLst>
                            <p:childTnLst>
                              <p:par>
                                <p:cTn id="39" presetID="53" presetClass="entr" presetSubtype="16"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 calcmode="lin" valueType="num">
                                      <p:cBhvr>
                                        <p:cTn id="41" dur="500" fill="hold"/>
                                        <p:tgtEl>
                                          <p:spTgt spid="74"/>
                                        </p:tgtEl>
                                        <p:attrNameLst>
                                          <p:attrName>ppt_w</p:attrName>
                                        </p:attrNameLst>
                                      </p:cBhvr>
                                      <p:tavLst>
                                        <p:tav tm="0">
                                          <p:val>
                                            <p:fltVal val="0"/>
                                          </p:val>
                                        </p:tav>
                                        <p:tav tm="100000">
                                          <p:val>
                                            <p:strVal val="#ppt_w"/>
                                          </p:val>
                                        </p:tav>
                                      </p:tavLst>
                                    </p:anim>
                                    <p:anim calcmode="lin" valueType="num">
                                      <p:cBhvr>
                                        <p:cTn id="42" dur="500" fill="hold"/>
                                        <p:tgtEl>
                                          <p:spTgt spid="74"/>
                                        </p:tgtEl>
                                        <p:attrNameLst>
                                          <p:attrName>ppt_h</p:attrName>
                                        </p:attrNameLst>
                                      </p:cBhvr>
                                      <p:tavLst>
                                        <p:tav tm="0">
                                          <p:val>
                                            <p:fltVal val="0"/>
                                          </p:val>
                                        </p:tav>
                                        <p:tav tm="100000">
                                          <p:val>
                                            <p:strVal val="#ppt_h"/>
                                          </p:val>
                                        </p:tav>
                                      </p:tavLst>
                                    </p:anim>
                                    <p:animEffect transition="in" filter="fade">
                                      <p:cBhvr>
                                        <p:cTn id="43" dur="500"/>
                                        <p:tgtEl>
                                          <p:spTgt spid="74"/>
                                        </p:tgtEl>
                                      </p:cBhvr>
                                    </p:animEffect>
                                  </p:childTnLst>
                                </p:cTn>
                              </p:par>
                            </p:childTnLst>
                          </p:cTn>
                        </p:par>
                        <p:par>
                          <p:cTn id="44" fill="hold" nodeType="afterGroup">
                            <p:stCondLst>
                              <p:cond delay="3500"/>
                            </p:stCondLst>
                            <p:childTnLst>
                              <p:par>
                                <p:cTn id="45" presetID="18" presetClass="entr" presetSubtype="12" fill="hold" nodeType="after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strips(downLeft)">
                                      <p:cBhvr>
                                        <p:cTn id="47" dur="500"/>
                                        <p:tgtEl>
                                          <p:spTgt spid="66"/>
                                        </p:tgtEl>
                                      </p:cBhvr>
                                    </p:animEffect>
                                  </p:childTnLst>
                                </p:cTn>
                              </p:par>
                              <p:par>
                                <p:cTn id="48" presetID="2" presetClass="entr" presetSubtype="8" accel="50000" decel="50000" fill="hold" nodeType="withEffect">
                                  <p:stCondLst>
                                    <p:cond delay="0"/>
                                  </p:stCondLst>
                                  <p:childTnLst>
                                    <p:set>
                                      <p:cBhvr>
                                        <p:cTn id="49" dur="1" fill="hold">
                                          <p:stCondLst>
                                            <p:cond delay="0"/>
                                          </p:stCondLst>
                                        </p:cTn>
                                        <p:tgtEl>
                                          <p:spTgt spid="67"/>
                                        </p:tgtEl>
                                        <p:attrNameLst>
                                          <p:attrName>style.visibility</p:attrName>
                                        </p:attrNameLst>
                                      </p:cBhvr>
                                      <p:to>
                                        <p:strVal val="visible"/>
                                      </p:to>
                                    </p:set>
                                    <p:anim calcmode="lin" valueType="num">
                                      <p:cBhvr additive="base">
                                        <p:cTn id="50" dur="500" fill="hold"/>
                                        <p:tgtEl>
                                          <p:spTgt spid="67"/>
                                        </p:tgtEl>
                                        <p:attrNameLst>
                                          <p:attrName>ppt_x</p:attrName>
                                        </p:attrNameLst>
                                      </p:cBhvr>
                                      <p:tavLst>
                                        <p:tav tm="0">
                                          <p:val>
                                            <p:strVal val="0-#ppt_w/2"/>
                                          </p:val>
                                        </p:tav>
                                        <p:tav tm="100000">
                                          <p:val>
                                            <p:strVal val="#ppt_x"/>
                                          </p:val>
                                        </p:tav>
                                      </p:tavLst>
                                    </p:anim>
                                    <p:anim calcmode="lin" valueType="num">
                                      <p:cBhvr additive="base">
                                        <p:cTn id="51" dur="500" fill="hold"/>
                                        <p:tgtEl>
                                          <p:spTgt spid="67"/>
                                        </p:tgtEl>
                                        <p:attrNameLst>
                                          <p:attrName>ppt_y</p:attrName>
                                        </p:attrNameLst>
                                      </p:cBhvr>
                                      <p:tavLst>
                                        <p:tav tm="0">
                                          <p:val>
                                            <p:strVal val="#ppt_y"/>
                                          </p:val>
                                        </p:tav>
                                        <p:tav tm="100000">
                                          <p:val>
                                            <p:strVal val="#ppt_y"/>
                                          </p:val>
                                        </p:tav>
                                      </p:tavLst>
                                    </p:anim>
                                  </p:childTnLst>
                                </p:cTn>
                              </p:par>
                            </p:childTnLst>
                          </p:cTn>
                        </p:par>
                        <p:par>
                          <p:cTn id="52" fill="hold" nodeType="afterGroup">
                            <p:stCondLst>
                              <p:cond delay="4000"/>
                            </p:stCondLst>
                            <p:childTnLst>
                              <p:par>
                                <p:cTn id="53" presetID="2" presetClass="entr" presetSubtype="8" accel="50000" decel="50000" fill="hold" grpId="0" nodeType="afterEffect">
                                  <p:stCondLst>
                                    <p:cond delay="0"/>
                                  </p:stCondLst>
                                  <p:childTnLst>
                                    <p:set>
                                      <p:cBhvr>
                                        <p:cTn id="54" dur="1" fill="hold">
                                          <p:stCondLst>
                                            <p:cond delay="0"/>
                                          </p:stCondLst>
                                        </p:cTn>
                                        <p:tgtEl>
                                          <p:spTgt spid="71"/>
                                        </p:tgtEl>
                                        <p:attrNameLst>
                                          <p:attrName>style.visibility</p:attrName>
                                        </p:attrNameLst>
                                      </p:cBhvr>
                                      <p:to>
                                        <p:strVal val="visible"/>
                                      </p:to>
                                    </p:set>
                                    <p:anim calcmode="lin" valueType="num">
                                      <p:cBhvr additive="base">
                                        <p:cTn id="55" dur="500" fill="hold"/>
                                        <p:tgtEl>
                                          <p:spTgt spid="71"/>
                                        </p:tgtEl>
                                        <p:attrNameLst>
                                          <p:attrName>ppt_x</p:attrName>
                                        </p:attrNameLst>
                                      </p:cBhvr>
                                      <p:tavLst>
                                        <p:tav tm="0">
                                          <p:val>
                                            <p:strVal val="0-#ppt_w/2"/>
                                          </p:val>
                                        </p:tav>
                                        <p:tav tm="100000">
                                          <p:val>
                                            <p:strVal val="#ppt_x"/>
                                          </p:val>
                                        </p:tav>
                                      </p:tavLst>
                                    </p:anim>
                                    <p:anim calcmode="lin" valueType="num">
                                      <p:cBhvr additive="base">
                                        <p:cTn id="56" dur="500" fill="hold"/>
                                        <p:tgtEl>
                                          <p:spTgt spid="71"/>
                                        </p:tgtEl>
                                        <p:attrNameLst>
                                          <p:attrName>ppt_y</p:attrName>
                                        </p:attrNameLst>
                                      </p:cBhvr>
                                      <p:tavLst>
                                        <p:tav tm="0">
                                          <p:val>
                                            <p:strVal val="#ppt_y"/>
                                          </p:val>
                                        </p:tav>
                                        <p:tav tm="100000">
                                          <p:val>
                                            <p:strVal val="#ppt_y"/>
                                          </p:val>
                                        </p:tav>
                                      </p:tavLst>
                                    </p:anim>
                                  </p:childTnLst>
                                </p:cTn>
                              </p:par>
                            </p:childTnLst>
                          </p:cTn>
                        </p:par>
                        <p:par>
                          <p:cTn id="57" fill="hold" nodeType="afterGroup">
                            <p:stCondLst>
                              <p:cond delay="4500"/>
                            </p:stCondLst>
                            <p:childTnLst>
                              <p:par>
                                <p:cTn id="58" presetID="2" presetClass="entr" presetSubtype="8" accel="50000" decel="50000" fill="hold" grpId="0" nodeType="afterEffect">
                                  <p:stCondLst>
                                    <p:cond delay="0"/>
                                  </p:stCondLst>
                                  <p:childTnLst>
                                    <p:set>
                                      <p:cBhvr>
                                        <p:cTn id="59" dur="1" fill="hold">
                                          <p:stCondLst>
                                            <p:cond delay="0"/>
                                          </p:stCondLst>
                                        </p:cTn>
                                        <p:tgtEl>
                                          <p:spTgt spid="72"/>
                                        </p:tgtEl>
                                        <p:attrNameLst>
                                          <p:attrName>style.visibility</p:attrName>
                                        </p:attrNameLst>
                                      </p:cBhvr>
                                      <p:to>
                                        <p:strVal val="visible"/>
                                      </p:to>
                                    </p:set>
                                    <p:anim calcmode="lin" valueType="num">
                                      <p:cBhvr additive="base">
                                        <p:cTn id="60" dur="500" fill="hold"/>
                                        <p:tgtEl>
                                          <p:spTgt spid="72"/>
                                        </p:tgtEl>
                                        <p:attrNameLst>
                                          <p:attrName>ppt_x</p:attrName>
                                        </p:attrNameLst>
                                      </p:cBhvr>
                                      <p:tavLst>
                                        <p:tav tm="0">
                                          <p:val>
                                            <p:strVal val="0-#ppt_w/2"/>
                                          </p:val>
                                        </p:tav>
                                        <p:tav tm="100000">
                                          <p:val>
                                            <p:strVal val="#ppt_x"/>
                                          </p:val>
                                        </p:tav>
                                      </p:tavLst>
                                    </p:anim>
                                    <p:anim calcmode="lin" valueType="num">
                                      <p:cBhvr additive="base">
                                        <p:cTn id="61" dur="500" fill="hold"/>
                                        <p:tgtEl>
                                          <p:spTgt spid="72"/>
                                        </p:tgtEl>
                                        <p:attrNameLst>
                                          <p:attrName>ppt_y</p:attrName>
                                        </p:attrNameLst>
                                      </p:cBhvr>
                                      <p:tavLst>
                                        <p:tav tm="0">
                                          <p:val>
                                            <p:strVal val="#ppt_y"/>
                                          </p:val>
                                        </p:tav>
                                        <p:tav tm="100000">
                                          <p:val>
                                            <p:strVal val="#ppt_y"/>
                                          </p:val>
                                        </p:tav>
                                      </p:tavLst>
                                    </p:anim>
                                  </p:childTnLst>
                                </p:cTn>
                              </p:par>
                            </p:childTnLst>
                          </p:cTn>
                        </p:par>
                        <p:par>
                          <p:cTn id="62" fill="hold" nodeType="afterGroup">
                            <p:stCondLst>
                              <p:cond delay="5000"/>
                            </p:stCondLst>
                            <p:childTnLst>
                              <p:par>
                                <p:cTn id="63" presetID="2" presetClass="entr" presetSubtype="8" accel="50000" decel="50000"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additive="base">
                                        <p:cTn id="65" dur="500" fill="hold"/>
                                        <p:tgtEl>
                                          <p:spTgt spid="73"/>
                                        </p:tgtEl>
                                        <p:attrNameLst>
                                          <p:attrName>ppt_x</p:attrName>
                                        </p:attrNameLst>
                                      </p:cBhvr>
                                      <p:tavLst>
                                        <p:tav tm="0">
                                          <p:val>
                                            <p:strVal val="0-#ppt_w/2"/>
                                          </p:val>
                                        </p:tav>
                                        <p:tav tm="100000">
                                          <p:val>
                                            <p:strVal val="#ppt_x"/>
                                          </p:val>
                                        </p:tav>
                                      </p:tavLst>
                                    </p:anim>
                                    <p:anim calcmode="lin" valueType="num">
                                      <p:cBhvr additive="base">
                                        <p:cTn id="66" dur="500" fill="hold"/>
                                        <p:tgtEl>
                                          <p:spTgt spid="73"/>
                                        </p:tgtEl>
                                        <p:attrNameLst>
                                          <p:attrName>ppt_y</p:attrName>
                                        </p:attrNameLst>
                                      </p:cBhvr>
                                      <p:tavLst>
                                        <p:tav tm="0">
                                          <p:val>
                                            <p:strVal val="#ppt_y"/>
                                          </p:val>
                                        </p:tav>
                                        <p:tav tm="100000">
                                          <p:val>
                                            <p:strVal val="#ppt_y"/>
                                          </p:val>
                                        </p:tav>
                                      </p:tavLst>
                                    </p:anim>
                                  </p:childTnLst>
                                </p:cTn>
                              </p:par>
                            </p:childTnLst>
                          </p:cTn>
                        </p:par>
                        <p:par>
                          <p:cTn id="67" fill="hold" nodeType="afterGroup">
                            <p:stCondLst>
                              <p:cond delay="5500"/>
                            </p:stCondLst>
                            <p:childTnLst>
                              <p:par>
                                <p:cTn id="68" presetID="53" presetClass="entr" presetSubtype="16" fill="hold" nodeType="afterEffect">
                                  <p:stCondLst>
                                    <p:cond delay="0"/>
                                  </p:stCondLst>
                                  <p:childTnLst>
                                    <p:set>
                                      <p:cBhvr>
                                        <p:cTn id="69" dur="1" fill="hold">
                                          <p:stCondLst>
                                            <p:cond delay="0"/>
                                          </p:stCondLst>
                                        </p:cTn>
                                        <p:tgtEl>
                                          <p:spTgt spid="59"/>
                                        </p:tgtEl>
                                        <p:attrNameLst>
                                          <p:attrName>style.visibility</p:attrName>
                                        </p:attrNameLst>
                                      </p:cBhvr>
                                      <p:to>
                                        <p:strVal val="visible"/>
                                      </p:to>
                                    </p:set>
                                    <p:anim calcmode="lin" valueType="num">
                                      <p:cBhvr>
                                        <p:cTn id="70" dur="500" fill="hold"/>
                                        <p:tgtEl>
                                          <p:spTgt spid="59"/>
                                        </p:tgtEl>
                                        <p:attrNameLst>
                                          <p:attrName>ppt_w</p:attrName>
                                        </p:attrNameLst>
                                      </p:cBhvr>
                                      <p:tavLst>
                                        <p:tav tm="0">
                                          <p:val>
                                            <p:fltVal val="0"/>
                                          </p:val>
                                        </p:tav>
                                        <p:tav tm="100000">
                                          <p:val>
                                            <p:strVal val="#ppt_w"/>
                                          </p:val>
                                        </p:tav>
                                      </p:tavLst>
                                    </p:anim>
                                    <p:anim calcmode="lin" valueType="num">
                                      <p:cBhvr>
                                        <p:cTn id="71" dur="500" fill="hold"/>
                                        <p:tgtEl>
                                          <p:spTgt spid="59"/>
                                        </p:tgtEl>
                                        <p:attrNameLst>
                                          <p:attrName>ppt_h</p:attrName>
                                        </p:attrNameLst>
                                      </p:cBhvr>
                                      <p:tavLst>
                                        <p:tav tm="0">
                                          <p:val>
                                            <p:fltVal val="0"/>
                                          </p:val>
                                        </p:tav>
                                        <p:tav tm="100000">
                                          <p:val>
                                            <p:strVal val="#ppt_h"/>
                                          </p:val>
                                        </p:tav>
                                      </p:tavLst>
                                    </p:anim>
                                    <p:animEffect transition="in" filter="fade">
                                      <p:cBhvr>
                                        <p:cTn id="72" dur="500"/>
                                        <p:tgtEl>
                                          <p:spTgt spid="59"/>
                                        </p:tgtEl>
                                      </p:cBhvr>
                                    </p:animEffect>
                                  </p:childTnLst>
                                </p:cTn>
                              </p:par>
                            </p:childTnLst>
                          </p:cTn>
                        </p:par>
                        <p:par>
                          <p:cTn id="73" fill="hold" nodeType="afterGroup">
                            <p:stCondLst>
                              <p:cond delay="6000"/>
                            </p:stCondLst>
                            <p:childTnLst>
                              <p:par>
                                <p:cTn id="74" presetID="18" presetClass="entr" presetSubtype="3" fill="hold"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strips(upRight)">
                                      <p:cBhvr>
                                        <p:cTn id="76" dur="500"/>
                                        <p:tgtEl>
                                          <p:spTgt spid="77"/>
                                        </p:tgtEl>
                                      </p:cBhvr>
                                    </p:animEffect>
                                  </p:childTnLst>
                                </p:cTn>
                              </p:par>
                              <p:par>
                                <p:cTn id="77" presetID="2" presetClass="entr" presetSubtype="2" accel="50000" decel="50000" fill="hold" nodeType="withEffect">
                                  <p:stCondLst>
                                    <p:cond delay="0"/>
                                  </p:stCondLst>
                                  <p:childTnLst>
                                    <p:set>
                                      <p:cBhvr>
                                        <p:cTn id="78" dur="1" fill="hold">
                                          <p:stCondLst>
                                            <p:cond delay="0"/>
                                          </p:stCondLst>
                                        </p:cTn>
                                        <p:tgtEl>
                                          <p:spTgt spid="78"/>
                                        </p:tgtEl>
                                        <p:attrNameLst>
                                          <p:attrName>style.visibility</p:attrName>
                                        </p:attrNameLst>
                                      </p:cBhvr>
                                      <p:to>
                                        <p:strVal val="visible"/>
                                      </p:to>
                                    </p:set>
                                    <p:anim calcmode="lin" valueType="num">
                                      <p:cBhvr additive="base">
                                        <p:cTn id="79" dur="500" fill="hold"/>
                                        <p:tgtEl>
                                          <p:spTgt spid="78"/>
                                        </p:tgtEl>
                                        <p:attrNameLst>
                                          <p:attrName>ppt_x</p:attrName>
                                        </p:attrNameLst>
                                      </p:cBhvr>
                                      <p:tavLst>
                                        <p:tav tm="0">
                                          <p:val>
                                            <p:strVal val="1+#ppt_w/2"/>
                                          </p:val>
                                        </p:tav>
                                        <p:tav tm="100000">
                                          <p:val>
                                            <p:strVal val="#ppt_x"/>
                                          </p:val>
                                        </p:tav>
                                      </p:tavLst>
                                    </p:anim>
                                    <p:anim calcmode="lin" valueType="num">
                                      <p:cBhvr additive="base">
                                        <p:cTn id="80" dur="500" fill="hold"/>
                                        <p:tgtEl>
                                          <p:spTgt spid="78"/>
                                        </p:tgtEl>
                                        <p:attrNameLst>
                                          <p:attrName>ppt_y</p:attrName>
                                        </p:attrNameLst>
                                      </p:cBhvr>
                                      <p:tavLst>
                                        <p:tav tm="0">
                                          <p:val>
                                            <p:strVal val="#ppt_y"/>
                                          </p:val>
                                        </p:tav>
                                        <p:tav tm="100000">
                                          <p:val>
                                            <p:strVal val="#ppt_y"/>
                                          </p:val>
                                        </p:tav>
                                      </p:tavLst>
                                    </p:anim>
                                  </p:childTnLst>
                                </p:cTn>
                              </p:par>
                            </p:childTnLst>
                          </p:cTn>
                        </p:par>
                        <p:par>
                          <p:cTn id="81" fill="hold" nodeType="afterGroup">
                            <p:stCondLst>
                              <p:cond delay="6500"/>
                            </p:stCondLst>
                            <p:childTnLst>
                              <p:par>
                                <p:cTn id="82" presetID="2" presetClass="entr" presetSubtype="2" accel="50000" decel="50000" fill="hold" grpId="0" nodeType="afterEffect">
                                  <p:stCondLst>
                                    <p:cond delay="0"/>
                                  </p:stCondLst>
                                  <p:childTnLst>
                                    <p:set>
                                      <p:cBhvr>
                                        <p:cTn id="83" dur="1" fill="hold">
                                          <p:stCondLst>
                                            <p:cond delay="0"/>
                                          </p:stCondLst>
                                        </p:cTn>
                                        <p:tgtEl>
                                          <p:spTgt spid="82"/>
                                        </p:tgtEl>
                                        <p:attrNameLst>
                                          <p:attrName>style.visibility</p:attrName>
                                        </p:attrNameLst>
                                      </p:cBhvr>
                                      <p:to>
                                        <p:strVal val="visible"/>
                                      </p:to>
                                    </p:set>
                                    <p:anim calcmode="lin" valueType="num">
                                      <p:cBhvr additive="base">
                                        <p:cTn id="84" dur="500" fill="hold"/>
                                        <p:tgtEl>
                                          <p:spTgt spid="82"/>
                                        </p:tgtEl>
                                        <p:attrNameLst>
                                          <p:attrName>ppt_x</p:attrName>
                                        </p:attrNameLst>
                                      </p:cBhvr>
                                      <p:tavLst>
                                        <p:tav tm="0">
                                          <p:val>
                                            <p:strVal val="1+#ppt_w/2"/>
                                          </p:val>
                                        </p:tav>
                                        <p:tav tm="100000">
                                          <p:val>
                                            <p:strVal val="#ppt_x"/>
                                          </p:val>
                                        </p:tav>
                                      </p:tavLst>
                                    </p:anim>
                                    <p:anim calcmode="lin" valueType="num">
                                      <p:cBhvr additive="base">
                                        <p:cTn id="85" dur="500" fill="hold"/>
                                        <p:tgtEl>
                                          <p:spTgt spid="82"/>
                                        </p:tgtEl>
                                        <p:attrNameLst>
                                          <p:attrName>ppt_y</p:attrName>
                                        </p:attrNameLst>
                                      </p:cBhvr>
                                      <p:tavLst>
                                        <p:tav tm="0">
                                          <p:val>
                                            <p:strVal val="#ppt_y"/>
                                          </p:val>
                                        </p:tav>
                                        <p:tav tm="100000">
                                          <p:val>
                                            <p:strVal val="#ppt_y"/>
                                          </p:val>
                                        </p:tav>
                                      </p:tavLst>
                                    </p:anim>
                                  </p:childTnLst>
                                </p:cTn>
                              </p:par>
                            </p:childTnLst>
                          </p:cTn>
                        </p:par>
                        <p:par>
                          <p:cTn id="86" fill="hold" nodeType="afterGroup">
                            <p:stCondLst>
                              <p:cond delay="7000"/>
                            </p:stCondLst>
                            <p:childTnLst>
                              <p:par>
                                <p:cTn id="87" presetID="2" presetClass="entr" presetSubtype="2" accel="50000" decel="50000" fill="hold" grpId="0" nodeType="afterEffect">
                                  <p:stCondLst>
                                    <p:cond delay="0"/>
                                  </p:stCondLst>
                                  <p:childTnLst>
                                    <p:set>
                                      <p:cBhvr>
                                        <p:cTn id="88" dur="1" fill="hold">
                                          <p:stCondLst>
                                            <p:cond delay="0"/>
                                          </p:stCondLst>
                                        </p:cTn>
                                        <p:tgtEl>
                                          <p:spTgt spid="83"/>
                                        </p:tgtEl>
                                        <p:attrNameLst>
                                          <p:attrName>style.visibility</p:attrName>
                                        </p:attrNameLst>
                                      </p:cBhvr>
                                      <p:to>
                                        <p:strVal val="visible"/>
                                      </p:to>
                                    </p:set>
                                    <p:anim calcmode="lin" valueType="num">
                                      <p:cBhvr additive="base">
                                        <p:cTn id="89" dur="500" fill="hold"/>
                                        <p:tgtEl>
                                          <p:spTgt spid="83"/>
                                        </p:tgtEl>
                                        <p:attrNameLst>
                                          <p:attrName>ppt_x</p:attrName>
                                        </p:attrNameLst>
                                      </p:cBhvr>
                                      <p:tavLst>
                                        <p:tav tm="0">
                                          <p:val>
                                            <p:strVal val="1+#ppt_w/2"/>
                                          </p:val>
                                        </p:tav>
                                        <p:tav tm="100000">
                                          <p:val>
                                            <p:strVal val="#ppt_x"/>
                                          </p:val>
                                        </p:tav>
                                      </p:tavLst>
                                    </p:anim>
                                    <p:anim calcmode="lin" valueType="num">
                                      <p:cBhvr additive="base">
                                        <p:cTn id="90" dur="500" fill="hold"/>
                                        <p:tgtEl>
                                          <p:spTgt spid="83"/>
                                        </p:tgtEl>
                                        <p:attrNameLst>
                                          <p:attrName>ppt_y</p:attrName>
                                        </p:attrNameLst>
                                      </p:cBhvr>
                                      <p:tavLst>
                                        <p:tav tm="0">
                                          <p:val>
                                            <p:strVal val="#ppt_y"/>
                                          </p:val>
                                        </p:tav>
                                        <p:tav tm="100000">
                                          <p:val>
                                            <p:strVal val="#ppt_y"/>
                                          </p:val>
                                        </p:tav>
                                      </p:tavLst>
                                    </p:anim>
                                  </p:childTnLst>
                                </p:cTn>
                              </p:par>
                            </p:childTnLst>
                          </p:cTn>
                        </p:par>
                        <p:par>
                          <p:cTn id="91" fill="hold" nodeType="afterGroup">
                            <p:stCondLst>
                              <p:cond delay="7500"/>
                            </p:stCondLst>
                            <p:childTnLst>
                              <p:par>
                                <p:cTn id="92" presetID="2" presetClass="entr" presetSubtype="2" accel="50000" decel="50000" fill="hold" grpId="0" nodeType="afterEffect">
                                  <p:stCondLst>
                                    <p:cond delay="0"/>
                                  </p:stCondLst>
                                  <p:childTnLst>
                                    <p:set>
                                      <p:cBhvr>
                                        <p:cTn id="93" dur="1" fill="hold">
                                          <p:stCondLst>
                                            <p:cond delay="0"/>
                                          </p:stCondLst>
                                        </p:cTn>
                                        <p:tgtEl>
                                          <p:spTgt spid="84"/>
                                        </p:tgtEl>
                                        <p:attrNameLst>
                                          <p:attrName>style.visibility</p:attrName>
                                        </p:attrNameLst>
                                      </p:cBhvr>
                                      <p:to>
                                        <p:strVal val="visible"/>
                                      </p:to>
                                    </p:set>
                                    <p:anim calcmode="lin" valueType="num">
                                      <p:cBhvr additive="base">
                                        <p:cTn id="94" dur="500" fill="hold"/>
                                        <p:tgtEl>
                                          <p:spTgt spid="84"/>
                                        </p:tgtEl>
                                        <p:attrNameLst>
                                          <p:attrName>ppt_x</p:attrName>
                                        </p:attrNameLst>
                                      </p:cBhvr>
                                      <p:tavLst>
                                        <p:tav tm="0">
                                          <p:val>
                                            <p:strVal val="1+#ppt_w/2"/>
                                          </p:val>
                                        </p:tav>
                                        <p:tav tm="100000">
                                          <p:val>
                                            <p:strVal val="#ppt_x"/>
                                          </p:val>
                                        </p:tav>
                                      </p:tavLst>
                                    </p:anim>
                                    <p:anim calcmode="lin" valueType="num">
                                      <p:cBhvr additive="base">
                                        <p:cTn id="95" dur="500" fill="hold"/>
                                        <p:tgtEl>
                                          <p:spTgt spid="84"/>
                                        </p:tgtEl>
                                        <p:attrNameLst>
                                          <p:attrName>ppt_y</p:attrName>
                                        </p:attrNameLst>
                                      </p:cBhvr>
                                      <p:tavLst>
                                        <p:tav tm="0">
                                          <p:val>
                                            <p:strVal val="#ppt_y"/>
                                          </p:val>
                                        </p:tav>
                                        <p:tav tm="100000">
                                          <p:val>
                                            <p:strVal val="#ppt_y"/>
                                          </p:val>
                                        </p:tav>
                                      </p:tavLst>
                                    </p:anim>
                                  </p:childTnLst>
                                </p:cTn>
                              </p:par>
                            </p:childTnLst>
                          </p:cTn>
                        </p:par>
                        <p:par>
                          <p:cTn id="96" fill="hold" nodeType="afterGroup">
                            <p:stCondLst>
                              <p:cond delay="8000"/>
                            </p:stCondLst>
                            <p:childTnLst>
                              <p:par>
                                <p:cTn id="97" presetID="53" presetClass="entr" presetSubtype="16" fill="hold" nodeType="afterEffect">
                                  <p:stCondLst>
                                    <p:cond delay="0"/>
                                  </p:stCondLst>
                                  <p:childTnLst>
                                    <p:set>
                                      <p:cBhvr>
                                        <p:cTn id="98" dur="1" fill="hold">
                                          <p:stCondLst>
                                            <p:cond delay="0"/>
                                          </p:stCondLst>
                                        </p:cTn>
                                        <p:tgtEl>
                                          <p:spTgt spid="57"/>
                                        </p:tgtEl>
                                        <p:attrNameLst>
                                          <p:attrName>style.visibility</p:attrName>
                                        </p:attrNameLst>
                                      </p:cBhvr>
                                      <p:to>
                                        <p:strVal val="visible"/>
                                      </p:to>
                                    </p:set>
                                    <p:anim calcmode="lin" valueType="num">
                                      <p:cBhvr>
                                        <p:cTn id="99" dur="500" fill="hold"/>
                                        <p:tgtEl>
                                          <p:spTgt spid="57"/>
                                        </p:tgtEl>
                                        <p:attrNameLst>
                                          <p:attrName>ppt_w</p:attrName>
                                        </p:attrNameLst>
                                      </p:cBhvr>
                                      <p:tavLst>
                                        <p:tav tm="0">
                                          <p:val>
                                            <p:fltVal val="0"/>
                                          </p:val>
                                        </p:tav>
                                        <p:tav tm="100000">
                                          <p:val>
                                            <p:strVal val="#ppt_w"/>
                                          </p:val>
                                        </p:tav>
                                      </p:tavLst>
                                    </p:anim>
                                    <p:anim calcmode="lin" valueType="num">
                                      <p:cBhvr>
                                        <p:cTn id="100" dur="500" fill="hold"/>
                                        <p:tgtEl>
                                          <p:spTgt spid="57"/>
                                        </p:tgtEl>
                                        <p:attrNameLst>
                                          <p:attrName>ppt_h</p:attrName>
                                        </p:attrNameLst>
                                      </p:cBhvr>
                                      <p:tavLst>
                                        <p:tav tm="0">
                                          <p:val>
                                            <p:fltVal val="0"/>
                                          </p:val>
                                        </p:tav>
                                        <p:tav tm="100000">
                                          <p:val>
                                            <p:strVal val="#ppt_h"/>
                                          </p:val>
                                        </p:tav>
                                      </p:tavLst>
                                    </p:anim>
                                    <p:animEffect transition="in" filter="fade">
                                      <p:cBhvr>
                                        <p:cTn id="101" dur="500"/>
                                        <p:tgtEl>
                                          <p:spTgt spid="57"/>
                                        </p:tgtEl>
                                      </p:cBhvr>
                                    </p:animEffect>
                                  </p:childTnLst>
                                </p:cTn>
                              </p:par>
                            </p:childTnLst>
                          </p:cTn>
                        </p:par>
                        <p:par>
                          <p:cTn id="102" fill="hold" nodeType="afterGroup">
                            <p:stCondLst>
                              <p:cond delay="8500"/>
                            </p:stCondLst>
                            <p:childTnLst>
                              <p:par>
                                <p:cTn id="103" presetID="18" presetClass="entr" presetSubtype="3" fill="hold" nodeType="afterEffect">
                                  <p:stCondLst>
                                    <p:cond delay="0"/>
                                  </p:stCondLst>
                                  <p:childTnLst>
                                    <p:set>
                                      <p:cBhvr>
                                        <p:cTn id="104" dur="1" fill="hold">
                                          <p:stCondLst>
                                            <p:cond delay="0"/>
                                          </p:stCondLst>
                                        </p:cTn>
                                        <p:tgtEl>
                                          <p:spTgt spid="85"/>
                                        </p:tgtEl>
                                        <p:attrNameLst>
                                          <p:attrName>style.visibility</p:attrName>
                                        </p:attrNameLst>
                                      </p:cBhvr>
                                      <p:to>
                                        <p:strVal val="visible"/>
                                      </p:to>
                                    </p:set>
                                    <p:animEffect transition="in" filter="strips(upRight)">
                                      <p:cBhvr>
                                        <p:cTn id="105" dur="500"/>
                                        <p:tgtEl>
                                          <p:spTgt spid="85"/>
                                        </p:tgtEl>
                                      </p:cBhvr>
                                    </p:animEffect>
                                  </p:childTnLst>
                                </p:cTn>
                              </p:par>
                              <p:par>
                                <p:cTn id="106" presetID="2" presetClass="entr" presetSubtype="2" accel="50000" decel="50000" fill="hold" nodeType="withEffect">
                                  <p:stCondLst>
                                    <p:cond delay="0"/>
                                  </p:stCondLst>
                                  <p:childTnLst>
                                    <p:set>
                                      <p:cBhvr>
                                        <p:cTn id="107" dur="1" fill="hold">
                                          <p:stCondLst>
                                            <p:cond delay="0"/>
                                          </p:stCondLst>
                                        </p:cTn>
                                        <p:tgtEl>
                                          <p:spTgt spid="86"/>
                                        </p:tgtEl>
                                        <p:attrNameLst>
                                          <p:attrName>style.visibility</p:attrName>
                                        </p:attrNameLst>
                                      </p:cBhvr>
                                      <p:to>
                                        <p:strVal val="visible"/>
                                      </p:to>
                                    </p:set>
                                    <p:anim calcmode="lin" valueType="num">
                                      <p:cBhvr additive="base">
                                        <p:cTn id="108" dur="500" fill="hold"/>
                                        <p:tgtEl>
                                          <p:spTgt spid="86"/>
                                        </p:tgtEl>
                                        <p:attrNameLst>
                                          <p:attrName>ppt_x</p:attrName>
                                        </p:attrNameLst>
                                      </p:cBhvr>
                                      <p:tavLst>
                                        <p:tav tm="0">
                                          <p:val>
                                            <p:strVal val="1+#ppt_w/2"/>
                                          </p:val>
                                        </p:tav>
                                        <p:tav tm="100000">
                                          <p:val>
                                            <p:strVal val="#ppt_x"/>
                                          </p:val>
                                        </p:tav>
                                      </p:tavLst>
                                    </p:anim>
                                    <p:anim calcmode="lin" valueType="num">
                                      <p:cBhvr additive="base">
                                        <p:cTn id="109" dur="500" fill="hold"/>
                                        <p:tgtEl>
                                          <p:spTgt spid="86"/>
                                        </p:tgtEl>
                                        <p:attrNameLst>
                                          <p:attrName>ppt_y</p:attrName>
                                        </p:attrNameLst>
                                      </p:cBhvr>
                                      <p:tavLst>
                                        <p:tav tm="0">
                                          <p:val>
                                            <p:strVal val="#ppt_y"/>
                                          </p:val>
                                        </p:tav>
                                        <p:tav tm="100000">
                                          <p:val>
                                            <p:strVal val="#ppt_y"/>
                                          </p:val>
                                        </p:tav>
                                      </p:tavLst>
                                    </p:anim>
                                  </p:childTnLst>
                                </p:cTn>
                              </p:par>
                            </p:childTnLst>
                          </p:cTn>
                        </p:par>
                        <p:par>
                          <p:cTn id="110" fill="hold" nodeType="afterGroup">
                            <p:stCondLst>
                              <p:cond delay="9000"/>
                            </p:stCondLst>
                            <p:childTnLst>
                              <p:par>
                                <p:cTn id="111" presetID="2" presetClass="entr" presetSubtype="2" accel="50000" decel="50000" fill="hold" grpId="0" nodeType="afterEffect">
                                  <p:stCondLst>
                                    <p:cond delay="0"/>
                                  </p:stCondLst>
                                  <p:childTnLst>
                                    <p:set>
                                      <p:cBhvr>
                                        <p:cTn id="112" dur="1" fill="hold">
                                          <p:stCondLst>
                                            <p:cond delay="0"/>
                                          </p:stCondLst>
                                        </p:cTn>
                                        <p:tgtEl>
                                          <p:spTgt spid="90"/>
                                        </p:tgtEl>
                                        <p:attrNameLst>
                                          <p:attrName>style.visibility</p:attrName>
                                        </p:attrNameLst>
                                      </p:cBhvr>
                                      <p:to>
                                        <p:strVal val="visible"/>
                                      </p:to>
                                    </p:set>
                                    <p:anim calcmode="lin" valueType="num">
                                      <p:cBhvr additive="base">
                                        <p:cTn id="113" dur="500" fill="hold"/>
                                        <p:tgtEl>
                                          <p:spTgt spid="90"/>
                                        </p:tgtEl>
                                        <p:attrNameLst>
                                          <p:attrName>ppt_x</p:attrName>
                                        </p:attrNameLst>
                                      </p:cBhvr>
                                      <p:tavLst>
                                        <p:tav tm="0">
                                          <p:val>
                                            <p:strVal val="1+#ppt_w/2"/>
                                          </p:val>
                                        </p:tav>
                                        <p:tav tm="100000">
                                          <p:val>
                                            <p:strVal val="#ppt_x"/>
                                          </p:val>
                                        </p:tav>
                                      </p:tavLst>
                                    </p:anim>
                                    <p:anim calcmode="lin" valueType="num">
                                      <p:cBhvr additive="base">
                                        <p:cTn id="114" dur="500" fill="hold"/>
                                        <p:tgtEl>
                                          <p:spTgt spid="90"/>
                                        </p:tgtEl>
                                        <p:attrNameLst>
                                          <p:attrName>ppt_y</p:attrName>
                                        </p:attrNameLst>
                                      </p:cBhvr>
                                      <p:tavLst>
                                        <p:tav tm="0">
                                          <p:val>
                                            <p:strVal val="#ppt_y"/>
                                          </p:val>
                                        </p:tav>
                                        <p:tav tm="100000">
                                          <p:val>
                                            <p:strVal val="#ppt_y"/>
                                          </p:val>
                                        </p:tav>
                                      </p:tavLst>
                                    </p:anim>
                                  </p:childTnLst>
                                </p:cTn>
                              </p:par>
                            </p:childTnLst>
                          </p:cTn>
                        </p:par>
                        <p:par>
                          <p:cTn id="115" fill="hold" nodeType="afterGroup">
                            <p:stCondLst>
                              <p:cond delay="9500"/>
                            </p:stCondLst>
                            <p:childTnLst>
                              <p:par>
                                <p:cTn id="116" presetID="2" presetClass="entr" presetSubtype="2" accel="50000" decel="50000" fill="hold" grpId="0" nodeType="afterEffect">
                                  <p:stCondLst>
                                    <p:cond delay="0"/>
                                  </p:stCondLst>
                                  <p:childTnLst>
                                    <p:set>
                                      <p:cBhvr>
                                        <p:cTn id="117" dur="1" fill="hold">
                                          <p:stCondLst>
                                            <p:cond delay="0"/>
                                          </p:stCondLst>
                                        </p:cTn>
                                        <p:tgtEl>
                                          <p:spTgt spid="91"/>
                                        </p:tgtEl>
                                        <p:attrNameLst>
                                          <p:attrName>style.visibility</p:attrName>
                                        </p:attrNameLst>
                                      </p:cBhvr>
                                      <p:to>
                                        <p:strVal val="visible"/>
                                      </p:to>
                                    </p:set>
                                    <p:anim calcmode="lin" valueType="num">
                                      <p:cBhvr additive="base">
                                        <p:cTn id="118" dur="500" fill="hold"/>
                                        <p:tgtEl>
                                          <p:spTgt spid="91"/>
                                        </p:tgtEl>
                                        <p:attrNameLst>
                                          <p:attrName>ppt_x</p:attrName>
                                        </p:attrNameLst>
                                      </p:cBhvr>
                                      <p:tavLst>
                                        <p:tav tm="0">
                                          <p:val>
                                            <p:strVal val="1+#ppt_w/2"/>
                                          </p:val>
                                        </p:tav>
                                        <p:tav tm="100000">
                                          <p:val>
                                            <p:strVal val="#ppt_x"/>
                                          </p:val>
                                        </p:tav>
                                      </p:tavLst>
                                    </p:anim>
                                    <p:anim calcmode="lin" valueType="num">
                                      <p:cBhvr additive="base">
                                        <p:cTn id="119" dur="500" fill="hold"/>
                                        <p:tgtEl>
                                          <p:spTgt spid="91"/>
                                        </p:tgtEl>
                                        <p:attrNameLst>
                                          <p:attrName>ppt_y</p:attrName>
                                        </p:attrNameLst>
                                      </p:cBhvr>
                                      <p:tavLst>
                                        <p:tav tm="0">
                                          <p:val>
                                            <p:strVal val="#ppt_y"/>
                                          </p:val>
                                        </p:tav>
                                        <p:tav tm="100000">
                                          <p:val>
                                            <p:strVal val="#ppt_y"/>
                                          </p:val>
                                        </p:tav>
                                      </p:tavLst>
                                    </p:anim>
                                  </p:childTnLst>
                                </p:cTn>
                              </p:par>
                            </p:childTnLst>
                          </p:cTn>
                        </p:par>
                        <p:par>
                          <p:cTn id="120" fill="hold" nodeType="afterGroup">
                            <p:stCondLst>
                              <p:cond delay="10000"/>
                            </p:stCondLst>
                            <p:childTnLst>
                              <p:par>
                                <p:cTn id="121" presetID="2" presetClass="entr" presetSubtype="2" accel="50000" decel="50000" fill="hold" grpId="0" nodeType="afterEffect">
                                  <p:stCondLst>
                                    <p:cond delay="0"/>
                                  </p:stCondLst>
                                  <p:childTnLst>
                                    <p:set>
                                      <p:cBhvr>
                                        <p:cTn id="122" dur="1" fill="hold">
                                          <p:stCondLst>
                                            <p:cond delay="0"/>
                                          </p:stCondLst>
                                        </p:cTn>
                                        <p:tgtEl>
                                          <p:spTgt spid="92"/>
                                        </p:tgtEl>
                                        <p:attrNameLst>
                                          <p:attrName>style.visibility</p:attrName>
                                        </p:attrNameLst>
                                      </p:cBhvr>
                                      <p:to>
                                        <p:strVal val="visible"/>
                                      </p:to>
                                    </p:set>
                                    <p:anim calcmode="lin" valueType="num">
                                      <p:cBhvr additive="base">
                                        <p:cTn id="123" dur="500" fill="hold"/>
                                        <p:tgtEl>
                                          <p:spTgt spid="92"/>
                                        </p:tgtEl>
                                        <p:attrNameLst>
                                          <p:attrName>ppt_x</p:attrName>
                                        </p:attrNameLst>
                                      </p:cBhvr>
                                      <p:tavLst>
                                        <p:tav tm="0">
                                          <p:val>
                                            <p:strVal val="1+#ppt_w/2"/>
                                          </p:val>
                                        </p:tav>
                                        <p:tav tm="100000">
                                          <p:val>
                                            <p:strVal val="#ppt_x"/>
                                          </p:val>
                                        </p:tav>
                                      </p:tavLst>
                                    </p:anim>
                                    <p:anim calcmode="lin" valueType="num">
                                      <p:cBhvr additive="base">
                                        <p:cTn id="124" dur="500" fill="hold"/>
                                        <p:tgtEl>
                                          <p:spTgt spid="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4" grpId="0" animBg="1"/>
      <p:bldP spid="71" grpId="0" animBg="1"/>
      <p:bldP spid="72" grpId="0" animBg="1"/>
      <p:bldP spid="73" grpId="0" animBg="1"/>
      <p:bldP spid="82" grpId="0" animBg="1"/>
      <p:bldP spid="83" grpId="0" animBg="1"/>
      <p:bldP spid="84" grpId="0" animBg="1"/>
      <p:bldP spid="90" grpId="0" animBg="1"/>
      <p:bldP spid="91" grpId="0" animBg="1"/>
      <p:bldP spid="92" grpId="0" animBg="1"/>
      <p:bldP spid="93" grpId="0" animBg="1"/>
    </p:bldLs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1" name="TextBox 10"/>
          <p:cNvSpPr txBox="1"/>
          <p:nvPr/>
        </p:nvSpPr>
        <p:spPr>
          <a:xfrm>
            <a:off x="683077" y="4034346"/>
            <a:ext cx="208280" cy="109220"/>
          </a:xfrm>
          <a:prstGeom prst="rect">
            <a:avLst/>
          </a:prstGeom>
          <a:noFill/>
        </p:spPr>
        <p:txBody>
          <a:bodyPr wrap="none" rtlCol="0">
            <a:spAutoFit/>
          </a:bodyPr>
          <a:lstStyle/>
          <a:p>
            <a:pPr algn="just">
              <a:lnSpc>
                <a:spcPct val="120000"/>
              </a:lnSpc>
            </a:pPr>
            <a:r>
              <a:rPr lang="en-US" sz="100">
                <a:solidFill>
                  <a:schemeClr val="bg1">
                    <a:lumMod val="65000"/>
                  </a:schemeClr>
                </a:solidFill>
                <a:latin typeface="Arial" panose="020b0604020202020204" pitchFamily="34" charset="0"/>
                <a:ea typeface="微软雅黑" panose="020b0503020204020204" charset="-122"/>
                <a:cs typeface="+mn-ea"/>
                <a:sym typeface="Arial" panose="020b0604020202020204" pitchFamily="34" charset="0"/>
              </a:rPr>
              <a:t>10%</a:t>
            </a:r>
            <a:endParaRPr lang="en-GB" sz="100">
              <a:solidFill>
                <a:schemeClr val="bg1">
                  <a:lumMod val="6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12" name="TextBox 11"/>
          <p:cNvSpPr txBox="1"/>
          <p:nvPr/>
        </p:nvSpPr>
        <p:spPr>
          <a:xfrm>
            <a:off x="1623506" y="4030693"/>
            <a:ext cx="208280" cy="109220"/>
          </a:xfrm>
          <a:prstGeom prst="rect">
            <a:avLst/>
          </a:prstGeom>
          <a:noFill/>
        </p:spPr>
        <p:txBody>
          <a:bodyPr wrap="none" rtlCol="0">
            <a:spAutoFit/>
          </a:bodyPr>
          <a:lstStyle/>
          <a:p>
            <a:pPr algn="just">
              <a:lnSpc>
                <a:spcPct val="120000"/>
              </a:lnSpc>
            </a:pPr>
            <a:r>
              <a:rPr lang="en-US" sz="100">
                <a:solidFill>
                  <a:schemeClr val="bg1">
                    <a:lumMod val="65000"/>
                  </a:schemeClr>
                </a:solidFill>
                <a:latin typeface="Arial" panose="020b0604020202020204" pitchFamily="34" charset="0"/>
                <a:ea typeface="微软雅黑" panose="020b0503020204020204" charset="-122"/>
                <a:cs typeface="+mn-ea"/>
                <a:sym typeface="Arial" panose="020b0604020202020204" pitchFamily="34" charset="0"/>
              </a:rPr>
              <a:t>20%</a:t>
            </a:r>
            <a:endParaRPr lang="en-GB" sz="100">
              <a:solidFill>
                <a:schemeClr val="bg1">
                  <a:lumMod val="6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13" name="TextBox 12"/>
          <p:cNvSpPr txBox="1"/>
          <p:nvPr/>
        </p:nvSpPr>
        <p:spPr>
          <a:xfrm>
            <a:off x="2563934" y="4034346"/>
            <a:ext cx="208280" cy="109220"/>
          </a:xfrm>
          <a:prstGeom prst="rect">
            <a:avLst/>
          </a:prstGeom>
          <a:noFill/>
        </p:spPr>
        <p:txBody>
          <a:bodyPr wrap="none" rtlCol="0">
            <a:spAutoFit/>
          </a:bodyPr>
          <a:lstStyle/>
          <a:p>
            <a:pPr algn="just">
              <a:lnSpc>
                <a:spcPct val="120000"/>
              </a:lnSpc>
            </a:pPr>
            <a:r>
              <a:rPr lang="en-US" sz="100">
                <a:solidFill>
                  <a:schemeClr val="bg1">
                    <a:lumMod val="65000"/>
                  </a:schemeClr>
                </a:solidFill>
                <a:latin typeface="Arial" panose="020b0604020202020204" pitchFamily="34" charset="0"/>
                <a:ea typeface="微软雅黑" panose="020b0503020204020204" charset="-122"/>
                <a:cs typeface="+mn-ea"/>
                <a:sym typeface="Arial" panose="020b0604020202020204" pitchFamily="34" charset="0"/>
              </a:rPr>
              <a:t>30%</a:t>
            </a:r>
            <a:endParaRPr lang="en-GB" sz="100">
              <a:solidFill>
                <a:schemeClr val="bg1">
                  <a:lumMod val="6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14" name="TextBox 13"/>
          <p:cNvSpPr txBox="1"/>
          <p:nvPr/>
        </p:nvSpPr>
        <p:spPr>
          <a:xfrm>
            <a:off x="3504363" y="4033489"/>
            <a:ext cx="208280" cy="109220"/>
          </a:xfrm>
          <a:prstGeom prst="rect">
            <a:avLst/>
          </a:prstGeom>
          <a:noFill/>
        </p:spPr>
        <p:txBody>
          <a:bodyPr wrap="none" rtlCol="0">
            <a:spAutoFit/>
          </a:bodyPr>
          <a:lstStyle/>
          <a:p>
            <a:pPr algn="just">
              <a:lnSpc>
                <a:spcPct val="120000"/>
              </a:lnSpc>
            </a:pPr>
            <a:r>
              <a:rPr lang="en-US" sz="100">
                <a:solidFill>
                  <a:schemeClr val="bg1">
                    <a:lumMod val="65000"/>
                  </a:schemeClr>
                </a:solidFill>
                <a:latin typeface="Arial" panose="020b0604020202020204" pitchFamily="34" charset="0"/>
                <a:ea typeface="微软雅黑" panose="020b0503020204020204" charset="-122"/>
                <a:cs typeface="+mn-ea"/>
                <a:sym typeface="Arial" panose="020b0604020202020204" pitchFamily="34" charset="0"/>
              </a:rPr>
              <a:t>40%</a:t>
            </a:r>
            <a:endParaRPr lang="en-GB" sz="100">
              <a:solidFill>
                <a:schemeClr val="bg1">
                  <a:lumMod val="6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15" name="TextBox 14"/>
          <p:cNvSpPr txBox="1"/>
          <p:nvPr/>
        </p:nvSpPr>
        <p:spPr>
          <a:xfrm>
            <a:off x="4444792" y="4034346"/>
            <a:ext cx="208280" cy="109220"/>
          </a:xfrm>
          <a:prstGeom prst="rect">
            <a:avLst/>
          </a:prstGeom>
          <a:noFill/>
        </p:spPr>
        <p:txBody>
          <a:bodyPr wrap="none" rtlCol="0">
            <a:spAutoFit/>
          </a:bodyPr>
          <a:lstStyle/>
          <a:p>
            <a:pPr algn="just">
              <a:lnSpc>
                <a:spcPct val="120000"/>
              </a:lnSpc>
            </a:pPr>
            <a:r>
              <a:rPr lang="en-US" sz="100">
                <a:solidFill>
                  <a:schemeClr val="bg1">
                    <a:lumMod val="65000"/>
                  </a:schemeClr>
                </a:solidFill>
                <a:latin typeface="Arial" panose="020b0604020202020204" pitchFamily="34" charset="0"/>
                <a:ea typeface="微软雅黑" panose="020b0503020204020204" charset="-122"/>
                <a:cs typeface="+mn-ea"/>
                <a:sym typeface="Arial" panose="020b0604020202020204" pitchFamily="34" charset="0"/>
              </a:rPr>
              <a:t>50%</a:t>
            </a:r>
            <a:endParaRPr lang="en-GB" sz="100">
              <a:solidFill>
                <a:schemeClr val="bg1">
                  <a:lumMod val="6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16" name="TextBox 15"/>
          <p:cNvSpPr txBox="1"/>
          <p:nvPr/>
        </p:nvSpPr>
        <p:spPr>
          <a:xfrm>
            <a:off x="5385221" y="4030693"/>
            <a:ext cx="208280" cy="109220"/>
          </a:xfrm>
          <a:prstGeom prst="rect">
            <a:avLst/>
          </a:prstGeom>
          <a:noFill/>
        </p:spPr>
        <p:txBody>
          <a:bodyPr wrap="none" rtlCol="0">
            <a:spAutoFit/>
          </a:bodyPr>
          <a:lstStyle/>
          <a:p>
            <a:pPr algn="just">
              <a:lnSpc>
                <a:spcPct val="120000"/>
              </a:lnSpc>
            </a:pPr>
            <a:r>
              <a:rPr lang="en-US" sz="100">
                <a:solidFill>
                  <a:schemeClr val="bg1">
                    <a:lumMod val="65000"/>
                  </a:schemeClr>
                </a:solidFill>
                <a:latin typeface="Arial" panose="020b0604020202020204" pitchFamily="34" charset="0"/>
                <a:ea typeface="微软雅黑" panose="020b0503020204020204" charset="-122"/>
                <a:cs typeface="+mn-ea"/>
                <a:sym typeface="Arial" panose="020b0604020202020204" pitchFamily="34" charset="0"/>
              </a:rPr>
              <a:t>60%</a:t>
            </a:r>
            <a:endParaRPr lang="en-GB" sz="100">
              <a:solidFill>
                <a:schemeClr val="bg1">
                  <a:lumMod val="6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17" name="TextBox 16"/>
          <p:cNvSpPr txBox="1"/>
          <p:nvPr/>
        </p:nvSpPr>
        <p:spPr>
          <a:xfrm>
            <a:off x="6325650" y="4030693"/>
            <a:ext cx="208280" cy="109220"/>
          </a:xfrm>
          <a:prstGeom prst="rect">
            <a:avLst/>
          </a:prstGeom>
          <a:noFill/>
        </p:spPr>
        <p:txBody>
          <a:bodyPr wrap="none" rtlCol="0">
            <a:spAutoFit/>
          </a:bodyPr>
          <a:lstStyle/>
          <a:p>
            <a:pPr algn="just">
              <a:lnSpc>
                <a:spcPct val="120000"/>
              </a:lnSpc>
            </a:pPr>
            <a:r>
              <a:rPr lang="en-US" sz="100">
                <a:solidFill>
                  <a:schemeClr val="bg1">
                    <a:lumMod val="65000"/>
                  </a:schemeClr>
                </a:solidFill>
                <a:latin typeface="Arial" panose="020b0604020202020204" pitchFamily="34" charset="0"/>
                <a:ea typeface="微软雅黑" panose="020b0503020204020204" charset="-122"/>
                <a:cs typeface="+mn-ea"/>
                <a:sym typeface="Arial" panose="020b0604020202020204" pitchFamily="34" charset="0"/>
              </a:rPr>
              <a:t>70%</a:t>
            </a:r>
            <a:endParaRPr lang="en-GB" sz="100">
              <a:solidFill>
                <a:schemeClr val="bg1">
                  <a:lumMod val="6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18" name="TextBox 17"/>
          <p:cNvSpPr txBox="1"/>
          <p:nvPr/>
        </p:nvSpPr>
        <p:spPr>
          <a:xfrm>
            <a:off x="7266078" y="4030693"/>
            <a:ext cx="208280" cy="109220"/>
          </a:xfrm>
          <a:prstGeom prst="rect">
            <a:avLst/>
          </a:prstGeom>
          <a:noFill/>
        </p:spPr>
        <p:txBody>
          <a:bodyPr wrap="none" rtlCol="0">
            <a:spAutoFit/>
          </a:bodyPr>
          <a:lstStyle/>
          <a:p>
            <a:pPr algn="just">
              <a:lnSpc>
                <a:spcPct val="120000"/>
              </a:lnSpc>
            </a:pPr>
            <a:r>
              <a:rPr lang="en-US" sz="100">
                <a:solidFill>
                  <a:schemeClr val="bg1">
                    <a:lumMod val="65000"/>
                  </a:schemeClr>
                </a:solidFill>
                <a:latin typeface="Arial" panose="020b0604020202020204" pitchFamily="34" charset="0"/>
                <a:ea typeface="微软雅黑" panose="020b0503020204020204" charset="-122"/>
                <a:cs typeface="+mn-ea"/>
                <a:sym typeface="Arial" panose="020b0604020202020204" pitchFamily="34" charset="0"/>
              </a:rPr>
              <a:t>80%</a:t>
            </a:r>
            <a:endParaRPr lang="en-GB" sz="100">
              <a:solidFill>
                <a:schemeClr val="bg1">
                  <a:lumMod val="6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19" name="TextBox 18"/>
          <p:cNvSpPr txBox="1"/>
          <p:nvPr/>
        </p:nvSpPr>
        <p:spPr>
          <a:xfrm>
            <a:off x="8206510" y="4030693"/>
            <a:ext cx="208280" cy="109220"/>
          </a:xfrm>
          <a:prstGeom prst="rect">
            <a:avLst/>
          </a:prstGeom>
          <a:noFill/>
        </p:spPr>
        <p:txBody>
          <a:bodyPr wrap="none" rtlCol="0">
            <a:spAutoFit/>
          </a:bodyPr>
          <a:lstStyle/>
          <a:p>
            <a:pPr algn="just">
              <a:lnSpc>
                <a:spcPct val="120000"/>
              </a:lnSpc>
            </a:pPr>
            <a:r>
              <a:rPr lang="en-US" sz="100">
                <a:solidFill>
                  <a:schemeClr val="bg1">
                    <a:lumMod val="65000"/>
                  </a:schemeClr>
                </a:solidFill>
                <a:latin typeface="Arial" panose="020b0604020202020204" pitchFamily="34" charset="0"/>
                <a:ea typeface="微软雅黑" panose="020b0503020204020204" charset="-122"/>
                <a:cs typeface="+mn-ea"/>
                <a:sym typeface="Arial" panose="020b0604020202020204" pitchFamily="34" charset="0"/>
              </a:rPr>
              <a:t>90%</a:t>
            </a:r>
            <a:endParaRPr lang="en-GB" sz="100">
              <a:solidFill>
                <a:schemeClr val="bg1">
                  <a:lumMod val="6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20" name="Rectangle 19"/>
          <p:cNvSpPr/>
          <p:nvPr/>
        </p:nvSpPr>
        <p:spPr>
          <a:xfrm>
            <a:off x="700293" y="3551744"/>
            <a:ext cx="1582442" cy="41143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1420">
                <a:latin typeface="Arial" panose="020b0604020202020204" pitchFamily="34" charset="0"/>
                <a:ea typeface="微软雅黑" panose="020b0503020204020204" charset="-122"/>
                <a:cs typeface="+mn-ea"/>
                <a:sym typeface="Arial" panose="020b0604020202020204" pitchFamily="34" charset="0"/>
              </a:rPr>
              <a:t>2017</a:t>
            </a:r>
            <a:endParaRPr lang="en-US" sz="1420">
              <a:latin typeface="Arial" panose="020b0604020202020204" pitchFamily="34" charset="0"/>
              <a:ea typeface="微软雅黑" panose="020b0503020204020204" charset="-122"/>
              <a:cs typeface="+mn-ea"/>
              <a:sym typeface="Arial" panose="020b0604020202020204" pitchFamily="34" charset="0"/>
            </a:endParaRPr>
          </a:p>
        </p:txBody>
      </p:sp>
      <p:sp>
        <p:nvSpPr>
          <p:cNvPr id="21" name="Rectangle 20"/>
          <p:cNvSpPr/>
          <p:nvPr/>
        </p:nvSpPr>
        <p:spPr>
          <a:xfrm>
            <a:off x="2282734" y="3551744"/>
            <a:ext cx="2574106" cy="4114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1420">
                <a:latin typeface="Arial" panose="020b0604020202020204" pitchFamily="34" charset="0"/>
                <a:ea typeface="微软雅黑" panose="020b0503020204020204" charset="-122"/>
                <a:cs typeface="+mn-ea"/>
                <a:sym typeface="Arial" panose="020b0604020202020204" pitchFamily="34" charset="0"/>
              </a:rPr>
              <a:t>2018</a:t>
            </a:r>
            <a:endParaRPr lang="en-US" sz="1420">
              <a:latin typeface="Arial" panose="020b0604020202020204" pitchFamily="34" charset="0"/>
              <a:ea typeface="微软雅黑" panose="020b0503020204020204" charset="-122"/>
              <a:cs typeface="+mn-ea"/>
              <a:sym typeface="Arial" panose="020b0604020202020204" pitchFamily="34" charset="0"/>
            </a:endParaRPr>
          </a:p>
        </p:txBody>
      </p:sp>
      <p:sp>
        <p:nvSpPr>
          <p:cNvPr id="22" name="Rectangle 21"/>
          <p:cNvSpPr/>
          <p:nvPr/>
        </p:nvSpPr>
        <p:spPr>
          <a:xfrm>
            <a:off x="4856841" y="3551744"/>
            <a:ext cx="3586867" cy="41143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1420">
                <a:latin typeface="Arial" panose="020b0604020202020204" pitchFamily="34" charset="0"/>
                <a:ea typeface="微软雅黑" panose="020b0503020204020204" charset="-122"/>
                <a:cs typeface="+mn-ea"/>
                <a:sym typeface="Arial" panose="020b0604020202020204" pitchFamily="34" charset="0"/>
              </a:rPr>
              <a:t>2019</a:t>
            </a:r>
            <a:endParaRPr lang="en-US" sz="1420">
              <a:latin typeface="Arial" panose="020b0604020202020204" pitchFamily="34" charset="0"/>
              <a:ea typeface="微软雅黑" panose="020b0503020204020204" charset="-122"/>
              <a:cs typeface="+mn-ea"/>
              <a:sym typeface="Arial" panose="020b0604020202020204" pitchFamily="34" charset="0"/>
            </a:endParaRPr>
          </a:p>
        </p:txBody>
      </p:sp>
      <p:sp>
        <p:nvSpPr>
          <p:cNvPr id="23" name="Freeform 22"/>
          <p:cNvSpPr>
            <a:spLocks noEditPoints="1"/>
          </p:cNvSpPr>
          <p:nvPr/>
        </p:nvSpPr>
        <p:spPr bwMode="auto">
          <a:xfrm>
            <a:off x="6959022" y="1843733"/>
            <a:ext cx="402283" cy="427425"/>
          </a:xfrm>
          <a:custGeom>
            <a:gdLst>
              <a:gd name="T0" fmla="*/ 75 w 89"/>
              <a:gd name="T1" fmla="*/ 22 h 95"/>
              <a:gd name="T2" fmla="*/ 89 w 89"/>
              <a:gd name="T3" fmla="*/ 53 h 95"/>
              <a:gd name="T4" fmla="*/ 78 w 89"/>
              <a:gd name="T5" fmla="*/ 80 h 95"/>
              <a:gd name="T6" fmla="*/ 47 w 89"/>
              <a:gd name="T7" fmla="*/ 53 h 95"/>
              <a:gd name="T8" fmla="*/ 75 w 89"/>
              <a:gd name="T9" fmla="*/ 22 h 95"/>
              <a:gd name="T10" fmla="*/ 76 w 89"/>
              <a:gd name="T11" fmla="*/ 83 h 95"/>
              <a:gd name="T12" fmla="*/ 69 w 89"/>
              <a:gd name="T13" fmla="*/ 88 h 95"/>
              <a:gd name="T14" fmla="*/ 74 w 89"/>
              <a:gd name="T15" fmla="*/ 81 h 95"/>
              <a:gd name="T16" fmla="*/ 76 w 89"/>
              <a:gd name="T17" fmla="*/ 83 h 95"/>
              <a:gd name="T18" fmla="*/ 64 w 89"/>
              <a:gd name="T19" fmla="*/ 92 h 95"/>
              <a:gd name="T20" fmla="*/ 72 w 89"/>
              <a:gd name="T21" fmla="*/ 79 h 95"/>
              <a:gd name="T22" fmla="*/ 70 w 89"/>
              <a:gd name="T23" fmla="*/ 77 h 95"/>
              <a:gd name="T24" fmla="*/ 60 w 89"/>
              <a:gd name="T25" fmla="*/ 94 h 95"/>
              <a:gd name="T26" fmla="*/ 64 w 89"/>
              <a:gd name="T27" fmla="*/ 92 h 95"/>
              <a:gd name="T28" fmla="*/ 58 w 89"/>
              <a:gd name="T29" fmla="*/ 91 h 95"/>
              <a:gd name="T30" fmla="*/ 67 w 89"/>
              <a:gd name="T31" fmla="*/ 75 h 95"/>
              <a:gd name="T32" fmla="*/ 65 w 89"/>
              <a:gd name="T33" fmla="*/ 74 h 95"/>
              <a:gd name="T34" fmla="*/ 57 w 89"/>
              <a:gd name="T35" fmla="*/ 88 h 95"/>
              <a:gd name="T36" fmla="*/ 58 w 89"/>
              <a:gd name="T37" fmla="*/ 91 h 95"/>
              <a:gd name="T38" fmla="*/ 56 w 89"/>
              <a:gd name="T39" fmla="*/ 84 h 95"/>
              <a:gd name="T40" fmla="*/ 63 w 89"/>
              <a:gd name="T41" fmla="*/ 72 h 95"/>
              <a:gd name="T42" fmla="*/ 61 w 89"/>
              <a:gd name="T43" fmla="*/ 70 h 95"/>
              <a:gd name="T44" fmla="*/ 55 w 89"/>
              <a:gd name="T45" fmla="*/ 81 h 95"/>
              <a:gd name="T46" fmla="*/ 56 w 89"/>
              <a:gd name="T47" fmla="*/ 84 h 95"/>
              <a:gd name="T48" fmla="*/ 53 w 89"/>
              <a:gd name="T49" fmla="*/ 78 h 95"/>
              <a:gd name="T50" fmla="*/ 59 w 89"/>
              <a:gd name="T51" fmla="*/ 68 h 95"/>
              <a:gd name="T52" fmla="*/ 57 w 89"/>
              <a:gd name="T53" fmla="*/ 66 h 95"/>
              <a:gd name="T54" fmla="*/ 52 w 89"/>
              <a:gd name="T55" fmla="*/ 75 h 95"/>
              <a:gd name="T56" fmla="*/ 53 w 89"/>
              <a:gd name="T57" fmla="*/ 78 h 95"/>
              <a:gd name="T58" fmla="*/ 51 w 89"/>
              <a:gd name="T59" fmla="*/ 71 h 95"/>
              <a:gd name="T60" fmla="*/ 55 w 89"/>
              <a:gd name="T61" fmla="*/ 64 h 95"/>
              <a:gd name="T62" fmla="*/ 53 w 89"/>
              <a:gd name="T63" fmla="*/ 62 h 95"/>
              <a:gd name="T64" fmla="*/ 50 w 89"/>
              <a:gd name="T65" fmla="*/ 68 h 95"/>
              <a:gd name="T66" fmla="*/ 51 w 89"/>
              <a:gd name="T67" fmla="*/ 71 h 95"/>
              <a:gd name="T68" fmla="*/ 48 w 89"/>
              <a:gd name="T69" fmla="*/ 65 h 95"/>
              <a:gd name="T70" fmla="*/ 51 w 89"/>
              <a:gd name="T71" fmla="*/ 61 h 95"/>
              <a:gd name="T72" fmla="*/ 49 w 89"/>
              <a:gd name="T73" fmla="*/ 59 h 95"/>
              <a:gd name="T74" fmla="*/ 47 w 89"/>
              <a:gd name="T75" fmla="*/ 61 h 95"/>
              <a:gd name="T76" fmla="*/ 48 w 89"/>
              <a:gd name="T77" fmla="*/ 65 h 95"/>
              <a:gd name="T78" fmla="*/ 46 w 89"/>
              <a:gd name="T79" fmla="*/ 58 h 95"/>
              <a:gd name="T80" fmla="*/ 45 w 89"/>
              <a:gd name="T81" fmla="*/ 55 h 95"/>
              <a:gd name="T82" fmla="*/ 47 w 89"/>
              <a:gd name="T83" fmla="*/ 57 h 95"/>
              <a:gd name="T84" fmla="*/ 46 w 89"/>
              <a:gd name="T85" fmla="*/ 58 h 95"/>
              <a:gd name="T86" fmla="*/ 59 w 89"/>
              <a:gd name="T87" fmla="*/ 17 h 95"/>
              <a:gd name="T88" fmla="*/ 41 w 89"/>
              <a:gd name="T89" fmla="*/ 54 h 95"/>
              <a:gd name="T90" fmla="*/ 36 w 89"/>
              <a:gd name="T91" fmla="*/ 13 h 95"/>
              <a:gd name="T92" fmla="*/ 0 w 89"/>
              <a:gd name="T93" fmla="*/ 54 h 95"/>
              <a:gd name="T94" fmla="*/ 41 w 89"/>
              <a:gd name="T95" fmla="*/ 95 h 95"/>
              <a:gd name="T96" fmla="*/ 55 w 89"/>
              <a:gd name="T97" fmla="*/ 93 h 95"/>
              <a:gd name="T98" fmla="*/ 41 w 89"/>
              <a:gd name="T99" fmla="*/ 54 h 95"/>
              <a:gd name="T100" fmla="*/ 68 w 89"/>
              <a:gd name="T101" fmla="*/ 23 h 95"/>
              <a:gd name="T102" fmla="*/ 59 w 89"/>
              <a:gd name="T103" fmla="*/ 17 h 95"/>
              <a:gd name="T104" fmla="*/ 43 w 89"/>
              <a:gd name="T105" fmla="*/ 0 h 95"/>
              <a:gd name="T106" fmla="*/ 38 w 89"/>
              <a:gd name="T107" fmla="*/ 0 h 95"/>
              <a:gd name="T108" fmla="*/ 43 w 89"/>
              <a:gd name="T109" fmla="*/ 41 h 95"/>
              <a:gd name="T110" fmla="*/ 61 w 89"/>
              <a:gd name="T111" fmla="*/ 4 h 95"/>
              <a:gd name="T112" fmla="*/ 43 w 89"/>
              <a:gd name="T113" fmla="*/ 0 h 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9" h="95">
                <a:moveTo>
                  <a:pt x="75" y="22"/>
                </a:moveTo>
                <a:cubicBezTo>
                  <a:pt x="83" y="29"/>
                  <a:pt x="89" y="40"/>
                  <a:pt x="89" y="53"/>
                </a:cubicBezTo>
                <a:cubicBezTo>
                  <a:pt x="89" y="63"/>
                  <a:pt x="85" y="73"/>
                  <a:pt x="78" y="80"/>
                </a:cubicBezTo>
                <a:cubicBezTo>
                  <a:pt x="47" y="53"/>
                  <a:pt x="47" y="53"/>
                  <a:pt x="47" y="53"/>
                </a:cubicBezTo>
                <a:cubicBezTo>
                  <a:pt x="75" y="22"/>
                  <a:pt x="75" y="22"/>
                  <a:pt x="75" y="22"/>
                </a:cubicBezTo>
                <a:close/>
                <a:moveTo>
                  <a:pt x="76" y="83"/>
                </a:moveTo>
                <a:cubicBezTo>
                  <a:pt x="74" y="85"/>
                  <a:pt x="72" y="87"/>
                  <a:pt x="69" y="88"/>
                </a:cubicBezTo>
                <a:cubicBezTo>
                  <a:pt x="74" y="81"/>
                  <a:pt x="74" y="81"/>
                  <a:pt x="74" y="81"/>
                </a:cubicBezTo>
                <a:cubicBezTo>
                  <a:pt x="76" y="83"/>
                  <a:pt x="76" y="83"/>
                  <a:pt x="76" y="83"/>
                </a:cubicBezTo>
                <a:close/>
                <a:moveTo>
                  <a:pt x="64" y="92"/>
                </a:moveTo>
                <a:cubicBezTo>
                  <a:pt x="72" y="79"/>
                  <a:pt x="72" y="79"/>
                  <a:pt x="72" y="79"/>
                </a:cubicBezTo>
                <a:cubicBezTo>
                  <a:pt x="70" y="77"/>
                  <a:pt x="70" y="77"/>
                  <a:pt x="70" y="77"/>
                </a:cubicBezTo>
                <a:cubicBezTo>
                  <a:pt x="60" y="94"/>
                  <a:pt x="60" y="94"/>
                  <a:pt x="60" y="94"/>
                </a:cubicBezTo>
                <a:cubicBezTo>
                  <a:pt x="61" y="93"/>
                  <a:pt x="63" y="92"/>
                  <a:pt x="64" y="92"/>
                </a:cubicBezTo>
                <a:close/>
                <a:moveTo>
                  <a:pt x="58" y="91"/>
                </a:moveTo>
                <a:cubicBezTo>
                  <a:pt x="67" y="75"/>
                  <a:pt x="67" y="75"/>
                  <a:pt x="67" y="75"/>
                </a:cubicBezTo>
                <a:cubicBezTo>
                  <a:pt x="65" y="74"/>
                  <a:pt x="65" y="74"/>
                  <a:pt x="65" y="74"/>
                </a:cubicBezTo>
                <a:cubicBezTo>
                  <a:pt x="57" y="88"/>
                  <a:pt x="57" y="88"/>
                  <a:pt x="57" y="88"/>
                </a:cubicBezTo>
                <a:cubicBezTo>
                  <a:pt x="58" y="91"/>
                  <a:pt x="58" y="91"/>
                  <a:pt x="58" y="91"/>
                </a:cubicBezTo>
                <a:close/>
                <a:moveTo>
                  <a:pt x="56" y="84"/>
                </a:moveTo>
                <a:cubicBezTo>
                  <a:pt x="63" y="72"/>
                  <a:pt x="63" y="72"/>
                  <a:pt x="63" y="72"/>
                </a:cubicBezTo>
                <a:cubicBezTo>
                  <a:pt x="61" y="70"/>
                  <a:pt x="61" y="70"/>
                  <a:pt x="61" y="70"/>
                </a:cubicBezTo>
                <a:cubicBezTo>
                  <a:pt x="55" y="81"/>
                  <a:pt x="55" y="81"/>
                  <a:pt x="55" y="81"/>
                </a:cubicBezTo>
                <a:cubicBezTo>
                  <a:pt x="56" y="84"/>
                  <a:pt x="56" y="84"/>
                  <a:pt x="56" y="84"/>
                </a:cubicBezTo>
                <a:close/>
                <a:moveTo>
                  <a:pt x="53" y="78"/>
                </a:moveTo>
                <a:cubicBezTo>
                  <a:pt x="59" y="68"/>
                  <a:pt x="59" y="68"/>
                  <a:pt x="59" y="68"/>
                </a:cubicBezTo>
                <a:cubicBezTo>
                  <a:pt x="57" y="66"/>
                  <a:pt x="57" y="66"/>
                  <a:pt x="57" y="66"/>
                </a:cubicBezTo>
                <a:cubicBezTo>
                  <a:pt x="52" y="75"/>
                  <a:pt x="52" y="75"/>
                  <a:pt x="52" y="75"/>
                </a:cubicBezTo>
                <a:cubicBezTo>
                  <a:pt x="53" y="78"/>
                  <a:pt x="53" y="78"/>
                  <a:pt x="53" y="78"/>
                </a:cubicBezTo>
                <a:close/>
                <a:moveTo>
                  <a:pt x="51" y="71"/>
                </a:moveTo>
                <a:cubicBezTo>
                  <a:pt x="55" y="64"/>
                  <a:pt x="55" y="64"/>
                  <a:pt x="55" y="64"/>
                </a:cubicBezTo>
                <a:cubicBezTo>
                  <a:pt x="53" y="62"/>
                  <a:pt x="53" y="62"/>
                  <a:pt x="53" y="62"/>
                </a:cubicBezTo>
                <a:cubicBezTo>
                  <a:pt x="50" y="68"/>
                  <a:pt x="50" y="68"/>
                  <a:pt x="50" y="68"/>
                </a:cubicBezTo>
                <a:cubicBezTo>
                  <a:pt x="51" y="71"/>
                  <a:pt x="51" y="71"/>
                  <a:pt x="51" y="71"/>
                </a:cubicBezTo>
                <a:close/>
                <a:moveTo>
                  <a:pt x="48" y="65"/>
                </a:moveTo>
                <a:cubicBezTo>
                  <a:pt x="51" y="61"/>
                  <a:pt x="51" y="61"/>
                  <a:pt x="51" y="61"/>
                </a:cubicBezTo>
                <a:cubicBezTo>
                  <a:pt x="49" y="59"/>
                  <a:pt x="49" y="59"/>
                  <a:pt x="49" y="59"/>
                </a:cubicBezTo>
                <a:cubicBezTo>
                  <a:pt x="47" y="61"/>
                  <a:pt x="47" y="61"/>
                  <a:pt x="47" y="61"/>
                </a:cubicBezTo>
                <a:cubicBezTo>
                  <a:pt x="48" y="65"/>
                  <a:pt x="48" y="65"/>
                  <a:pt x="48" y="65"/>
                </a:cubicBezTo>
                <a:close/>
                <a:moveTo>
                  <a:pt x="46" y="58"/>
                </a:moveTo>
                <a:cubicBezTo>
                  <a:pt x="45" y="55"/>
                  <a:pt x="45" y="55"/>
                  <a:pt x="45" y="55"/>
                </a:cubicBezTo>
                <a:cubicBezTo>
                  <a:pt x="47" y="57"/>
                  <a:pt x="47" y="57"/>
                  <a:pt x="47" y="57"/>
                </a:cubicBezTo>
                <a:cubicBezTo>
                  <a:pt x="46" y="58"/>
                  <a:pt x="46" y="58"/>
                  <a:pt x="46" y="58"/>
                </a:cubicBezTo>
                <a:close/>
                <a:moveTo>
                  <a:pt x="59" y="17"/>
                </a:moveTo>
                <a:cubicBezTo>
                  <a:pt x="41" y="54"/>
                  <a:pt x="41" y="54"/>
                  <a:pt x="41" y="54"/>
                </a:cubicBezTo>
                <a:cubicBezTo>
                  <a:pt x="41" y="54"/>
                  <a:pt x="38" y="28"/>
                  <a:pt x="36" y="13"/>
                </a:cubicBezTo>
                <a:cubicBezTo>
                  <a:pt x="16" y="15"/>
                  <a:pt x="0" y="33"/>
                  <a:pt x="0" y="54"/>
                </a:cubicBezTo>
                <a:cubicBezTo>
                  <a:pt x="0" y="77"/>
                  <a:pt x="18" y="95"/>
                  <a:pt x="41" y="95"/>
                </a:cubicBezTo>
                <a:cubicBezTo>
                  <a:pt x="46" y="95"/>
                  <a:pt x="51" y="94"/>
                  <a:pt x="55" y="93"/>
                </a:cubicBezTo>
                <a:cubicBezTo>
                  <a:pt x="41" y="54"/>
                  <a:pt x="41" y="54"/>
                  <a:pt x="41" y="54"/>
                </a:cubicBezTo>
                <a:cubicBezTo>
                  <a:pt x="68" y="23"/>
                  <a:pt x="68" y="23"/>
                  <a:pt x="68" y="23"/>
                </a:cubicBezTo>
                <a:cubicBezTo>
                  <a:pt x="66" y="20"/>
                  <a:pt x="63" y="18"/>
                  <a:pt x="59" y="17"/>
                </a:cubicBezTo>
                <a:close/>
                <a:moveTo>
                  <a:pt x="43" y="0"/>
                </a:moveTo>
                <a:cubicBezTo>
                  <a:pt x="41" y="0"/>
                  <a:pt x="40" y="0"/>
                  <a:pt x="38" y="0"/>
                </a:cubicBezTo>
                <a:cubicBezTo>
                  <a:pt x="40" y="15"/>
                  <a:pt x="43" y="41"/>
                  <a:pt x="43" y="41"/>
                </a:cubicBezTo>
                <a:cubicBezTo>
                  <a:pt x="61" y="4"/>
                  <a:pt x="61" y="4"/>
                  <a:pt x="61" y="4"/>
                </a:cubicBezTo>
                <a:cubicBezTo>
                  <a:pt x="56" y="1"/>
                  <a:pt x="49" y="0"/>
                  <a:pt x="43" y="0"/>
                </a:cubicBezTo>
                <a:close/>
              </a:path>
            </a:pathLst>
          </a:custGeom>
          <a:solidFill>
            <a:schemeClr val="accent3"/>
          </a:solidFill>
          <a:ln>
            <a:noFill/>
          </a:ln>
        </p:spPr>
        <p:txBody>
          <a:bodyPr vert="horz" wrap="square" lIns="68572" tIns="34286" rIns="68572" bIns="3428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675">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24" name="Freeform 23"/>
          <p:cNvSpPr>
            <a:spLocks noEditPoints="1"/>
          </p:cNvSpPr>
          <p:nvPr/>
        </p:nvSpPr>
        <p:spPr bwMode="auto">
          <a:xfrm>
            <a:off x="4325812" y="1858400"/>
            <a:ext cx="492376" cy="398092"/>
          </a:xfrm>
          <a:custGeom>
            <a:gdLst>
              <a:gd name="T0" fmla="*/ 86 w 109"/>
              <a:gd name="T1" fmla="*/ 88 h 88"/>
              <a:gd name="T2" fmla="*/ 84 w 109"/>
              <a:gd name="T3" fmla="*/ 44 h 88"/>
              <a:gd name="T4" fmla="*/ 80 w 109"/>
              <a:gd name="T5" fmla="*/ 71 h 88"/>
              <a:gd name="T6" fmla="*/ 109 w 109"/>
              <a:gd name="T7" fmla="*/ 0 h 88"/>
              <a:gd name="T8" fmla="*/ 92 w 109"/>
              <a:gd name="T9" fmla="*/ 33 h 88"/>
              <a:gd name="T10" fmla="*/ 80 w 109"/>
              <a:gd name="T11" fmla="*/ 25 h 88"/>
              <a:gd name="T12" fmla="*/ 67 w 109"/>
              <a:gd name="T13" fmla="*/ 68 h 88"/>
              <a:gd name="T14" fmla="*/ 37 w 109"/>
              <a:gd name="T15" fmla="*/ 73 h 88"/>
              <a:gd name="T16" fmla="*/ 19 w 109"/>
              <a:gd name="T17" fmla="*/ 63 h 88"/>
              <a:gd name="T18" fmla="*/ 0 w 109"/>
              <a:gd name="T19" fmla="*/ 56 h 88"/>
              <a:gd name="T20" fmla="*/ 25 w 109"/>
              <a:gd name="T21" fmla="*/ 48 h 88"/>
              <a:gd name="T22" fmla="*/ 30 w 109"/>
              <a:gd name="T23" fmla="*/ 57 h 88"/>
              <a:gd name="T24" fmla="*/ 44 w 109"/>
              <a:gd name="T25" fmla="*/ 29 h 88"/>
              <a:gd name="T26" fmla="*/ 66 w 109"/>
              <a:gd name="T27" fmla="*/ 50 h 88"/>
              <a:gd name="T28" fmla="*/ 68 w 109"/>
              <a:gd name="T29" fmla="*/ 18 h 88"/>
              <a:gd name="T30" fmla="*/ 78 w 109"/>
              <a:gd name="T31" fmla="*/ 12 h 88"/>
              <a:gd name="T32" fmla="*/ 90 w 109"/>
              <a:gd name="T33" fmla="*/ 1 h 88"/>
              <a:gd name="T34" fmla="*/ 22 w 109"/>
              <a:gd name="T35" fmla="*/ 88 h 88"/>
              <a:gd name="T36" fmla="*/ 29 w 109"/>
              <a:gd name="T37" fmla="*/ 80 h 88"/>
              <a:gd name="T38" fmla="*/ 22 w 109"/>
              <a:gd name="T39" fmla="*/ 79 h 88"/>
              <a:gd name="T40" fmla="*/ 11 w 109"/>
              <a:gd name="T41" fmla="*/ 88 h 88"/>
              <a:gd name="T42" fmla="*/ 17 w 109"/>
              <a:gd name="T43" fmla="*/ 71 h 88"/>
              <a:gd name="T44" fmla="*/ 11 w 109"/>
              <a:gd name="T45" fmla="*/ 73 h 88"/>
              <a:gd name="T46" fmla="*/ 34 w 109"/>
              <a:gd name="T47" fmla="*/ 88 h 88"/>
              <a:gd name="T48" fmla="*/ 40 w 109"/>
              <a:gd name="T49" fmla="*/ 79 h 88"/>
              <a:gd name="T50" fmla="*/ 34 w 109"/>
              <a:gd name="T51" fmla="*/ 80 h 88"/>
              <a:gd name="T52" fmla="*/ 45 w 109"/>
              <a:gd name="T53" fmla="*/ 88 h 88"/>
              <a:gd name="T54" fmla="*/ 52 w 109"/>
              <a:gd name="T55" fmla="*/ 63 h 88"/>
              <a:gd name="T56" fmla="*/ 45 w 109"/>
              <a:gd name="T57" fmla="*/ 69 h 88"/>
              <a:gd name="T58" fmla="*/ 57 w 109"/>
              <a:gd name="T59" fmla="*/ 88 h 88"/>
              <a:gd name="T60" fmla="*/ 63 w 109"/>
              <a:gd name="T61" fmla="*/ 73 h 88"/>
              <a:gd name="T62" fmla="*/ 57 w 109"/>
              <a:gd name="T63" fmla="*/ 88 h 88"/>
              <a:gd name="T64" fmla="*/ 75 w 109"/>
              <a:gd name="T65" fmla="*/ 88 h 88"/>
              <a:gd name="T66" fmla="*/ 68 w 109"/>
              <a:gd name="T67" fmla="*/ 75 h 8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chemeClr val="accent2"/>
          </a:solidFill>
          <a:ln>
            <a:noFill/>
          </a:ln>
        </p:spPr>
        <p:txBody>
          <a:bodyPr vert="horz" wrap="square" lIns="68572" tIns="34286" rIns="68572" bIns="3428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675">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25" name="Freeform 24"/>
          <p:cNvSpPr>
            <a:spLocks noEditPoints="1"/>
          </p:cNvSpPr>
          <p:nvPr/>
        </p:nvSpPr>
        <p:spPr bwMode="auto">
          <a:xfrm>
            <a:off x="1815534" y="1816495"/>
            <a:ext cx="328949" cy="481901"/>
          </a:xfrm>
          <a:custGeom>
            <a:gdLst>
              <a:gd name="T0" fmla="*/ 16 w 73"/>
              <a:gd name="T1" fmla="*/ 77 h 107"/>
              <a:gd name="T2" fmla="*/ 57 w 73"/>
              <a:gd name="T3" fmla="*/ 77 h 107"/>
              <a:gd name="T4" fmla="*/ 52 w 73"/>
              <a:gd name="T5" fmla="*/ 101 h 107"/>
              <a:gd name="T6" fmla="*/ 45 w 73"/>
              <a:gd name="T7" fmla="*/ 101 h 107"/>
              <a:gd name="T8" fmla="*/ 37 w 73"/>
              <a:gd name="T9" fmla="*/ 107 h 107"/>
              <a:gd name="T10" fmla="*/ 29 w 73"/>
              <a:gd name="T11" fmla="*/ 101 h 107"/>
              <a:gd name="T12" fmla="*/ 21 w 73"/>
              <a:gd name="T13" fmla="*/ 101 h 107"/>
              <a:gd name="T14" fmla="*/ 16 w 73"/>
              <a:gd name="T15" fmla="*/ 77 h 107"/>
              <a:gd name="T16" fmla="*/ 51 w 73"/>
              <a:gd name="T17" fmla="*/ 29 h 107"/>
              <a:gd name="T18" fmla="*/ 52 w 73"/>
              <a:gd name="T19" fmla="*/ 35 h 107"/>
              <a:gd name="T20" fmla="*/ 51 w 73"/>
              <a:gd name="T21" fmla="*/ 37 h 107"/>
              <a:gd name="T22" fmla="*/ 53 w 73"/>
              <a:gd name="T23" fmla="*/ 38 h 107"/>
              <a:gd name="T24" fmla="*/ 52 w 73"/>
              <a:gd name="T25" fmla="*/ 42 h 107"/>
              <a:gd name="T26" fmla="*/ 50 w 73"/>
              <a:gd name="T27" fmla="*/ 42 h 107"/>
              <a:gd name="T28" fmla="*/ 52 w 73"/>
              <a:gd name="T29" fmla="*/ 44 h 107"/>
              <a:gd name="T30" fmla="*/ 51 w 73"/>
              <a:gd name="T31" fmla="*/ 47 h 107"/>
              <a:gd name="T32" fmla="*/ 50 w 73"/>
              <a:gd name="T33" fmla="*/ 48 h 107"/>
              <a:gd name="T34" fmla="*/ 51 w 73"/>
              <a:gd name="T35" fmla="*/ 49 h 107"/>
              <a:gd name="T36" fmla="*/ 50 w 73"/>
              <a:gd name="T37" fmla="*/ 53 h 107"/>
              <a:gd name="T38" fmla="*/ 47 w 73"/>
              <a:gd name="T39" fmla="*/ 54 h 107"/>
              <a:gd name="T40" fmla="*/ 29 w 73"/>
              <a:gd name="T41" fmla="*/ 49 h 107"/>
              <a:gd name="T42" fmla="*/ 21 w 73"/>
              <a:gd name="T43" fmla="*/ 49 h 107"/>
              <a:gd name="T44" fmla="*/ 21 w 73"/>
              <a:gd name="T45" fmla="*/ 32 h 107"/>
              <a:gd name="T46" fmla="*/ 28 w 73"/>
              <a:gd name="T47" fmla="*/ 31 h 107"/>
              <a:gd name="T48" fmla="*/ 42 w 73"/>
              <a:gd name="T49" fmla="*/ 16 h 107"/>
              <a:gd name="T50" fmla="*/ 38 w 73"/>
              <a:gd name="T51" fmla="*/ 30 h 107"/>
              <a:gd name="T52" fmla="*/ 51 w 73"/>
              <a:gd name="T53" fmla="*/ 29 h 107"/>
              <a:gd name="T54" fmla="*/ 15 w 73"/>
              <a:gd name="T55" fmla="*/ 71 h 107"/>
              <a:gd name="T56" fmla="*/ 25 w 73"/>
              <a:gd name="T57" fmla="*/ 71 h 107"/>
              <a:gd name="T58" fmla="*/ 17 w 73"/>
              <a:gd name="T59" fmla="*/ 48 h 107"/>
              <a:gd name="T60" fmla="*/ 11 w 73"/>
              <a:gd name="T61" fmla="*/ 29 h 107"/>
              <a:gd name="T62" fmla="*/ 23 w 73"/>
              <a:gd name="T63" fmla="*/ 13 h 107"/>
              <a:gd name="T64" fmla="*/ 37 w 73"/>
              <a:gd name="T65" fmla="*/ 11 h 107"/>
              <a:gd name="T66" fmla="*/ 50 w 73"/>
              <a:gd name="T67" fmla="*/ 14 h 107"/>
              <a:gd name="T68" fmla="*/ 62 w 73"/>
              <a:gd name="T69" fmla="*/ 29 h 107"/>
              <a:gd name="T70" fmla="*/ 56 w 73"/>
              <a:gd name="T71" fmla="*/ 48 h 107"/>
              <a:gd name="T72" fmla="*/ 48 w 73"/>
              <a:gd name="T73" fmla="*/ 71 h 107"/>
              <a:gd name="T74" fmla="*/ 58 w 73"/>
              <a:gd name="T75" fmla="*/ 71 h 107"/>
              <a:gd name="T76" fmla="*/ 65 w 73"/>
              <a:gd name="T77" fmla="*/ 52 h 107"/>
              <a:gd name="T78" fmla="*/ 71 w 73"/>
              <a:gd name="T79" fmla="*/ 27 h 107"/>
              <a:gd name="T80" fmla="*/ 55 w 73"/>
              <a:gd name="T81" fmla="*/ 5 h 107"/>
              <a:gd name="T82" fmla="*/ 37 w 73"/>
              <a:gd name="T83" fmla="*/ 1 h 107"/>
              <a:gd name="T84" fmla="*/ 19 w 73"/>
              <a:gd name="T85" fmla="*/ 5 h 107"/>
              <a:gd name="T86" fmla="*/ 2 w 73"/>
              <a:gd name="T87" fmla="*/ 27 h 107"/>
              <a:gd name="T88" fmla="*/ 8 w 73"/>
              <a:gd name="T89" fmla="*/ 53 h 107"/>
              <a:gd name="T90" fmla="*/ 15 w 73"/>
              <a:gd name="T91" fmla="*/ 71 h 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3" h="107">
                <a:moveTo>
                  <a:pt x="16" y="77"/>
                </a:moveTo>
                <a:cubicBezTo>
                  <a:pt x="57" y="77"/>
                  <a:pt x="57" y="77"/>
                  <a:pt x="57" y="77"/>
                </a:cubicBezTo>
                <a:cubicBezTo>
                  <a:pt x="52" y="101"/>
                  <a:pt x="52" y="101"/>
                  <a:pt x="52" y="101"/>
                </a:cubicBezTo>
                <a:cubicBezTo>
                  <a:pt x="45" y="101"/>
                  <a:pt x="45" y="101"/>
                  <a:pt x="45" y="101"/>
                </a:cubicBezTo>
                <a:cubicBezTo>
                  <a:pt x="44" y="104"/>
                  <a:pt x="41" y="107"/>
                  <a:pt x="37" y="107"/>
                </a:cubicBezTo>
                <a:cubicBezTo>
                  <a:pt x="33" y="107"/>
                  <a:pt x="30" y="104"/>
                  <a:pt x="29" y="101"/>
                </a:cubicBezTo>
                <a:cubicBezTo>
                  <a:pt x="21" y="101"/>
                  <a:pt x="21" y="101"/>
                  <a:pt x="21" y="101"/>
                </a:cubicBezTo>
                <a:cubicBezTo>
                  <a:pt x="16" y="77"/>
                  <a:pt x="16" y="77"/>
                  <a:pt x="16" y="77"/>
                </a:cubicBezTo>
                <a:close/>
                <a:moveTo>
                  <a:pt x="51" y="29"/>
                </a:moveTo>
                <a:cubicBezTo>
                  <a:pt x="52" y="35"/>
                  <a:pt x="52" y="35"/>
                  <a:pt x="52" y="35"/>
                </a:cubicBezTo>
                <a:cubicBezTo>
                  <a:pt x="51" y="37"/>
                  <a:pt x="51" y="37"/>
                  <a:pt x="51" y="37"/>
                </a:cubicBezTo>
                <a:cubicBezTo>
                  <a:pt x="53" y="38"/>
                  <a:pt x="53" y="38"/>
                  <a:pt x="53" y="38"/>
                </a:cubicBezTo>
                <a:cubicBezTo>
                  <a:pt x="52" y="42"/>
                  <a:pt x="52" y="42"/>
                  <a:pt x="52" y="42"/>
                </a:cubicBezTo>
                <a:cubicBezTo>
                  <a:pt x="50" y="42"/>
                  <a:pt x="50" y="42"/>
                  <a:pt x="50" y="42"/>
                </a:cubicBezTo>
                <a:cubicBezTo>
                  <a:pt x="52" y="44"/>
                  <a:pt x="52" y="44"/>
                  <a:pt x="52" y="44"/>
                </a:cubicBezTo>
                <a:cubicBezTo>
                  <a:pt x="51" y="47"/>
                  <a:pt x="51" y="47"/>
                  <a:pt x="51" y="47"/>
                </a:cubicBezTo>
                <a:cubicBezTo>
                  <a:pt x="50" y="48"/>
                  <a:pt x="50" y="48"/>
                  <a:pt x="50" y="48"/>
                </a:cubicBezTo>
                <a:cubicBezTo>
                  <a:pt x="51" y="49"/>
                  <a:pt x="51" y="49"/>
                  <a:pt x="51" y="49"/>
                </a:cubicBezTo>
                <a:cubicBezTo>
                  <a:pt x="50" y="53"/>
                  <a:pt x="50" y="53"/>
                  <a:pt x="50" y="53"/>
                </a:cubicBezTo>
                <a:cubicBezTo>
                  <a:pt x="47" y="54"/>
                  <a:pt x="47" y="54"/>
                  <a:pt x="47" y="54"/>
                </a:cubicBezTo>
                <a:cubicBezTo>
                  <a:pt x="29" y="49"/>
                  <a:pt x="29" y="49"/>
                  <a:pt x="29" y="49"/>
                </a:cubicBezTo>
                <a:cubicBezTo>
                  <a:pt x="21" y="49"/>
                  <a:pt x="21" y="49"/>
                  <a:pt x="21" y="49"/>
                </a:cubicBezTo>
                <a:cubicBezTo>
                  <a:pt x="21" y="32"/>
                  <a:pt x="21" y="32"/>
                  <a:pt x="21" y="32"/>
                </a:cubicBezTo>
                <a:cubicBezTo>
                  <a:pt x="28" y="31"/>
                  <a:pt x="28" y="31"/>
                  <a:pt x="28" y="31"/>
                </a:cubicBezTo>
                <a:cubicBezTo>
                  <a:pt x="42" y="16"/>
                  <a:pt x="42" y="16"/>
                  <a:pt x="42" y="16"/>
                </a:cubicBezTo>
                <a:cubicBezTo>
                  <a:pt x="50" y="21"/>
                  <a:pt x="43" y="27"/>
                  <a:pt x="38" y="30"/>
                </a:cubicBezTo>
                <a:cubicBezTo>
                  <a:pt x="51" y="29"/>
                  <a:pt x="51" y="29"/>
                  <a:pt x="51" y="29"/>
                </a:cubicBezTo>
                <a:close/>
                <a:moveTo>
                  <a:pt x="15" y="71"/>
                </a:moveTo>
                <a:cubicBezTo>
                  <a:pt x="25" y="71"/>
                  <a:pt x="25" y="71"/>
                  <a:pt x="25" y="71"/>
                </a:cubicBezTo>
                <a:cubicBezTo>
                  <a:pt x="24" y="62"/>
                  <a:pt x="20" y="55"/>
                  <a:pt x="17" y="48"/>
                </a:cubicBezTo>
                <a:cubicBezTo>
                  <a:pt x="13" y="41"/>
                  <a:pt x="10" y="34"/>
                  <a:pt x="11" y="29"/>
                </a:cubicBezTo>
                <a:cubicBezTo>
                  <a:pt x="13" y="21"/>
                  <a:pt x="17" y="16"/>
                  <a:pt x="23" y="13"/>
                </a:cubicBezTo>
                <a:cubicBezTo>
                  <a:pt x="27" y="11"/>
                  <a:pt x="32" y="10"/>
                  <a:pt x="37" y="11"/>
                </a:cubicBezTo>
                <a:cubicBezTo>
                  <a:pt x="42" y="11"/>
                  <a:pt x="46" y="12"/>
                  <a:pt x="50" y="14"/>
                </a:cubicBezTo>
                <a:cubicBezTo>
                  <a:pt x="56" y="17"/>
                  <a:pt x="60" y="22"/>
                  <a:pt x="62" y="29"/>
                </a:cubicBezTo>
                <a:cubicBezTo>
                  <a:pt x="63" y="34"/>
                  <a:pt x="59" y="41"/>
                  <a:pt x="56" y="48"/>
                </a:cubicBezTo>
                <a:cubicBezTo>
                  <a:pt x="53" y="55"/>
                  <a:pt x="49" y="62"/>
                  <a:pt x="48" y="71"/>
                </a:cubicBezTo>
                <a:cubicBezTo>
                  <a:pt x="58" y="71"/>
                  <a:pt x="58" y="71"/>
                  <a:pt x="58" y="71"/>
                </a:cubicBezTo>
                <a:cubicBezTo>
                  <a:pt x="59" y="64"/>
                  <a:pt x="62" y="58"/>
                  <a:pt x="65" y="52"/>
                </a:cubicBezTo>
                <a:cubicBezTo>
                  <a:pt x="69" y="44"/>
                  <a:pt x="73" y="36"/>
                  <a:pt x="71" y="27"/>
                </a:cubicBezTo>
                <a:cubicBezTo>
                  <a:pt x="70" y="17"/>
                  <a:pt x="63" y="9"/>
                  <a:pt x="55" y="5"/>
                </a:cubicBezTo>
                <a:cubicBezTo>
                  <a:pt x="49" y="2"/>
                  <a:pt x="43" y="1"/>
                  <a:pt x="37" y="1"/>
                </a:cubicBezTo>
                <a:cubicBezTo>
                  <a:pt x="31" y="0"/>
                  <a:pt x="24" y="2"/>
                  <a:pt x="19" y="5"/>
                </a:cubicBezTo>
                <a:cubicBezTo>
                  <a:pt x="10" y="9"/>
                  <a:pt x="4" y="16"/>
                  <a:pt x="2" y="27"/>
                </a:cubicBezTo>
                <a:cubicBezTo>
                  <a:pt x="0" y="36"/>
                  <a:pt x="4" y="44"/>
                  <a:pt x="8" y="53"/>
                </a:cubicBezTo>
                <a:cubicBezTo>
                  <a:pt x="11" y="58"/>
                  <a:pt x="13" y="64"/>
                  <a:pt x="15" y="71"/>
                </a:cubicBezTo>
                <a:close/>
              </a:path>
            </a:pathLst>
          </a:custGeom>
          <a:solidFill>
            <a:schemeClr val="accent1"/>
          </a:solidFill>
          <a:ln>
            <a:noFill/>
          </a:ln>
        </p:spPr>
        <p:txBody>
          <a:bodyPr vert="horz" wrap="square" lIns="68572" tIns="34286" rIns="68572" bIns="3428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675">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grpSp>
        <p:nvGrpSpPr>
          <p:cNvPr id="4" name="Group 3"/>
          <p:cNvGrpSpPr/>
          <p:nvPr/>
        </p:nvGrpSpPr>
        <p:grpSpPr>
          <a:xfrm>
            <a:off x="1155339" y="2436683"/>
            <a:ext cx="1649340" cy="612846"/>
            <a:chOff x="1469669" y="2631524"/>
            <a:chExt cx="2339926" cy="891089"/>
          </a:xfrm>
        </p:grpSpPr>
        <p:sp>
          <p:nvSpPr>
            <p:cNvPr id="26" name="TextBox 25"/>
            <p:cNvSpPr txBox="1"/>
            <p:nvPr/>
          </p:nvSpPr>
          <p:spPr>
            <a:xfrm>
              <a:off x="1879288" y="2631524"/>
              <a:ext cx="1520681" cy="400713"/>
            </a:xfrm>
            <a:prstGeom prst="rect">
              <a:avLst/>
            </a:prstGeom>
            <a:noFill/>
          </p:spPr>
          <p:txBody>
            <a:bodyPr wrap="none" rtlCol="0">
              <a:spAutoFit/>
            </a:bodyPr>
            <a:lstStyle/>
            <a:p>
              <a:pPr algn="just">
                <a:lnSpc>
                  <a:spcPct val="120000"/>
                </a:lnSpc>
              </a:pPr>
              <a:r>
                <a:rPr lang="zh-CN" altLang="en-US" sz="995">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rPr>
                <a:t>请替换文字内容</a:t>
              </a:r>
              <a:endParaRPr lang="zh-CN" altLang="en-US" sz="995">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27" name="Rectangle 26"/>
            <p:cNvSpPr/>
            <p:nvPr/>
          </p:nvSpPr>
          <p:spPr>
            <a:xfrm>
              <a:off x="1469669" y="2931701"/>
              <a:ext cx="2339926" cy="590912"/>
            </a:xfrm>
            <a:prstGeom prst="rect">
              <a:avLst/>
            </a:prstGeom>
          </p:spPr>
          <p:txBody>
            <a:bodyPr wrap="square">
              <a:spAutoFit/>
            </a:bodyPr>
            <a:lstStyle/>
            <a:p>
              <a:pPr algn="just">
                <a:lnSpc>
                  <a:spcPct val="120000"/>
                </a:lnSpc>
              </a:pPr>
              <a:r>
                <a:rPr lang="en-US" altLang="zh-CN" sz="57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rPr>
                <a:t>Please replace text, click add relevant headline, modify the text content, also can copy your content to this directly.</a:t>
              </a:r>
              <a:r>
                <a:rPr lang="zh-CN" altLang="en-US" sz="57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rPr>
                <a:t>。</a:t>
              </a:r>
              <a:endParaRPr lang="zh-CN" altLang="en-US" sz="57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grpSp>
      <p:grpSp>
        <p:nvGrpSpPr>
          <p:cNvPr id="5" name="Group 4"/>
          <p:cNvGrpSpPr/>
          <p:nvPr/>
        </p:nvGrpSpPr>
        <p:grpSpPr>
          <a:xfrm>
            <a:off x="3747332" y="2436684"/>
            <a:ext cx="1649340" cy="612846"/>
            <a:chOff x="4926037" y="2631524"/>
            <a:chExt cx="2339926" cy="891089"/>
          </a:xfrm>
        </p:grpSpPr>
        <p:sp>
          <p:nvSpPr>
            <p:cNvPr id="28" name="TextBox 27"/>
            <p:cNvSpPr txBox="1"/>
            <p:nvPr/>
          </p:nvSpPr>
          <p:spPr>
            <a:xfrm>
              <a:off x="5335656" y="2631524"/>
              <a:ext cx="1520681" cy="400713"/>
            </a:xfrm>
            <a:prstGeom prst="rect">
              <a:avLst/>
            </a:prstGeom>
            <a:noFill/>
          </p:spPr>
          <p:txBody>
            <a:bodyPr wrap="none" rtlCol="0">
              <a:spAutoFit/>
            </a:bodyPr>
            <a:lstStyle/>
            <a:p>
              <a:pPr algn="just">
                <a:lnSpc>
                  <a:spcPct val="120000"/>
                </a:lnSpc>
              </a:pPr>
              <a:r>
                <a:rPr lang="zh-CN" altLang="en-US" sz="995">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rPr>
                <a:t>请替换文字内容</a:t>
              </a:r>
              <a:endParaRPr lang="zh-CN" altLang="en-US" sz="995">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29" name="Rectangle 28"/>
            <p:cNvSpPr/>
            <p:nvPr/>
          </p:nvSpPr>
          <p:spPr>
            <a:xfrm>
              <a:off x="4926037" y="2931701"/>
              <a:ext cx="2339926" cy="590912"/>
            </a:xfrm>
            <a:prstGeom prst="rect">
              <a:avLst/>
            </a:prstGeom>
          </p:spPr>
          <p:txBody>
            <a:bodyPr wrap="square">
              <a:spAutoFit/>
            </a:bodyPr>
            <a:lstStyle/>
            <a:p>
              <a:pPr algn="just">
                <a:lnSpc>
                  <a:spcPct val="120000"/>
                </a:lnSpc>
              </a:pPr>
              <a:r>
                <a:rPr lang="en-US" altLang="zh-CN" sz="57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rPr>
                <a:t>Please replace text, click add relevant headline, modify the text content, also can copy your content to this directly.</a:t>
              </a:r>
              <a:r>
                <a:rPr lang="zh-CN" altLang="en-US" sz="57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rPr>
                <a:t>。</a:t>
              </a:r>
              <a:endParaRPr lang="zh-CN" altLang="en-US" sz="57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grpSp>
      <p:grpSp>
        <p:nvGrpSpPr>
          <p:cNvPr id="6" name="Group 5"/>
          <p:cNvGrpSpPr/>
          <p:nvPr/>
        </p:nvGrpSpPr>
        <p:grpSpPr>
          <a:xfrm>
            <a:off x="6339323" y="2436684"/>
            <a:ext cx="1649340" cy="612846"/>
            <a:chOff x="8382405" y="2631524"/>
            <a:chExt cx="2339926" cy="891089"/>
          </a:xfrm>
        </p:grpSpPr>
        <p:sp>
          <p:nvSpPr>
            <p:cNvPr id="32" name="TextBox 31"/>
            <p:cNvSpPr txBox="1"/>
            <p:nvPr/>
          </p:nvSpPr>
          <p:spPr>
            <a:xfrm>
              <a:off x="8792024" y="2631524"/>
              <a:ext cx="1520681" cy="400713"/>
            </a:xfrm>
            <a:prstGeom prst="rect">
              <a:avLst/>
            </a:prstGeom>
            <a:noFill/>
          </p:spPr>
          <p:txBody>
            <a:bodyPr wrap="none" rtlCol="0">
              <a:spAutoFit/>
            </a:bodyPr>
            <a:lstStyle/>
            <a:p>
              <a:pPr algn="just">
                <a:lnSpc>
                  <a:spcPct val="120000"/>
                </a:lnSpc>
              </a:pPr>
              <a:r>
                <a:rPr lang="zh-CN" altLang="en-US" sz="995">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rPr>
                <a:t>请替换文字内容</a:t>
              </a:r>
              <a:endParaRPr lang="zh-CN" altLang="en-US" sz="995">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33" name="Rectangle 32"/>
            <p:cNvSpPr/>
            <p:nvPr/>
          </p:nvSpPr>
          <p:spPr>
            <a:xfrm>
              <a:off x="8382405" y="2931701"/>
              <a:ext cx="2339926" cy="590912"/>
            </a:xfrm>
            <a:prstGeom prst="rect">
              <a:avLst/>
            </a:prstGeom>
          </p:spPr>
          <p:txBody>
            <a:bodyPr wrap="square">
              <a:spAutoFit/>
            </a:bodyPr>
            <a:lstStyle/>
            <a:p>
              <a:pPr algn="just">
                <a:lnSpc>
                  <a:spcPct val="120000"/>
                </a:lnSpc>
              </a:pPr>
              <a:r>
                <a:rPr lang="en-US" altLang="zh-CN" sz="57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rPr>
                <a:t>Please replace text, click add relevant headline, modify the text content, also can copy your content to this directly.</a:t>
              </a:r>
              <a:r>
                <a:rPr lang="zh-CN" altLang="en-US" sz="57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rPr>
                <a:t>。</a:t>
              </a:r>
              <a:endParaRPr lang="zh-CN" altLang="en-US" sz="57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grpSp>
      <p:sp>
        <p:nvSpPr>
          <p:cNvPr id="7" name="文本框 128"/>
          <p:cNvSpPr txBox="1">
            <a:spLocks noChangeArrowheads="1"/>
          </p:cNvSpPr>
          <p:nvPr/>
        </p:nvSpPr>
        <p:spPr bwMode="auto">
          <a:xfrm>
            <a:off x="559845" y="129523"/>
            <a:ext cx="2396991" cy="414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a:ea typeface="宋体" panose="02010600030101010101" pitchFamily="2" charset="-122"/>
              </a:defRPr>
            </a:lvl9pPr>
          </a:lstStyle>
          <a:p>
            <a:pPr marL="0" marR="0" lvl="0" indent="0" defTabSz="914400" eaLnBrk="1" fontAlgn="auto" latinLnBrk="0" hangingPunct="1">
              <a:lnSpc>
                <a:spcPct val="100000"/>
              </a:lnSpc>
              <a:spcBef>
                <a:spcPct val="0"/>
              </a:spcBef>
              <a:spcAft>
                <a:spcPct val="0"/>
              </a:spcAft>
              <a:buClrTx/>
              <a:buSzTx/>
              <a:buFontTx/>
              <a:buNone/>
              <a:defRPr/>
            </a:pPr>
            <a:r>
              <a:rPr lang="zh-CN" altLang="en-US" sz="2100" b="1" kern="0">
                <a:solidFill>
                  <a:schemeClr val="accent6"/>
                </a:solidFill>
                <a:latin typeface="微软雅黑" panose="020b0503020204020204" charset="-122"/>
                <a:ea typeface="微软雅黑" panose="020b0503020204020204" charset="-122"/>
              </a:rPr>
              <a:t>个人基本信息</a:t>
            </a:r>
            <a:endParaRPr lang="zh-CN" altLang="en-US" sz="2100" b="1" kern="0">
              <a:solidFill>
                <a:schemeClr val="accent6"/>
              </a:solidFill>
              <a:latin typeface="微软雅黑" panose="020b0503020204020204" charset="-122"/>
              <a:ea typeface="微软雅黑" panose="020b0503020204020204" charset="-122"/>
            </a:endParaRPr>
          </a:p>
        </p:txBody>
      </p:sp>
      <p:sp>
        <p:nvSpPr>
          <p:cNvPr id="8" name="矩形 7"/>
          <p:cNvSpPr/>
          <p:nvPr userDrawn="1"/>
        </p:nvSpPr>
        <p:spPr>
          <a:xfrm>
            <a:off x="-635" y="174625"/>
            <a:ext cx="560705" cy="3238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defTabSz="685165"/>
            <a:endParaRPr lang="zh-CN" altLang="en-US" sz="1400">
              <a:solidFill>
                <a:srgbClr val="E7E6E6">
                  <a:lumMod val="50000"/>
                </a:srgbClr>
              </a:solidFill>
              <a:cs typeface="+mn-ea"/>
              <a:sym typeface="+mn-lt"/>
            </a:endParaRPr>
          </a:p>
        </p:txBody>
      </p:sp>
    </p:spTree>
  </p:cSld>
  <p:clrMapOvr>
    <a:masterClrMapping/>
  </p:clrMapOvr>
  <mc:AlternateContent>
    <mc:Choice xmlns:p14="http://schemas.microsoft.com/office/powerpoint/2010/main" Requires="p14">
      <p:transition advTm="2715" p14:dur="9">
        <p:dissolve/>
      </p:transition>
    </mc:Choice>
    <mc:Fallback>
      <p:transition advTm="2715">
        <p:dissolv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p:tgtEl>
                                          <p:spTgt spid="25"/>
                                        </p:tgtEl>
                                        <p:attrNameLst>
                                          <p:attrName>ppt_y</p:attrName>
                                        </p:attrNameLst>
                                      </p:cBhvr>
                                      <p:tavLst>
                                        <p:tav tm="0">
                                          <p:val>
                                            <p:strVal val="#ppt_y+#ppt_h*1.125000"/>
                                          </p:val>
                                        </p:tav>
                                        <p:tav tm="100000">
                                          <p:val>
                                            <p:strVal val="#ppt_y"/>
                                          </p:val>
                                        </p:tav>
                                      </p:tavLst>
                                    </p:anim>
                                    <p:animEffect transition="in" filter="wipe(up)">
                                      <p:cBhvr>
                                        <p:cTn id="8" dur="500"/>
                                        <p:tgtEl>
                                          <p:spTgt spid="25"/>
                                        </p:tgtEl>
                                      </p:cBhvr>
                                    </p:animEffect>
                                  </p:childTnLst>
                                </p:cTn>
                              </p:par>
                              <p:par>
                                <p:cTn id="9" presetID="12" presetClass="entr" presetSubtype="1"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p:tgtEl>
                                          <p:spTgt spid="4"/>
                                        </p:tgtEl>
                                        <p:attrNameLst>
                                          <p:attrName>ppt_y</p:attrName>
                                        </p:attrNameLst>
                                      </p:cBhvr>
                                      <p:tavLst>
                                        <p:tav tm="0">
                                          <p:val>
                                            <p:strVal val="#ppt_y-#ppt_h*1.125000"/>
                                          </p:val>
                                        </p:tav>
                                        <p:tav tm="100000">
                                          <p:val>
                                            <p:strVal val="#ppt_y"/>
                                          </p:val>
                                        </p:tav>
                                      </p:tavLst>
                                    </p:anim>
                                    <p:animEffect transition="in" filter="wipe(down)">
                                      <p:cBhvr>
                                        <p:cTn id="12" dur="500"/>
                                        <p:tgtEl>
                                          <p:spTgt spid="4"/>
                                        </p:tgtEl>
                                      </p:cBhvr>
                                    </p:animEffect>
                                  </p:childTnLst>
                                </p:cTn>
                              </p:par>
                            </p:childTnLst>
                          </p:cTn>
                        </p:par>
                        <p:par>
                          <p:cTn id="13" fill="hold" nodeType="afterGroup">
                            <p:stCondLst>
                              <p:cond delay="500"/>
                            </p:stCondLst>
                            <p:childTnLst>
                              <p:par>
                                <p:cTn id="14" presetID="12" presetClass="entr" presetSubtype="4"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500"/>
                                        <p:tgtEl>
                                          <p:spTgt spid="24"/>
                                        </p:tgtEl>
                                        <p:attrNameLst>
                                          <p:attrName>ppt_y</p:attrName>
                                        </p:attrNameLst>
                                      </p:cBhvr>
                                      <p:tavLst>
                                        <p:tav tm="0">
                                          <p:val>
                                            <p:strVal val="#ppt_y+#ppt_h*1.125000"/>
                                          </p:val>
                                        </p:tav>
                                        <p:tav tm="100000">
                                          <p:val>
                                            <p:strVal val="#ppt_y"/>
                                          </p:val>
                                        </p:tav>
                                      </p:tavLst>
                                    </p:anim>
                                    <p:animEffect transition="in" filter="wipe(up)">
                                      <p:cBhvr>
                                        <p:cTn id="17" dur="500"/>
                                        <p:tgtEl>
                                          <p:spTgt spid="24"/>
                                        </p:tgtEl>
                                      </p:cBhvr>
                                    </p:animEffect>
                                  </p:childTnLst>
                                </p:cTn>
                              </p:par>
                              <p:par>
                                <p:cTn id="18" presetID="12" presetClass="entr" presetSubtype="1"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p:tgtEl>
                                          <p:spTgt spid="5"/>
                                        </p:tgtEl>
                                        <p:attrNameLst>
                                          <p:attrName>ppt_y</p:attrName>
                                        </p:attrNameLst>
                                      </p:cBhvr>
                                      <p:tavLst>
                                        <p:tav tm="0">
                                          <p:val>
                                            <p:strVal val="#ppt_y-#ppt_h*1.125000"/>
                                          </p:val>
                                        </p:tav>
                                        <p:tav tm="100000">
                                          <p:val>
                                            <p:strVal val="#ppt_y"/>
                                          </p:val>
                                        </p:tav>
                                      </p:tavLst>
                                    </p:anim>
                                    <p:animEffect transition="in" filter="wipe(down)">
                                      <p:cBhvr>
                                        <p:cTn id="21" dur="500"/>
                                        <p:tgtEl>
                                          <p:spTgt spid="5"/>
                                        </p:tgtEl>
                                      </p:cBhvr>
                                    </p:animEffect>
                                  </p:childTnLst>
                                </p:cTn>
                              </p:par>
                            </p:childTnLst>
                          </p:cTn>
                        </p:par>
                        <p:par>
                          <p:cTn id="22" fill="hold" nodeType="afterGroup">
                            <p:stCondLst>
                              <p:cond delay="1000"/>
                            </p:stCondLst>
                            <p:childTnLst>
                              <p:par>
                                <p:cTn id="23" presetID="12" presetClass="entr" presetSubtype="4"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p:tgtEl>
                                          <p:spTgt spid="23"/>
                                        </p:tgtEl>
                                        <p:attrNameLst>
                                          <p:attrName>ppt_y</p:attrName>
                                        </p:attrNameLst>
                                      </p:cBhvr>
                                      <p:tavLst>
                                        <p:tav tm="0">
                                          <p:val>
                                            <p:strVal val="#ppt_y+#ppt_h*1.125000"/>
                                          </p:val>
                                        </p:tav>
                                        <p:tav tm="100000">
                                          <p:val>
                                            <p:strVal val="#ppt_y"/>
                                          </p:val>
                                        </p:tav>
                                      </p:tavLst>
                                    </p:anim>
                                    <p:animEffect transition="in" filter="wipe(up)">
                                      <p:cBhvr>
                                        <p:cTn id="26" dur="500"/>
                                        <p:tgtEl>
                                          <p:spTgt spid="23"/>
                                        </p:tgtEl>
                                      </p:cBhvr>
                                    </p:animEffect>
                                  </p:childTnLst>
                                </p:cTn>
                              </p:par>
                              <p:par>
                                <p:cTn id="27" presetID="12" presetClass="entr" presetSubtype="1" fill="hold" nodeType="with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p:tgtEl>
                                          <p:spTgt spid="6"/>
                                        </p:tgtEl>
                                        <p:attrNameLst>
                                          <p:attrName>ppt_y</p:attrName>
                                        </p:attrNameLst>
                                      </p:cBhvr>
                                      <p:tavLst>
                                        <p:tav tm="0">
                                          <p:val>
                                            <p:strVal val="#ppt_y-#ppt_h*1.125000"/>
                                          </p:val>
                                        </p:tav>
                                        <p:tav tm="100000">
                                          <p:val>
                                            <p:strVal val="#ppt_y"/>
                                          </p:val>
                                        </p:tav>
                                      </p:tavLst>
                                    </p:anim>
                                    <p:animEffect transition="in" filter="wipe(down)">
                                      <p:cBhvr>
                                        <p:cTn id="30" dur="500"/>
                                        <p:tgtEl>
                                          <p:spTgt spid="6"/>
                                        </p:tgtEl>
                                      </p:cBhvr>
                                    </p:animEffect>
                                  </p:childTnLst>
                                </p:cTn>
                              </p:par>
                            </p:childTnLst>
                          </p:cTn>
                        </p:par>
                        <p:par>
                          <p:cTn id="31" fill="hold" nodeType="afterGroup">
                            <p:stCondLst>
                              <p:cond delay="1500"/>
                            </p:stCondLst>
                            <p:childTnLst>
                              <p:par>
                                <p:cTn id="32" presetID="22" presetClass="entr" presetSubtype="8"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wipe(left)">
                                      <p:cBhvr>
                                        <p:cTn id="34" dur="500"/>
                                        <p:tgtEl>
                                          <p:spTgt spid="22"/>
                                        </p:tgtEl>
                                      </p:cBhvr>
                                    </p:animEffect>
                                  </p:childTnLst>
                                </p:cTn>
                              </p:par>
                            </p:childTnLst>
                          </p:cTn>
                        </p:par>
                        <p:par>
                          <p:cTn id="35" fill="hold" nodeType="afterGroup">
                            <p:stCondLst>
                              <p:cond delay="2000"/>
                            </p:stCondLst>
                            <p:childTnLst>
                              <p:par>
                                <p:cTn id="36" presetID="22" presetClass="entr" presetSubtype="8"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left)">
                                      <p:cBhvr>
                                        <p:cTn id="38" dur="500"/>
                                        <p:tgtEl>
                                          <p:spTgt spid="21"/>
                                        </p:tgtEl>
                                      </p:cBhvr>
                                    </p:animEffect>
                                  </p:childTnLst>
                                </p:cTn>
                              </p:par>
                            </p:childTnLst>
                          </p:cTn>
                        </p:par>
                        <p:par>
                          <p:cTn id="39" fill="hold" nodeType="afterGroup">
                            <p:stCondLst>
                              <p:cond delay="2500"/>
                            </p:stCondLst>
                            <p:childTnLst>
                              <p:par>
                                <p:cTn id="40" presetID="22" presetClass="entr" presetSubtype="8" fill="hold" grpId="0" nodeType="after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wipe(left)">
                                      <p:cBhvr>
                                        <p:cTn id="42" dur="500"/>
                                        <p:tgtEl>
                                          <p:spTgt spid="20"/>
                                        </p:tgtEl>
                                      </p:cBhvr>
                                    </p:animEffect>
                                  </p:childTnLst>
                                </p:cTn>
                              </p:par>
                            </p:childTnLst>
                          </p:cTn>
                        </p:par>
                        <p:par>
                          <p:cTn id="43" fill="hold" nodeType="afterGroup">
                            <p:stCondLst>
                              <p:cond delay="3000"/>
                            </p:stCondLst>
                            <p:childTnLst>
                              <p:par>
                                <p:cTn id="44" presetID="10" presetClass="entr" presetSubtype="0" fill="hold" grpId="0" nodeType="after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500"/>
                                        <p:tgtEl>
                                          <p:spTgt spid="11"/>
                                        </p:tgtEl>
                                      </p:cBhvr>
                                    </p:animEffect>
                                  </p:childTnLst>
                                </p:cTn>
                              </p:par>
                            </p:childTnLst>
                          </p:cTn>
                        </p:par>
                        <p:par>
                          <p:cTn id="47" fill="hold" nodeType="afterGroup">
                            <p:stCondLst>
                              <p:cond delay="3500"/>
                            </p:stCondLst>
                            <p:childTnLst>
                              <p:par>
                                <p:cTn id="48" presetID="10"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500"/>
                                        <p:tgtEl>
                                          <p:spTgt spid="12"/>
                                        </p:tgtEl>
                                      </p:cBhvr>
                                    </p:animEffect>
                                  </p:childTnLst>
                                </p:cTn>
                              </p:par>
                            </p:childTnLst>
                          </p:cTn>
                        </p:par>
                        <p:par>
                          <p:cTn id="51" fill="hold" nodeType="afterGroup">
                            <p:stCondLst>
                              <p:cond delay="4000"/>
                            </p:stCondLst>
                            <p:childTnLst>
                              <p:par>
                                <p:cTn id="52" presetID="10" presetClass="entr" presetSubtype="0" fill="hold" grpId="0"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500"/>
                                        <p:tgtEl>
                                          <p:spTgt spid="13"/>
                                        </p:tgtEl>
                                      </p:cBhvr>
                                    </p:animEffect>
                                  </p:childTnLst>
                                </p:cTn>
                              </p:par>
                            </p:childTnLst>
                          </p:cTn>
                        </p:par>
                        <p:par>
                          <p:cTn id="55" fill="hold" nodeType="afterGroup">
                            <p:stCondLst>
                              <p:cond delay="4500"/>
                            </p:stCondLst>
                            <p:childTnLst>
                              <p:par>
                                <p:cTn id="56" presetID="10" presetClass="entr" presetSubtype="0"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fade">
                                      <p:cBhvr>
                                        <p:cTn id="58" dur="500"/>
                                        <p:tgtEl>
                                          <p:spTgt spid="14"/>
                                        </p:tgtEl>
                                      </p:cBhvr>
                                    </p:animEffect>
                                  </p:childTnLst>
                                </p:cTn>
                              </p:par>
                            </p:childTnLst>
                          </p:cTn>
                        </p:par>
                        <p:par>
                          <p:cTn id="59" fill="hold" nodeType="afterGroup">
                            <p:stCondLst>
                              <p:cond delay="5000"/>
                            </p:stCondLst>
                            <p:childTnLst>
                              <p:par>
                                <p:cTn id="60" presetID="10"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500"/>
                                        <p:tgtEl>
                                          <p:spTgt spid="15"/>
                                        </p:tgtEl>
                                      </p:cBhvr>
                                    </p:animEffect>
                                  </p:childTnLst>
                                </p:cTn>
                              </p:par>
                            </p:childTnLst>
                          </p:cTn>
                        </p:par>
                        <p:par>
                          <p:cTn id="63" fill="hold" nodeType="afterGroup">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500"/>
                                        <p:tgtEl>
                                          <p:spTgt spid="16"/>
                                        </p:tgtEl>
                                      </p:cBhvr>
                                    </p:animEffect>
                                  </p:childTnLst>
                                </p:cTn>
                              </p:par>
                            </p:childTnLst>
                          </p:cTn>
                        </p:par>
                        <p:par>
                          <p:cTn id="67" fill="hold" nodeType="afterGroup">
                            <p:stCondLst>
                              <p:cond delay="6000"/>
                            </p:stCondLst>
                            <p:childTnLst>
                              <p:par>
                                <p:cTn id="68" presetID="10" presetClass="entr" presetSubtype="0" fill="hold" grpId="0" nodeType="after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500"/>
                                        <p:tgtEl>
                                          <p:spTgt spid="17"/>
                                        </p:tgtEl>
                                      </p:cBhvr>
                                    </p:animEffect>
                                  </p:childTnLst>
                                </p:cTn>
                              </p:par>
                            </p:childTnLst>
                          </p:cTn>
                        </p:par>
                        <p:par>
                          <p:cTn id="71" fill="hold" nodeType="afterGroup">
                            <p:stCondLst>
                              <p:cond delay="6500"/>
                            </p:stCondLst>
                            <p:childTnLst>
                              <p:par>
                                <p:cTn id="72" presetID="10" presetClass="entr" presetSubtype="0"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500"/>
                                        <p:tgtEl>
                                          <p:spTgt spid="18"/>
                                        </p:tgtEl>
                                      </p:cBhvr>
                                    </p:animEffect>
                                  </p:childTnLst>
                                </p:cTn>
                              </p:par>
                            </p:childTnLst>
                          </p:cTn>
                        </p:par>
                        <p:par>
                          <p:cTn id="75" fill="hold" nodeType="afterGroup">
                            <p:stCondLst>
                              <p:cond delay="7000"/>
                            </p:stCondLst>
                            <p:childTnLst>
                              <p:par>
                                <p:cTn id="76" presetID="10" presetClass="entr" presetSubtype="0" fill="hold" grpId="0" nodeType="afterEffect">
                                  <p:stCondLst>
                                    <p:cond delay="0"/>
                                  </p:stCondLst>
                                  <p:childTnLst>
                                    <p:set>
                                      <p:cBhvr>
                                        <p:cTn id="77" dur="1" fill="hold">
                                          <p:stCondLst>
                                            <p:cond delay="0"/>
                                          </p:stCondLst>
                                        </p:cTn>
                                        <p:tgtEl>
                                          <p:spTgt spid="19"/>
                                        </p:tgtEl>
                                        <p:attrNameLst>
                                          <p:attrName>style.visibility</p:attrName>
                                        </p:attrNameLst>
                                      </p:cBhvr>
                                      <p:to>
                                        <p:strVal val="visible"/>
                                      </p:to>
                                    </p:set>
                                    <p:animEffect transition="in" filter="fade">
                                      <p:cBhvr>
                                        <p:cTn id="7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6" grpId="0"/>
      <p:bldP spid="17" grpId="0"/>
      <p:bldP spid="18" grpId="0"/>
      <p:bldP spid="19" grpId="0"/>
      <p:bldP spid="20" grpId="0" animBg="1"/>
      <p:bldP spid="21" grpId="0" animBg="1"/>
      <p:bldP spid="22" grpId="0" animBg="1"/>
      <p:bldP spid="23" grpId="0" animBg="1"/>
      <p:bldP spid="24" grpId="0" animBg="1"/>
      <p:bldP spid="25" grpId="0" animBg="1"/>
    </p:bldLst>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14" name="图片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329" y="794"/>
            <a:ext cx="9143342" cy="5143130"/>
          </a:xfrm>
          <a:prstGeom prst="rect">
            <a:avLst/>
          </a:prstGeom>
        </p:spPr>
      </p:pic>
      <p:sp>
        <p:nvSpPr>
          <p:cNvPr id="5" name="文本框 4"/>
          <p:cNvSpPr txBox="1"/>
          <p:nvPr/>
        </p:nvSpPr>
        <p:spPr>
          <a:xfrm>
            <a:off x="4651216" y="1236557"/>
            <a:ext cx="2281238" cy="852805"/>
          </a:xfrm>
          <a:prstGeom prst="rect">
            <a:avLst/>
          </a:prstGeom>
          <a:noFill/>
        </p:spPr>
        <p:txBody>
          <a:bodyPr>
            <a:spAutoFit/>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en-US" altLang="zh-CN" sz="4950" b="1" i="0" u="none" strike="noStrike" kern="0" cap="none" spc="0" normalizeH="0" baseline="0" noProof="0">
                <a:ln>
                  <a:noFill/>
                </a:ln>
                <a:solidFill>
                  <a:schemeClr val="accent6"/>
                </a:solidFill>
                <a:effectLst/>
                <a:uLnTx/>
                <a:uFillTx/>
                <a:latin typeface="Arial" panose="020b0604020202020204" pitchFamily="34" charset="0"/>
                <a:ea typeface="微软雅黑" panose="020b0503020204020204" charset="-122"/>
                <a:cs typeface="+mn-ea"/>
                <a:sym typeface="Arial" panose="020b0604020202020204" pitchFamily="34" charset="0"/>
              </a:rPr>
              <a:t>02</a:t>
            </a:r>
            <a:endParaRPr kumimoji="0" lang="en-US" altLang="zh-CN" sz="4950" b="1" i="0" u="none" strike="noStrike" kern="0" cap="none" spc="0" normalizeH="0" baseline="0" noProof="0">
              <a:ln>
                <a:noFill/>
              </a:ln>
              <a:solidFill>
                <a:schemeClr val="accent6"/>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grpSp>
        <p:nvGrpSpPr>
          <p:cNvPr id="6" name="组合 8"/>
          <p:cNvGrpSpPr/>
          <p:nvPr/>
        </p:nvGrpSpPr>
        <p:grpSpPr>
          <a:xfrm>
            <a:off x="4550013" y="2154529"/>
            <a:ext cx="2483644" cy="835231"/>
            <a:chOff x="4301215" y="3328851"/>
            <a:chExt cx="3310740" cy="1113431"/>
          </a:xfrm>
        </p:grpSpPr>
        <p:sp>
          <p:nvSpPr>
            <p:cNvPr id="7" name="矩形 45"/>
            <p:cNvSpPr>
              <a:spLocks noChangeArrowheads="1"/>
            </p:cNvSpPr>
            <p:nvPr/>
          </p:nvSpPr>
          <p:spPr bwMode="auto">
            <a:xfrm>
              <a:off x="4301215" y="3328851"/>
              <a:ext cx="3310740" cy="737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a:ea typeface="宋体" panose="02010600030101010101" pitchFamily="2" charset="-122"/>
                </a:defRPr>
              </a:lvl1pPr>
              <a:lvl2pPr marL="742950" indent="-285750">
                <a:defRPr>
                  <a:solidFill>
                    <a:schemeClr val="tx1"/>
                  </a:solidFill>
                  <a:latin typeface="Calibri"/>
                  <a:ea typeface="宋体" panose="02010600030101010101" pitchFamily="2" charset="-122"/>
                </a:defRPr>
              </a:lvl2pPr>
              <a:lvl3pPr marL="1143000" indent="-228600">
                <a:defRPr>
                  <a:solidFill>
                    <a:schemeClr val="tx1"/>
                  </a:solidFill>
                  <a:latin typeface="Calibri"/>
                  <a:ea typeface="宋体" panose="02010600030101010101" pitchFamily="2" charset="-122"/>
                </a:defRPr>
              </a:lvl3pPr>
              <a:lvl4pPr marL="1600200" indent="-228600">
                <a:defRPr>
                  <a:solidFill>
                    <a:schemeClr val="tx1"/>
                  </a:solidFill>
                  <a:latin typeface="Calibri"/>
                  <a:ea typeface="宋体" panose="02010600030101010101" pitchFamily="2" charset="-122"/>
                </a:defRPr>
              </a:lvl4pPr>
              <a:lvl5pPr marL="2057400" indent="-228600">
                <a:defRPr>
                  <a:solidFill>
                    <a:schemeClr val="tx1"/>
                  </a:solidFill>
                  <a:latin typeface="Calibri"/>
                  <a:ea typeface="宋体" panose="02010600030101010101" pitchFamily="2" charset="-122"/>
                </a:defRPr>
              </a:lvl5pPr>
              <a:lvl6pPr marL="2514600" indent="-228600" fontAlgn="base">
                <a:spcBef>
                  <a:spcPct val="0"/>
                </a:spcBef>
                <a:spcAft>
                  <a:spcPct val="0"/>
                </a:spcAft>
                <a:defRPr>
                  <a:solidFill>
                    <a:schemeClr val="tx1"/>
                  </a:solidFill>
                  <a:latin typeface="Calibri"/>
                  <a:ea typeface="宋体" panose="02010600030101010101" pitchFamily="2" charset="-122"/>
                </a:defRPr>
              </a:lvl6pPr>
              <a:lvl7pPr marL="2971800" indent="-228600" fontAlgn="base">
                <a:spcBef>
                  <a:spcPct val="0"/>
                </a:spcBef>
                <a:spcAft>
                  <a:spcPct val="0"/>
                </a:spcAft>
                <a:defRPr>
                  <a:solidFill>
                    <a:schemeClr val="tx1"/>
                  </a:solidFill>
                  <a:latin typeface="Calibri"/>
                  <a:ea typeface="宋体" panose="02010600030101010101" pitchFamily="2" charset="-122"/>
                </a:defRPr>
              </a:lvl7pPr>
              <a:lvl8pPr marL="3429000" indent="-228600" fontAlgn="base">
                <a:spcBef>
                  <a:spcPct val="0"/>
                </a:spcBef>
                <a:spcAft>
                  <a:spcPct val="0"/>
                </a:spcAft>
                <a:defRPr>
                  <a:solidFill>
                    <a:schemeClr val="tx1"/>
                  </a:solidFill>
                  <a:latin typeface="Calibri"/>
                  <a:ea typeface="宋体" panose="02010600030101010101" pitchFamily="2" charset="-122"/>
                </a:defRPr>
              </a:lvl8pPr>
              <a:lvl9pPr marL="3886200" indent="-228600" fontAlgn="base">
                <a:spcBef>
                  <a:spcPct val="0"/>
                </a:spcBef>
                <a:spcAft>
                  <a:spcPct val="0"/>
                </a:spcAft>
                <a:defRPr>
                  <a:solidFill>
                    <a:schemeClr val="tx1"/>
                  </a:solidFill>
                  <a:latin typeface="Calibri"/>
                  <a:ea typeface="宋体" panose="02010600030101010101" pitchFamily="2" charset="-122"/>
                </a:defRPr>
              </a:lvl9pPr>
            </a:lstStyle>
            <a:p>
              <a:pPr marL="0" marR="0" lvl="0" indent="0" algn="ctr" defTabSz="914400" eaLnBrk="1" fontAlgn="auto" latinLnBrk="0" hangingPunct="1">
                <a:lnSpc>
                  <a:spcPct val="100000"/>
                </a:lnSpc>
                <a:spcBef>
                  <a:spcPct val="0"/>
                </a:spcBef>
                <a:spcAft>
                  <a:spcPct val="0"/>
                </a:spcAft>
                <a:buClrTx/>
                <a:buSzTx/>
                <a:buFontTx/>
                <a:buNone/>
                <a:defRPr/>
              </a:pPr>
              <a:r>
                <a:rPr lang="zh-CN" altLang="en-US" sz="3000" b="1" kern="0">
                  <a:solidFill>
                    <a:schemeClr val="accent6"/>
                  </a:solidFill>
                  <a:latin typeface="微软雅黑" panose="020b0503020204020204" charset="-122"/>
                  <a:ea typeface="微软雅黑" panose="020b0503020204020204" charset="-122"/>
                </a:rPr>
                <a:t>项目计划介绍</a:t>
              </a:r>
              <a:endParaRPr lang="zh-CN" altLang="en-US" sz="3000" b="1" kern="0">
                <a:solidFill>
                  <a:schemeClr val="accent6"/>
                </a:solidFill>
                <a:latin typeface="微软雅黑" panose="020b0503020204020204" charset="-122"/>
                <a:ea typeface="微软雅黑" panose="020b0503020204020204" charset="-122"/>
              </a:endParaRPr>
            </a:p>
          </p:txBody>
        </p:sp>
        <p:sp>
          <p:nvSpPr>
            <p:cNvPr id="8" name="矩形 58"/>
            <p:cNvSpPr>
              <a:spLocks noChangeArrowheads="1"/>
            </p:cNvSpPr>
            <p:nvPr/>
          </p:nvSpPr>
          <p:spPr bwMode="auto">
            <a:xfrm>
              <a:off x="4731410" y="4043577"/>
              <a:ext cx="2491149" cy="398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a:ea typeface="宋体" panose="02010600030101010101" pitchFamily="2" charset="-122"/>
                </a:defRPr>
              </a:lvl1pPr>
              <a:lvl2pPr marL="742950" indent="-285750">
                <a:defRPr>
                  <a:solidFill>
                    <a:schemeClr val="tx1"/>
                  </a:solidFill>
                  <a:latin typeface="Calibri"/>
                  <a:ea typeface="宋体" panose="02010600030101010101" pitchFamily="2" charset="-122"/>
                </a:defRPr>
              </a:lvl2pPr>
              <a:lvl3pPr marL="1143000" indent="-228600">
                <a:defRPr>
                  <a:solidFill>
                    <a:schemeClr val="tx1"/>
                  </a:solidFill>
                  <a:latin typeface="Calibri"/>
                  <a:ea typeface="宋体" panose="02010600030101010101" pitchFamily="2" charset="-122"/>
                </a:defRPr>
              </a:lvl3pPr>
              <a:lvl4pPr marL="1600200" indent="-228600">
                <a:defRPr>
                  <a:solidFill>
                    <a:schemeClr val="tx1"/>
                  </a:solidFill>
                  <a:latin typeface="Calibri"/>
                  <a:ea typeface="宋体" panose="02010600030101010101" pitchFamily="2" charset="-122"/>
                </a:defRPr>
              </a:lvl4pPr>
              <a:lvl5pPr marL="2057400" indent="-228600">
                <a:defRPr>
                  <a:solidFill>
                    <a:schemeClr val="tx1"/>
                  </a:solidFill>
                  <a:latin typeface="Calibri"/>
                  <a:ea typeface="宋体" panose="02010600030101010101" pitchFamily="2" charset="-122"/>
                </a:defRPr>
              </a:lvl5pPr>
              <a:lvl6pPr marL="2514600" indent="-228600" fontAlgn="base">
                <a:spcBef>
                  <a:spcPct val="0"/>
                </a:spcBef>
                <a:spcAft>
                  <a:spcPct val="0"/>
                </a:spcAft>
                <a:defRPr>
                  <a:solidFill>
                    <a:schemeClr val="tx1"/>
                  </a:solidFill>
                  <a:latin typeface="Calibri"/>
                  <a:ea typeface="宋体" panose="02010600030101010101" pitchFamily="2" charset="-122"/>
                </a:defRPr>
              </a:lvl6pPr>
              <a:lvl7pPr marL="2971800" indent="-228600" fontAlgn="base">
                <a:spcBef>
                  <a:spcPct val="0"/>
                </a:spcBef>
                <a:spcAft>
                  <a:spcPct val="0"/>
                </a:spcAft>
                <a:defRPr>
                  <a:solidFill>
                    <a:schemeClr val="tx1"/>
                  </a:solidFill>
                  <a:latin typeface="Calibri"/>
                  <a:ea typeface="宋体" panose="02010600030101010101" pitchFamily="2" charset="-122"/>
                </a:defRPr>
              </a:lvl7pPr>
              <a:lvl8pPr marL="3429000" indent="-228600" fontAlgn="base">
                <a:spcBef>
                  <a:spcPct val="0"/>
                </a:spcBef>
                <a:spcAft>
                  <a:spcPct val="0"/>
                </a:spcAft>
                <a:defRPr>
                  <a:solidFill>
                    <a:schemeClr val="tx1"/>
                  </a:solidFill>
                  <a:latin typeface="Calibri"/>
                  <a:ea typeface="宋体" panose="02010600030101010101" pitchFamily="2" charset="-122"/>
                </a:defRPr>
              </a:lvl8pPr>
              <a:lvl9pPr marL="3886200" indent="-228600" fontAlgn="base">
                <a:spcBef>
                  <a:spcPct val="0"/>
                </a:spcBef>
                <a:spcAft>
                  <a:spcPct val="0"/>
                </a:spcAft>
                <a:defRPr>
                  <a:solidFill>
                    <a:schemeClr val="tx1"/>
                  </a:solidFill>
                  <a:latin typeface="Calibri"/>
                  <a:ea typeface="宋体" panose="02010600030101010101" pitchFamily="2" charset="-122"/>
                </a:defRPr>
              </a:lvl9pPr>
            </a:lstStyle>
            <a:p>
              <a:pPr marL="0" marR="0" lvl="0" indent="0" defTabSz="914400" eaLnBrk="1" fontAlgn="auto" latinLnBrk="0" hangingPunct="1">
                <a:lnSpc>
                  <a:spcPct val="100000"/>
                </a:lnSpc>
                <a:spcBef>
                  <a:spcPct val="0"/>
                </a:spcBef>
                <a:spcAft>
                  <a:spcPct val="0"/>
                </a:spcAft>
                <a:buClrTx/>
                <a:buSzTx/>
                <a:buFontTx/>
                <a:buNone/>
                <a:defRPr/>
              </a:pPr>
              <a:r>
                <a:rPr kumimoji="0" lang="en-US" altLang="zh-CN" sz="1350" b="0" i="0" u="none" strike="noStrike" kern="0" cap="none" spc="0" normalizeH="0" baseline="0" noProof="0">
                  <a:ln>
                    <a:noFill/>
                  </a:ln>
                  <a:solidFill>
                    <a:schemeClr val="accent6"/>
                  </a:solidFill>
                  <a:effectLst/>
                  <a:uLnTx/>
                  <a:uFillTx/>
                  <a:latin typeface="Arial" panose="020b0604020202020204" pitchFamily="34" charset="0"/>
                  <a:ea typeface="宋体" panose="02010600030101010101" pitchFamily="2" charset="-122"/>
                </a:rPr>
                <a:t>YOUR SIMPLE TITLE</a:t>
              </a:r>
              <a:endParaRPr kumimoji="0" lang="en-US" altLang="zh-CN" sz="1350" b="0" i="0" u="none" strike="noStrike" kern="0" cap="none" spc="0" normalizeH="0" baseline="0" noProof="0">
                <a:ln>
                  <a:noFill/>
                </a:ln>
                <a:solidFill>
                  <a:schemeClr val="accent6"/>
                </a:solidFill>
                <a:effectLst/>
                <a:uLnTx/>
                <a:uFillTx/>
                <a:latin typeface="Arial" panose="020b0604020202020204" pitchFamily="34" charset="0"/>
                <a:ea typeface="宋体" panose="02010600030101010101" pitchFamily="2" charset="-122"/>
              </a:endParaRPr>
            </a:p>
          </p:txBody>
        </p:sp>
      </p:grpSp>
      <p:cxnSp>
        <p:nvCxnSpPr>
          <p:cNvPr id="9" name="直接连接符 8"/>
          <p:cNvCxnSpPr/>
          <p:nvPr/>
        </p:nvCxnSpPr>
        <p:spPr>
          <a:xfrm>
            <a:off x="4586923" y="2089204"/>
            <a:ext cx="2409825"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mc:Choice xmlns:p14="http://schemas.microsoft.com/office/powerpoint/2010/main" Requires="p14">
      <p:transition advTm="1544" p14:dur="9">
        <p:dissolve/>
      </p:transition>
    </mc:Choice>
    <mc:Fallback>
      <p:transition advTm="1544">
        <p:dissolv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par>
                                <p:cTn id="20" presetID="50" presetClass="entr" presetSubtype="0" decel="100000"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p:cTn id="22" dur="1000" fill="hold"/>
                                        <p:tgtEl>
                                          <p:spTgt spid="14"/>
                                        </p:tgtEl>
                                        <p:attrNameLst>
                                          <p:attrName>ppt_w</p:attrName>
                                        </p:attrNameLst>
                                      </p:cBhvr>
                                      <p:tavLst>
                                        <p:tav tm="0">
                                          <p:val>
                                            <p:strVal val="#ppt_w+.3"/>
                                          </p:val>
                                        </p:tav>
                                        <p:tav tm="100000">
                                          <p:val>
                                            <p:strVal val="#ppt_w"/>
                                          </p:val>
                                        </p:tav>
                                      </p:tavLst>
                                    </p:anim>
                                    <p:anim calcmode="lin" valueType="num">
                                      <p:cBhvr>
                                        <p:cTn id="23" dur="1000" fill="hold"/>
                                        <p:tgtEl>
                                          <p:spTgt spid="14"/>
                                        </p:tgtEl>
                                        <p:attrNameLst>
                                          <p:attrName>ppt_h</p:attrName>
                                        </p:attrNameLst>
                                      </p:cBhvr>
                                      <p:tavLst>
                                        <p:tav tm="0">
                                          <p:val>
                                            <p:strVal val="#ppt_h"/>
                                          </p:val>
                                        </p:tav>
                                        <p:tav tm="100000">
                                          <p:val>
                                            <p:strVal val="#ppt_h"/>
                                          </p:val>
                                        </p:tav>
                                      </p:tavLst>
                                    </p:anim>
                                    <p:animEffect transition="in" filter="fade">
                                      <p:cBhvr>
                                        <p:cTn id="2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13" name="Group 12"/>
          <p:cNvGrpSpPr/>
          <p:nvPr/>
        </p:nvGrpSpPr>
        <p:grpSpPr>
          <a:xfrm>
            <a:off x="6079568" y="2520995"/>
            <a:ext cx="1281065" cy="1104367"/>
            <a:chOff x="8476198" y="3141240"/>
            <a:chExt cx="1708274" cy="1472651"/>
          </a:xfrm>
        </p:grpSpPr>
        <p:sp>
          <p:nvSpPr>
            <p:cNvPr id="5" name="Isosceles Triangle 4"/>
            <p:cNvSpPr/>
            <p:nvPr/>
          </p:nvSpPr>
          <p:spPr>
            <a:xfrm flipV="1">
              <a:off x="8476198" y="3141240"/>
              <a:ext cx="1708274" cy="147265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675">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9" name="Freeform 8"/>
            <p:cNvSpPr>
              <a:spLocks noEditPoints="1"/>
            </p:cNvSpPr>
            <p:nvPr/>
          </p:nvSpPr>
          <p:spPr bwMode="auto">
            <a:xfrm>
              <a:off x="9142723" y="3462849"/>
              <a:ext cx="387918" cy="438719"/>
            </a:xfrm>
            <a:custGeom>
              <a:gdLst>
                <a:gd name="T0" fmla="*/ 20 w 78"/>
                <a:gd name="T1" fmla="*/ 7 h 88"/>
                <a:gd name="T2" fmla="*/ 20 w 78"/>
                <a:gd name="T3" fmla="*/ 11 h 88"/>
                <a:gd name="T4" fmla="*/ 5 w 78"/>
                <a:gd name="T5" fmla="*/ 6 h 88"/>
                <a:gd name="T6" fmla="*/ 1 w 78"/>
                <a:gd name="T7" fmla="*/ 8 h 88"/>
                <a:gd name="T8" fmla="*/ 0 w 78"/>
                <a:gd name="T9" fmla="*/ 20 h 88"/>
                <a:gd name="T10" fmla="*/ 3 w 78"/>
                <a:gd name="T11" fmla="*/ 38 h 88"/>
                <a:gd name="T12" fmla="*/ 17 w 78"/>
                <a:gd name="T13" fmla="*/ 49 h 88"/>
                <a:gd name="T14" fmla="*/ 20 w 78"/>
                <a:gd name="T15" fmla="*/ 50 h 88"/>
                <a:gd name="T16" fmla="*/ 20 w 78"/>
                <a:gd name="T17" fmla="*/ 49 h 88"/>
                <a:gd name="T18" fmla="*/ 31 w 78"/>
                <a:gd name="T19" fmla="*/ 52 h 88"/>
                <a:gd name="T20" fmla="*/ 31 w 78"/>
                <a:gd name="T21" fmla="*/ 64 h 88"/>
                <a:gd name="T22" fmla="*/ 27 w 78"/>
                <a:gd name="T23" fmla="*/ 64 h 88"/>
                <a:gd name="T24" fmla="*/ 27 w 78"/>
                <a:gd name="T25" fmla="*/ 68 h 88"/>
                <a:gd name="T26" fmla="*/ 15 w 78"/>
                <a:gd name="T27" fmla="*/ 68 h 88"/>
                <a:gd name="T28" fmla="*/ 15 w 78"/>
                <a:gd name="T29" fmla="*/ 88 h 88"/>
                <a:gd name="T30" fmla="*/ 64 w 78"/>
                <a:gd name="T31" fmla="*/ 88 h 88"/>
                <a:gd name="T32" fmla="*/ 64 w 78"/>
                <a:gd name="T33" fmla="*/ 68 h 88"/>
                <a:gd name="T34" fmla="*/ 52 w 78"/>
                <a:gd name="T35" fmla="*/ 68 h 88"/>
                <a:gd name="T36" fmla="*/ 52 w 78"/>
                <a:gd name="T37" fmla="*/ 64 h 88"/>
                <a:gd name="T38" fmla="*/ 47 w 78"/>
                <a:gd name="T39" fmla="*/ 64 h 88"/>
                <a:gd name="T40" fmla="*/ 47 w 78"/>
                <a:gd name="T41" fmla="*/ 52 h 88"/>
                <a:gd name="T42" fmla="*/ 58 w 78"/>
                <a:gd name="T43" fmla="*/ 49 h 88"/>
                <a:gd name="T44" fmla="*/ 58 w 78"/>
                <a:gd name="T45" fmla="*/ 50 h 88"/>
                <a:gd name="T46" fmla="*/ 61 w 78"/>
                <a:gd name="T47" fmla="*/ 49 h 88"/>
                <a:gd name="T48" fmla="*/ 75 w 78"/>
                <a:gd name="T49" fmla="*/ 38 h 88"/>
                <a:gd name="T50" fmla="*/ 78 w 78"/>
                <a:gd name="T51" fmla="*/ 20 h 88"/>
                <a:gd name="T52" fmla="*/ 77 w 78"/>
                <a:gd name="T53" fmla="*/ 8 h 88"/>
                <a:gd name="T54" fmla="*/ 73 w 78"/>
                <a:gd name="T55" fmla="*/ 6 h 88"/>
                <a:gd name="T56" fmla="*/ 58 w 78"/>
                <a:gd name="T57" fmla="*/ 11 h 88"/>
                <a:gd name="T58" fmla="*/ 58 w 78"/>
                <a:gd name="T59" fmla="*/ 7 h 88"/>
                <a:gd name="T60" fmla="*/ 60 w 78"/>
                <a:gd name="T61" fmla="*/ 7 h 88"/>
                <a:gd name="T62" fmla="*/ 60 w 78"/>
                <a:gd name="T63" fmla="*/ 0 h 88"/>
                <a:gd name="T64" fmla="*/ 17 w 78"/>
                <a:gd name="T65" fmla="*/ 0 h 88"/>
                <a:gd name="T66" fmla="*/ 17 w 78"/>
                <a:gd name="T67" fmla="*/ 7 h 88"/>
                <a:gd name="T68" fmla="*/ 20 w 78"/>
                <a:gd name="T69" fmla="*/ 7 h 88"/>
                <a:gd name="T70" fmla="*/ 63 w 78"/>
                <a:gd name="T71" fmla="*/ 42 h 88"/>
                <a:gd name="T72" fmla="*/ 59 w 78"/>
                <a:gd name="T73" fmla="*/ 20 h 88"/>
                <a:gd name="T74" fmla="*/ 61 w 78"/>
                <a:gd name="T75" fmla="*/ 22 h 88"/>
                <a:gd name="T76" fmla="*/ 66 w 78"/>
                <a:gd name="T77" fmla="*/ 18 h 88"/>
                <a:gd name="T78" fmla="*/ 64 w 78"/>
                <a:gd name="T79" fmla="*/ 16 h 88"/>
                <a:gd name="T80" fmla="*/ 71 w 78"/>
                <a:gd name="T81" fmla="*/ 13 h 88"/>
                <a:gd name="T82" fmla="*/ 72 w 78"/>
                <a:gd name="T83" fmla="*/ 20 h 88"/>
                <a:gd name="T84" fmla="*/ 69 w 78"/>
                <a:gd name="T85" fmla="*/ 36 h 88"/>
                <a:gd name="T86" fmla="*/ 63 w 78"/>
                <a:gd name="T87" fmla="*/ 42 h 88"/>
                <a:gd name="T88" fmla="*/ 19 w 78"/>
                <a:gd name="T89" fmla="*/ 20 h 88"/>
                <a:gd name="T90" fmla="*/ 15 w 78"/>
                <a:gd name="T91" fmla="*/ 42 h 88"/>
                <a:gd name="T92" fmla="*/ 9 w 78"/>
                <a:gd name="T93" fmla="*/ 36 h 88"/>
                <a:gd name="T94" fmla="*/ 6 w 78"/>
                <a:gd name="T95" fmla="*/ 20 h 88"/>
                <a:gd name="T96" fmla="*/ 7 w 78"/>
                <a:gd name="T97" fmla="*/ 13 h 88"/>
                <a:gd name="T98" fmla="*/ 14 w 78"/>
                <a:gd name="T99" fmla="*/ 16 h 88"/>
                <a:gd name="T100" fmla="*/ 12 w 78"/>
                <a:gd name="T101" fmla="*/ 18 h 88"/>
                <a:gd name="T102" fmla="*/ 17 w 78"/>
                <a:gd name="T103" fmla="*/ 22 h 88"/>
                <a:gd name="T104" fmla="*/ 19 w 78"/>
                <a:gd name="T105" fmla="*/ 20 h 88"/>
                <a:gd name="T106" fmla="*/ 32 w 78"/>
                <a:gd name="T107" fmla="*/ 10 h 88"/>
                <a:gd name="T108" fmla="*/ 32 w 78"/>
                <a:gd name="T109" fmla="*/ 45 h 88"/>
                <a:gd name="T110" fmla="*/ 25 w 78"/>
                <a:gd name="T111" fmla="*/ 41 h 88"/>
                <a:gd name="T112" fmla="*/ 28 w 78"/>
                <a:gd name="T113" fmla="*/ 14 h 88"/>
                <a:gd name="T114" fmla="*/ 28 w 78"/>
                <a:gd name="T115" fmla="*/ 10 h 88"/>
                <a:gd name="T116" fmla="*/ 32 w 78"/>
                <a:gd name="T117" fmla="*/ 10 h 8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8" h="88">
                  <a:moveTo>
                    <a:pt x="20" y="7"/>
                  </a:moveTo>
                  <a:cubicBezTo>
                    <a:pt x="20" y="8"/>
                    <a:pt x="21" y="10"/>
                    <a:pt x="20" y="11"/>
                  </a:cubicBezTo>
                  <a:cubicBezTo>
                    <a:pt x="5" y="6"/>
                    <a:pt x="5" y="6"/>
                    <a:pt x="5" y="6"/>
                  </a:cubicBezTo>
                  <a:cubicBezTo>
                    <a:pt x="1" y="8"/>
                    <a:pt x="1" y="8"/>
                    <a:pt x="1" y="8"/>
                  </a:cubicBezTo>
                  <a:cubicBezTo>
                    <a:pt x="0" y="11"/>
                    <a:pt x="0" y="16"/>
                    <a:pt x="0" y="20"/>
                  </a:cubicBezTo>
                  <a:cubicBezTo>
                    <a:pt x="0" y="26"/>
                    <a:pt x="1" y="33"/>
                    <a:pt x="3" y="38"/>
                  </a:cubicBezTo>
                  <a:cubicBezTo>
                    <a:pt x="6" y="44"/>
                    <a:pt x="10" y="48"/>
                    <a:pt x="17" y="49"/>
                  </a:cubicBezTo>
                  <a:cubicBezTo>
                    <a:pt x="18" y="50"/>
                    <a:pt x="19" y="50"/>
                    <a:pt x="20" y="50"/>
                  </a:cubicBezTo>
                  <a:cubicBezTo>
                    <a:pt x="20" y="49"/>
                    <a:pt x="20" y="49"/>
                    <a:pt x="20" y="49"/>
                  </a:cubicBezTo>
                  <a:cubicBezTo>
                    <a:pt x="22" y="51"/>
                    <a:pt x="26" y="52"/>
                    <a:pt x="31" y="52"/>
                  </a:cubicBezTo>
                  <a:cubicBezTo>
                    <a:pt x="31" y="64"/>
                    <a:pt x="31" y="64"/>
                    <a:pt x="31" y="64"/>
                  </a:cubicBezTo>
                  <a:cubicBezTo>
                    <a:pt x="27" y="64"/>
                    <a:pt x="27" y="64"/>
                    <a:pt x="27" y="64"/>
                  </a:cubicBezTo>
                  <a:cubicBezTo>
                    <a:pt x="27" y="68"/>
                    <a:pt x="27" y="68"/>
                    <a:pt x="27" y="68"/>
                  </a:cubicBezTo>
                  <a:cubicBezTo>
                    <a:pt x="15" y="68"/>
                    <a:pt x="15" y="68"/>
                    <a:pt x="15" y="68"/>
                  </a:cubicBezTo>
                  <a:cubicBezTo>
                    <a:pt x="15" y="88"/>
                    <a:pt x="15" y="88"/>
                    <a:pt x="15" y="88"/>
                  </a:cubicBezTo>
                  <a:cubicBezTo>
                    <a:pt x="64" y="88"/>
                    <a:pt x="64" y="88"/>
                    <a:pt x="64" y="88"/>
                  </a:cubicBezTo>
                  <a:cubicBezTo>
                    <a:pt x="64" y="68"/>
                    <a:pt x="64" y="68"/>
                    <a:pt x="64" y="68"/>
                  </a:cubicBezTo>
                  <a:cubicBezTo>
                    <a:pt x="52" y="68"/>
                    <a:pt x="52" y="68"/>
                    <a:pt x="52" y="68"/>
                  </a:cubicBezTo>
                  <a:cubicBezTo>
                    <a:pt x="52" y="64"/>
                    <a:pt x="52" y="64"/>
                    <a:pt x="52" y="64"/>
                  </a:cubicBezTo>
                  <a:cubicBezTo>
                    <a:pt x="47" y="64"/>
                    <a:pt x="47" y="64"/>
                    <a:pt x="47" y="64"/>
                  </a:cubicBezTo>
                  <a:cubicBezTo>
                    <a:pt x="47" y="52"/>
                    <a:pt x="47" y="52"/>
                    <a:pt x="47" y="52"/>
                  </a:cubicBezTo>
                  <a:cubicBezTo>
                    <a:pt x="52" y="52"/>
                    <a:pt x="56" y="51"/>
                    <a:pt x="58" y="49"/>
                  </a:cubicBezTo>
                  <a:cubicBezTo>
                    <a:pt x="58" y="50"/>
                    <a:pt x="58" y="50"/>
                    <a:pt x="58" y="50"/>
                  </a:cubicBezTo>
                  <a:cubicBezTo>
                    <a:pt x="59" y="50"/>
                    <a:pt x="60" y="50"/>
                    <a:pt x="61" y="49"/>
                  </a:cubicBezTo>
                  <a:cubicBezTo>
                    <a:pt x="68" y="48"/>
                    <a:pt x="72" y="44"/>
                    <a:pt x="75" y="38"/>
                  </a:cubicBezTo>
                  <a:cubicBezTo>
                    <a:pt x="77" y="33"/>
                    <a:pt x="78" y="26"/>
                    <a:pt x="78" y="20"/>
                  </a:cubicBezTo>
                  <a:cubicBezTo>
                    <a:pt x="78" y="16"/>
                    <a:pt x="78" y="11"/>
                    <a:pt x="77" y="8"/>
                  </a:cubicBezTo>
                  <a:cubicBezTo>
                    <a:pt x="73" y="6"/>
                    <a:pt x="73" y="6"/>
                    <a:pt x="73" y="6"/>
                  </a:cubicBezTo>
                  <a:cubicBezTo>
                    <a:pt x="58" y="11"/>
                    <a:pt x="58" y="11"/>
                    <a:pt x="58" y="11"/>
                  </a:cubicBezTo>
                  <a:cubicBezTo>
                    <a:pt x="57" y="10"/>
                    <a:pt x="58" y="8"/>
                    <a:pt x="58" y="7"/>
                  </a:cubicBezTo>
                  <a:cubicBezTo>
                    <a:pt x="60" y="7"/>
                    <a:pt x="60" y="7"/>
                    <a:pt x="60" y="7"/>
                  </a:cubicBezTo>
                  <a:cubicBezTo>
                    <a:pt x="60" y="0"/>
                    <a:pt x="60" y="0"/>
                    <a:pt x="60" y="0"/>
                  </a:cubicBezTo>
                  <a:cubicBezTo>
                    <a:pt x="17" y="0"/>
                    <a:pt x="17" y="0"/>
                    <a:pt x="17" y="0"/>
                  </a:cubicBezTo>
                  <a:cubicBezTo>
                    <a:pt x="17" y="7"/>
                    <a:pt x="17" y="7"/>
                    <a:pt x="17" y="7"/>
                  </a:cubicBezTo>
                  <a:cubicBezTo>
                    <a:pt x="20" y="7"/>
                    <a:pt x="20" y="7"/>
                    <a:pt x="20" y="7"/>
                  </a:cubicBezTo>
                  <a:close/>
                  <a:moveTo>
                    <a:pt x="63" y="42"/>
                  </a:moveTo>
                  <a:cubicBezTo>
                    <a:pt x="64" y="36"/>
                    <a:pt x="60" y="28"/>
                    <a:pt x="59" y="20"/>
                  </a:cubicBezTo>
                  <a:cubicBezTo>
                    <a:pt x="61" y="22"/>
                    <a:pt x="61" y="22"/>
                    <a:pt x="61" y="22"/>
                  </a:cubicBezTo>
                  <a:cubicBezTo>
                    <a:pt x="66" y="18"/>
                    <a:pt x="66" y="18"/>
                    <a:pt x="66" y="18"/>
                  </a:cubicBezTo>
                  <a:cubicBezTo>
                    <a:pt x="64" y="16"/>
                    <a:pt x="64" y="16"/>
                    <a:pt x="64" y="16"/>
                  </a:cubicBezTo>
                  <a:cubicBezTo>
                    <a:pt x="71" y="13"/>
                    <a:pt x="71" y="13"/>
                    <a:pt x="71" y="13"/>
                  </a:cubicBezTo>
                  <a:cubicBezTo>
                    <a:pt x="72" y="15"/>
                    <a:pt x="72" y="18"/>
                    <a:pt x="72" y="20"/>
                  </a:cubicBezTo>
                  <a:cubicBezTo>
                    <a:pt x="71" y="26"/>
                    <a:pt x="71" y="31"/>
                    <a:pt x="69" y="36"/>
                  </a:cubicBezTo>
                  <a:cubicBezTo>
                    <a:pt x="67" y="39"/>
                    <a:pt x="65" y="41"/>
                    <a:pt x="63" y="42"/>
                  </a:cubicBezTo>
                  <a:close/>
                  <a:moveTo>
                    <a:pt x="19" y="20"/>
                  </a:moveTo>
                  <a:cubicBezTo>
                    <a:pt x="17" y="28"/>
                    <a:pt x="14" y="36"/>
                    <a:pt x="15" y="42"/>
                  </a:cubicBezTo>
                  <a:cubicBezTo>
                    <a:pt x="13" y="41"/>
                    <a:pt x="11" y="39"/>
                    <a:pt x="9" y="36"/>
                  </a:cubicBezTo>
                  <a:cubicBezTo>
                    <a:pt x="7" y="31"/>
                    <a:pt x="6" y="26"/>
                    <a:pt x="6" y="20"/>
                  </a:cubicBezTo>
                  <a:cubicBezTo>
                    <a:pt x="6" y="18"/>
                    <a:pt x="6" y="15"/>
                    <a:pt x="7" y="13"/>
                  </a:cubicBezTo>
                  <a:cubicBezTo>
                    <a:pt x="14" y="16"/>
                    <a:pt x="14" y="16"/>
                    <a:pt x="14" y="16"/>
                  </a:cubicBezTo>
                  <a:cubicBezTo>
                    <a:pt x="12" y="18"/>
                    <a:pt x="12" y="18"/>
                    <a:pt x="12" y="18"/>
                  </a:cubicBezTo>
                  <a:cubicBezTo>
                    <a:pt x="17" y="22"/>
                    <a:pt x="17" y="22"/>
                    <a:pt x="17" y="22"/>
                  </a:cubicBezTo>
                  <a:cubicBezTo>
                    <a:pt x="19" y="20"/>
                    <a:pt x="19" y="20"/>
                    <a:pt x="19" y="20"/>
                  </a:cubicBezTo>
                  <a:close/>
                  <a:moveTo>
                    <a:pt x="32" y="10"/>
                  </a:moveTo>
                  <a:cubicBezTo>
                    <a:pt x="32" y="45"/>
                    <a:pt x="32" y="45"/>
                    <a:pt x="32" y="45"/>
                  </a:cubicBezTo>
                  <a:cubicBezTo>
                    <a:pt x="32" y="45"/>
                    <a:pt x="27" y="45"/>
                    <a:pt x="25" y="41"/>
                  </a:cubicBezTo>
                  <a:cubicBezTo>
                    <a:pt x="24" y="37"/>
                    <a:pt x="28" y="16"/>
                    <a:pt x="28" y="14"/>
                  </a:cubicBezTo>
                  <a:cubicBezTo>
                    <a:pt x="28" y="13"/>
                    <a:pt x="28" y="10"/>
                    <a:pt x="28" y="10"/>
                  </a:cubicBezTo>
                  <a:lnTo>
                    <a:pt x="32" y="10"/>
                  </a:lnTo>
                  <a:close/>
                </a:path>
              </a:pathLst>
            </a:custGeom>
            <a:solidFill>
              <a:schemeClr val="bg1"/>
            </a:solidFill>
            <a:ln>
              <a:noFill/>
            </a:ln>
          </p:spPr>
          <p:txBody>
            <a:bodyPr vert="horz" wrap="square" lIns="68572" tIns="34286" rIns="68572" bIns="3428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675">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grpSp>
      <p:grpSp>
        <p:nvGrpSpPr>
          <p:cNvPr id="8" name="Group 7"/>
          <p:cNvGrpSpPr/>
          <p:nvPr/>
        </p:nvGrpSpPr>
        <p:grpSpPr>
          <a:xfrm>
            <a:off x="6079568" y="1354144"/>
            <a:ext cx="1281065" cy="1104367"/>
            <a:chOff x="8476198" y="1585268"/>
            <a:chExt cx="1708274" cy="1472651"/>
          </a:xfrm>
        </p:grpSpPr>
        <p:sp>
          <p:nvSpPr>
            <p:cNvPr id="4" name="Isosceles Triangle 3"/>
            <p:cNvSpPr/>
            <p:nvPr/>
          </p:nvSpPr>
          <p:spPr>
            <a:xfrm>
              <a:off x="8476198" y="1585268"/>
              <a:ext cx="1708274" cy="1472651"/>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675">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10" name="Freeform 9"/>
            <p:cNvSpPr>
              <a:spLocks noEditPoints="1"/>
            </p:cNvSpPr>
            <p:nvPr/>
          </p:nvSpPr>
          <p:spPr bwMode="auto">
            <a:xfrm>
              <a:off x="9147137" y="2296328"/>
              <a:ext cx="366395" cy="389292"/>
            </a:xfrm>
            <a:custGeom>
              <a:gdLst>
                <a:gd name="T0" fmla="*/ 75 w 89"/>
                <a:gd name="T1" fmla="*/ 22 h 95"/>
                <a:gd name="T2" fmla="*/ 89 w 89"/>
                <a:gd name="T3" fmla="*/ 53 h 95"/>
                <a:gd name="T4" fmla="*/ 78 w 89"/>
                <a:gd name="T5" fmla="*/ 80 h 95"/>
                <a:gd name="T6" fmla="*/ 47 w 89"/>
                <a:gd name="T7" fmla="*/ 53 h 95"/>
                <a:gd name="T8" fmla="*/ 75 w 89"/>
                <a:gd name="T9" fmla="*/ 22 h 95"/>
                <a:gd name="T10" fmla="*/ 76 w 89"/>
                <a:gd name="T11" fmla="*/ 83 h 95"/>
                <a:gd name="T12" fmla="*/ 69 w 89"/>
                <a:gd name="T13" fmla="*/ 88 h 95"/>
                <a:gd name="T14" fmla="*/ 74 w 89"/>
                <a:gd name="T15" fmla="*/ 81 h 95"/>
                <a:gd name="T16" fmla="*/ 76 w 89"/>
                <a:gd name="T17" fmla="*/ 83 h 95"/>
                <a:gd name="T18" fmla="*/ 64 w 89"/>
                <a:gd name="T19" fmla="*/ 92 h 95"/>
                <a:gd name="T20" fmla="*/ 72 w 89"/>
                <a:gd name="T21" fmla="*/ 79 h 95"/>
                <a:gd name="T22" fmla="*/ 70 w 89"/>
                <a:gd name="T23" fmla="*/ 77 h 95"/>
                <a:gd name="T24" fmla="*/ 60 w 89"/>
                <a:gd name="T25" fmla="*/ 94 h 95"/>
                <a:gd name="T26" fmla="*/ 64 w 89"/>
                <a:gd name="T27" fmla="*/ 92 h 95"/>
                <a:gd name="T28" fmla="*/ 58 w 89"/>
                <a:gd name="T29" fmla="*/ 91 h 95"/>
                <a:gd name="T30" fmla="*/ 67 w 89"/>
                <a:gd name="T31" fmla="*/ 75 h 95"/>
                <a:gd name="T32" fmla="*/ 65 w 89"/>
                <a:gd name="T33" fmla="*/ 74 h 95"/>
                <a:gd name="T34" fmla="*/ 57 w 89"/>
                <a:gd name="T35" fmla="*/ 88 h 95"/>
                <a:gd name="T36" fmla="*/ 58 w 89"/>
                <a:gd name="T37" fmla="*/ 91 h 95"/>
                <a:gd name="T38" fmla="*/ 56 w 89"/>
                <a:gd name="T39" fmla="*/ 84 h 95"/>
                <a:gd name="T40" fmla="*/ 63 w 89"/>
                <a:gd name="T41" fmla="*/ 72 h 95"/>
                <a:gd name="T42" fmla="*/ 61 w 89"/>
                <a:gd name="T43" fmla="*/ 70 h 95"/>
                <a:gd name="T44" fmla="*/ 55 w 89"/>
                <a:gd name="T45" fmla="*/ 81 h 95"/>
                <a:gd name="T46" fmla="*/ 56 w 89"/>
                <a:gd name="T47" fmla="*/ 84 h 95"/>
                <a:gd name="T48" fmla="*/ 53 w 89"/>
                <a:gd name="T49" fmla="*/ 78 h 95"/>
                <a:gd name="T50" fmla="*/ 59 w 89"/>
                <a:gd name="T51" fmla="*/ 68 h 95"/>
                <a:gd name="T52" fmla="*/ 57 w 89"/>
                <a:gd name="T53" fmla="*/ 66 h 95"/>
                <a:gd name="T54" fmla="*/ 52 w 89"/>
                <a:gd name="T55" fmla="*/ 75 h 95"/>
                <a:gd name="T56" fmla="*/ 53 w 89"/>
                <a:gd name="T57" fmla="*/ 78 h 95"/>
                <a:gd name="T58" fmla="*/ 51 w 89"/>
                <a:gd name="T59" fmla="*/ 71 h 95"/>
                <a:gd name="T60" fmla="*/ 55 w 89"/>
                <a:gd name="T61" fmla="*/ 64 h 95"/>
                <a:gd name="T62" fmla="*/ 53 w 89"/>
                <a:gd name="T63" fmla="*/ 62 h 95"/>
                <a:gd name="T64" fmla="*/ 50 w 89"/>
                <a:gd name="T65" fmla="*/ 68 h 95"/>
                <a:gd name="T66" fmla="*/ 51 w 89"/>
                <a:gd name="T67" fmla="*/ 71 h 95"/>
                <a:gd name="T68" fmla="*/ 48 w 89"/>
                <a:gd name="T69" fmla="*/ 65 h 95"/>
                <a:gd name="T70" fmla="*/ 51 w 89"/>
                <a:gd name="T71" fmla="*/ 61 h 95"/>
                <a:gd name="T72" fmla="*/ 49 w 89"/>
                <a:gd name="T73" fmla="*/ 59 h 95"/>
                <a:gd name="T74" fmla="*/ 47 w 89"/>
                <a:gd name="T75" fmla="*/ 61 h 95"/>
                <a:gd name="T76" fmla="*/ 48 w 89"/>
                <a:gd name="T77" fmla="*/ 65 h 95"/>
                <a:gd name="T78" fmla="*/ 46 w 89"/>
                <a:gd name="T79" fmla="*/ 58 h 95"/>
                <a:gd name="T80" fmla="*/ 45 w 89"/>
                <a:gd name="T81" fmla="*/ 55 h 95"/>
                <a:gd name="T82" fmla="*/ 47 w 89"/>
                <a:gd name="T83" fmla="*/ 57 h 95"/>
                <a:gd name="T84" fmla="*/ 46 w 89"/>
                <a:gd name="T85" fmla="*/ 58 h 95"/>
                <a:gd name="T86" fmla="*/ 59 w 89"/>
                <a:gd name="T87" fmla="*/ 17 h 95"/>
                <a:gd name="T88" fmla="*/ 41 w 89"/>
                <a:gd name="T89" fmla="*/ 54 h 95"/>
                <a:gd name="T90" fmla="*/ 36 w 89"/>
                <a:gd name="T91" fmla="*/ 13 h 95"/>
                <a:gd name="T92" fmla="*/ 0 w 89"/>
                <a:gd name="T93" fmla="*/ 54 h 95"/>
                <a:gd name="T94" fmla="*/ 41 w 89"/>
                <a:gd name="T95" fmla="*/ 95 h 95"/>
                <a:gd name="T96" fmla="*/ 55 w 89"/>
                <a:gd name="T97" fmla="*/ 93 h 95"/>
                <a:gd name="T98" fmla="*/ 41 w 89"/>
                <a:gd name="T99" fmla="*/ 54 h 95"/>
                <a:gd name="T100" fmla="*/ 68 w 89"/>
                <a:gd name="T101" fmla="*/ 23 h 95"/>
                <a:gd name="T102" fmla="*/ 59 w 89"/>
                <a:gd name="T103" fmla="*/ 17 h 95"/>
                <a:gd name="T104" fmla="*/ 43 w 89"/>
                <a:gd name="T105" fmla="*/ 0 h 95"/>
                <a:gd name="T106" fmla="*/ 38 w 89"/>
                <a:gd name="T107" fmla="*/ 0 h 95"/>
                <a:gd name="T108" fmla="*/ 43 w 89"/>
                <a:gd name="T109" fmla="*/ 41 h 95"/>
                <a:gd name="T110" fmla="*/ 61 w 89"/>
                <a:gd name="T111" fmla="*/ 4 h 95"/>
                <a:gd name="T112" fmla="*/ 43 w 89"/>
                <a:gd name="T113" fmla="*/ 0 h 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9" h="95">
                  <a:moveTo>
                    <a:pt x="75" y="22"/>
                  </a:moveTo>
                  <a:cubicBezTo>
                    <a:pt x="83" y="29"/>
                    <a:pt x="89" y="40"/>
                    <a:pt x="89" y="53"/>
                  </a:cubicBezTo>
                  <a:cubicBezTo>
                    <a:pt x="89" y="63"/>
                    <a:pt x="85" y="73"/>
                    <a:pt x="78" y="80"/>
                  </a:cubicBezTo>
                  <a:cubicBezTo>
                    <a:pt x="47" y="53"/>
                    <a:pt x="47" y="53"/>
                    <a:pt x="47" y="53"/>
                  </a:cubicBezTo>
                  <a:cubicBezTo>
                    <a:pt x="75" y="22"/>
                    <a:pt x="75" y="22"/>
                    <a:pt x="75" y="22"/>
                  </a:cubicBezTo>
                  <a:close/>
                  <a:moveTo>
                    <a:pt x="76" y="83"/>
                  </a:moveTo>
                  <a:cubicBezTo>
                    <a:pt x="74" y="85"/>
                    <a:pt x="72" y="87"/>
                    <a:pt x="69" y="88"/>
                  </a:cubicBezTo>
                  <a:cubicBezTo>
                    <a:pt x="74" y="81"/>
                    <a:pt x="74" y="81"/>
                    <a:pt x="74" y="81"/>
                  </a:cubicBezTo>
                  <a:cubicBezTo>
                    <a:pt x="76" y="83"/>
                    <a:pt x="76" y="83"/>
                    <a:pt x="76" y="83"/>
                  </a:cubicBezTo>
                  <a:close/>
                  <a:moveTo>
                    <a:pt x="64" y="92"/>
                  </a:moveTo>
                  <a:cubicBezTo>
                    <a:pt x="72" y="79"/>
                    <a:pt x="72" y="79"/>
                    <a:pt x="72" y="79"/>
                  </a:cubicBezTo>
                  <a:cubicBezTo>
                    <a:pt x="70" y="77"/>
                    <a:pt x="70" y="77"/>
                    <a:pt x="70" y="77"/>
                  </a:cubicBezTo>
                  <a:cubicBezTo>
                    <a:pt x="60" y="94"/>
                    <a:pt x="60" y="94"/>
                    <a:pt x="60" y="94"/>
                  </a:cubicBezTo>
                  <a:cubicBezTo>
                    <a:pt x="61" y="93"/>
                    <a:pt x="63" y="92"/>
                    <a:pt x="64" y="92"/>
                  </a:cubicBezTo>
                  <a:close/>
                  <a:moveTo>
                    <a:pt x="58" y="91"/>
                  </a:moveTo>
                  <a:cubicBezTo>
                    <a:pt x="67" y="75"/>
                    <a:pt x="67" y="75"/>
                    <a:pt x="67" y="75"/>
                  </a:cubicBezTo>
                  <a:cubicBezTo>
                    <a:pt x="65" y="74"/>
                    <a:pt x="65" y="74"/>
                    <a:pt x="65" y="74"/>
                  </a:cubicBezTo>
                  <a:cubicBezTo>
                    <a:pt x="57" y="88"/>
                    <a:pt x="57" y="88"/>
                    <a:pt x="57" y="88"/>
                  </a:cubicBezTo>
                  <a:cubicBezTo>
                    <a:pt x="58" y="91"/>
                    <a:pt x="58" y="91"/>
                    <a:pt x="58" y="91"/>
                  </a:cubicBezTo>
                  <a:close/>
                  <a:moveTo>
                    <a:pt x="56" y="84"/>
                  </a:moveTo>
                  <a:cubicBezTo>
                    <a:pt x="63" y="72"/>
                    <a:pt x="63" y="72"/>
                    <a:pt x="63" y="72"/>
                  </a:cubicBezTo>
                  <a:cubicBezTo>
                    <a:pt x="61" y="70"/>
                    <a:pt x="61" y="70"/>
                    <a:pt x="61" y="70"/>
                  </a:cubicBezTo>
                  <a:cubicBezTo>
                    <a:pt x="55" y="81"/>
                    <a:pt x="55" y="81"/>
                    <a:pt x="55" y="81"/>
                  </a:cubicBezTo>
                  <a:cubicBezTo>
                    <a:pt x="56" y="84"/>
                    <a:pt x="56" y="84"/>
                    <a:pt x="56" y="84"/>
                  </a:cubicBezTo>
                  <a:close/>
                  <a:moveTo>
                    <a:pt x="53" y="78"/>
                  </a:moveTo>
                  <a:cubicBezTo>
                    <a:pt x="59" y="68"/>
                    <a:pt x="59" y="68"/>
                    <a:pt x="59" y="68"/>
                  </a:cubicBezTo>
                  <a:cubicBezTo>
                    <a:pt x="57" y="66"/>
                    <a:pt x="57" y="66"/>
                    <a:pt x="57" y="66"/>
                  </a:cubicBezTo>
                  <a:cubicBezTo>
                    <a:pt x="52" y="75"/>
                    <a:pt x="52" y="75"/>
                    <a:pt x="52" y="75"/>
                  </a:cubicBezTo>
                  <a:cubicBezTo>
                    <a:pt x="53" y="78"/>
                    <a:pt x="53" y="78"/>
                    <a:pt x="53" y="78"/>
                  </a:cubicBezTo>
                  <a:close/>
                  <a:moveTo>
                    <a:pt x="51" y="71"/>
                  </a:moveTo>
                  <a:cubicBezTo>
                    <a:pt x="55" y="64"/>
                    <a:pt x="55" y="64"/>
                    <a:pt x="55" y="64"/>
                  </a:cubicBezTo>
                  <a:cubicBezTo>
                    <a:pt x="53" y="62"/>
                    <a:pt x="53" y="62"/>
                    <a:pt x="53" y="62"/>
                  </a:cubicBezTo>
                  <a:cubicBezTo>
                    <a:pt x="50" y="68"/>
                    <a:pt x="50" y="68"/>
                    <a:pt x="50" y="68"/>
                  </a:cubicBezTo>
                  <a:cubicBezTo>
                    <a:pt x="51" y="71"/>
                    <a:pt x="51" y="71"/>
                    <a:pt x="51" y="71"/>
                  </a:cubicBezTo>
                  <a:close/>
                  <a:moveTo>
                    <a:pt x="48" y="65"/>
                  </a:moveTo>
                  <a:cubicBezTo>
                    <a:pt x="51" y="61"/>
                    <a:pt x="51" y="61"/>
                    <a:pt x="51" y="61"/>
                  </a:cubicBezTo>
                  <a:cubicBezTo>
                    <a:pt x="49" y="59"/>
                    <a:pt x="49" y="59"/>
                    <a:pt x="49" y="59"/>
                  </a:cubicBezTo>
                  <a:cubicBezTo>
                    <a:pt x="47" y="61"/>
                    <a:pt x="47" y="61"/>
                    <a:pt x="47" y="61"/>
                  </a:cubicBezTo>
                  <a:cubicBezTo>
                    <a:pt x="48" y="65"/>
                    <a:pt x="48" y="65"/>
                    <a:pt x="48" y="65"/>
                  </a:cubicBezTo>
                  <a:close/>
                  <a:moveTo>
                    <a:pt x="46" y="58"/>
                  </a:moveTo>
                  <a:cubicBezTo>
                    <a:pt x="45" y="55"/>
                    <a:pt x="45" y="55"/>
                    <a:pt x="45" y="55"/>
                  </a:cubicBezTo>
                  <a:cubicBezTo>
                    <a:pt x="47" y="57"/>
                    <a:pt x="47" y="57"/>
                    <a:pt x="47" y="57"/>
                  </a:cubicBezTo>
                  <a:cubicBezTo>
                    <a:pt x="46" y="58"/>
                    <a:pt x="46" y="58"/>
                    <a:pt x="46" y="58"/>
                  </a:cubicBezTo>
                  <a:close/>
                  <a:moveTo>
                    <a:pt x="59" y="17"/>
                  </a:moveTo>
                  <a:cubicBezTo>
                    <a:pt x="41" y="54"/>
                    <a:pt x="41" y="54"/>
                    <a:pt x="41" y="54"/>
                  </a:cubicBezTo>
                  <a:cubicBezTo>
                    <a:pt x="41" y="54"/>
                    <a:pt x="38" y="28"/>
                    <a:pt x="36" y="13"/>
                  </a:cubicBezTo>
                  <a:cubicBezTo>
                    <a:pt x="16" y="15"/>
                    <a:pt x="0" y="33"/>
                    <a:pt x="0" y="54"/>
                  </a:cubicBezTo>
                  <a:cubicBezTo>
                    <a:pt x="0" y="77"/>
                    <a:pt x="18" y="95"/>
                    <a:pt x="41" y="95"/>
                  </a:cubicBezTo>
                  <a:cubicBezTo>
                    <a:pt x="46" y="95"/>
                    <a:pt x="51" y="94"/>
                    <a:pt x="55" y="93"/>
                  </a:cubicBezTo>
                  <a:cubicBezTo>
                    <a:pt x="41" y="54"/>
                    <a:pt x="41" y="54"/>
                    <a:pt x="41" y="54"/>
                  </a:cubicBezTo>
                  <a:cubicBezTo>
                    <a:pt x="68" y="23"/>
                    <a:pt x="68" y="23"/>
                    <a:pt x="68" y="23"/>
                  </a:cubicBezTo>
                  <a:cubicBezTo>
                    <a:pt x="66" y="20"/>
                    <a:pt x="63" y="18"/>
                    <a:pt x="59" y="17"/>
                  </a:cubicBezTo>
                  <a:close/>
                  <a:moveTo>
                    <a:pt x="43" y="0"/>
                  </a:moveTo>
                  <a:cubicBezTo>
                    <a:pt x="41" y="0"/>
                    <a:pt x="40" y="0"/>
                    <a:pt x="38" y="0"/>
                  </a:cubicBezTo>
                  <a:cubicBezTo>
                    <a:pt x="40" y="15"/>
                    <a:pt x="43" y="41"/>
                    <a:pt x="43" y="41"/>
                  </a:cubicBezTo>
                  <a:cubicBezTo>
                    <a:pt x="61" y="4"/>
                    <a:pt x="61" y="4"/>
                    <a:pt x="61" y="4"/>
                  </a:cubicBezTo>
                  <a:cubicBezTo>
                    <a:pt x="56" y="1"/>
                    <a:pt x="49" y="0"/>
                    <a:pt x="43" y="0"/>
                  </a:cubicBezTo>
                  <a:close/>
                </a:path>
              </a:pathLst>
            </a:custGeom>
            <a:solidFill>
              <a:schemeClr val="bg1"/>
            </a:solidFill>
            <a:ln>
              <a:noFill/>
            </a:ln>
          </p:spPr>
          <p:txBody>
            <a:bodyPr vert="horz" wrap="square" lIns="68572" tIns="34286" rIns="68572" bIns="3428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675">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grpSp>
      <p:grpSp>
        <p:nvGrpSpPr>
          <p:cNvPr id="14" name="Group 13"/>
          <p:cNvGrpSpPr/>
          <p:nvPr/>
        </p:nvGrpSpPr>
        <p:grpSpPr>
          <a:xfrm>
            <a:off x="6787235" y="2552644"/>
            <a:ext cx="1281065" cy="1104367"/>
            <a:chOff x="9419857" y="3183444"/>
            <a:chExt cx="1708274" cy="1472651"/>
          </a:xfrm>
        </p:grpSpPr>
        <p:sp>
          <p:nvSpPr>
            <p:cNvPr id="7" name="Isosceles Triangle 6"/>
            <p:cNvSpPr/>
            <p:nvPr/>
          </p:nvSpPr>
          <p:spPr>
            <a:xfrm>
              <a:off x="9419857" y="3183444"/>
              <a:ext cx="1708274" cy="147265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675">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11" name="Freeform 10"/>
            <p:cNvSpPr>
              <a:spLocks noEditPoints="1"/>
            </p:cNvSpPr>
            <p:nvPr/>
          </p:nvSpPr>
          <p:spPr bwMode="auto">
            <a:xfrm>
              <a:off x="10049769" y="3919769"/>
              <a:ext cx="448449" cy="362577"/>
            </a:xfrm>
            <a:custGeom>
              <a:gdLst>
                <a:gd name="T0" fmla="*/ 86 w 109"/>
                <a:gd name="T1" fmla="*/ 88 h 88"/>
                <a:gd name="T2" fmla="*/ 84 w 109"/>
                <a:gd name="T3" fmla="*/ 44 h 88"/>
                <a:gd name="T4" fmla="*/ 80 w 109"/>
                <a:gd name="T5" fmla="*/ 71 h 88"/>
                <a:gd name="T6" fmla="*/ 109 w 109"/>
                <a:gd name="T7" fmla="*/ 0 h 88"/>
                <a:gd name="T8" fmla="*/ 92 w 109"/>
                <a:gd name="T9" fmla="*/ 33 h 88"/>
                <a:gd name="T10" fmla="*/ 80 w 109"/>
                <a:gd name="T11" fmla="*/ 25 h 88"/>
                <a:gd name="T12" fmla="*/ 67 w 109"/>
                <a:gd name="T13" fmla="*/ 68 h 88"/>
                <a:gd name="T14" fmla="*/ 37 w 109"/>
                <a:gd name="T15" fmla="*/ 73 h 88"/>
                <a:gd name="T16" fmla="*/ 19 w 109"/>
                <a:gd name="T17" fmla="*/ 63 h 88"/>
                <a:gd name="T18" fmla="*/ 0 w 109"/>
                <a:gd name="T19" fmla="*/ 56 h 88"/>
                <a:gd name="T20" fmla="*/ 25 w 109"/>
                <a:gd name="T21" fmla="*/ 48 h 88"/>
                <a:gd name="T22" fmla="*/ 30 w 109"/>
                <a:gd name="T23" fmla="*/ 57 h 88"/>
                <a:gd name="T24" fmla="*/ 44 w 109"/>
                <a:gd name="T25" fmla="*/ 29 h 88"/>
                <a:gd name="T26" fmla="*/ 66 w 109"/>
                <a:gd name="T27" fmla="*/ 50 h 88"/>
                <a:gd name="T28" fmla="*/ 68 w 109"/>
                <a:gd name="T29" fmla="*/ 18 h 88"/>
                <a:gd name="T30" fmla="*/ 78 w 109"/>
                <a:gd name="T31" fmla="*/ 12 h 88"/>
                <a:gd name="T32" fmla="*/ 90 w 109"/>
                <a:gd name="T33" fmla="*/ 1 h 88"/>
                <a:gd name="T34" fmla="*/ 22 w 109"/>
                <a:gd name="T35" fmla="*/ 88 h 88"/>
                <a:gd name="T36" fmla="*/ 29 w 109"/>
                <a:gd name="T37" fmla="*/ 80 h 88"/>
                <a:gd name="T38" fmla="*/ 22 w 109"/>
                <a:gd name="T39" fmla="*/ 79 h 88"/>
                <a:gd name="T40" fmla="*/ 11 w 109"/>
                <a:gd name="T41" fmla="*/ 88 h 88"/>
                <a:gd name="T42" fmla="*/ 17 w 109"/>
                <a:gd name="T43" fmla="*/ 71 h 88"/>
                <a:gd name="T44" fmla="*/ 11 w 109"/>
                <a:gd name="T45" fmla="*/ 73 h 88"/>
                <a:gd name="T46" fmla="*/ 34 w 109"/>
                <a:gd name="T47" fmla="*/ 88 h 88"/>
                <a:gd name="T48" fmla="*/ 40 w 109"/>
                <a:gd name="T49" fmla="*/ 79 h 88"/>
                <a:gd name="T50" fmla="*/ 34 w 109"/>
                <a:gd name="T51" fmla="*/ 80 h 88"/>
                <a:gd name="T52" fmla="*/ 45 w 109"/>
                <a:gd name="T53" fmla="*/ 88 h 88"/>
                <a:gd name="T54" fmla="*/ 52 w 109"/>
                <a:gd name="T55" fmla="*/ 63 h 88"/>
                <a:gd name="T56" fmla="*/ 45 w 109"/>
                <a:gd name="T57" fmla="*/ 69 h 88"/>
                <a:gd name="T58" fmla="*/ 57 w 109"/>
                <a:gd name="T59" fmla="*/ 88 h 88"/>
                <a:gd name="T60" fmla="*/ 63 w 109"/>
                <a:gd name="T61" fmla="*/ 73 h 88"/>
                <a:gd name="T62" fmla="*/ 57 w 109"/>
                <a:gd name="T63" fmla="*/ 88 h 88"/>
                <a:gd name="T64" fmla="*/ 75 w 109"/>
                <a:gd name="T65" fmla="*/ 88 h 88"/>
                <a:gd name="T66" fmla="*/ 68 w 109"/>
                <a:gd name="T67" fmla="*/ 75 h 8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chemeClr val="bg1"/>
            </a:solidFill>
            <a:ln>
              <a:noFill/>
            </a:ln>
          </p:spPr>
          <p:txBody>
            <a:bodyPr vert="horz" wrap="square" lIns="68572" tIns="34286" rIns="68572" bIns="3428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675">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grpSp>
      <p:grpSp>
        <p:nvGrpSpPr>
          <p:cNvPr id="15" name="Group 14"/>
          <p:cNvGrpSpPr/>
          <p:nvPr/>
        </p:nvGrpSpPr>
        <p:grpSpPr>
          <a:xfrm>
            <a:off x="5371901" y="2552644"/>
            <a:ext cx="1281065" cy="1104367"/>
            <a:chOff x="7532538" y="3183444"/>
            <a:chExt cx="1708274" cy="1472651"/>
          </a:xfrm>
        </p:grpSpPr>
        <p:sp>
          <p:nvSpPr>
            <p:cNvPr id="6" name="Isosceles Triangle 5"/>
            <p:cNvSpPr/>
            <p:nvPr/>
          </p:nvSpPr>
          <p:spPr>
            <a:xfrm>
              <a:off x="7532538" y="3183444"/>
              <a:ext cx="1708274" cy="147265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675">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12" name="Freeform 11"/>
            <p:cNvSpPr>
              <a:spLocks noEditPoints="1"/>
            </p:cNvSpPr>
            <p:nvPr/>
          </p:nvSpPr>
          <p:spPr bwMode="auto">
            <a:xfrm>
              <a:off x="8248324" y="3965852"/>
              <a:ext cx="276702" cy="437000"/>
            </a:xfrm>
            <a:custGeom>
              <a:gdLst>
                <a:gd name="T0" fmla="*/ 57 w 67"/>
                <a:gd name="T1" fmla="*/ 10 h 106"/>
                <a:gd name="T2" fmla="*/ 62 w 67"/>
                <a:gd name="T3" fmla="*/ 51 h 106"/>
                <a:gd name="T4" fmla="*/ 51 w 67"/>
                <a:gd name="T5" fmla="*/ 66 h 106"/>
                <a:gd name="T6" fmla="*/ 55 w 67"/>
                <a:gd name="T7" fmla="*/ 65 h 106"/>
                <a:gd name="T8" fmla="*/ 57 w 67"/>
                <a:gd name="T9" fmla="*/ 73 h 106"/>
                <a:gd name="T10" fmla="*/ 56 w 67"/>
                <a:gd name="T11" fmla="*/ 80 h 106"/>
                <a:gd name="T12" fmla="*/ 57 w 67"/>
                <a:gd name="T13" fmla="*/ 86 h 106"/>
                <a:gd name="T14" fmla="*/ 55 w 67"/>
                <a:gd name="T15" fmla="*/ 93 h 106"/>
                <a:gd name="T16" fmla="*/ 15 w 67"/>
                <a:gd name="T17" fmla="*/ 97 h 106"/>
                <a:gd name="T18" fmla="*/ 12 w 67"/>
                <a:gd name="T19" fmla="*/ 95 h 106"/>
                <a:gd name="T20" fmla="*/ 12 w 67"/>
                <a:gd name="T21" fmla="*/ 83 h 106"/>
                <a:gd name="T22" fmla="*/ 12 w 67"/>
                <a:gd name="T23" fmla="*/ 82 h 106"/>
                <a:gd name="T24" fmla="*/ 12 w 67"/>
                <a:gd name="T25" fmla="*/ 71 h 106"/>
                <a:gd name="T26" fmla="*/ 15 w 67"/>
                <a:gd name="T27" fmla="*/ 69 h 106"/>
                <a:gd name="T28" fmla="*/ 16 w 67"/>
                <a:gd name="T29" fmla="*/ 63 h 106"/>
                <a:gd name="T30" fmla="*/ 0 w 67"/>
                <a:gd name="T31" fmla="*/ 34 h 106"/>
                <a:gd name="T32" fmla="*/ 33 w 67"/>
                <a:gd name="T33" fmla="*/ 0 h 106"/>
                <a:gd name="T34" fmla="*/ 28 w 67"/>
                <a:gd name="T35" fmla="*/ 41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2 h 106"/>
                <a:gd name="T48" fmla="*/ 44 w 67"/>
                <a:gd name="T49" fmla="*/ 66 h 106"/>
                <a:gd name="T50" fmla="*/ 44 w 67"/>
                <a:gd name="T51" fmla="*/ 58 h 106"/>
                <a:gd name="T52" fmla="*/ 56 w 67"/>
                <a:gd name="T53" fmla="*/ 47 h 106"/>
                <a:gd name="T54" fmla="*/ 52 w 67"/>
                <a:gd name="T55" fmla="*/ 15 h 106"/>
                <a:gd name="T56" fmla="*/ 15 w 67"/>
                <a:gd name="T57" fmla="*/ 15 h 106"/>
                <a:gd name="T58" fmla="*/ 11 w 67"/>
                <a:gd name="T59" fmla="*/ 48 h 106"/>
                <a:gd name="T60" fmla="*/ 23 w 67"/>
                <a:gd name="T61" fmla="*/ 59 h 106"/>
                <a:gd name="T62" fmla="*/ 23 w 67"/>
                <a:gd name="T63" fmla="*/ 67 h 106"/>
                <a:gd name="T64" fmla="*/ 29 w 67"/>
                <a:gd name="T65" fmla="*/ 52 h 106"/>
                <a:gd name="T66" fmla="*/ 25 w 67"/>
                <a:gd name="T67" fmla="*/ 38 h 106"/>
                <a:gd name="T68" fmla="*/ 40 w 67"/>
                <a:gd name="T69" fmla="*/ 43 h 106"/>
                <a:gd name="T70" fmla="*/ 36 w 67"/>
                <a:gd name="T71" fmla="*/ 42 h 106"/>
                <a:gd name="T72" fmla="*/ 30 w 67"/>
                <a:gd name="T73" fmla="*/ 42 h 106"/>
                <a:gd name="T74" fmla="*/ 27 w 67"/>
                <a:gd name="T75" fmla="*/ 42 h 106"/>
                <a:gd name="T76" fmla="*/ 32 w 67"/>
                <a:gd name="T77" fmla="*/ 51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90 h 106"/>
                <a:gd name="T94" fmla="*/ 50 w 67"/>
                <a:gd name="T95" fmla="*/ 86 h 106"/>
                <a:gd name="T96" fmla="*/ 50 w 67"/>
                <a:gd name="T97" fmla="*/ 73 h 106"/>
                <a:gd name="T98" fmla="*/ 17 w 67"/>
                <a:gd name="T99" fmla="*/ 77 h 106"/>
                <a:gd name="T100" fmla="*/ 50 w 67"/>
                <a:gd name="T101" fmla="*/ 74 h 106"/>
                <a:gd name="T102" fmla="*/ 50 w 67"/>
                <a:gd name="T103" fmla="*/ 73 h 10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5">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chemeClr val="bg1"/>
            </a:solidFill>
            <a:ln>
              <a:noFill/>
            </a:ln>
          </p:spPr>
          <p:txBody>
            <a:bodyPr vert="horz" wrap="square" lIns="68572" tIns="34286" rIns="68572" bIns="3428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675">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grpSp>
      <p:sp>
        <p:nvSpPr>
          <p:cNvPr id="19" name="Isosceles Triangle 18"/>
          <p:cNvSpPr/>
          <p:nvPr/>
        </p:nvSpPr>
        <p:spPr>
          <a:xfrm>
            <a:off x="1383651" y="3888054"/>
            <a:ext cx="337345" cy="240342"/>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675">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20" name="Isosceles Triangle 19"/>
          <p:cNvSpPr/>
          <p:nvPr/>
        </p:nvSpPr>
        <p:spPr>
          <a:xfrm>
            <a:off x="3297678" y="3888054"/>
            <a:ext cx="337345" cy="240342"/>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675">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21" name="Isosceles Triangle 20"/>
          <p:cNvSpPr/>
          <p:nvPr/>
        </p:nvSpPr>
        <p:spPr>
          <a:xfrm>
            <a:off x="5211706" y="3888054"/>
            <a:ext cx="337345" cy="240342"/>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675">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22" name="Isosceles Triangle 21"/>
          <p:cNvSpPr/>
          <p:nvPr/>
        </p:nvSpPr>
        <p:spPr>
          <a:xfrm>
            <a:off x="7125734" y="3888054"/>
            <a:ext cx="337345" cy="240342"/>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675">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24" name="Rectangle 23"/>
          <p:cNvSpPr/>
          <p:nvPr/>
        </p:nvSpPr>
        <p:spPr>
          <a:xfrm>
            <a:off x="1001356" y="4160047"/>
            <a:ext cx="1199328" cy="511810"/>
          </a:xfrm>
          <a:prstGeom prst="rect">
            <a:avLst/>
          </a:prstGeom>
        </p:spPr>
        <p:txBody>
          <a:bodyPr wrap="square">
            <a:spAutoFit/>
          </a:bodyPr>
          <a:lstStyle/>
          <a:p>
            <a:pPr algn="just">
              <a:lnSpc>
                <a:spcPct val="120000"/>
              </a:lnSpc>
            </a:pPr>
            <a:r>
              <a:rPr lang="en-US" altLang="zh-CN" sz="57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rPr>
              <a:t>Please replace text, click add relevant headline, modify the text content, also can copy your content to this directly.</a:t>
            </a:r>
            <a:endParaRPr lang="en-US" altLang="zh-CN" sz="57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25" name="Rectangle 24"/>
          <p:cNvSpPr/>
          <p:nvPr/>
        </p:nvSpPr>
        <p:spPr>
          <a:xfrm>
            <a:off x="2910911" y="4160047"/>
            <a:ext cx="1199328" cy="511810"/>
          </a:xfrm>
          <a:prstGeom prst="rect">
            <a:avLst/>
          </a:prstGeom>
        </p:spPr>
        <p:txBody>
          <a:bodyPr wrap="square">
            <a:spAutoFit/>
          </a:bodyPr>
          <a:lstStyle/>
          <a:p>
            <a:pPr algn="just">
              <a:lnSpc>
                <a:spcPct val="120000"/>
              </a:lnSpc>
            </a:pPr>
            <a:r>
              <a:rPr lang="en-US" altLang="zh-CN" sz="57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rPr>
              <a:t>Please replace text, click add relevant headline, modify the text content, also can copy your content to this directly.</a:t>
            </a:r>
            <a:endParaRPr lang="en-US" altLang="zh-CN" sz="57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26" name="Rectangle 25"/>
          <p:cNvSpPr/>
          <p:nvPr/>
        </p:nvSpPr>
        <p:spPr>
          <a:xfrm>
            <a:off x="4820465" y="4160047"/>
            <a:ext cx="1199328" cy="511810"/>
          </a:xfrm>
          <a:prstGeom prst="rect">
            <a:avLst/>
          </a:prstGeom>
        </p:spPr>
        <p:txBody>
          <a:bodyPr wrap="square">
            <a:spAutoFit/>
          </a:bodyPr>
          <a:lstStyle/>
          <a:p>
            <a:pPr algn="just">
              <a:lnSpc>
                <a:spcPct val="120000"/>
              </a:lnSpc>
            </a:pPr>
            <a:r>
              <a:rPr lang="en-US" altLang="zh-CN" sz="57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rPr>
              <a:t>Please replace text, click add relevant headline, modify the text content, also can copy your content to this directly.</a:t>
            </a:r>
            <a:endParaRPr lang="en-US" altLang="zh-CN" sz="57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28" name="Rectangle 27"/>
          <p:cNvSpPr/>
          <p:nvPr/>
        </p:nvSpPr>
        <p:spPr>
          <a:xfrm>
            <a:off x="6730020" y="4160047"/>
            <a:ext cx="1199328" cy="511810"/>
          </a:xfrm>
          <a:prstGeom prst="rect">
            <a:avLst/>
          </a:prstGeom>
        </p:spPr>
        <p:txBody>
          <a:bodyPr wrap="square">
            <a:spAutoFit/>
          </a:bodyPr>
          <a:lstStyle/>
          <a:p>
            <a:pPr algn="just">
              <a:lnSpc>
                <a:spcPct val="120000"/>
              </a:lnSpc>
            </a:pPr>
            <a:r>
              <a:rPr lang="en-US" altLang="zh-CN" sz="57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rPr>
              <a:t>Please replace text, click add relevant headline, modify the text content, also can copy your content to this directly.</a:t>
            </a:r>
            <a:endParaRPr lang="en-US" altLang="zh-CN" sz="57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29" name="TextBox 28"/>
          <p:cNvSpPr txBox="1"/>
          <p:nvPr/>
        </p:nvSpPr>
        <p:spPr>
          <a:xfrm>
            <a:off x="977732" y="2503522"/>
            <a:ext cx="1071880" cy="275590"/>
          </a:xfrm>
          <a:prstGeom prst="rect">
            <a:avLst/>
          </a:prstGeom>
          <a:noFill/>
        </p:spPr>
        <p:txBody>
          <a:bodyPr wrap="none" rtlCol="0">
            <a:spAutoFit/>
          </a:bodyPr>
          <a:lstStyle/>
          <a:p>
            <a:pPr>
              <a:lnSpc>
                <a:spcPct val="120000"/>
              </a:lnSpc>
            </a:pPr>
            <a:r>
              <a:rPr lang="zh-CN" altLang="en-US" sz="995">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rPr>
              <a:t>请替换文字内容</a:t>
            </a:r>
            <a:endParaRPr lang="zh-CN" altLang="en-US" sz="995">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30" name="Rectangle 29"/>
          <p:cNvSpPr/>
          <p:nvPr/>
        </p:nvSpPr>
        <p:spPr>
          <a:xfrm>
            <a:off x="977732" y="2715841"/>
            <a:ext cx="3974803" cy="406400"/>
          </a:xfrm>
          <a:prstGeom prst="rect">
            <a:avLst/>
          </a:prstGeom>
        </p:spPr>
        <p:txBody>
          <a:bodyPr wrap="square">
            <a:spAutoFit/>
          </a:bodyPr>
          <a:lstStyle/>
          <a:p>
            <a:pPr>
              <a:lnSpc>
                <a:spcPct val="120000"/>
              </a:lnSpc>
            </a:pPr>
            <a:r>
              <a:rPr lang="en-US" altLang="zh-CN" sz="57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rPr>
              <a:t>Please replace text, click add relevant headline, modify the text content, also can copy your content to this directly.Please replace text, click add relevant headline, modify the text content, also can copy your content to this directly.</a:t>
            </a:r>
            <a:r>
              <a:rPr lang="zh-CN" altLang="en-US" sz="57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rPr>
              <a:t>。</a:t>
            </a:r>
            <a:endParaRPr lang="zh-CN" altLang="en-US" sz="57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16" name="文本框 128"/>
          <p:cNvSpPr txBox="1">
            <a:spLocks noChangeArrowheads="1"/>
          </p:cNvSpPr>
          <p:nvPr/>
        </p:nvSpPr>
        <p:spPr bwMode="auto">
          <a:xfrm>
            <a:off x="559845" y="129523"/>
            <a:ext cx="2396991" cy="414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a:ea typeface="宋体" panose="02010600030101010101" pitchFamily="2" charset="-122"/>
              </a:defRPr>
            </a:lvl9pPr>
          </a:lstStyle>
          <a:p>
            <a:pPr marL="0" marR="0" lvl="0" indent="0" defTabSz="914400" eaLnBrk="1" fontAlgn="auto" latinLnBrk="0" hangingPunct="1">
              <a:lnSpc>
                <a:spcPct val="100000"/>
              </a:lnSpc>
              <a:spcBef>
                <a:spcPct val="0"/>
              </a:spcBef>
              <a:spcAft>
                <a:spcPct val="0"/>
              </a:spcAft>
              <a:buClrTx/>
              <a:buSzTx/>
              <a:buFontTx/>
              <a:buNone/>
              <a:defRPr/>
            </a:pPr>
            <a:r>
              <a:rPr lang="zh-CN" altLang="en-US" sz="2100" b="1" kern="0">
                <a:solidFill>
                  <a:schemeClr val="accent6"/>
                </a:solidFill>
                <a:latin typeface="微软雅黑" panose="020b0503020204020204" charset="-122"/>
                <a:ea typeface="微软雅黑" panose="020b0503020204020204" charset="-122"/>
              </a:rPr>
              <a:t>工作岗位认知</a:t>
            </a:r>
            <a:endParaRPr lang="zh-CN" altLang="en-US" sz="2100" b="1" kern="0">
              <a:solidFill>
                <a:schemeClr val="accent6"/>
              </a:solidFill>
              <a:latin typeface="微软雅黑" panose="020b0503020204020204" charset="-122"/>
              <a:ea typeface="微软雅黑" panose="020b0503020204020204" charset="-122"/>
            </a:endParaRPr>
          </a:p>
        </p:txBody>
      </p:sp>
      <p:sp>
        <p:nvSpPr>
          <p:cNvPr id="17" name="矩形 16"/>
          <p:cNvSpPr/>
          <p:nvPr userDrawn="1"/>
        </p:nvSpPr>
        <p:spPr>
          <a:xfrm>
            <a:off x="-635" y="174625"/>
            <a:ext cx="560705" cy="3238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defTabSz="685165"/>
            <a:endParaRPr lang="zh-CN" altLang="en-US" sz="1400">
              <a:solidFill>
                <a:srgbClr val="E7E6E6">
                  <a:lumMod val="50000"/>
                </a:srgbClr>
              </a:solidFill>
              <a:cs typeface="+mn-ea"/>
              <a:sym typeface="+mn-lt"/>
            </a:endParaRPr>
          </a:p>
        </p:txBody>
      </p:sp>
    </p:spTree>
  </p:cSld>
  <p:clrMapOvr>
    <a:masterClrMapping/>
  </p:clrMapOvr>
  <mc:AlternateContent>
    <mc:Choice xmlns:p14="http://schemas.microsoft.com/office/powerpoint/2010/main" Requires="p14">
      <p:transition advTm="1545" p14:dur="9">
        <p:dissolve/>
      </p:transition>
    </mc:Choice>
    <mc:Fallback>
      <p:transition advTm="1545">
        <p:dissolv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37"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900" decel="100000" fill="hold"/>
                                        <p:tgtEl>
                                          <p:spTgt spid="8"/>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1" fill="hold" nodeType="afterGroup">
                            <p:stCondLst>
                              <p:cond delay="1000"/>
                            </p:stCondLst>
                            <p:childTnLst>
                              <p:par>
                                <p:cTn id="12" presetID="37" presetClass="entr" presetSubtype="0" fill="hold" nodeType="after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900" decel="100000" fill="hold"/>
                                        <p:tgtEl>
                                          <p:spTgt spid="13"/>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18" fill="hold" nodeType="afterGroup">
                            <p:stCondLst>
                              <p:cond delay="2000"/>
                            </p:stCondLst>
                            <p:childTnLst>
                              <p:par>
                                <p:cTn id="19" presetID="37" presetClass="entr" presetSubtype="0"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900" decel="100000" fill="hold"/>
                                        <p:tgtEl>
                                          <p:spTgt spid="1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5" fill="hold" nodeType="afterGroup">
                            <p:stCondLst>
                              <p:cond delay="3000"/>
                            </p:stCondLst>
                            <p:childTnLst>
                              <p:par>
                                <p:cTn id="26" presetID="37"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900" decel="100000" fill="hold"/>
                                        <p:tgtEl>
                                          <p:spTgt spid="15"/>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2" fill="hold" nodeType="afterGroup">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wipe(left)">
                                      <p:cBhvr>
                                        <p:cTn id="35" dur="500"/>
                                        <p:tgtEl>
                                          <p:spTgt spid="29"/>
                                        </p:tgtEl>
                                      </p:cBhvr>
                                    </p:animEffect>
                                  </p:childTnLst>
                                </p:cTn>
                              </p:par>
                            </p:childTnLst>
                          </p:cTn>
                        </p:par>
                        <p:par>
                          <p:cTn id="36" fill="hold" nodeType="afterGroup">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wipe(left)">
                                      <p:cBhvr>
                                        <p:cTn id="39" dur="500"/>
                                        <p:tgtEl>
                                          <p:spTgt spid="30"/>
                                        </p:tgtEl>
                                      </p:cBhvr>
                                    </p:animEffect>
                                  </p:childTnLst>
                                </p:cTn>
                              </p:par>
                            </p:childTnLst>
                          </p:cTn>
                        </p:par>
                        <p:par>
                          <p:cTn id="40" fill="hold" nodeType="afterGroup">
                            <p:stCondLst>
                              <p:cond delay="5000"/>
                            </p:stCondLst>
                            <p:childTnLst>
                              <p:par>
                                <p:cTn id="41" presetID="2" presetClass="entr" presetSubtype="4"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fill="hold"/>
                                        <p:tgtEl>
                                          <p:spTgt spid="19"/>
                                        </p:tgtEl>
                                        <p:attrNameLst>
                                          <p:attrName>ppt_x</p:attrName>
                                        </p:attrNameLst>
                                      </p:cBhvr>
                                      <p:tavLst>
                                        <p:tav tm="0">
                                          <p:val>
                                            <p:strVal val="#ppt_x"/>
                                          </p:val>
                                        </p:tav>
                                        <p:tav tm="100000">
                                          <p:val>
                                            <p:strVal val="#ppt_x"/>
                                          </p:val>
                                        </p:tav>
                                      </p:tavLst>
                                    </p:anim>
                                    <p:anim calcmode="lin" valueType="num">
                                      <p:cBhvr additive="base">
                                        <p:cTn id="44" dur="500" fill="hold"/>
                                        <p:tgtEl>
                                          <p:spTgt spid="19"/>
                                        </p:tgtEl>
                                        <p:attrNameLst>
                                          <p:attrName>ppt_y</p:attrName>
                                        </p:attrNameLst>
                                      </p:cBhvr>
                                      <p:tavLst>
                                        <p:tav tm="0">
                                          <p:val>
                                            <p:strVal val="1+#ppt_h/2"/>
                                          </p:val>
                                        </p:tav>
                                        <p:tav tm="100000">
                                          <p:val>
                                            <p:strVal val="#ppt_y"/>
                                          </p:val>
                                        </p:tav>
                                      </p:tavLst>
                                    </p:anim>
                                  </p:childTnLst>
                                </p:cTn>
                              </p:par>
                              <p:par>
                                <p:cTn id="45" presetID="12" presetClass="entr" presetSubtype="1"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additive="base">
                                        <p:cTn id="47" dur="500"/>
                                        <p:tgtEl>
                                          <p:spTgt spid="24"/>
                                        </p:tgtEl>
                                        <p:attrNameLst>
                                          <p:attrName>ppt_y</p:attrName>
                                        </p:attrNameLst>
                                      </p:cBhvr>
                                      <p:tavLst>
                                        <p:tav tm="0">
                                          <p:val>
                                            <p:strVal val="#ppt_y-#ppt_h*1.125000"/>
                                          </p:val>
                                        </p:tav>
                                        <p:tav tm="100000">
                                          <p:val>
                                            <p:strVal val="#ppt_y"/>
                                          </p:val>
                                        </p:tav>
                                      </p:tavLst>
                                    </p:anim>
                                    <p:animEffect transition="in" filter="wipe(down)">
                                      <p:cBhvr>
                                        <p:cTn id="48" dur="500"/>
                                        <p:tgtEl>
                                          <p:spTgt spid="24"/>
                                        </p:tgtEl>
                                      </p:cBhvr>
                                    </p:animEffect>
                                  </p:childTnLst>
                                </p:cTn>
                              </p:par>
                            </p:childTnLst>
                          </p:cTn>
                        </p:par>
                        <p:par>
                          <p:cTn id="49" fill="hold" nodeType="afterGroup">
                            <p:stCondLst>
                              <p:cond delay="5500"/>
                            </p:stCondLst>
                            <p:childTnLst>
                              <p:par>
                                <p:cTn id="50" presetID="2" presetClass="entr" presetSubtype="4"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additive="base">
                                        <p:cTn id="52" dur="500" fill="hold"/>
                                        <p:tgtEl>
                                          <p:spTgt spid="20"/>
                                        </p:tgtEl>
                                        <p:attrNameLst>
                                          <p:attrName>ppt_x</p:attrName>
                                        </p:attrNameLst>
                                      </p:cBhvr>
                                      <p:tavLst>
                                        <p:tav tm="0">
                                          <p:val>
                                            <p:strVal val="#ppt_x"/>
                                          </p:val>
                                        </p:tav>
                                        <p:tav tm="100000">
                                          <p:val>
                                            <p:strVal val="#ppt_x"/>
                                          </p:val>
                                        </p:tav>
                                      </p:tavLst>
                                    </p:anim>
                                    <p:anim calcmode="lin" valueType="num">
                                      <p:cBhvr additive="base">
                                        <p:cTn id="53" dur="500" fill="hold"/>
                                        <p:tgtEl>
                                          <p:spTgt spid="20"/>
                                        </p:tgtEl>
                                        <p:attrNameLst>
                                          <p:attrName>ppt_y</p:attrName>
                                        </p:attrNameLst>
                                      </p:cBhvr>
                                      <p:tavLst>
                                        <p:tav tm="0">
                                          <p:val>
                                            <p:strVal val="1+#ppt_h/2"/>
                                          </p:val>
                                        </p:tav>
                                        <p:tav tm="100000">
                                          <p:val>
                                            <p:strVal val="#ppt_y"/>
                                          </p:val>
                                        </p:tav>
                                      </p:tavLst>
                                    </p:anim>
                                  </p:childTnLst>
                                </p:cTn>
                              </p:par>
                              <p:par>
                                <p:cTn id="54" presetID="12" presetClass="entr" presetSubtype="1" fill="hold" grpId="0" nodeType="withEffect">
                                  <p:stCondLst>
                                    <p:cond delay="0"/>
                                  </p:stCondLst>
                                  <p:childTnLst>
                                    <p:set>
                                      <p:cBhvr>
                                        <p:cTn id="55" dur="1" fill="hold">
                                          <p:stCondLst>
                                            <p:cond delay="0"/>
                                          </p:stCondLst>
                                        </p:cTn>
                                        <p:tgtEl>
                                          <p:spTgt spid="25"/>
                                        </p:tgtEl>
                                        <p:attrNameLst>
                                          <p:attrName>style.visibility</p:attrName>
                                        </p:attrNameLst>
                                      </p:cBhvr>
                                      <p:to>
                                        <p:strVal val="visible"/>
                                      </p:to>
                                    </p:set>
                                    <p:anim calcmode="lin" valueType="num">
                                      <p:cBhvr additive="base">
                                        <p:cTn id="56" dur="500"/>
                                        <p:tgtEl>
                                          <p:spTgt spid="25"/>
                                        </p:tgtEl>
                                        <p:attrNameLst>
                                          <p:attrName>ppt_y</p:attrName>
                                        </p:attrNameLst>
                                      </p:cBhvr>
                                      <p:tavLst>
                                        <p:tav tm="0">
                                          <p:val>
                                            <p:strVal val="#ppt_y-#ppt_h*1.125000"/>
                                          </p:val>
                                        </p:tav>
                                        <p:tav tm="100000">
                                          <p:val>
                                            <p:strVal val="#ppt_y"/>
                                          </p:val>
                                        </p:tav>
                                      </p:tavLst>
                                    </p:anim>
                                    <p:animEffect transition="in" filter="wipe(down)">
                                      <p:cBhvr>
                                        <p:cTn id="57" dur="500"/>
                                        <p:tgtEl>
                                          <p:spTgt spid="25"/>
                                        </p:tgtEl>
                                      </p:cBhvr>
                                    </p:animEffect>
                                  </p:childTnLst>
                                </p:cTn>
                              </p:par>
                            </p:childTnLst>
                          </p:cTn>
                        </p:par>
                        <p:par>
                          <p:cTn id="58" fill="hold" nodeType="afterGroup">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fill="hold"/>
                                        <p:tgtEl>
                                          <p:spTgt spid="21"/>
                                        </p:tgtEl>
                                        <p:attrNameLst>
                                          <p:attrName>ppt_x</p:attrName>
                                        </p:attrNameLst>
                                      </p:cBhvr>
                                      <p:tavLst>
                                        <p:tav tm="0">
                                          <p:val>
                                            <p:strVal val="#ppt_x"/>
                                          </p:val>
                                        </p:tav>
                                        <p:tav tm="100000">
                                          <p:val>
                                            <p:strVal val="#ppt_x"/>
                                          </p:val>
                                        </p:tav>
                                      </p:tavLst>
                                    </p:anim>
                                    <p:anim calcmode="lin" valueType="num">
                                      <p:cBhvr additive="base">
                                        <p:cTn id="62" dur="500" fill="hold"/>
                                        <p:tgtEl>
                                          <p:spTgt spid="21"/>
                                        </p:tgtEl>
                                        <p:attrNameLst>
                                          <p:attrName>ppt_y</p:attrName>
                                        </p:attrNameLst>
                                      </p:cBhvr>
                                      <p:tavLst>
                                        <p:tav tm="0">
                                          <p:val>
                                            <p:strVal val="1+#ppt_h/2"/>
                                          </p:val>
                                        </p:tav>
                                        <p:tav tm="100000">
                                          <p:val>
                                            <p:strVal val="#ppt_y"/>
                                          </p:val>
                                        </p:tav>
                                      </p:tavLst>
                                    </p:anim>
                                  </p:childTnLst>
                                </p:cTn>
                              </p:par>
                              <p:par>
                                <p:cTn id="63" presetID="12" presetClass="entr" presetSubtype="1" fill="hold" grpId="0" nodeType="withEffect">
                                  <p:stCondLst>
                                    <p:cond delay="0"/>
                                  </p:stCondLst>
                                  <p:childTnLst>
                                    <p:set>
                                      <p:cBhvr>
                                        <p:cTn id="64" dur="1" fill="hold">
                                          <p:stCondLst>
                                            <p:cond delay="0"/>
                                          </p:stCondLst>
                                        </p:cTn>
                                        <p:tgtEl>
                                          <p:spTgt spid="26"/>
                                        </p:tgtEl>
                                        <p:attrNameLst>
                                          <p:attrName>style.visibility</p:attrName>
                                        </p:attrNameLst>
                                      </p:cBhvr>
                                      <p:to>
                                        <p:strVal val="visible"/>
                                      </p:to>
                                    </p:set>
                                    <p:anim calcmode="lin" valueType="num">
                                      <p:cBhvr additive="base">
                                        <p:cTn id="65" dur="500"/>
                                        <p:tgtEl>
                                          <p:spTgt spid="26"/>
                                        </p:tgtEl>
                                        <p:attrNameLst>
                                          <p:attrName>ppt_y</p:attrName>
                                        </p:attrNameLst>
                                      </p:cBhvr>
                                      <p:tavLst>
                                        <p:tav tm="0">
                                          <p:val>
                                            <p:strVal val="#ppt_y-#ppt_h*1.125000"/>
                                          </p:val>
                                        </p:tav>
                                        <p:tav tm="100000">
                                          <p:val>
                                            <p:strVal val="#ppt_y"/>
                                          </p:val>
                                        </p:tav>
                                      </p:tavLst>
                                    </p:anim>
                                    <p:animEffect transition="in" filter="wipe(down)">
                                      <p:cBhvr>
                                        <p:cTn id="66" dur="500"/>
                                        <p:tgtEl>
                                          <p:spTgt spid="26"/>
                                        </p:tgtEl>
                                      </p:cBhvr>
                                    </p:animEffect>
                                  </p:childTnLst>
                                </p:cTn>
                              </p:par>
                            </p:childTnLst>
                          </p:cTn>
                        </p:par>
                        <p:par>
                          <p:cTn id="67" fill="hold" nodeType="afterGroup">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22"/>
                                        </p:tgtEl>
                                        <p:attrNameLst>
                                          <p:attrName>style.visibility</p:attrName>
                                        </p:attrNameLst>
                                      </p:cBhvr>
                                      <p:to>
                                        <p:strVal val="visible"/>
                                      </p:to>
                                    </p:set>
                                    <p:anim calcmode="lin" valueType="num">
                                      <p:cBhvr additive="base">
                                        <p:cTn id="70" dur="500" fill="hold"/>
                                        <p:tgtEl>
                                          <p:spTgt spid="22"/>
                                        </p:tgtEl>
                                        <p:attrNameLst>
                                          <p:attrName>ppt_x</p:attrName>
                                        </p:attrNameLst>
                                      </p:cBhvr>
                                      <p:tavLst>
                                        <p:tav tm="0">
                                          <p:val>
                                            <p:strVal val="#ppt_x"/>
                                          </p:val>
                                        </p:tav>
                                        <p:tav tm="100000">
                                          <p:val>
                                            <p:strVal val="#ppt_x"/>
                                          </p:val>
                                        </p:tav>
                                      </p:tavLst>
                                    </p:anim>
                                    <p:anim calcmode="lin" valueType="num">
                                      <p:cBhvr additive="base">
                                        <p:cTn id="71" dur="500" fill="hold"/>
                                        <p:tgtEl>
                                          <p:spTgt spid="22"/>
                                        </p:tgtEl>
                                        <p:attrNameLst>
                                          <p:attrName>ppt_y</p:attrName>
                                        </p:attrNameLst>
                                      </p:cBhvr>
                                      <p:tavLst>
                                        <p:tav tm="0">
                                          <p:val>
                                            <p:strVal val="1+#ppt_h/2"/>
                                          </p:val>
                                        </p:tav>
                                        <p:tav tm="100000">
                                          <p:val>
                                            <p:strVal val="#ppt_y"/>
                                          </p:val>
                                        </p:tav>
                                      </p:tavLst>
                                    </p:anim>
                                  </p:childTnLst>
                                </p:cTn>
                              </p:par>
                              <p:par>
                                <p:cTn id="72" presetID="12" presetClass="entr" presetSubtype="1"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additive="base">
                                        <p:cTn id="74" dur="500"/>
                                        <p:tgtEl>
                                          <p:spTgt spid="28"/>
                                        </p:tgtEl>
                                        <p:attrNameLst>
                                          <p:attrName>ppt_y</p:attrName>
                                        </p:attrNameLst>
                                      </p:cBhvr>
                                      <p:tavLst>
                                        <p:tav tm="0">
                                          <p:val>
                                            <p:strVal val="#ppt_y-#ppt_h*1.125000"/>
                                          </p:val>
                                        </p:tav>
                                        <p:tav tm="100000">
                                          <p:val>
                                            <p:strVal val="#ppt_y"/>
                                          </p:val>
                                        </p:tav>
                                      </p:tavLst>
                                    </p:anim>
                                    <p:animEffect transition="in" filter="wipe(down)">
                                      <p:cBhvr>
                                        <p:cTn id="75"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4" grpId="0"/>
      <p:bldP spid="25" grpId="0"/>
      <p:bldP spid="26" grpId="0"/>
      <p:bldP spid="28" grpId="0"/>
      <p:bldP spid="29" grpId="0"/>
      <p:bldP spid="30" grpId="0"/>
    </p:bldLst>
  </p:timing>
</p:sld>
</file>

<file path=ppt/tags/tag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3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4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4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5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60.xml><?xml version="1.0" encoding="utf-8"?>
<p:tagLst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61.xml><?xml version="1.0" encoding="utf-8"?>
<p:tagLst xmlns:p="http://schemas.openxmlformats.org/presentationml/2006/main">
  <p:tag name="ID" val="553512"/>
  <p:tag name="MH" val="20160830110146"/>
  <p:tag name="MH_LIBRARY" val="CONTENTS"/>
  <p:tag name="MH_ORDER" val="1"/>
  <p:tag name="MH_TYPE" val="NUMBER"/>
</p:tagLst>
</file>

<file path=ppt/tags/tag62.xml><?xml version="1.0" encoding="utf-8"?>
<p:tagLst xmlns:p="http://schemas.openxmlformats.org/presentationml/2006/main">
  <p:tag name="ID" val="553512"/>
  <p:tag name="MH" val="20160830110146"/>
  <p:tag name="MH_LIBRARY" val="CONTENTS"/>
  <p:tag name="MH_ORDER" val="1"/>
  <p:tag name="MH_TYPE" val="ENTRY"/>
</p:tagLst>
</file>

<file path=ppt/tags/tag63.xml><?xml version="1.0" encoding="utf-8"?>
<p:tagLst xmlns:p="http://schemas.openxmlformats.org/presentationml/2006/main">
  <p:tag name="ID" val="553512"/>
  <p:tag name="MH" val="20160830110146"/>
  <p:tag name="MH_LIBRARY" val="CONTENTS"/>
  <p:tag name="MH_ORDER" val="2"/>
  <p:tag name="MH_TYPE" val="NUMBER"/>
</p:tagLst>
</file>

<file path=ppt/tags/tag64.xml><?xml version="1.0" encoding="utf-8"?>
<p:tagLst xmlns:p="http://schemas.openxmlformats.org/presentationml/2006/main">
  <p:tag name="ID" val="553512"/>
  <p:tag name="MH" val="20160830110146"/>
  <p:tag name="MH_LIBRARY" val="CONTENTS"/>
  <p:tag name="MH_ORDER" val="2"/>
  <p:tag name="MH_TYPE" val="ENTRY"/>
</p:tagLst>
</file>

<file path=ppt/tags/tag65.xml><?xml version="1.0" encoding="utf-8"?>
<p:tagLst xmlns:p="http://schemas.openxmlformats.org/presentationml/2006/main">
  <p:tag name="ID" val="553512"/>
  <p:tag name="MH" val="20160830110146"/>
  <p:tag name="MH_LIBRARY" val="CONTENTS"/>
  <p:tag name="MH_ORDER" val="3"/>
  <p:tag name="MH_TYPE" val="NUMBER"/>
</p:tagLst>
</file>

<file path=ppt/tags/tag66.xml><?xml version="1.0" encoding="utf-8"?>
<p:tagLst xmlns:p="http://schemas.openxmlformats.org/presentationml/2006/main">
  <p:tag name="ID" val="553512"/>
  <p:tag name="MH" val="20160830110146"/>
  <p:tag name="MH_LIBRARY" val="CONTENTS"/>
  <p:tag name="MH_ORDER" val="3"/>
  <p:tag name="MH_TYPE" val="ENTRY"/>
</p:tagLst>
</file>

<file path=ppt/tags/tag67.xml><?xml version="1.0" encoding="utf-8"?>
<p:tagLst xmlns:p="http://schemas.openxmlformats.org/presentationml/2006/main">
  <p:tag name="ID" val="553512"/>
  <p:tag name="MH" val="20160830110146"/>
  <p:tag name="MH_LIBRARY" val="CONTENTS"/>
  <p:tag name="MH_ORDER" val="4"/>
  <p:tag name="MH_TYPE" val="NUMBER"/>
</p:tagLst>
</file>

<file path=ppt/tags/tag68.xml><?xml version="1.0" encoding="utf-8"?>
<p:tagLst xmlns:p="http://schemas.openxmlformats.org/presentationml/2006/main">
  <p:tag name="ID" val="553512"/>
  <p:tag name="MH" val="20160830110146"/>
  <p:tag name="MH_LIBRARY" val="CONTENTS"/>
  <p:tag name="MH_ORDER" val="4"/>
  <p:tag name="MH_TYPE" val="ENTRY"/>
</p:tagLst>
</file>

<file path=ppt/tags/tag69.xml><?xml version="1.0" encoding="utf-8"?>
<p:tagLst xmlns:p="http://schemas.openxmlformats.org/presentationml/2006/main">
  <p:tag name="ID" val="553512"/>
  <p:tag name="MH" val="20160830110146"/>
  <p:tag name="MH_LIBRARY" val="CONTENTS"/>
  <p:tag name="MH_TYPE" val="OTHERS"/>
</p:tagLst>
</file>

<file path=ppt/tags/tag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70.xml><?xml version="1.0" encoding="utf-8"?>
<p:tagLst xmlns:p="http://schemas.openxmlformats.org/presentationml/2006/main">
  <p:tag name="ID" val="553512"/>
  <p:tag name="MH" val="20160830110146"/>
  <p:tag name="MH_LIBRARY" val="CONTENTS"/>
  <p:tag name="MH_TYPE" val="OTHERS"/>
</p:tagLst>
</file>

<file path=ppt/tags/tag71.xml><?xml version="1.0" encoding="utf-8"?>
<p:tagLst xmlns:p="http://schemas.openxmlformats.org/presentationml/2006/main">
  <p:tag name="AS_NET" val="4.0.30319.42000"/>
  <p:tag name="AS_OS" val="Microsoft Windows NT 6.2.9200.0"/>
  <p:tag name="AS_RELEASE_DATE" val="2023.04.14"/>
  <p:tag name="AS_TITLE" val="Aspose.Slides for .NET 4.0 Client Profile"/>
  <p:tag name="AS_VERSION" val="23.4"/>
  <p:tag name="ISPRING_PRESENTATION_TITLE" val="PowerPoint 演示文稿"/>
</p:tagLst>
</file>

<file path=ppt/tags/tag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heme/theme1.xml><?xml version="1.0" encoding="utf-8"?>
<a:theme xmlns:r="http://schemas.openxmlformats.org/officeDocument/2006/relationships" xmlns:a="http://schemas.openxmlformats.org/drawingml/2006/main" name="Office 主题">
  <a:themeElements>
    <a:clrScheme name="自定义 359">
      <a:dk1>
        <a:sysClr val="windowText" lastClr="000000"/>
      </a:dk1>
      <a:lt1>
        <a:sysClr val="window" lastClr="FFFFFF"/>
      </a:lt1>
      <a:dk2>
        <a:srgbClr val="242852"/>
      </a:dk2>
      <a:lt2>
        <a:srgbClr val="ACCBF9"/>
      </a:lt2>
      <a:accent1>
        <a:srgbClr val="629DD1"/>
      </a:accent1>
      <a:accent2>
        <a:srgbClr val="297FD5"/>
      </a:accent2>
      <a:accent3>
        <a:srgbClr val="4A66AC"/>
      </a:accent3>
      <a:accent4>
        <a:srgbClr val="629DD1"/>
      </a:accent4>
      <a:accent5>
        <a:srgbClr val="297FD5"/>
      </a:accent5>
      <a:accent6>
        <a:srgbClr val="4A66AC"/>
      </a:accent6>
      <a:hlink>
        <a:srgbClr val="297FD5"/>
      </a:hlink>
      <a:folHlink>
        <a:srgbClr val="629DD1"/>
      </a:folHlink>
    </a:clrScheme>
    <a:fontScheme name="Office">
      <a:majorFont>
        <a:latin typeface="Calibri Light"/>
        <a:ea typeface="宋体"/>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宋体"/>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PPT模板免费下载：PPT汇 www.ppthui.com">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panose="020b0503020204020204" charset="-122"/>
        <a:cs typeface="Arial"/>
      </a:majorFont>
      <a:minorFont>
        <a:latin typeface="Arial"/>
        <a:ea typeface="微软雅黑" panose="020b0503020204020204" charset="-122"/>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Calibri Light"/>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(16:9)</PresentationFormat>
  <Paragraphs>265</Paragraphs>
  <Slides>26</Slides>
  <Notes>26</Notes>
  <TotalTime>0</TotalTime>
  <HiddenSlides>0</HiddenSlides>
  <MMClips>1</MMClips>
  <ScaleCrop>0</ScaleCrop>
  <HeadingPairs>
    <vt:vector baseType="variant" size="6">
      <vt:variant>
        <vt:lpstr>Fonts used</vt:lpstr>
      </vt:variant>
      <vt:variant>
        <vt:i4>16</vt:i4>
      </vt:variant>
      <vt:variant>
        <vt:lpstr>Theme</vt:lpstr>
      </vt:variant>
      <vt:variant>
        <vt:i4>1</vt:i4>
      </vt:variant>
      <vt:variant>
        <vt:lpstr>Slide Titles</vt:lpstr>
      </vt:variant>
      <vt:variant>
        <vt:i4>26</vt:i4>
      </vt:variant>
    </vt:vector>
  </HeadingPairs>
  <TitlesOfParts>
    <vt:vector baseType="lpstr" size="43">
      <vt:lpstr>Arial</vt:lpstr>
      <vt:lpstr>Calibri Light</vt:lpstr>
      <vt:lpstr>Calibri</vt:lpstr>
      <vt:lpstr>Lato Regular</vt:lpstr>
      <vt:lpstr>Lato Hairline</vt:lpstr>
      <vt:lpstr>Lato Light</vt:lpstr>
      <vt:lpstr>微软雅黑</vt:lpstr>
      <vt:lpstr>Times New Roman</vt:lpstr>
      <vt:lpstr>宋体</vt:lpstr>
      <vt:lpstr>Gill Sans</vt:lpstr>
      <vt:lpstr>Lato</vt:lpstr>
      <vt:lpstr>MS PGothic</vt:lpstr>
      <vt:lpstr>League Gothic Regular</vt:lpstr>
      <vt:lpstr>STIXGeneral-Bold</vt:lpstr>
      <vt:lpstr>Meiryo</vt:lpstr>
      <vt:lpstr>Wingdings</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23.0400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PPT汇_PPT模板免费下载_www.ppthui.com</dc:title>
  <dc:creator>PPT汇_www.ppthui.com</dc:creator>
  <cp:lastModifiedBy>xiaoke</cp:lastModifiedBy>
  <cp:revision>2</cp:revision>
  <dcterms:created xsi:type="dcterms:W3CDTF">2017-07-25T02:42:00Z</dcterms:created>
  <dcterms:modified xsi:type="dcterms:W3CDTF">2023-05-08T04:11:11Z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KSOProductBuildVer">
    <vt:lpwstr>2052-11.1.0.9740</vt:lpwstr>
  </property>
</Properties>
</file>