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2" r:id="rId2"/>
  </p:sldMasterIdLst>
  <p:notesMasterIdLst>
    <p:notesMasterId r:id="rId3"/>
  </p:notesMasterIdLst>
  <p:handoutMasterIdLst>
    <p:handoutMasterId r:id="rId4"/>
  </p:handoutMasterIdLst>
  <p:sldIdLst>
    <p:sldId id="3119" r:id="rId5"/>
    <p:sldId id="3120" r:id="rId6"/>
    <p:sldId id="3121" r:id="rId7"/>
    <p:sldId id="3101" r:id="rId8"/>
    <p:sldId id="3087" r:id="rId9"/>
    <p:sldId id="3094" r:id="rId10"/>
    <p:sldId id="3090" r:id="rId11"/>
    <p:sldId id="3122" r:id="rId12"/>
    <p:sldId id="3099" r:id="rId13"/>
    <p:sldId id="3097" r:id="rId14"/>
    <p:sldId id="3089" r:id="rId15"/>
    <p:sldId id="3096" r:id="rId16"/>
    <p:sldId id="3123" r:id="rId17"/>
    <p:sldId id="3088" r:id="rId18"/>
    <p:sldId id="3095" r:id="rId19"/>
    <p:sldId id="3093" r:id="rId20"/>
    <p:sldId id="3098" r:id="rId21"/>
    <p:sldId id="3124" r:id="rId22"/>
    <p:sldId id="3100" r:id="rId23"/>
    <p:sldId id="3092" r:id="rId24"/>
    <p:sldId id="3091" r:id="rId25"/>
    <p:sldId id="3125" r:id="rId26"/>
    <p:sldId id="3141" r:id="rId27"/>
    <p:sldId id="3166"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2" autoAdjust="0"/>
    <p:restoredTop sz="92986" autoAdjust="0"/>
  </p:normalViewPr>
  <p:slideViewPr>
    <p:cSldViewPr>
      <p:cViewPr varScale="1">
        <p:scale>
          <a:sx n="108" d="100"/>
          <a:sy n="108" d="100"/>
        </p:scale>
        <p:origin x="402"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67.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1"/>
              </a:solidFill>
              <a:ln>
                <a:solidFill>
                  <a:schemeClr val="bg1"/>
                </a:solidFill>
              </a:ln>
            </c:spPr>
          </c:dPt>
          <c:dPt>
            <c:idx val="1"/>
            <c:invertIfNegative val="1"/>
            <c:spPr>
              <a:solidFill>
                <a:schemeClr val="accent1"/>
              </a:solidFill>
              <a:ln>
                <a:solidFill>
                  <a:schemeClr val="bg1"/>
                </a:solidFill>
              </a:ln>
            </c:spPr>
          </c:dPt>
          <c:dPt>
            <c:idx val="2"/>
            <c:invertIfNegative val="1"/>
            <c:spPr>
              <a:solidFill>
                <a:schemeClr val="accent1"/>
              </a:solidFill>
              <a:ln>
                <a:solidFill>
                  <a:schemeClr val="bg1"/>
                </a:solidFill>
              </a:ln>
            </c:spPr>
          </c:dPt>
          <c:dPt>
            <c:idx val="3"/>
            <c:invertIfNegative val="1"/>
            <c:spPr>
              <a:solidFill>
                <a:schemeClr val="accent1"/>
              </a:solidFill>
              <a:ln>
                <a:solidFill>
                  <a:schemeClr val="bg1"/>
                </a:solidFill>
              </a:ln>
            </c:spPr>
          </c:dPt>
          <c:dPt>
            <c:idx val="4"/>
            <c:invertIfNegative val="1"/>
            <c:spPr>
              <a:solidFill>
                <a:schemeClr val="accent1"/>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2"/>
              </a:solidFill>
              <a:ln>
                <a:solidFill>
                  <a:schemeClr val="bg1"/>
                </a:solidFill>
              </a:ln>
            </c:spPr>
          </c:dPt>
          <c:dPt>
            <c:idx val="1"/>
            <c:invertIfNegative val="1"/>
            <c:spPr>
              <a:solidFill>
                <a:schemeClr val="accent2"/>
              </a:solidFill>
              <a:ln>
                <a:solidFill>
                  <a:schemeClr val="bg1"/>
                </a:solidFill>
              </a:ln>
            </c:spPr>
          </c:dPt>
          <c:dPt>
            <c:idx val="2"/>
            <c:invertIfNegative val="1"/>
            <c:spPr>
              <a:solidFill>
                <a:schemeClr val="accent2"/>
              </a:solidFill>
              <a:ln>
                <a:solidFill>
                  <a:schemeClr val="bg1"/>
                </a:solidFill>
              </a:ln>
            </c:spPr>
          </c:dPt>
          <c:dPt>
            <c:idx val="3"/>
            <c:invertIfNegative val="1"/>
            <c:spPr>
              <a:solidFill>
                <a:schemeClr val="accent2"/>
              </a:solidFill>
              <a:ln>
                <a:solidFill>
                  <a:schemeClr val="bg1"/>
                </a:solidFill>
              </a:ln>
            </c:spPr>
          </c:dPt>
          <c:dPt>
            <c:idx val="4"/>
            <c:invertIfNegative val="1"/>
            <c:spPr>
              <a:solidFill>
                <a:schemeClr val="accent2"/>
              </a:solidFill>
              <a:ln>
                <a:solidFill>
                  <a:schemeClr val="bg1"/>
                </a:solidFill>
              </a:ln>
            </c:spPr>
          </c:dPt>
          <c:dPt>
            <c:idx val="5"/>
            <c:invertIfNegative val="1"/>
            <c:spPr>
              <a:solidFill>
                <a:schemeClr val="accent2"/>
              </a:solidFill>
              <a:ln>
                <a:solidFill>
                  <a:schemeClr val="bg1"/>
                </a:solidFill>
              </a:ln>
            </c:spPr>
          </c:dPt>
          <c:dPt>
            <c:idx val="6"/>
            <c:invertIfNegative val="1"/>
            <c:spPr>
              <a:solidFill>
                <a:schemeClr val="accent2"/>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3"/>
              </a:solidFill>
              <a:ln>
                <a:solidFill>
                  <a:schemeClr val="bg1"/>
                </a:solidFill>
              </a:ln>
            </c:spPr>
          </c:dPt>
          <c:dPt>
            <c:idx val="1"/>
            <c:invertIfNegative val="1"/>
            <c:spPr>
              <a:solidFill>
                <a:schemeClr val="accent3"/>
              </a:solidFill>
              <a:ln>
                <a:solidFill>
                  <a:schemeClr val="bg1"/>
                </a:solidFill>
              </a:ln>
            </c:spPr>
          </c:dPt>
          <c:dPt>
            <c:idx val="2"/>
            <c:invertIfNegative val="1"/>
            <c:spPr>
              <a:solidFill>
                <a:schemeClr val="accent3"/>
              </a:solidFill>
              <a:ln>
                <a:solidFill>
                  <a:schemeClr val="bg1"/>
                </a:solidFill>
              </a:ln>
            </c:spPr>
          </c:dPt>
          <c:dPt>
            <c:idx val="3"/>
            <c:invertIfNegative val="1"/>
            <c:spPr>
              <a:solidFill>
                <a:schemeClr val="accent3"/>
              </a:solidFill>
              <a:ln>
                <a:solidFill>
                  <a:schemeClr val="bg1"/>
                </a:solidFill>
              </a:ln>
            </c:spPr>
          </c:dPt>
          <c:dPt>
            <c:idx val="4"/>
            <c:invertIfNegative val="1"/>
            <c:spPr>
              <a:solidFill>
                <a:schemeClr val="accent3"/>
              </a:solidFill>
              <a:ln>
                <a:solidFill>
                  <a:schemeClr val="bg1"/>
                </a:solidFill>
              </a:ln>
            </c:spPr>
          </c:dPt>
          <c:dPt>
            <c:idx val="5"/>
            <c:invertIfNegative val="1"/>
            <c:spPr>
              <a:solidFill>
                <a:schemeClr val="accent3"/>
              </a:solidFill>
              <a:ln>
                <a:solidFill>
                  <a:schemeClr val="bg1"/>
                </a:solidFill>
              </a:ln>
            </c:spPr>
          </c:dPt>
          <c:dPt>
            <c:idx val="6"/>
            <c:invertIfNegative val="1"/>
            <c:spPr>
              <a:solidFill>
                <a:schemeClr val="accent3"/>
              </a:solidFill>
              <a:ln>
                <a:solidFill>
                  <a:schemeClr val="bg1"/>
                </a:solidFill>
              </a:ln>
            </c:spPr>
          </c:dPt>
          <c:dPt>
            <c:idx val="7"/>
            <c:invertIfNegative val="1"/>
            <c:spPr>
              <a:solidFill>
                <a:schemeClr val="accent3"/>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bg1">
                  <a:lumMod val="85000"/>
                </a:schemeClr>
              </a:solidFill>
              <a:ln>
                <a:solidFill>
                  <a:schemeClr val="bg1"/>
                </a:solidFill>
              </a:ln>
            </c:spPr>
          </c:dPt>
          <c:dPt>
            <c:idx val="1"/>
            <c:invertIfNegative val="1"/>
            <c:spPr>
              <a:solidFill>
                <a:schemeClr val="accent4"/>
              </a:solidFill>
              <a:ln>
                <a:solidFill>
                  <a:schemeClr val="bg1"/>
                </a:solidFill>
              </a:ln>
            </c:spPr>
          </c:dPt>
          <c:dPt>
            <c:idx val="2"/>
            <c:invertIfNegative val="1"/>
            <c:spPr>
              <a:solidFill>
                <a:schemeClr val="accent4"/>
              </a:solidFill>
              <a:ln>
                <a:solidFill>
                  <a:schemeClr val="bg1"/>
                </a:solidFill>
              </a:ln>
            </c:spPr>
          </c:dPt>
          <c:dPt>
            <c:idx val="3"/>
            <c:invertIfNegative val="1"/>
            <c:spPr>
              <a:solidFill>
                <a:schemeClr val="accent4"/>
              </a:solidFill>
              <a:ln>
                <a:solidFill>
                  <a:schemeClr val="bg1"/>
                </a:solidFill>
              </a:ln>
            </c:spPr>
          </c:dPt>
          <c:dPt>
            <c:idx val="4"/>
            <c:invertIfNegative val="1"/>
            <c:spPr>
              <a:solidFill>
                <a:schemeClr val="accent4"/>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911622" y="908720"/>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bg>
      <p:bgRef idx="1001">
        <a:schemeClr val="bg1"/>
      </p:bgRef>
    </p:bg>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2" name="矩形 331"/>
          <p:cNvSpPr/>
          <p:nvPr/>
        </p:nvSpPr>
        <p:spPr>
          <a:xfrm>
            <a:off x="0" y="0"/>
            <a:ext cx="12858750" cy="7243762"/>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611039" y="5475198"/>
            <a:ext cx="64805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0" cap="all">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儿童教育课件</a:t>
            </a:r>
            <a:endParaRPr lang="zh-CN" altLang="en-US" sz="8000" cap="all">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8" name="矩形 259"/>
          <p:cNvSpPr>
            <a:spLocks noChangeArrowheads="1"/>
          </p:cNvSpPr>
          <p:nvPr/>
        </p:nvSpPr>
        <p:spPr bwMode="auto">
          <a:xfrm>
            <a:off x="611039" y="6489902"/>
            <a:ext cx="5328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a:solidFill>
                  <a:srgbClr val="FF0000"/>
                </a:solidFill>
                <a:latin typeface="Arial" panose="020b0604020202020204" pitchFamily="34" charset="0"/>
                <a:cs typeface="Arial" panose="020b0604020202020204" pitchFamily="34" charset="0"/>
              </a:rPr>
              <a:t>CHILDREN'S EDUCATION COURSEWARE</a:t>
            </a:r>
            <a:endParaRPr lang="zh-CN" altLang="en-US" sz="2000">
              <a:solidFill>
                <a:srgbClr val="FF0000"/>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683133" y="4768453"/>
            <a:ext cx="3168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000">
                <a:solidFill>
                  <a:schemeClr val="bg1"/>
                </a:solidFill>
                <a:latin typeface="Arial" panose="020b0604020202020204" pitchFamily="34" charset="0"/>
                <a:ea typeface="叶根友毛笔行书2.0版" panose="02010601030101010101" pitchFamily="2" charset="-122"/>
                <a:cs typeface="Arial" panose="020b0604020202020204" pitchFamily="34" charset="0"/>
              </a:rPr>
              <a:t>Education</a:t>
            </a:r>
            <a:endParaRPr lang="zh-CN" altLang="en-US" sz="4000">
              <a:solidFill>
                <a:schemeClr val="bg1"/>
              </a:solidFill>
              <a:latin typeface="Arial" panose="020b0604020202020204" pitchFamily="34" charset="0"/>
              <a:ea typeface="叶根友毛笔行书2.0版" panose="02010601030101010101" pitchFamily="2" charset="-122"/>
              <a:cs typeface="Arial" panose="020b0604020202020204" pitchFamily="34" charset="0"/>
            </a:endParaRPr>
          </a:p>
        </p:txBody>
      </p:sp>
      <p:pic>
        <p:nvPicPr>
          <p:cNvPr id="2" name="奥特曼 - Remember (Original Mix)">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124575" y="-1054725"/>
            <a:ext cx="609600" cy="609600"/>
          </a:xfrm>
          <a:prstGeom prst="rect">
            <a:avLst/>
          </a:prstGeom>
        </p:spPr>
      </p:pic>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23" presetClass="entr" presetSubtype="288" fill="hold" grpId="0" nodeType="afterEffect">
                                  <p:stCondLst>
                                    <p:cond delay="0"/>
                                  </p:stCondLst>
                                  <p:childTnLst>
                                    <p:set>
                                      <p:cBhvr>
                                        <p:cTn id="10" dur="1" fill="hold">
                                          <p:stCondLst>
                                            <p:cond delay="0"/>
                                          </p:stCondLst>
                                        </p:cTn>
                                        <p:tgtEl>
                                          <p:spTgt spid="332"/>
                                        </p:tgtEl>
                                        <p:attrNameLst>
                                          <p:attrName>style.visibility</p:attrName>
                                        </p:attrNameLst>
                                      </p:cBhvr>
                                      <p:to>
                                        <p:strVal val="visible"/>
                                      </p:to>
                                    </p:set>
                                    <p:anim calcmode="lin" valueType="num">
                                      <p:cBhvr>
                                        <p:cTn id="11" dur="500" fill="hold"/>
                                        <p:tgtEl>
                                          <p:spTgt spid="332"/>
                                        </p:tgtEl>
                                        <p:attrNameLst>
                                          <p:attrName>ppt_w</p:attrName>
                                        </p:attrNameLst>
                                      </p:cBhvr>
                                      <p:tavLst>
                                        <p:tav tm="0">
                                          <p:val>
                                            <p:strVal val="4/3*#ppt_w"/>
                                          </p:val>
                                        </p:tav>
                                        <p:tav tm="100000">
                                          <p:val>
                                            <p:strVal val="#ppt_w"/>
                                          </p:val>
                                        </p:tav>
                                      </p:tavLst>
                                    </p:anim>
                                    <p:anim calcmode="lin" valueType="num">
                                      <p:cBhvr>
                                        <p:cTn id="12" dur="500" fill="hold"/>
                                        <p:tgtEl>
                                          <p:spTgt spid="332"/>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501"/>
                            </p:stCondLst>
                            <p:childTnLst>
                              <p:par>
                                <p:cTn id="14" presetID="2" presetClass="entr" presetSubtype="2" accel="4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1"/>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anim calcmode="lin" valueType="num">
                                      <p:cBhvr>
                                        <p:cTn id="2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
                                        </p:tgtEl>
                                      </p:cBhvr>
                                    </p:animEffect>
                                  </p:childTnLst>
                                </p:cTn>
                              </p:par>
                            </p:childTnLst>
                          </p:cTn>
                        </p:par>
                        <p:par>
                          <p:cTn id="26" fill="hold" nodeType="afterGroup">
                            <p:stCondLst>
                              <p:cond delay="2001"/>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8"/>
                                        </p:tgtEl>
                                        <p:attrNameLst>
                                          <p:attrName>ppt_y</p:attrName>
                                        </p:attrNameLst>
                                      </p:cBhvr>
                                      <p:tavLst>
                                        <p:tav tm="0">
                                          <p:val>
                                            <p:strVal val="#ppt_y"/>
                                          </p:val>
                                        </p:tav>
                                        <p:tav tm="100000">
                                          <p:val>
                                            <p:strVal val="#ppt_y"/>
                                          </p:val>
                                        </p:tav>
                                      </p:tavLst>
                                    </p:anim>
                                    <p:anim calcmode="lin" valueType="num">
                                      <p:cBhvr>
                                        <p:cTn id="3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8"/>
                                        </p:tgtEl>
                                      </p:cBhvr>
                                    </p:animEffect>
                                  </p:childTnLst>
                                </p:cTn>
                              </p:par>
                            </p:childTnLst>
                          </p:cTn>
                        </p:par>
                        <p:par>
                          <p:cTn id="34" fill="hold" nodeType="afterGroup">
                            <p:stCondLst>
                              <p:cond delay="2501"/>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332" grpId="0" animBg="1"/>
      <p:bldP spid="17" grpId="0"/>
      <p:bldP spid="18" grpId="0"/>
      <p:bldP spid="18" grpId="1"/>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6"/>
          <p:cNvSpPr/>
          <p:nvPr/>
        </p:nvSpPr>
        <p:spPr bwMode="auto">
          <a:xfrm>
            <a:off x="2161063" y="1965629"/>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gdLst>
              <a:gd name="T0" fmla="*/ 3360 w 3360"/>
              <a:gd name="T1" fmla="*/ 2115 h 2115"/>
              <a:gd name="T2" fmla="*/ 1680 w 3360"/>
              <a:gd name="T3" fmla="*/ 0 h 2115"/>
              <a:gd name="T4" fmla="*/ 0 w 3360"/>
              <a:gd name="T5" fmla="*/ 2115 h 2115"/>
              <a:gd name="T6" fmla="*/ 3360 w 3360"/>
              <a:gd name="T7" fmla="*/ 2115 h 2115"/>
            </a:gd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flipH="1">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flipH="1">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7" name="Group 156"/>
          <p:cNvGrpSpPr/>
          <p:nvPr/>
        </p:nvGrpSpPr>
        <p:grpSpPr>
          <a:xfrm>
            <a:off x="1645428" y="2371098"/>
            <a:ext cx="4751427" cy="4053515"/>
            <a:chOff x="3534332" y="1723527"/>
            <a:chExt cx="5122595" cy="4370164"/>
          </a:xfrm>
        </p:grpSpPr>
        <p:sp>
          <p:nvSpPr>
            <p:cNvPr id="6" name="Freeform 5"/>
            <p:cNvSpPr>
              <a:spLocks noEditPoints="1"/>
            </p:cNvSpPr>
            <p:nvPr/>
          </p:nvSpPr>
          <p:spPr bwMode="auto">
            <a:xfrm>
              <a:off x="4014228" y="2113813"/>
              <a:ext cx="4205016" cy="2151386"/>
            </a:xfrm>
            <a:custGeom>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noEditPoints="1"/>
            </p:cNvSpPr>
            <p:nvPr/>
          </p:nvSpPr>
          <p:spPr bwMode="auto">
            <a:xfrm>
              <a:off x="3969053" y="2746268"/>
              <a:ext cx="2131391" cy="1510043"/>
            </a:xfrm>
            <a:custGeom>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noEditPoints="1"/>
            </p:cNvSpPr>
            <p:nvPr/>
          </p:nvSpPr>
          <p:spPr bwMode="auto">
            <a:xfrm>
              <a:off x="6076004" y="2122700"/>
              <a:ext cx="1693708" cy="1303421"/>
            </a:xfrm>
            <a:custGeom>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3820196" y="3287632"/>
              <a:ext cx="4519763" cy="994599"/>
            </a:xfrm>
            <a:custGeom>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6082670" y="3312072"/>
              <a:ext cx="2304686" cy="110346"/>
            </a:xfrm>
            <a:custGeom>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6082670" y="3312072"/>
              <a:ext cx="2304686" cy="110346"/>
            </a:xfrm>
            <a:custGeom>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5154722" y="1986433"/>
              <a:ext cx="1933656" cy="1441169"/>
            </a:xfrm>
            <a:custGeom>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5163609" y="2684800"/>
              <a:ext cx="1886258" cy="3120065"/>
            </a:xfrm>
            <a:custGeom>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5000681" y="5924098"/>
              <a:ext cx="609498" cy="169593"/>
            </a:xfrm>
            <a:custGeom>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000681" y="5783388"/>
              <a:ext cx="649489" cy="137007"/>
            </a:xfrm>
            <a:custGeom>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778291" y="5934466"/>
              <a:ext cx="609498" cy="145154"/>
            </a:xfrm>
            <a:custGeom>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5778291" y="5813752"/>
              <a:ext cx="649489" cy="117012"/>
            </a:xfrm>
            <a:custGeom>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5713120" y="5667857"/>
              <a:ext cx="609498" cy="145894"/>
            </a:xfrm>
            <a:custGeom>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5713120" y="5548624"/>
              <a:ext cx="650230" cy="117752"/>
            </a:xfrm>
            <a:custGeom>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5778291" y="5431612"/>
              <a:ext cx="649489" cy="117012"/>
            </a:xfrm>
            <a:custGeom>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6584043" y="5948537"/>
              <a:ext cx="609498" cy="145154"/>
            </a:xfrm>
            <a:custGeom>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84043" y="5827082"/>
              <a:ext cx="649489" cy="117752"/>
            </a:xfrm>
            <a:custGeom>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6517390" y="5681928"/>
              <a:ext cx="609498" cy="145154"/>
            </a:xfrm>
            <a:custGeom>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517390" y="5562695"/>
              <a:ext cx="649489" cy="117752"/>
            </a:xfrm>
            <a:custGeom>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6452219" y="5327931"/>
              <a:ext cx="650230" cy="117752"/>
            </a:xfrm>
            <a:custGeom>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6432964" y="4944310"/>
              <a:ext cx="650230" cy="117752"/>
            </a:xfrm>
            <a:custGeom>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6387789" y="5182777"/>
              <a:ext cx="609498" cy="145154"/>
            </a:xfrm>
            <a:custGeom>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6387789" y="5062063"/>
              <a:ext cx="649489" cy="117012"/>
            </a:xfrm>
            <a:custGeom>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6584043" y="5445683"/>
              <a:ext cx="649489" cy="117012"/>
            </a:xfrm>
            <a:custGeom>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bwMode="auto">
            <a:xfrm>
              <a:off x="3629126" y="3832699"/>
              <a:ext cx="791681" cy="791680"/>
            </a:xfrm>
            <a:custGeom>
              <a:gdLst>
                <a:gd name="T0" fmla="*/ 372 w 452"/>
                <a:gd name="T1" fmla="*/ 372 h 452"/>
                <a:gd name="T2" fmla="*/ 81 w 452"/>
                <a:gd name="T3" fmla="*/ 372 h 452"/>
                <a:gd name="T4" fmla="*/ 81 w 452"/>
                <a:gd name="T5" fmla="*/ 81 h 452"/>
                <a:gd name="T6" fmla="*/ 372 w 452"/>
                <a:gd name="T7" fmla="*/ 81 h 452"/>
                <a:gd name="T8" fmla="*/ 372 w 452"/>
                <a:gd name="T9" fmla="*/ 372 h 452"/>
              </a:gd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39"/>
            <p:cNvSpPr/>
            <p:nvPr/>
          </p:nvSpPr>
          <p:spPr bwMode="auto">
            <a:xfrm>
              <a:off x="7198724" y="2353761"/>
              <a:ext cx="791681" cy="791680"/>
            </a:xfrm>
            <a:custGeom>
              <a:gdLst>
                <a:gd name="T0" fmla="*/ 372 w 452"/>
                <a:gd name="T1" fmla="*/ 372 h 452"/>
                <a:gd name="T2" fmla="*/ 80 w 452"/>
                <a:gd name="T3" fmla="*/ 372 h 452"/>
                <a:gd name="T4" fmla="*/ 80 w 452"/>
                <a:gd name="T5" fmla="*/ 81 h 452"/>
                <a:gd name="T6" fmla="*/ 372 w 452"/>
                <a:gd name="T7" fmla="*/ 81 h 452"/>
                <a:gd name="T8" fmla="*/ 372 w 452"/>
                <a:gd name="T9" fmla="*/ 372 h 452"/>
              </a:gd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40"/>
            <p:cNvSpPr/>
            <p:nvPr/>
          </p:nvSpPr>
          <p:spPr bwMode="auto">
            <a:xfrm>
              <a:off x="5720526" y="1742782"/>
              <a:ext cx="791681" cy="791680"/>
            </a:xfrm>
            <a:custGeom>
              <a:gdLst>
                <a:gd name="T0" fmla="*/ 372 w 452"/>
                <a:gd name="T1" fmla="*/ 371 h 452"/>
                <a:gd name="T2" fmla="*/ 80 w 452"/>
                <a:gd name="T3" fmla="*/ 371 h 452"/>
                <a:gd name="T4" fmla="*/ 80 w 452"/>
                <a:gd name="T5" fmla="*/ 80 h 452"/>
                <a:gd name="T6" fmla="*/ 372 w 452"/>
                <a:gd name="T7" fmla="*/ 80 h 452"/>
                <a:gd name="T8" fmla="*/ 372 w 452"/>
                <a:gd name="T9" fmla="*/ 371 h 452"/>
              </a:gd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41"/>
            <p:cNvSpPr/>
            <p:nvPr/>
          </p:nvSpPr>
          <p:spPr bwMode="auto">
            <a:xfrm>
              <a:off x="4242327" y="2353761"/>
              <a:ext cx="791681" cy="791680"/>
            </a:xfrm>
            <a:custGeom>
              <a:gdLst>
                <a:gd name="T0" fmla="*/ 372 w 452"/>
                <a:gd name="T1" fmla="*/ 372 h 452"/>
                <a:gd name="T2" fmla="*/ 80 w 452"/>
                <a:gd name="T3" fmla="*/ 372 h 452"/>
                <a:gd name="T4" fmla="*/ 80 w 452"/>
                <a:gd name="T5" fmla="*/ 81 h 452"/>
                <a:gd name="T6" fmla="*/ 372 w 452"/>
                <a:gd name="T7" fmla="*/ 81 h 452"/>
                <a:gd name="T8" fmla="*/ 372 w 452"/>
                <a:gd name="T9" fmla="*/ 372 h 452"/>
              </a:gd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42"/>
            <p:cNvSpPr/>
            <p:nvPr/>
          </p:nvSpPr>
          <p:spPr bwMode="auto">
            <a:xfrm>
              <a:off x="7811184" y="3832699"/>
              <a:ext cx="791681" cy="791680"/>
            </a:xfrm>
            <a:custGeom>
              <a:gdLst>
                <a:gd name="T0" fmla="*/ 371 w 452"/>
                <a:gd name="T1" fmla="*/ 372 h 452"/>
                <a:gd name="T2" fmla="*/ 80 w 452"/>
                <a:gd name="T3" fmla="*/ 372 h 452"/>
                <a:gd name="T4" fmla="*/ 80 w 452"/>
                <a:gd name="T5" fmla="*/ 81 h 452"/>
                <a:gd name="T6" fmla="*/ 371 w 452"/>
                <a:gd name="T7" fmla="*/ 81 h 452"/>
                <a:gd name="T8" fmla="*/ 371 w 452"/>
                <a:gd name="T9" fmla="*/ 372 h 452"/>
              </a:gd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43"/>
            <p:cNvSpPr/>
            <p:nvPr/>
          </p:nvSpPr>
          <p:spPr bwMode="auto">
            <a:xfrm>
              <a:off x="8086680" y="3042500"/>
              <a:ext cx="570247" cy="570987"/>
            </a:xfrm>
            <a:custGeom>
              <a:gdLst>
                <a:gd name="T0" fmla="*/ 268 w 326"/>
                <a:gd name="T1" fmla="*/ 268 h 326"/>
                <a:gd name="T2" fmla="*/ 58 w 326"/>
                <a:gd name="T3" fmla="*/ 268 h 326"/>
                <a:gd name="T4" fmla="*/ 58 w 326"/>
                <a:gd name="T5" fmla="*/ 58 h 326"/>
                <a:gd name="T6" fmla="*/ 268 w 326"/>
                <a:gd name="T7" fmla="*/ 58 h 326"/>
                <a:gd name="T8" fmla="*/ 268 w 326"/>
                <a:gd name="T9" fmla="*/ 268 h 326"/>
              </a:gd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bwMode="auto">
            <a:xfrm>
              <a:off x="6757338" y="1733895"/>
              <a:ext cx="568766" cy="569506"/>
            </a:xfrm>
            <a:custGeom>
              <a:gdLst>
                <a:gd name="T0" fmla="*/ 268 w 325"/>
                <a:gd name="T1" fmla="*/ 268 h 325"/>
                <a:gd name="T2" fmla="*/ 58 w 325"/>
                <a:gd name="T3" fmla="*/ 268 h 325"/>
                <a:gd name="T4" fmla="*/ 58 w 325"/>
                <a:gd name="T5" fmla="*/ 58 h 325"/>
                <a:gd name="T6" fmla="*/ 268 w 325"/>
                <a:gd name="T7" fmla="*/ 58 h 325"/>
                <a:gd name="T8" fmla="*/ 268 w 325"/>
                <a:gd name="T9" fmla="*/ 268 h 325"/>
              </a:gd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45"/>
            <p:cNvSpPr/>
            <p:nvPr/>
          </p:nvSpPr>
          <p:spPr bwMode="auto">
            <a:xfrm>
              <a:off x="4890335" y="1723527"/>
              <a:ext cx="568766" cy="570987"/>
            </a:xfrm>
            <a:custGeom>
              <a:gdLst>
                <a:gd name="T0" fmla="*/ 267 w 325"/>
                <a:gd name="T1" fmla="*/ 268 h 326"/>
                <a:gd name="T2" fmla="*/ 57 w 325"/>
                <a:gd name="T3" fmla="*/ 268 h 326"/>
                <a:gd name="T4" fmla="*/ 57 w 325"/>
                <a:gd name="T5" fmla="*/ 58 h 326"/>
                <a:gd name="T6" fmla="*/ 267 w 325"/>
                <a:gd name="T7" fmla="*/ 58 h 326"/>
                <a:gd name="T8" fmla="*/ 267 w 325"/>
                <a:gd name="T9" fmla="*/ 268 h 326"/>
              </a:gd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46"/>
            <p:cNvSpPr/>
            <p:nvPr/>
          </p:nvSpPr>
          <p:spPr bwMode="auto">
            <a:xfrm>
              <a:off x="3534332" y="3009174"/>
              <a:ext cx="569506" cy="569506"/>
            </a:xfrm>
            <a:custGeom>
              <a:gdLst>
                <a:gd name="T0" fmla="*/ 267 w 325"/>
                <a:gd name="T1" fmla="*/ 267 h 325"/>
                <a:gd name="T2" fmla="*/ 58 w 325"/>
                <a:gd name="T3" fmla="*/ 267 h 325"/>
                <a:gd name="T4" fmla="*/ 58 w 325"/>
                <a:gd name="T5" fmla="*/ 58 h 325"/>
                <a:gd name="T6" fmla="*/ 267 w 325"/>
                <a:gd name="T7" fmla="*/ 58 h 325"/>
                <a:gd name="T8" fmla="*/ 267 w 325"/>
                <a:gd name="T9" fmla="*/ 267 h 325"/>
              </a:gd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47"/>
            <p:cNvSpPr>
              <a:spLocks noEditPoints="1"/>
            </p:cNvSpPr>
            <p:nvPr/>
          </p:nvSpPr>
          <p:spPr bwMode="auto">
            <a:xfrm>
              <a:off x="4513433" y="2573503"/>
              <a:ext cx="249468" cy="345530"/>
            </a:xfrm>
            <a:custGeom>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48"/>
            <p:cNvSpPr>
              <a:spLocks noEditPoints="1"/>
            </p:cNvSpPr>
            <p:nvPr/>
          </p:nvSpPr>
          <p:spPr bwMode="auto">
            <a:xfrm>
              <a:off x="8088833" y="4114063"/>
              <a:ext cx="237999" cy="265241"/>
            </a:xfrm>
            <a:custGeom>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49"/>
            <p:cNvSpPr>
              <a:spLocks noEditPoints="1"/>
            </p:cNvSpPr>
            <p:nvPr/>
          </p:nvSpPr>
          <p:spPr bwMode="auto">
            <a:xfrm>
              <a:off x="3684009" y="3154356"/>
              <a:ext cx="299649" cy="299650"/>
            </a:xfrm>
            <a:custGeom>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50"/>
            <p:cNvSpPr>
              <a:spLocks noEditPoints="1"/>
            </p:cNvSpPr>
            <p:nvPr/>
          </p:nvSpPr>
          <p:spPr bwMode="auto">
            <a:xfrm>
              <a:off x="5030106" y="1859022"/>
              <a:ext cx="245168" cy="299650"/>
            </a:xfrm>
            <a:custGeom>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151"/>
            <p:cNvSpPr>
              <a:spLocks noEditPoints="1"/>
            </p:cNvSpPr>
            <p:nvPr/>
          </p:nvSpPr>
          <p:spPr bwMode="auto">
            <a:xfrm>
              <a:off x="7453812" y="2537454"/>
              <a:ext cx="310531" cy="388598"/>
            </a:xfrm>
            <a:custGeom>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a:spLocks noEditPoints="1"/>
            </p:cNvSpPr>
            <p:nvPr/>
          </p:nvSpPr>
          <p:spPr bwMode="auto">
            <a:xfrm>
              <a:off x="5944618" y="1978825"/>
              <a:ext cx="343494" cy="329615"/>
            </a:xfrm>
            <a:custGeom>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153"/>
            <p:cNvSpPr>
              <a:spLocks noEditPoints="1"/>
            </p:cNvSpPr>
            <p:nvPr/>
          </p:nvSpPr>
          <p:spPr bwMode="auto">
            <a:xfrm>
              <a:off x="6875882" y="1890215"/>
              <a:ext cx="253770" cy="248036"/>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154"/>
            <p:cNvSpPr>
              <a:spLocks noEditPoints="1"/>
            </p:cNvSpPr>
            <p:nvPr/>
          </p:nvSpPr>
          <p:spPr bwMode="auto">
            <a:xfrm>
              <a:off x="8262006" y="3187331"/>
              <a:ext cx="237999" cy="288180"/>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155"/>
            <p:cNvSpPr>
              <a:spLocks noEditPoints="1"/>
            </p:cNvSpPr>
            <p:nvPr/>
          </p:nvSpPr>
          <p:spPr bwMode="auto">
            <a:xfrm>
              <a:off x="3855843" y="4017374"/>
              <a:ext cx="338245" cy="424345"/>
            </a:xfrm>
            <a:custGeom>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Rectangle 157"/>
          <p:cNvSpPr/>
          <p:nvPr/>
        </p:nvSpPr>
        <p:spPr>
          <a:xfrm>
            <a:off x="7222103" y="4016223"/>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Rectangle 158"/>
          <p:cNvSpPr/>
          <p:nvPr/>
        </p:nvSpPr>
        <p:spPr>
          <a:xfrm>
            <a:off x="7222104" y="4016223"/>
            <a:ext cx="2133784" cy="345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Content Placeholder 2"/>
          <p:cNvSpPr txBox="1"/>
          <p:nvPr/>
        </p:nvSpPr>
        <p:spPr>
          <a:xfrm>
            <a:off x="7366422" y="4036655"/>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Rectangle 160"/>
          <p:cNvSpPr/>
          <p:nvPr/>
        </p:nvSpPr>
        <p:spPr>
          <a:xfrm>
            <a:off x="7222103" y="557689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Rectangle 161"/>
          <p:cNvSpPr/>
          <p:nvPr/>
        </p:nvSpPr>
        <p:spPr>
          <a:xfrm>
            <a:off x="7222104" y="5576896"/>
            <a:ext cx="1757232" cy="345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Content Placeholder 2"/>
          <p:cNvSpPr txBox="1"/>
          <p:nvPr/>
        </p:nvSpPr>
        <p:spPr>
          <a:xfrm>
            <a:off x="7366422" y="5598747"/>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Rectangle 163"/>
          <p:cNvSpPr/>
          <p:nvPr/>
        </p:nvSpPr>
        <p:spPr>
          <a:xfrm>
            <a:off x="7222103" y="5053594"/>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7222104" y="5053594"/>
            <a:ext cx="3179757" cy="345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Content Placeholder 2"/>
          <p:cNvSpPr txBox="1"/>
          <p:nvPr/>
        </p:nvSpPr>
        <p:spPr>
          <a:xfrm>
            <a:off x="7366422" y="5074026"/>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Rectangle 166"/>
          <p:cNvSpPr/>
          <p:nvPr/>
        </p:nvSpPr>
        <p:spPr>
          <a:xfrm>
            <a:off x="7222103" y="4530805"/>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167"/>
          <p:cNvSpPr/>
          <p:nvPr/>
        </p:nvSpPr>
        <p:spPr>
          <a:xfrm>
            <a:off x="7222104" y="4530805"/>
            <a:ext cx="2510335" cy="34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Content Placeholder 2"/>
          <p:cNvSpPr txBox="1"/>
          <p:nvPr/>
        </p:nvSpPr>
        <p:spPr>
          <a:xfrm>
            <a:off x="7366422" y="4551238"/>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endPar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0" name="Group 169"/>
          <p:cNvGrpSpPr/>
          <p:nvPr/>
        </p:nvGrpSpPr>
        <p:grpSpPr>
          <a:xfrm>
            <a:off x="6694977" y="4513827"/>
            <a:ext cx="349723" cy="350321"/>
            <a:chOff x="7275629" y="3973834"/>
            <a:chExt cx="464344" cy="465138"/>
          </a:xfrm>
          <a:solidFill>
            <a:schemeClr val="tx2">
              <a:lumMod val="60000"/>
              <a:lumOff val="40000"/>
            </a:schemeClr>
          </a:solidFill>
        </p:grpSpPr>
        <p:sp>
          <p:nvSpPr>
            <p:cNvPr id="171" name="AutoShape 37"/>
            <p:cNvSpPr/>
            <p:nvPr/>
          </p:nvSpPr>
          <p:spPr bwMode="auto">
            <a:xfrm>
              <a:off x="7275629" y="401749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AutoShape 38"/>
            <p:cNvSpPr/>
            <p:nvPr/>
          </p:nvSpPr>
          <p:spPr bwMode="auto">
            <a:xfrm>
              <a:off x="7478829" y="420640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AutoShape 39"/>
            <p:cNvSpPr/>
            <p:nvPr/>
          </p:nvSpPr>
          <p:spPr bwMode="auto">
            <a:xfrm>
              <a:off x="7667742" y="397383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AutoShape 40"/>
            <p:cNvSpPr/>
            <p:nvPr/>
          </p:nvSpPr>
          <p:spPr bwMode="auto">
            <a:xfrm>
              <a:off x="7391517" y="419211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AutoShape 41"/>
            <p:cNvSpPr/>
            <p:nvPr/>
          </p:nvSpPr>
          <p:spPr bwMode="auto">
            <a:xfrm>
              <a:off x="7449460" y="429371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AutoShape 42"/>
            <p:cNvSpPr/>
            <p:nvPr/>
          </p:nvSpPr>
          <p:spPr bwMode="auto">
            <a:xfrm>
              <a:off x="7682029" y="407543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76"/>
          <p:cNvGrpSpPr/>
          <p:nvPr/>
        </p:nvGrpSpPr>
        <p:grpSpPr>
          <a:xfrm>
            <a:off x="6725401" y="5586044"/>
            <a:ext cx="297181" cy="339553"/>
            <a:chOff x="9162373" y="3045147"/>
            <a:chExt cx="406400" cy="464344"/>
          </a:xfrm>
          <a:solidFill>
            <a:schemeClr val="tx2">
              <a:lumMod val="60000"/>
              <a:lumOff val="40000"/>
            </a:schemeClr>
          </a:solidFill>
        </p:grpSpPr>
        <p:sp>
          <p:nvSpPr>
            <p:cNvPr id="178" name="AutoShape 48"/>
            <p:cNvSpPr/>
            <p:nvPr/>
          </p:nvSpPr>
          <p:spPr bwMode="auto">
            <a:xfrm>
              <a:off x="9162373" y="3045147"/>
              <a:ext cx="406400"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AutoShape 49"/>
            <p:cNvSpPr/>
            <p:nvPr/>
          </p:nvSpPr>
          <p:spPr bwMode="auto">
            <a:xfrm>
              <a:off x="9481460" y="3407890"/>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AutoShape 50"/>
            <p:cNvSpPr/>
            <p:nvPr/>
          </p:nvSpPr>
          <p:spPr bwMode="auto">
            <a:xfrm>
              <a:off x="9481460" y="3320578"/>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AutoShape 51"/>
            <p:cNvSpPr/>
            <p:nvPr/>
          </p:nvSpPr>
          <p:spPr bwMode="auto">
            <a:xfrm>
              <a:off x="9481460" y="3233265"/>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1"/>
          <p:cNvGrpSpPr/>
          <p:nvPr/>
        </p:nvGrpSpPr>
        <p:grpSpPr>
          <a:xfrm>
            <a:off x="6758280" y="4010752"/>
            <a:ext cx="240322" cy="350321"/>
            <a:chOff x="3582988" y="3510757"/>
            <a:chExt cx="319088" cy="465138"/>
          </a:xfrm>
          <a:solidFill>
            <a:schemeClr val="tx2">
              <a:lumMod val="60000"/>
              <a:lumOff val="40000"/>
            </a:schemeClr>
          </a:solidFill>
        </p:grpSpPr>
        <p:sp>
          <p:nvSpPr>
            <p:cNvPr id="183"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6739091" y="5049934"/>
            <a:ext cx="262440" cy="350321"/>
            <a:chOff x="2639219" y="3510757"/>
            <a:chExt cx="348456" cy="465138"/>
          </a:xfrm>
          <a:solidFill>
            <a:schemeClr val="tx2">
              <a:lumMod val="60000"/>
              <a:lumOff val="40000"/>
            </a:schemeClr>
          </a:solidFill>
        </p:grpSpPr>
        <p:sp>
          <p:nvSpPr>
            <p:cNvPr id="186" name="AutoShape 115"/>
            <p:cNvSpPr/>
            <p:nvPr/>
          </p:nvSpPr>
          <p:spPr bwMode="auto">
            <a:xfrm>
              <a:off x="2639219" y="3510757"/>
              <a:ext cx="348456"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AutoShape 116"/>
            <p:cNvSpPr/>
            <p:nvPr/>
          </p:nvSpPr>
          <p:spPr bwMode="auto">
            <a:xfrm>
              <a:off x="2784475" y="3786982"/>
              <a:ext cx="57944"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8" name="TextBox 187"/>
          <p:cNvSpPr txBox="1"/>
          <p:nvPr/>
        </p:nvSpPr>
        <p:spPr>
          <a:xfrm>
            <a:off x="6653932" y="2505161"/>
            <a:ext cx="1482552" cy="333570"/>
          </a:xfrm>
          <a:prstGeom prst="rect">
            <a:avLst/>
          </a:prstGeom>
          <a:noFill/>
        </p:spPr>
        <p:txBody>
          <a:bodyPr wrap="square" lIns="96411" tIns="48205" rIns="96411" bIns="48205"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Rectangle 191"/>
          <p:cNvSpPr/>
          <p:nvPr/>
        </p:nvSpPr>
        <p:spPr>
          <a:xfrm>
            <a:off x="7222103" y="607723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Rectangle 192"/>
          <p:cNvSpPr/>
          <p:nvPr/>
        </p:nvSpPr>
        <p:spPr>
          <a:xfrm>
            <a:off x="7222103" y="6077236"/>
            <a:ext cx="3962395" cy="345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Content Placeholder 2"/>
          <p:cNvSpPr txBox="1"/>
          <p:nvPr/>
        </p:nvSpPr>
        <p:spPr>
          <a:xfrm>
            <a:off x="7366422" y="6097667"/>
            <a:ext cx="756012" cy="398106"/>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5" name="Group 194"/>
          <p:cNvGrpSpPr/>
          <p:nvPr/>
        </p:nvGrpSpPr>
        <p:grpSpPr>
          <a:xfrm>
            <a:off x="6731392" y="6092482"/>
            <a:ext cx="313308" cy="334461"/>
            <a:chOff x="9159875" y="1647825"/>
            <a:chExt cx="434975" cy="464344"/>
          </a:xfrm>
          <a:solidFill>
            <a:schemeClr val="tx2">
              <a:lumMod val="60000"/>
              <a:lumOff val="40000"/>
            </a:schemeClr>
          </a:solidFill>
        </p:grpSpPr>
        <p:sp>
          <p:nvSpPr>
            <p:cNvPr id="196"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9" name="TextBox 198"/>
          <p:cNvSpPr txBox="1"/>
          <p:nvPr/>
        </p:nvSpPr>
        <p:spPr>
          <a:xfrm>
            <a:off x="6687300" y="2775152"/>
            <a:ext cx="4951735" cy="392817"/>
          </a:xfrm>
          <a:prstGeom prst="rect">
            <a:avLst/>
          </a:prstGeom>
          <a:noFill/>
        </p:spPr>
        <p:txBody>
          <a:bodyPr wrap="square" lIns="96411" tIns="48205" rIns="96411" bIns="48205"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 calcmode="lin" valueType="num">
                                      <p:cBhvr>
                                        <p:cTn id="21" dur="500" fill="hold"/>
                                        <p:tgtEl>
                                          <p:spTgt spid="182"/>
                                        </p:tgtEl>
                                        <p:attrNameLst>
                                          <p:attrName>ppt_w</p:attrName>
                                        </p:attrNameLst>
                                      </p:cBhvr>
                                      <p:tavLst>
                                        <p:tav tm="0">
                                          <p:val>
                                            <p:fltVal val="0"/>
                                          </p:val>
                                        </p:tav>
                                        <p:tav tm="100000">
                                          <p:val>
                                            <p:strVal val="#ppt_w"/>
                                          </p:val>
                                        </p:tav>
                                      </p:tavLst>
                                    </p:anim>
                                    <p:anim calcmode="lin" valueType="num">
                                      <p:cBhvr>
                                        <p:cTn id="22" dur="500" fill="hold"/>
                                        <p:tgtEl>
                                          <p:spTgt spid="182"/>
                                        </p:tgtEl>
                                        <p:attrNameLst>
                                          <p:attrName>ppt_h</p:attrName>
                                        </p:attrNameLst>
                                      </p:cBhvr>
                                      <p:tavLst>
                                        <p:tav tm="0">
                                          <p:val>
                                            <p:fltVal val="0"/>
                                          </p:val>
                                        </p:tav>
                                        <p:tav tm="100000">
                                          <p:val>
                                            <p:strVal val="#ppt_h"/>
                                          </p:val>
                                        </p:tav>
                                      </p:tavLst>
                                    </p:anim>
                                    <p:animEffect transition="in" filter="fade">
                                      <p:cBhvr>
                                        <p:cTn id="23" dur="500"/>
                                        <p:tgtEl>
                                          <p:spTgt spid="18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ipe(left)">
                                      <p:cBhvr>
                                        <p:cTn id="27" dur="500"/>
                                        <p:tgtEl>
                                          <p:spTgt spid="15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nodeType="afterGroup">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500" fill="hold"/>
                                        <p:tgtEl>
                                          <p:spTgt spid="160"/>
                                        </p:tgtEl>
                                        <p:attrNameLst>
                                          <p:attrName>ppt_w</p:attrName>
                                        </p:attrNameLst>
                                      </p:cBhvr>
                                      <p:tavLst>
                                        <p:tav tm="0">
                                          <p:val>
                                            <p:fltVal val="0"/>
                                          </p:val>
                                        </p:tav>
                                        <p:tav tm="100000">
                                          <p:val>
                                            <p:strVal val="#ppt_w"/>
                                          </p:val>
                                        </p:tav>
                                      </p:tavLst>
                                    </p:anim>
                                    <p:anim calcmode="lin" valueType="num">
                                      <p:cBhvr>
                                        <p:cTn id="36" dur="500" fill="hold"/>
                                        <p:tgtEl>
                                          <p:spTgt spid="160"/>
                                        </p:tgtEl>
                                        <p:attrNameLst>
                                          <p:attrName>ppt_h</p:attrName>
                                        </p:attrNameLst>
                                      </p:cBhvr>
                                      <p:tavLst>
                                        <p:tav tm="0">
                                          <p:val>
                                            <p:fltVal val="0"/>
                                          </p:val>
                                        </p:tav>
                                        <p:tav tm="100000">
                                          <p:val>
                                            <p:strVal val="#ppt_h"/>
                                          </p:val>
                                        </p:tav>
                                      </p:tavLst>
                                    </p:anim>
                                    <p:animEffect transition="in" filter="fade">
                                      <p:cBhvr>
                                        <p:cTn id="37" dur="500"/>
                                        <p:tgtEl>
                                          <p:spTgt spid="160"/>
                                        </p:tgtEl>
                                      </p:cBhvr>
                                    </p:animEffect>
                                  </p:childTnLst>
                                </p:cTn>
                              </p:par>
                            </p:childTnLst>
                          </p:cTn>
                        </p:par>
                        <p:par>
                          <p:cTn id="38" fill="hold" nodeType="afterGroup">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p:cTn id="41" dur="500" fill="hold"/>
                                        <p:tgtEl>
                                          <p:spTgt spid="170"/>
                                        </p:tgtEl>
                                        <p:attrNameLst>
                                          <p:attrName>ppt_w</p:attrName>
                                        </p:attrNameLst>
                                      </p:cBhvr>
                                      <p:tavLst>
                                        <p:tav tm="0">
                                          <p:val>
                                            <p:fltVal val="0"/>
                                          </p:val>
                                        </p:tav>
                                        <p:tav tm="100000">
                                          <p:val>
                                            <p:strVal val="#ppt_w"/>
                                          </p:val>
                                        </p:tav>
                                      </p:tavLst>
                                    </p:anim>
                                    <p:anim calcmode="lin" valueType="num">
                                      <p:cBhvr>
                                        <p:cTn id="42" dur="500" fill="hold"/>
                                        <p:tgtEl>
                                          <p:spTgt spid="170"/>
                                        </p:tgtEl>
                                        <p:attrNameLst>
                                          <p:attrName>ppt_h</p:attrName>
                                        </p:attrNameLst>
                                      </p:cBhvr>
                                      <p:tavLst>
                                        <p:tav tm="0">
                                          <p:val>
                                            <p:fltVal val="0"/>
                                          </p:val>
                                        </p:tav>
                                        <p:tav tm="100000">
                                          <p:val>
                                            <p:strVal val="#ppt_h"/>
                                          </p:val>
                                        </p:tav>
                                      </p:tavLst>
                                    </p:anim>
                                    <p:animEffect transition="in" filter="fade">
                                      <p:cBhvr>
                                        <p:cTn id="43" dur="500"/>
                                        <p:tgtEl>
                                          <p:spTgt spid="170"/>
                                        </p:tgtEl>
                                      </p:cBhvr>
                                    </p:animEffect>
                                  </p:childTnLst>
                                </p:cTn>
                              </p:par>
                            </p:childTnLst>
                          </p:cTn>
                        </p:par>
                        <p:par>
                          <p:cTn id="44" fill="hold" nodeType="afterGroup">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wipe(left)">
                                      <p:cBhvr>
                                        <p:cTn id="47" dur="500"/>
                                        <p:tgtEl>
                                          <p:spTgt spid="167"/>
                                        </p:tgtEl>
                                      </p:cBhvr>
                                    </p:animEffect>
                                  </p:childTnLst>
                                </p:cTn>
                              </p:par>
                            </p:childTnLst>
                          </p:cTn>
                        </p:par>
                        <p:par>
                          <p:cTn id="48" fill="hold" nodeType="afterGroup">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nodeType="afterGroup">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p:cTn id="55" dur="500" fill="hold"/>
                                        <p:tgtEl>
                                          <p:spTgt spid="169"/>
                                        </p:tgtEl>
                                        <p:attrNameLst>
                                          <p:attrName>ppt_w</p:attrName>
                                        </p:attrNameLst>
                                      </p:cBhvr>
                                      <p:tavLst>
                                        <p:tav tm="0">
                                          <p:val>
                                            <p:fltVal val="0"/>
                                          </p:val>
                                        </p:tav>
                                        <p:tav tm="100000">
                                          <p:val>
                                            <p:strVal val="#ppt_w"/>
                                          </p:val>
                                        </p:tav>
                                      </p:tavLst>
                                    </p:anim>
                                    <p:anim calcmode="lin" valueType="num">
                                      <p:cBhvr>
                                        <p:cTn id="56" dur="500" fill="hold"/>
                                        <p:tgtEl>
                                          <p:spTgt spid="169"/>
                                        </p:tgtEl>
                                        <p:attrNameLst>
                                          <p:attrName>ppt_h</p:attrName>
                                        </p:attrNameLst>
                                      </p:cBhvr>
                                      <p:tavLst>
                                        <p:tav tm="0">
                                          <p:val>
                                            <p:fltVal val="0"/>
                                          </p:val>
                                        </p:tav>
                                        <p:tav tm="100000">
                                          <p:val>
                                            <p:strVal val="#ppt_h"/>
                                          </p:val>
                                        </p:tav>
                                      </p:tavLst>
                                    </p:anim>
                                    <p:animEffect transition="in" filter="fade">
                                      <p:cBhvr>
                                        <p:cTn id="57" dur="500"/>
                                        <p:tgtEl>
                                          <p:spTgt spid="169"/>
                                        </p:tgtEl>
                                      </p:cBhvr>
                                    </p:animEffect>
                                  </p:childTnLst>
                                </p:cTn>
                              </p:par>
                            </p:childTnLst>
                          </p:cTn>
                        </p:par>
                        <p:par>
                          <p:cTn id="58" fill="hold" nodeType="afterGroup">
                            <p:stCondLst>
                              <p:cond delay="6000"/>
                            </p:stCondLst>
                            <p:childTnLst>
                              <p:par>
                                <p:cTn id="59" presetID="53" presetClass="entr" presetSubtype="16" fill="hold" nodeType="afterEffect">
                                  <p:stCondLst>
                                    <p:cond delay="0"/>
                                  </p:stCondLst>
                                  <p:childTnLst>
                                    <p:set>
                                      <p:cBhvr>
                                        <p:cTn id="60" dur="1" fill="hold">
                                          <p:stCondLst>
                                            <p:cond delay="0"/>
                                          </p:stCondLst>
                                        </p:cTn>
                                        <p:tgtEl>
                                          <p:spTgt spid="185"/>
                                        </p:tgtEl>
                                        <p:attrNameLst>
                                          <p:attrName>style.visibility</p:attrName>
                                        </p:attrNameLst>
                                      </p:cBhvr>
                                      <p:to>
                                        <p:strVal val="visible"/>
                                      </p:to>
                                    </p:set>
                                    <p:anim calcmode="lin" valueType="num">
                                      <p:cBhvr>
                                        <p:cTn id="61" dur="500" fill="hold"/>
                                        <p:tgtEl>
                                          <p:spTgt spid="185"/>
                                        </p:tgtEl>
                                        <p:attrNameLst>
                                          <p:attrName>ppt_w</p:attrName>
                                        </p:attrNameLst>
                                      </p:cBhvr>
                                      <p:tavLst>
                                        <p:tav tm="0">
                                          <p:val>
                                            <p:fltVal val="0"/>
                                          </p:val>
                                        </p:tav>
                                        <p:tav tm="100000">
                                          <p:val>
                                            <p:strVal val="#ppt_w"/>
                                          </p:val>
                                        </p:tav>
                                      </p:tavLst>
                                    </p:anim>
                                    <p:anim calcmode="lin" valueType="num">
                                      <p:cBhvr>
                                        <p:cTn id="62" dur="500" fill="hold"/>
                                        <p:tgtEl>
                                          <p:spTgt spid="185"/>
                                        </p:tgtEl>
                                        <p:attrNameLst>
                                          <p:attrName>ppt_h</p:attrName>
                                        </p:attrNameLst>
                                      </p:cBhvr>
                                      <p:tavLst>
                                        <p:tav tm="0">
                                          <p:val>
                                            <p:fltVal val="0"/>
                                          </p:val>
                                        </p:tav>
                                        <p:tav tm="100000">
                                          <p:val>
                                            <p:strVal val="#ppt_h"/>
                                          </p:val>
                                        </p:tav>
                                      </p:tavLst>
                                    </p:anim>
                                    <p:animEffect transition="in" filter="fade">
                                      <p:cBhvr>
                                        <p:cTn id="63" dur="500"/>
                                        <p:tgtEl>
                                          <p:spTgt spid="185"/>
                                        </p:tgtEl>
                                      </p:cBhvr>
                                    </p:animEffect>
                                  </p:childTnLst>
                                </p:cTn>
                              </p:par>
                            </p:childTnLst>
                          </p:cTn>
                        </p:par>
                        <p:par>
                          <p:cTn id="64" fill="hold" nodeType="afterGroup">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wipe(left)">
                                      <p:cBhvr>
                                        <p:cTn id="67" dur="500"/>
                                        <p:tgtEl>
                                          <p:spTgt spid="164"/>
                                        </p:tgtEl>
                                      </p:cBhvr>
                                    </p:animEffect>
                                  </p:childTnLst>
                                </p:cTn>
                              </p:par>
                            </p:childTnLst>
                          </p:cTn>
                        </p:par>
                        <p:par>
                          <p:cTn id="68" fill="hold" nodeType="afterGroup">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wipe(left)">
                                      <p:cBhvr>
                                        <p:cTn id="71" dur="500"/>
                                        <p:tgtEl>
                                          <p:spTgt spid="165"/>
                                        </p:tgtEl>
                                      </p:cBhvr>
                                    </p:animEffect>
                                  </p:childTnLst>
                                </p:cTn>
                              </p:par>
                            </p:childTnLst>
                          </p:cTn>
                        </p:par>
                        <p:par>
                          <p:cTn id="72" fill="hold" nodeType="afterGroup">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p:cTn id="75" dur="500" fill="hold"/>
                                        <p:tgtEl>
                                          <p:spTgt spid="166"/>
                                        </p:tgtEl>
                                        <p:attrNameLst>
                                          <p:attrName>ppt_w</p:attrName>
                                        </p:attrNameLst>
                                      </p:cBhvr>
                                      <p:tavLst>
                                        <p:tav tm="0">
                                          <p:val>
                                            <p:fltVal val="0"/>
                                          </p:val>
                                        </p:tav>
                                        <p:tav tm="100000">
                                          <p:val>
                                            <p:strVal val="#ppt_w"/>
                                          </p:val>
                                        </p:tav>
                                      </p:tavLst>
                                    </p:anim>
                                    <p:anim calcmode="lin" valueType="num">
                                      <p:cBhvr>
                                        <p:cTn id="76" dur="500" fill="hold"/>
                                        <p:tgtEl>
                                          <p:spTgt spid="166"/>
                                        </p:tgtEl>
                                        <p:attrNameLst>
                                          <p:attrName>ppt_h</p:attrName>
                                        </p:attrNameLst>
                                      </p:cBhvr>
                                      <p:tavLst>
                                        <p:tav tm="0">
                                          <p:val>
                                            <p:fltVal val="0"/>
                                          </p:val>
                                        </p:tav>
                                        <p:tav tm="100000">
                                          <p:val>
                                            <p:strVal val="#ppt_h"/>
                                          </p:val>
                                        </p:tav>
                                      </p:tavLst>
                                    </p:anim>
                                    <p:animEffect transition="in" filter="fade">
                                      <p:cBhvr>
                                        <p:cTn id="77" dur="500"/>
                                        <p:tgtEl>
                                          <p:spTgt spid="166"/>
                                        </p:tgtEl>
                                      </p:cBhvr>
                                    </p:animEffect>
                                  </p:childTnLst>
                                </p:cTn>
                              </p:par>
                            </p:childTnLst>
                          </p:cTn>
                        </p:par>
                        <p:par>
                          <p:cTn id="78" fill="hold" nodeType="afterGroup">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p:cTn id="81" dur="500" fill="hold"/>
                                        <p:tgtEl>
                                          <p:spTgt spid="177"/>
                                        </p:tgtEl>
                                        <p:attrNameLst>
                                          <p:attrName>ppt_w</p:attrName>
                                        </p:attrNameLst>
                                      </p:cBhvr>
                                      <p:tavLst>
                                        <p:tav tm="0">
                                          <p:val>
                                            <p:fltVal val="0"/>
                                          </p:val>
                                        </p:tav>
                                        <p:tav tm="100000">
                                          <p:val>
                                            <p:strVal val="#ppt_w"/>
                                          </p:val>
                                        </p:tav>
                                      </p:tavLst>
                                    </p:anim>
                                    <p:anim calcmode="lin" valueType="num">
                                      <p:cBhvr>
                                        <p:cTn id="82" dur="500" fill="hold"/>
                                        <p:tgtEl>
                                          <p:spTgt spid="177"/>
                                        </p:tgtEl>
                                        <p:attrNameLst>
                                          <p:attrName>ppt_h</p:attrName>
                                        </p:attrNameLst>
                                      </p:cBhvr>
                                      <p:tavLst>
                                        <p:tav tm="0">
                                          <p:val>
                                            <p:fltVal val="0"/>
                                          </p:val>
                                        </p:tav>
                                        <p:tav tm="100000">
                                          <p:val>
                                            <p:strVal val="#ppt_h"/>
                                          </p:val>
                                        </p:tav>
                                      </p:tavLst>
                                    </p:anim>
                                    <p:animEffect transition="in" filter="fade">
                                      <p:cBhvr>
                                        <p:cTn id="83" dur="500"/>
                                        <p:tgtEl>
                                          <p:spTgt spid="177"/>
                                        </p:tgtEl>
                                      </p:cBhvr>
                                    </p:animEffect>
                                  </p:childTnLst>
                                </p:cTn>
                              </p:par>
                            </p:childTnLst>
                          </p:cTn>
                        </p:par>
                        <p:par>
                          <p:cTn id="84" fill="hold" nodeType="afterGroup">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wipe(left)">
                                      <p:cBhvr>
                                        <p:cTn id="87" dur="500"/>
                                        <p:tgtEl>
                                          <p:spTgt spid="161"/>
                                        </p:tgtEl>
                                      </p:cBhvr>
                                    </p:animEffect>
                                  </p:childTnLst>
                                </p:cTn>
                              </p:par>
                            </p:childTnLst>
                          </p:cTn>
                        </p:par>
                        <p:par>
                          <p:cTn id="88" fill="hold" nodeType="afterGroup">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left)">
                                      <p:cBhvr>
                                        <p:cTn id="91" dur="500"/>
                                        <p:tgtEl>
                                          <p:spTgt spid="162"/>
                                        </p:tgtEl>
                                      </p:cBhvr>
                                    </p:animEffect>
                                  </p:childTnLst>
                                </p:cTn>
                              </p:par>
                            </p:childTnLst>
                          </p:cTn>
                        </p:par>
                        <p:par>
                          <p:cTn id="92" fill="hold" nodeType="afterGroup">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cTn>
                              </p:par>
                            </p:childTnLst>
                          </p:cTn>
                        </p:par>
                        <p:par>
                          <p:cTn id="98" fill="hold" nodeType="afterGroup">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195"/>
                                        </p:tgtEl>
                                        <p:attrNameLst>
                                          <p:attrName>style.visibility</p:attrName>
                                        </p:attrNameLst>
                                      </p:cBhvr>
                                      <p:to>
                                        <p:strVal val="visible"/>
                                      </p:to>
                                    </p:set>
                                    <p:anim calcmode="lin" valueType="num">
                                      <p:cBhvr>
                                        <p:cTn id="101" dur="500" fill="hold"/>
                                        <p:tgtEl>
                                          <p:spTgt spid="195"/>
                                        </p:tgtEl>
                                        <p:attrNameLst>
                                          <p:attrName>ppt_w</p:attrName>
                                        </p:attrNameLst>
                                      </p:cBhvr>
                                      <p:tavLst>
                                        <p:tav tm="0">
                                          <p:val>
                                            <p:fltVal val="0"/>
                                          </p:val>
                                        </p:tav>
                                        <p:tav tm="100000">
                                          <p:val>
                                            <p:strVal val="#ppt_w"/>
                                          </p:val>
                                        </p:tav>
                                      </p:tavLst>
                                    </p:anim>
                                    <p:anim calcmode="lin" valueType="num">
                                      <p:cBhvr>
                                        <p:cTn id="102" dur="500" fill="hold"/>
                                        <p:tgtEl>
                                          <p:spTgt spid="195"/>
                                        </p:tgtEl>
                                        <p:attrNameLst>
                                          <p:attrName>ppt_h</p:attrName>
                                        </p:attrNameLst>
                                      </p:cBhvr>
                                      <p:tavLst>
                                        <p:tav tm="0">
                                          <p:val>
                                            <p:fltVal val="0"/>
                                          </p:val>
                                        </p:tav>
                                        <p:tav tm="100000">
                                          <p:val>
                                            <p:strVal val="#ppt_h"/>
                                          </p:val>
                                        </p:tav>
                                      </p:tavLst>
                                    </p:anim>
                                    <p:animEffect transition="in" filter="fade">
                                      <p:cBhvr>
                                        <p:cTn id="103" dur="500"/>
                                        <p:tgtEl>
                                          <p:spTgt spid="195"/>
                                        </p:tgtEl>
                                      </p:cBhvr>
                                    </p:animEffect>
                                  </p:childTnLst>
                                </p:cTn>
                              </p:par>
                            </p:childTnLst>
                          </p:cTn>
                        </p:par>
                        <p:par>
                          <p:cTn id="104" fill="hold" nodeType="afterGroup">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192"/>
                                        </p:tgtEl>
                                        <p:attrNameLst>
                                          <p:attrName>style.visibility</p:attrName>
                                        </p:attrNameLst>
                                      </p:cBhvr>
                                      <p:to>
                                        <p:strVal val="visible"/>
                                      </p:to>
                                    </p:set>
                                    <p:animEffect transition="in" filter="wipe(left)">
                                      <p:cBhvr>
                                        <p:cTn id="107" dur="500"/>
                                        <p:tgtEl>
                                          <p:spTgt spid="192"/>
                                        </p:tgtEl>
                                      </p:cBhvr>
                                    </p:animEffect>
                                  </p:childTnLst>
                                </p:cTn>
                              </p:par>
                            </p:childTnLst>
                          </p:cTn>
                        </p:par>
                        <p:par>
                          <p:cTn id="108" fill="hold" nodeType="afterGroup">
                            <p:stCondLst>
                              <p:cond delay="110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childTnLst>
                          </p:cTn>
                        </p:par>
                        <p:par>
                          <p:cTn id="112" fill="hold" nodeType="afterGroup">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194"/>
                                        </p:tgtEl>
                                        <p:attrNameLst>
                                          <p:attrName>style.visibility</p:attrName>
                                        </p:attrNameLst>
                                      </p:cBhvr>
                                      <p:to>
                                        <p:strVal val="visible"/>
                                      </p:to>
                                    </p:set>
                                    <p:anim calcmode="lin" valueType="num">
                                      <p:cBhvr>
                                        <p:cTn id="115" dur="500" fill="hold"/>
                                        <p:tgtEl>
                                          <p:spTgt spid="194"/>
                                        </p:tgtEl>
                                        <p:attrNameLst>
                                          <p:attrName>ppt_w</p:attrName>
                                        </p:attrNameLst>
                                      </p:cBhvr>
                                      <p:tavLst>
                                        <p:tav tm="0">
                                          <p:val>
                                            <p:fltVal val="0"/>
                                          </p:val>
                                        </p:tav>
                                        <p:tav tm="100000">
                                          <p:val>
                                            <p:strVal val="#ppt_w"/>
                                          </p:val>
                                        </p:tav>
                                      </p:tavLst>
                                    </p:anim>
                                    <p:anim calcmode="lin" valueType="num">
                                      <p:cBhvr>
                                        <p:cTn id="116" dur="500" fill="hold"/>
                                        <p:tgtEl>
                                          <p:spTgt spid="194"/>
                                        </p:tgtEl>
                                        <p:attrNameLst>
                                          <p:attrName>ppt_h</p:attrName>
                                        </p:attrNameLst>
                                      </p:cBhvr>
                                      <p:tavLst>
                                        <p:tav tm="0">
                                          <p:val>
                                            <p:fltVal val="0"/>
                                          </p:val>
                                        </p:tav>
                                        <p:tav tm="100000">
                                          <p:val>
                                            <p:strVal val="#ppt_h"/>
                                          </p:val>
                                        </p:tav>
                                      </p:tavLst>
                                    </p:anim>
                                    <p:animEffect transition="in" filter="fade">
                                      <p:cBhvr>
                                        <p:cTn id="11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P spid="162" grpId="0" animBg="1"/>
      <p:bldP spid="163" grpId="0"/>
      <p:bldP spid="164" grpId="0" animBg="1"/>
      <p:bldP spid="165" grpId="0" animBg="1"/>
      <p:bldP spid="166" grpId="0"/>
      <p:bldP spid="167" grpId="0" animBg="1"/>
      <p:bldP spid="168" grpId="0" animBg="1"/>
      <p:bldP spid="169" grpId="0"/>
      <p:bldP spid="188" grpId="0"/>
      <p:bldP spid="192" grpId="0" animBg="1"/>
      <p:bldP spid="193" grpId="0" animBg="1"/>
      <p:bldP spid="194" grpId="0"/>
      <p:bldP spid="19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Group 16"/>
          <p:cNvGrpSpPr/>
          <p:nvPr/>
        </p:nvGrpSpPr>
        <p:grpSpPr>
          <a:xfrm>
            <a:off x="2059455" y="2464197"/>
            <a:ext cx="2183543" cy="686389"/>
            <a:chOff x="897773" y="2357290"/>
            <a:chExt cx="2384237" cy="749476"/>
          </a:xfrm>
        </p:grpSpPr>
        <p:sp>
          <p:nvSpPr>
            <p:cNvPr id="154" name="TextBox 153"/>
            <p:cNvSpPr txBox="1"/>
            <p:nvPr/>
          </p:nvSpPr>
          <p:spPr>
            <a:xfrm>
              <a:off x="1403756" y="2357290"/>
              <a:ext cx="1372265"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Rectangle 154"/>
            <p:cNvSpPr/>
            <p:nvPr/>
          </p:nvSpPr>
          <p:spPr>
            <a:xfrm>
              <a:off x="897773" y="2637675"/>
              <a:ext cx="2384237" cy="46909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6" name="Group 155"/>
          <p:cNvGrpSpPr/>
          <p:nvPr/>
        </p:nvGrpSpPr>
        <p:grpSpPr>
          <a:xfrm>
            <a:off x="3024087" y="2054325"/>
            <a:ext cx="254276" cy="253518"/>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2059455" y="3871296"/>
            <a:ext cx="2183543" cy="693353"/>
            <a:chOff x="897773" y="3893722"/>
            <a:chExt cx="2384237" cy="757081"/>
          </a:xfrm>
        </p:grpSpPr>
        <p:sp>
          <p:nvSpPr>
            <p:cNvPr id="159" name="TextBox 158"/>
            <p:cNvSpPr txBox="1"/>
            <p:nvPr/>
          </p:nvSpPr>
          <p:spPr>
            <a:xfrm>
              <a:off x="1403762" y="3893722"/>
              <a:ext cx="1372265" cy="282295"/>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159"/>
            <p:cNvSpPr/>
            <p:nvPr/>
          </p:nvSpPr>
          <p:spPr>
            <a:xfrm>
              <a:off x="897773" y="4181712"/>
              <a:ext cx="2384237" cy="46909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1" name="Group 160"/>
          <p:cNvGrpSpPr/>
          <p:nvPr/>
        </p:nvGrpSpPr>
        <p:grpSpPr>
          <a:xfrm>
            <a:off x="3024087" y="3468393"/>
            <a:ext cx="254276" cy="253518"/>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2059455" y="5252265"/>
            <a:ext cx="2183543" cy="725132"/>
            <a:chOff x="897773" y="5401618"/>
            <a:chExt cx="2384237" cy="791781"/>
          </a:xfrm>
        </p:grpSpPr>
        <p:sp>
          <p:nvSpPr>
            <p:cNvPr id="164" name="TextBox 163"/>
            <p:cNvSpPr txBox="1"/>
            <p:nvPr/>
          </p:nvSpPr>
          <p:spPr>
            <a:xfrm>
              <a:off x="1403762" y="5401618"/>
              <a:ext cx="1372265" cy="282295"/>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897773" y="5724308"/>
              <a:ext cx="2384237" cy="46909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6" name="Group 165"/>
          <p:cNvGrpSpPr/>
          <p:nvPr/>
        </p:nvGrpSpPr>
        <p:grpSpPr>
          <a:xfrm>
            <a:off x="3024087" y="4881139"/>
            <a:ext cx="254276" cy="253518"/>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5407702" y="5021843"/>
            <a:ext cx="294728" cy="2207531"/>
            <a:chOff x="4980416" y="5038865"/>
            <a:chExt cx="321817" cy="1816442"/>
          </a:xfrm>
        </p:grpSpPr>
        <p:sp>
          <p:nvSpPr>
            <p:cNvPr id="175" name="Freeform 11"/>
            <p:cNvSpPr/>
            <p:nvPr/>
          </p:nvSpPr>
          <p:spPr bwMode="auto">
            <a:xfrm>
              <a:off x="4991862" y="5046944"/>
              <a:ext cx="300945" cy="490130"/>
            </a:xfrm>
            <a:custGeom>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2"/>
            <p:cNvSpPr/>
            <p:nvPr/>
          </p:nvSpPr>
          <p:spPr bwMode="auto">
            <a:xfrm>
              <a:off x="4991862" y="5046944"/>
              <a:ext cx="300945" cy="490130"/>
            </a:xfrm>
            <a:custGeom>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3"/>
            <p:cNvSpPr/>
            <p:nvPr/>
          </p:nvSpPr>
          <p:spPr bwMode="auto">
            <a:xfrm>
              <a:off x="5078038" y="5468401"/>
              <a:ext cx="125899" cy="1386906"/>
            </a:xfrm>
            <a:custGeom>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4"/>
            <p:cNvSpPr/>
            <p:nvPr/>
          </p:nvSpPr>
          <p:spPr bwMode="auto">
            <a:xfrm>
              <a:off x="5200571" y="5465708"/>
              <a:ext cx="101662" cy="1387579"/>
            </a:xfrm>
            <a:custGeom>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5"/>
            <p:cNvSpPr/>
            <p:nvPr/>
          </p:nvSpPr>
          <p:spPr bwMode="auto">
            <a:xfrm>
              <a:off x="4980416" y="5465708"/>
              <a:ext cx="100315" cy="1387579"/>
            </a:xfrm>
            <a:custGeom>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cxnLst>
                <a:cxn ang="0">
                  <a:pos x="T0" y="T1"/>
                </a:cxn>
                <a:cxn ang="0">
                  <a:pos x="T2" y="T3"/>
                </a:cxn>
                <a:cxn ang="0">
                  <a:pos x="T4" y="T5"/>
                </a:cxn>
                <a:cxn ang="0">
                  <a:pos x="T6" y="T7"/>
                </a:cxn>
                <a:cxn ang="0">
                  <a:pos x="T8" y="T9"/>
                </a:cxn>
                <a:cxn ang="0">
                  <a:pos x="T10" y="T11"/>
                </a:cxn>
              </a:cxnLst>
              <a:rect l="0" t="0" r="r" b="b"/>
              <a:pathLst>
                <a:path w="62"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
            <p:cNvSpPr/>
            <p:nvPr/>
          </p:nvSpPr>
          <p:spPr bwMode="auto">
            <a:xfrm>
              <a:off x="5076019" y="5038865"/>
              <a:ext cx="132631" cy="192551"/>
            </a:xfrm>
            <a:custGeom>
              <a:gdLst>
                <a:gd name="T0" fmla="*/ 0 w 83"/>
                <a:gd name="T1" fmla="*/ 111 h 121"/>
                <a:gd name="T2" fmla="*/ 83 w 83"/>
                <a:gd name="T3" fmla="*/ 113 h 121"/>
                <a:gd name="T4" fmla="*/ 49 w 83"/>
                <a:gd name="T5" fmla="*/ 0 h 121"/>
                <a:gd name="T6" fmla="*/ 29 w 83"/>
                <a:gd name="T7" fmla="*/ 0 h 121"/>
                <a:gd name="T8" fmla="*/ 0 w 83"/>
                <a:gd name="T9" fmla="*/ 111 h 121"/>
              </a:gdLst>
              <a:cxnLst>
                <a:cxn ang="0">
                  <a:pos x="T0" y="T1"/>
                </a:cxn>
                <a:cxn ang="0">
                  <a:pos x="T2" y="T3"/>
                </a:cxn>
                <a:cxn ang="0">
                  <a:pos x="T4" y="T5"/>
                </a:cxn>
                <a:cxn ang="0">
                  <a:pos x="T6" y="T7"/>
                </a:cxn>
                <a:cxn ang="0">
                  <a:pos x="T8" y="T9"/>
                </a:cxn>
              </a:cxnLst>
              <a:rect l="0" t="0" r="r" b="b"/>
              <a:pathLst>
                <a:path w="83" h="120">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36"/>
            <p:cNvSpPr/>
            <p:nvPr/>
          </p:nvSpPr>
          <p:spPr bwMode="auto">
            <a:xfrm>
              <a:off x="5143344" y="5218624"/>
              <a:ext cx="149463" cy="294886"/>
            </a:xfrm>
            <a:custGeom>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7"/>
            <p:cNvSpPr/>
            <p:nvPr/>
          </p:nvSpPr>
          <p:spPr bwMode="auto">
            <a:xfrm>
              <a:off x="5143344" y="5470421"/>
              <a:ext cx="60593" cy="1384886"/>
            </a:xfrm>
            <a:custGeom>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38"/>
            <p:cNvSpPr/>
            <p:nvPr/>
          </p:nvSpPr>
          <p:spPr bwMode="auto">
            <a:xfrm>
              <a:off x="5200571" y="5467055"/>
              <a:ext cx="101662" cy="1386232"/>
            </a:xfrm>
            <a:custGeom>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39"/>
            <p:cNvSpPr/>
            <p:nvPr/>
          </p:nvSpPr>
          <p:spPr bwMode="auto">
            <a:xfrm>
              <a:off x="5143344" y="5038865"/>
              <a:ext cx="65306" cy="184472"/>
            </a:xfrm>
            <a:custGeom>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cxnLst>
                <a:cxn ang="0">
                  <a:pos x="T0" y="T1"/>
                </a:cxn>
                <a:cxn ang="0">
                  <a:pos x="T2" y="T3"/>
                </a:cxn>
                <a:cxn ang="0">
                  <a:pos x="T4" y="T5"/>
                </a:cxn>
                <a:cxn ang="0">
                  <a:pos x="T6" y="T7"/>
                </a:cxn>
                <a:cxn ang="0">
                  <a:pos x="T8" y="T9"/>
                </a:cxn>
                <a:cxn ang="0">
                  <a:pos x="T10" y="T11"/>
                </a:cxn>
                <a:cxn ang="0">
                  <a:pos x="T12" y="T13"/>
                </a:cxn>
              </a:cxnLst>
              <a:rect l="0" t="0" r="r" b="b"/>
              <a:pathLst>
                <a:path w="41" h="115">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886169" y="5313816"/>
            <a:ext cx="294727" cy="1911955"/>
            <a:chOff x="5502862" y="5357314"/>
            <a:chExt cx="321816" cy="1497993"/>
          </a:xfrm>
        </p:grpSpPr>
        <p:sp>
          <p:nvSpPr>
            <p:cNvPr id="187" name="Freeform 23"/>
            <p:cNvSpPr/>
            <p:nvPr/>
          </p:nvSpPr>
          <p:spPr bwMode="auto">
            <a:xfrm>
              <a:off x="5514308" y="5365393"/>
              <a:ext cx="302292" cy="490130"/>
            </a:xfrm>
            <a:custGeom>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4"/>
            <p:cNvSpPr/>
            <p:nvPr/>
          </p:nvSpPr>
          <p:spPr bwMode="auto">
            <a:xfrm>
              <a:off x="5514308" y="5365393"/>
              <a:ext cx="302292" cy="490130"/>
            </a:xfrm>
            <a:custGeom>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5"/>
            <p:cNvSpPr/>
            <p:nvPr/>
          </p:nvSpPr>
          <p:spPr bwMode="auto">
            <a:xfrm>
              <a:off x="5601831" y="5786851"/>
              <a:ext cx="125899" cy="1068456"/>
            </a:xfrm>
            <a:custGeom>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6"/>
            <p:cNvSpPr/>
            <p:nvPr/>
          </p:nvSpPr>
          <p:spPr bwMode="auto">
            <a:xfrm>
              <a:off x="5724363" y="5783485"/>
              <a:ext cx="100315" cy="1069802"/>
            </a:xfrm>
            <a:custGeom>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cxnLst>
                <a:cxn ang="0">
                  <a:pos x="T0" y="T1"/>
                </a:cxn>
                <a:cxn ang="0">
                  <a:pos x="T2" y="T3"/>
                </a:cxn>
                <a:cxn ang="0">
                  <a:pos x="T4" y="T5"/>
                </a:cxn>
                <a:cxn ang="0">
                  <a:pos x="T6" y="T7"/>
                </a:cxn>
                <a:cxn ang="0">
                  <a:pos x="T8" y="T9"/>
                </a:cxn>
                <a:cxn ang="0">
                  <a:pos x="T10" y="T11"/>
                </a:cxn>
              </a:cxnLst>
              <a:rect l="0" t="0" r="r" b="b"/>
              <a:pathLst>
                <a:path w="62"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7"/>
            <p:cNvSpPr/>
            <p:nvPr/>
          </p:nvSpPr>
          <p:spPr bwMode="auto">
            <a:xfrm>
              <a:off x="5502862" y="5783485"/>
              <a:ext cx="100315" cy="1069802"/>
            </a:xfrm>
            <a:custGeom>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cxnLst>
                <a:cxn ang="0">
                  <a:pos x="T0" y="T1"/>
                </a:cxn>
                <a:cxn ang="0">
                  <a:pos x="T2" y="T3"/>
                </a:cxn>
                <a:cxn ang="0">
                  <a:pos x="T4" y="T5"/>
                </a:cxn>
                <a:cxn ang="0">
                  <a:pos x="T6" y="T7"/>
                </a:cxn>
                <a:cxn ang="0">
                  <a:pos x="T8" y="T9"/>
                </a:cxn>
                <a:cxn ang="0">
                  <a:pos x="T10" y="T11"/>
                </a:cxn>
              </a:cxnLst>
              <a:rect l="0" t="0" r="r" b="b"/>
              <a:pathLst>
                <a:path w="62"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8"/>
            <p:cNvSpPr/>
            <p:nvPr/>
          </p:nvSpPr>
          <p:spPr bwMode="auto">
            <a:xfrm>
              <a:off x="5599811" y="5357314"/>
              <a:ext cx="130611" cy="189185"/>
            </a:xfrm>
            <a:custGeom>
              <a:gdLst>
                <a:gd name="T0" fmla="*/ 0 w 82"/>
                <a:gd name="T1" fmla="*/ 110 h 119"/>
                <a:gd name="T2" fmla="*/ 82 w 82"/>
                <a:gd name="T3" fmla="*/ 111 h 119"/>
                <a:gd name="T4" fmla="*/ 48 w 82"/>
                <a:gd name="T5" fmla="*/ 0 h 119"/>
                <a:gd name="T6" fmla="*/ 28 w 82"/>
                <a:gd name="T7" fmla="*/ 0 h 119"/>
                <a:gd name="T8" fmla="*/ 0 w 82"/>
                <a:gd name="T9" fmla="*/ 110 h 119"/>
              </a:gd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41"/>
            <p:cNvSpPr/>
            <p:nvPr/>
          </p:nvSpPr>
          <p:spPr bwMode="auto">
            <a:xfrm>
              <a:off x="5665117" y="5535727"/>
              <a:ext cx="151482" cy="295559"/>
            </a:xfrm>
            <a:custGeom>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42"/>
            <p:cNvSpPr/>
            <p:nvPr/>
          </p:nvSpPr>
          <p:spPr bwMode="auto">
            <a:xfrm>
              <a:off x="5679185" y="5788871"/>
              <a:ext cx="62613" cy="1066436"/>
            </a:xfrm>
            <a:custGeom>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43"/>
            <p:cNvSpPr/>
            <p:nvPr/>
          </p:nvSpPr>
          <p:spPr bwMode="auto">
            <a:xfrm>
              <a:off x="5724363" y="5783485"/>
              <a:ext cx="100315" cy="1069802"/>
            </a:xfrm>
            <a:custGeom>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44"/>
            <p:cNvSpPr/>
            <p:nvPr/>
          </p:nvSpPr>
          <p:spPr bwMode="auto">
            <a:xfrm>
              <a:off x="5665117" y="5357314"/>
              <a:ext cx="65306" cy="181106"/>
            </a:xfrm>
            <a:custGeom>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0445" y="5313820"/>
            <a:ext cx="294727" cy="1915388"/>
            <a:chOff x="6959786" y="5357314"/>
            <a:chExt cx="321816" cy="1497993"/>
          </a:xfrm>
        </p:grpSpPr>
        <p:sp>
          <p:nvSpPr>
            <p:cNvPr id="181" name="Freeform 17"/>
            <p:cNvSpPr/>
            <p:nvPr/>
          </p:nvSpPr>
          <p:spPr bwMode="auto">
            <a:xfrm>
              <a:off x="6970558" y="5365393"/>
              <a:ext cx="302965" cy="490130"/>
            </a:xfrm>
            <a:custGeom>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8"/>
            <p:cNvSpPr/>
            <p:nvPr/>
          </p:nvSpPr>
          <p:spPr bwMode="auto">
            <a:xfrm>
              <a:off x="6970558" y="5365393"/>
              <a:ext cx="302965" cy="490130"/>
            </a:xfrm>
            <a:custGeom>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9"/>
            <p:cNvSpPr/>
            <p:nvPr/>
          </p:nvSpPr>
          <p:spPr bwMode="auto">
            <a:xfrm>
              <a:off x="7058755" y="5786851"/>
              <a:ext cx="123879" cy="1068456"/>
            </a:xfrm>
            <a:custGeom>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0"/>
            <p:cNvSpPr/>
            <p:nvPr/>
          </p:nvSpPr>
          <p:spPr bwMode="auto">
            <a:xfrm>
              <a:off x="7181287" y="5783485"/>
              <a:ext cx="100315" cy="1069802"/>
            </a:xfrm>
            <a:custGeom>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cxnLst>
                <a:cxn ang="0">
                  <a:pos x="T0" y="T1"/>
                </a:cxn>
                <a:cxn ang="0">
                  <a:pos x="T2" y="T3"/>
                </a:cxn>
                <a:cxn ang="0">
                  <a:pos x="T4" y="T5"/>
                </a:cxn>
                <a:cxn ang="0">
                  <a:pos x="T6" y="T7"/>
                </a:cxn>
                <a:cxn ang="0">
                  <a:pos x="T8" y="T9"/>
                </a:cxn>
                <a:cxn ang="0">
                  <a:pos x="T10" y="T11"/>
                </a:cxn>
              </a:cxnLst>
              <a:rect l="0" t="0" r="r" b="b"/>
              <a:pathLst>
                <a:path w="62"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21"/>
            <p:cNvSpPr/>
            <p:nvPr/>
          </p:nvSpPr>
          <p:spPr bwMode="auto">
            <a:xfrm>
              <a:off x="6959786" y="5783485"/>
              <a:ext cx="100315" cy="1069802"/>
            </a:xfrm>
            <a:custGeom>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cxnLst>
                <a:cxn ang="0">
                  <a:pos x="T0" y="T1"/>
                </a:cxn>
                <a:cxn ang="0">
                  <a:pos x="T2" y="T3"/>
                </a:cxn>
                <a:cxn ang="0">
                  <a:pos x="T4" y="T5"/>
                </a:cxn>
                <a:cxn ang="0">
                  <a:pos x="T6" y="T7"/>
                </a:cxn>
                <a:cxn ang="0">
                  <a:pos x="T8" y="T9"/>
                </a:cxn>
                <a:cxn ang="0">
                  <a:pos x="T10" y="T11"/>
                </a:cxn>
              </a:cxnLst>
              <a:rect l="0" t="0" r="r" b="b"/>
              <a:pathLst>
                <a:path w="62"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22"/>
            <p:cNvSpPr/>
            <p:nvPr/>
          </p:nvSpPr>
          <p:spPr bwMode="auto">
            <a:xfrm>
              <a:off x="7056735" y="5357314"/>
              <a:ext cx="130611" cy="191204"/>
            </a:xfrm>
            <a:custGeom>
              <a:gdLst>
                <a:gd name="T0" fmla="*/ 0 w 82"/>
                <a:gd name="T1" fmla="*/ 110 h 120"/>
                <a:gd name="T2" fmla="*/ 82 w 82"/>
                <a:gd name="T3" fmla="*/ 112 h 120"/>
                <a:gd name="T4" fmla="*/ 48 w 82"/>
                <a:gd name="T5" fmla="*/ 0 h 120"/>
                <a:gd name="T6" fmla="*/ 28 w 82"/>
                <a:gd name="T7" fmla="*/ 0 h 120"/>
                <a:gd name="T8" fmla="*/ 0 w 82"/>
                <a:gd name="T9" fmla="*/ 110 h 120"/>
              </a:gd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46"/>
            <p:cNvSpPr/>
            <p:nvPr/>
          </p:nvSpPr>
          <p:spPr bwMode="auto">
            <a:xfrm>
              <a:off x="7117328" y="5535727"/>
              <a:ext cx="156195" cy="295559"/>
            </a:xfrm>
            <a:custGeom>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47"/>
            <p:cNvSpPr/>
            <p:nvPr/>
          </p:nvSpPr>
          <p:spPr bwMode="auto">
            <a:xfrm>
              <a:off x="7117328" y="5788871"/>
              <a:ext cx="65306" cy="1066436"/>
            </a:xfrm>
            <a:custGeom>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48"/>
            <p:cNvSpPr/>
            <p:nvPr/>
          </p:nvSpPr>
          <p:spPr bwMode="auto">
            <a:xfrm>
              <a:off x="7181287" y="5783485"/>
              <a:ext cx="100315" cy="1069802"/>
            </a:xfrm>
            <a:custGeom>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49"/>
            <p:cNvSpPr/>
            <p:nvPr/>
          </p:nvSpPr>
          <p:spPr bwMode="auto">
            <a:xfrm>
              <a:off x="7117328" y="5357314"/>
              <a:ext cx="70019" cy="183125"/>
            </a:xfrm>
            <a:custGeom>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6348611" y="4316489"/>
            <a:ext cx="294110" cy="2907935"/>
            <a:chOff x="6007804" y="4268661"/>
            <a:chExt cx="321142" cy="2586646"/>
          </a:xfrm>
        </p:grpSpPr>
        <p:sp>
          <p:nvSpPr>
            <p:cNvPr id="193" name="Freeform 29"/>
            <p:cNvSpPr/>
            <p:nvPr/>
          </p:nvSpPr>
          <p:spPr bwMode="auto">
            <a:xfrm>
              <a:off x="6018576" y="4273373"/>
              <a:ext cx="300945" cy="490130"/>
            </a:xfrm>
            <a:custGeom>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30"/>
            <p:cNvSpPr/>
            <p:nvPr/>
          </p:nvSpPr>
          <p:spPr bwMode="auto">
            <a:xfrm>
              <a:off x="6018576" y="4273373"/>
              <a:ext cx="300945" cy="490130"/>
            </a:xfrm>
            <a:custGeom>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31"/>
            <p:cNvSpPr/>
            <p:nvPr/>
          </p:nvSpPr>
          <p:spPr bwMode="auto">
            <a:xfrm>
              <a:off x="6104752" y="4694831"/>
              <a:ext cx="125899" cy="2160476"/>
            </a:xfrm>
            <a:custGeom>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32"/>
            <p:cNvSpPr/>
            <p:nvPr/>
          </p:nvSpPr>
          <p:spPr bwMode="auto">
            <a:xfrm>
              <a:off x="6228631" y="4692138"/>
              <a:ext cx="100315" cy="2161149"/>
            </a:xfrm>
            <a:custGeom>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cxnLst>
                <a:cxn ang="0">
                  <a:pos x="T0" y="T1"/>
                </a:cxn>
                <a:cxn ang="0">
                  <a:pos x="T2" y="T3"/>
                </a:cxn>
                <a:cxn ang="0">
                  <a:pos x="T4" y="T5"/>
                </a:cxn>
                <a:cxn ang="0">
                  <a:pos x="T6" y="T7"/>
                </a:cxn>
                <a:cxn ang="0">
                  <a:pos x="T8" y="T9"/>
                </a:cxn>
                <a:cxn ang="0">
                  <a:pos x="T10" y="T11"/>
                </a:cxn>
              </a:cxnLst>
              <a:rect l="0" t="0" r="r" b="b"/>
              <a:pathLst>
                <a:path w="62"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33"/>
            <p:cNvSpPr/>
            <p:nvPr/>
          </p:nvSpPr>
          <p:spPr bwMode="auto">
            <a:xfrm>
              <a:off x="6007804" y="4692138"/>
              <a:ext cx="100315" cy="2161149"/>
            </a:xfrm>
            <a:custGeom>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cxnLst>
                <a:cxn ang="0">
                  <a:pos x="T0" y="T1"/>
                </a:cxn>
                <a:cxn ang="0">
                  <a:pos x="T2" y="T3"/>
                </a:cxn>
                <a:cxn ang="0">
                  <a:pos x="T4" y="T5"/>
                </a:cxn>
                <a:cxn ang="0">
                  <a:pos x="T6" y="T7"/>
                </a:cxn>
                <a:cxn ang="0">
                  <a:pos x="T8" y="T9"/>
                </a:cxn>
                <a:cxn ang="0">
                  <a:pos x="T10" y="T11"/>
                </a:cxn>
              </a:cxnLst>
              <a:rect l="0" t="0" r="r" b="b"/>
              <a:pathLst>
                <a:path w="62"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34"/>
            <p:cNvSpPr/>
            <p:nvPr/>
          </p:nvSpPr>
          <p:spPr bwMode="auto">
            <a:xfrm>
              <a:off x="6104752" y="4268661"/>
              <a:ext cx="129265" cy="185818"/>
            </a:xfrm>
            <a:custGeom>
              <a:gdLst>
                <a:gd name="T0" fmla="*/ 0 w 81"/>
                <a:gd name="T1" fmla="*/ 107 h 117"/>
                <a:gd name="T2" fmla="*/ 81 w 81"/>
                <a:gd name="T3" fmla="*/ 109 h 117"/>
                <a:gd name="T4" fmla="*/ 48 w 81"/>
                <a:gd name="T5" fmla="*/ 0 h 117"/>
                <a:gd name="T6" fmla="*/ 28 w 81"/>
                <a:gd name="T7" fmla="*/ 0 h 117"/>
                <a:gd name="T8" fmla="*/ 0 w 81"/>
                <a:gd name="T9" fmla="*/ 107 h 117"/>
              </a:gd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51"/>
            <p:cNvSpPr/>
            <p:nvPr/>
          </p:nvSpPr>
          <p:spPr bwMode="auto">
            <a:xfrm>
              <a:off x="6161979" y="4441687"/>
              <a:ext cx="157542" cy="298252"/>
            </a:xfrm>
            <a:custGeom>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52"/>
            <p:cNvSpPr/>
            <p:nvPr/>
          </p:nvSpPr>
          <p:spPr bwMode="auto">
            <a:xfrm>
              <a:off x="6161979" y="4696851"/>
              <a:ext cx="68672" cy="2158456"/>
            </a:xfrm>
            <a:custGeom>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53"/>
            <p:cNvSpPr/>
            <p:nvPr/>
          </p:nvSpPr>
          <p:spPr bwMode="auto">
            <a:xfrm>
              <a:off x="6228631" y="4692138"/>
              <a:ext cx="100315" cy="2161149"/>
            </a:xfrm>
            <a:custGeom>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54"/>
            <p:cNvSpPr/>
            <p:nvPr/>
          </p:nvSpPr>
          <p:spPr bwMode="auto">
            <a:xfrm>
              <a:off x="6161979" y="4268661"/>
              <a:ext cx="72038" cy="178413"/>
            </a:xfrm>
            <a:custGeom>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6781442" y="3808853"/>
            <a:ext cx="294727" cy="3417770"/>
            <a:chOff x="6480429" y="3714572"/>
            <a:chExt cx="321816" cy="3140735"/>
          </a:xfrm>
        </p:grpSpPr>
        <p:sp>
          <p:nvSpPr>
            <p:cNvPr id="169" name="Freeform 5"/>
            <p:cNvSpPr/>
            <p:nvPr/>
          </p:nvSpPr>
          <p:spPr bwMode="auto">
            <a:xfrm>
              <a:off x="6491874" y="3722651"/>
              <a:ext cx="302292" cy="490130"/>
            </a:xfrm>
            <a:custGeom>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
            <p:cNvSpPr/>
            <p:nvPr/>
          </p:nvSpPr>
          <p:spPr bwMode="auto">
            <a:xfrm>
              <a:off x="6491874" y="3722651"/>
              <a:ext cx="302292" cy="490130"/>
            </a:xfrm>
            <a:custGeom>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7"/>
            <p:cNvSpPr/>
            <p:nvPr/>
          </p:nvSpPr>
          <p:spPr bwMode="auto">
            <a:xfrm>
              <a:off x="6579397" y="4144108"/>
              <a:ext cx="125899" cy="2711199"/>
            </a:xfrm>
            <a:custGeom>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8"/>
            <p:cNvSpPr/>
            <p:nvPr/>
          </p:nvSpPr>
          <p:spPr bwMode="auto">
            <a:xfrm>
              <a:off x="6701930" y="4141415"/>
              <a:ext cx="100315" cy="2711872"/>
            </a:xfrm>
            <a:custGeom>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cxnLst>
                <a:cxn ang="0">
                  <a:pos x="T0" y="T1"/>
                </a:cxn>
                <a:cxn ang="0">
                  <a:pos x="T2" y="T3"/>
                </a:cxn>
                <a:cxn ang="0">
                  <a:pos x="T4" y="T5"/>
                </a:cxn>
                <a:cxn ang="0">
                  <a:pos x="T6" y="T7"/>
                </a:cxn>
                <a:cxn ang="0">
                  <a:pos x="T8" y="T9"/>
                </a:cxn>
                <a:cxn ang="0">
                  <a:pos x="T10" y="T11"/>
                </a:cxn>
              </a:cxnLst>
              <a:rect l="0" t="0" r="r" b="b"/>
              <a:pathLst>
                <a:path w="62"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9"/>
            <p:cNvSpPr/>
            <p:nvPr/>
          </p:nvSpPr>
          <p:spPr bwMode="auto">
            <a:xfrm>
              <a:off x="6480429" y="4141415"/>
              <a:ext cx="100315" cy="2711872"/>
            </a:xfrm>
            <a:custGeom>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cxnLst>
                <a:cxn ang="0">
                  <a:pos x="T0" y="T1"/>
                </a:cxn>
                <a:cxn ang="0">
                  <a:pos x="T2" y="T3"/>
                </a:cxn>
                <a:cxn ang="0">
                  <a:pos x="T4" y="T5"/>
                </a:cxn>
                <a:cxn ang="0">
                  <a:pos x="T6" y="T7"/>
                </a:cxn>
                <a:cxn ang="0">
                  <a:pos x="T8" y="T9"/>
                </a:cxn>
                <a:cxn ang="0">
                  <a:pos x="T10" y="T11"/>
                </a:cxn>
              </a:cxnLst>
              <a:rect l="0" t="0" r="r" b="b"/>
              <a:pathLst>
                <a:path w="62"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0"/>
            <p:cNvSpPr/>
            <p:nvPr/>
          </p:nvSpPr>
          <p:spPr bwMode="auto">
            <a:xfrm>
              <a:off x="6576031" y="3714572"/>
              <a:ext cx="131958" cy="191204"/>
            </a:xfrm>
            <a:custGeom>
              <a:gdLst>
                <a:gd name="T0" fmla="*/ 0 w 83"/>
                <a:gd name="T1" fmla="*/ 111 h 120"/>
                <a:gd name="T2" fmla="*/ 83 w 83"/>
                <a:gd name="T3" fmla="*/ 113 h 120"/>
                <a:gd name="T4" fmla="*/ 50 w 83"/>
                <a:gd name="T5" fmla="*/ 0 h 120"/>
                <a:gd name="T6" fmla="*/ 29 w 83"/>
                <a:gd name="T7" fmla="*/ 0 h 120"/>
                <a:gd name="T8" fmla="*/ 0 w 83"/>
                <a:gd name="T9" fmla="*/ 111 h 120"/>
              </a:gd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56"/>
            <p:cNvSpPr/>
            <p:nvPr/>
          </p:nvSpPr>
          <p:spPr bwMode="auto">
            <a:xfrm>
              <a:off x="6639990" y="3894331"/>
              <a:ext cx="154175" cy="294886"/>
            </a:xfrm>
            <a:custGeom>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57"/>
            <p:cNvSpPr/>
            <p:nvPr/>
          </p:nvSpPr>
          <p:spPr bwMode="auto">
            <a:xfrm>
              <a:off x="6639990" y="4146128"/>
              <a:ext cx="65306" cy="2709179"/>
            </a:xfrm>
            <a:custGeom>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58"/>
            <p:cNvSpPr/>
            <p:nvPr/>
          </p:nvSpPr>
          <p:spPr bwMode="auto">
            <a:xfrm>
              <a:off x="6701930" y="4142762"/>
              <a:ext cx="100315" cy="2710525"/>
            </a:xfrm>
            <a:custGeom>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59"/>
            <p:cNvSpPr/>
            <p:nvPr/>
          </p:nvSpPr>
          <p:spPr bwMode="auto">
            <a:xfrm>
              <a:off x="6639990" y="3714572"/>
              <a:ext cx="67999" cy="184472"/>
            </a:xfrm>
            <a:custGeom>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cxnLst>
                <a:cxn ang="0">
                  <a:pos x="T0" y="T1"/>
                </a:cxn>
                <a:cxn ang="0">
                  <a:pos x="T2" y="T3"/>
                </a:cxn>
                <a:cxn ang="0">
                  <a:pos x="T4" y="T5"/>
                </a:cxn>
                <a:cxn ang="0">
                  <a:pos x="T6" y="T7"/>
                </a:cxn>
                <a:cxn ang="0">
                  <a:pos x="T8" y="T9"/>
                </a:cxn>
                <a:cxn ang="0">
                  <a:pos x="T10" y="T11"/>
                </a:cxn>
                <a:cxn ang="0">
                  <a:pos x="T12" y="T13"/>
                </a:cxn>
              </a:cxnLst>
              <a:rect l="0" t="0" r="r" b="b"/>
              <a:pathLst>
                <a:path w="43" h="115">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318909" y="2976232"/>
            <a:ext cx="1035243" cy="1079022"/>
            <a:chOff x="4883468" y="2805677"/>
            <a:chExt cx="1130395" cy="1178197"/>
          </a:xfrm>
        </p:grpSpPr>
        <p:sp>
          <p:nvSpPr>
            <p:cNvPr id="239" name="Freeform 75"/>
            <p:cNvSpPr/>
            <p:nvPr/>
          </p:nvSpPr>
          <p:spPr bwMode="auto">
            <a:xfrm>
              <a:off x="4883468" y="2805677"/>
              <a:ext cx="1130395" cy="1178197"/>
            </a:xfrm>
            <a:custGeom>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517446" y="4164392"/>
            <a:ext cx="652961" cy="763948"/>
            <a:chOff x="5100256" y="4103040"/>
            <a:chExt cx="712977" cy="834163"/>
          </a:xfrm>
        </p:grpSpPr>
        <p:sp>
          <p:nvSpPr>
            <p:cNvPr id="233" name="Freeform 69"/>
            <p:cNvSpPr/>
            <p:nvPr/>
          </p:nvSpPr>
          <p:spPr bwMode="auto">
            <a:xfrm>
              <a:off x="5100256" y="4103040"/>
              <a:ext cx="712977" cy="834163"/>
            </a:xfrm>
            <a:custGeom>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80"/>
            <p:cNvSpPr/>
            <p:nvPr/>
          </p:nvSpPr>
          <p:spPr bwMode="auto">
            <a:xfrm>
              <a:off x="5361479" y="4274720"/>
              <a:ext cx="205343" cy="388468"/>
            </a:xfrm>
            <a:custGeom>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81"/>
            <p:cNvSpPr/>
            <p:nvPr/>
          </p:nvSpPr>
          <p:spPr bwMode="auto">
            <a:xfrm>
              <a:off x="5359459" y="4274720"/>
              <a:ext cx="205343" cy="388468"/>
            </a:xfrm>
            <a:custGeom>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82"/>
            <p:cNvSpPr/>
            <p:nvPr/>
          </p:nvSpPr>
          <p:spPr bwMode="auto">
            <a:xfrm>
              <a:off x="5407260" y="4301650"/>
              <a:ext cx="116473" cy="19524"/>
            </a:xfrm>
            <a:custGeom>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83"/>
            <p:cNvSpPr/>
            <p:nvPr/>
          </p:nvSpPr>
          <p:spPr bwMode="auto">
            <a:xfrm>
              <a:off x="5407260" y="4614041"/>
              <a:ext cx="116473" cy="12792"/>
            </a:xfrm>
            <a:custGeom>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84"/>
            <p:cNvSpPr/>
            <p:nvPr/>
          </p:nvSpPr>
          <p:spPr bwMode="auto">
            <a:xfrm>
              <a:off x="5407260" y="4429569"/>
              <a:ext cx="116473" cy="18851"/>
            </a:xfrm>
            <a:custGeom>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85"/>
            <p:cNvSpPr/>
            <p:nvPr/>
          </p:nvSpPr>
          <p:spPr bwMode="auto">
            <a:xfrm>
              <a:off x="5407260" y="4474003"/>
              <a:ext cx="116473" cy="18851"/>
            </a:xfrm>
            <a:custGeom>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213054" y="2630944"/>
            <a:ext cx="1210354" cy="1294210"/>
            <a:chOff x="6951707" y="2428654"/>
            <a:chExt cx="1321600" cy="1413163"/>
          </a:xfrm>
        </p:grpSpPr>
        <p:sp>
          <p:nvSpPr>
            <p:cNvPr id="241" name="Freeform 77"/>
            <p:cNvSpPr/>
            <p:nvPr/>
          </p:nvSpPr>
          <p:spPr bwMode="auto">
            <a:xfrm>
              <a:off x="6951707" y="2428654"/>
              <a:ext cx="1321600" cy="1413163"/>
            </a:xfrm>
            <a:custGeom>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7">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86"/>
            <p:cNvSpPr/>
            <p:nvPr/>
          </p:nvSpPr>
          <p:spPr bwMode="auto">
            <a:xfrm>
              <a:off x="7359700" y="2754510"/>
              <a:ext cx="493496" cy="681334"/>
            </a:xfrm>
            <a:custGeom>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261144" y="4196452"/>
            <a:ext cx="749765" cy="877400"/>
            <a:chOff x="7004221" y="4138049"/>
            <a:chExt cx="818678" cy="958042"/>
          </a:xfrm>
        </p:grpSpPr>
        <p:sp>
          <p:nvSpPr>
            <p:cNvPr id="232" name="Freeform 68"/>
            <p:cNvSpPr/>
            <p:nvPr/>
          </p:nvSpPr>
          <p:spPr bwMode="auto">
            <a:xfrm>
              <a:off x="7004221" y="4138049"/>
              <a:ext cx="818678" cy="958042"/>
            </a:xfrm>
            <a:custGeom>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89"/>
            <p:cNvSpPr/>
            <p:nvPr/>
          </p:nvSpPr>
          <p:spPr bwMode="auto">
            <a:xfrm>
              <a:off x="7138199" y="4430915"/>
              <a:ext cx="154175" cy="216115"/>
            </a:xfrm>
            <a:custGeom>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90"/>
            <p:cNvSpPr/>
            <p:nvPr/>
          </p:nvSpPr>
          <p:spPr bwMode="auto">
            <a:xfrm>
              <a:off x="7335463" y="4476697"/>
              <a:ext cx="159561" cy="157542"/>
            </a:xfrm>
            <a:custGeom>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91"/>
            <p:cNvSpPr/>
            <p:nvPr/>
          </p:nvSpPr>
          <p:spPr bwMode="auto">
            <a:xfrm>
              <a:off x="7528014" y="4430915"/>
              <a:ext cx="156195" cy="216115"/>
            </a:xfrm>
            <a:custGeom>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216039" y="2301072"/>
            <a:ext cx="895279" cy="1048192"/>
            <a:chOff x="5863054" y="2068463"/>
            <a:chExt cx="977566" cy="1144534"/>
          </a:xfrm>
        </p:grpSpPr>
        <p:sp>
          <p:nvSpPr>
            <p:cNvPr id="227" name="Freeform 63"/>
            <p:cNvSpPr/>
            <p:nvPr/>
          </p:nvSpPr>
          <p:spPr bwMode="auto">
            <a:xfrm>
              <a:off x="5863054" y="2068463"/>
              <a:ext cx="977566" cy="1144534"/>
            </a:xfrm>
            <a:custGeom>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93"/>
            <p:cNvSpPr/>
            <p:nvPr/>
          </p:nvSpPr>
          <p:spPr bwMode="auto">
            <a:xfrm>
              <a:off x="6383480" y="2531662"/>
              <a:ext cx="200630" cy="207363"/>
            </a:xfrm>
            <a:custGeom>
              <a:gdLst>
                <a:gd name="T0" fmla="*/ 0 w 298"/>
                <a:gd name="T1" fmla="*/ 194 h 308"/>
                <a:gd name="T2" fmla="*/ 184 w 298"/>
                <a:gd name="T3" fmla="*/ 0 h 308"/>
                <a:gd name="T4" fmla="*/ 298 w 298"/>
                <a:gd name="T5" fmla="*/ 116 h 308"/>
                <a:gd name="T6" fmla="*/ 113 w 298"/>
                <a:gd name="T7" fmla="*/ 308 h 308"/>
                <a:gd name="T8" fmla="*/ 0 w 298"/>
                <a:gd name="T9" fmla="*/ 194 h 308"/>
              </a:gd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94"/>
            <p:cNvSpPr/>
            <p:nvPr/>
          </p:nvSpPr>
          <p:spPr bwMode="auto">
            <a:xfrm>
              <a:off x="6351837" y="2675066"/>
              <a:ext cx="94929" cy="87523"/>
            </a:xfrm>
            <a:custGeom>
              <a:gdLst>
                <a:gd name="T0" fmla="*/ 16 w 60"/>
                <a:gd name="T1" fmla="*/ 0 h 55"/>
                <a:gd name="T2" fmla="*/ 60 w 60"/>
                <a:gd name="T3" fmla="*/ 45 h 55"/>
                <a:gd name="T4" fmla="*/ 0 w 60"/>
                <a:gd name="T5" fmla="*/ 55 h 55"/>
                <a:gd name="T6" fmla="*/ 16 w 60"/>
                <a:gd name="T7" fmla="*/ 0 h 55"/>
              </a:gd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95"/>
            <p:cNvSpPr/>
            <p:nvPr/>
          </p:nvSpPr>
          <p:spPr bwMode="auto">
            <a:xfrm>
              <a:off x="6502646" y="2476455"/>
              <a:ext cx="135324" cy="133305"/>
            </a:xfrm>
            <a:custGeom>
              <a:gdLst>
                <a:gd name="T0" fmla="*/ 156 w 201"/>
                <a:gd name="T1" fmla="*/ 198 h 198"/>
                <a:gd name="T2" fmla="*/ 0 w 201"/>
                <a:gd name="T3" fmla="*/ 44 h 198"/>
                <a:gd name="T4" fmla="*/ 45 w 201"/>
                <a:gd name="T5" fmla="*/ 0 h 198"/>
                <a:gd name="T6" fmla="*/ 201 w 201"/>
                <a:gd name="T7" fmla="*/ 153 h 198"/>
                <a:gd name="T8" fmla="*/ 156 w 201"/>
                <a:gd name="T9" fmla="*/ 198 h 198"/>
              </a:gd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599972" y="4316070"/>
            <a:ext cx="813891" cy="952006"/>
            <a:chOff x="4098452" y="4268661"/>
            <a:chExt cx="888697" cy="1039506"/>
          </a:xfrm>
        </p:grpSpPr>
        <p:sp>
          <p:nvSpPr>
            <p:cNvPr id="224" name="Freeform 60"/>
            <p:cNvSpPr>
              <a:spLocks noEditPoints="1"/>
            </p:cNvSpPr>
            <p:nvPr/>
          </p:nvSpPr>
          <p:spPr bwMode="auto">
            <a:xfrm>
              <a:off x="4354962" y="4408698"/>
              <a:ext cx="334608" cy="624108"/>
            </a:xfrm>
            <a:custGeom>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66"/>
            <p:cNvSpPr/>
            <p:nvPr/>
          </p:nvSpPr>
          <p:spPr bwMode="auto">
            <a:xfrm>
              <a:off x="4098452" y="4268661"/>
              <a:ext cx="888697" cy="1039506"/>
            </a:xfrm>
            <a:custGeom>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99"/>
            <p:cNvSpPr/>
            <p:nvPr/>
          </p:nvSpPr>
          <p:spPr bwMode="auto">
            <a:xfrm>
              <a:off x="4552226" y="4741286"/>
              <a:ext cx="157542" cy="213422"/>
            </a:xfrm>
            <a:custGeom>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435345" y="3037274"/>
            <a:ext cx="722020" cy="842870"/>
            <a:chOff x="3918693" y="2872329"/>
            <a:chExt cx="788382" cy="920340"/>
          </a:xfrm>
        </p:grpSpPr>
        <p:sp>
          <p:nvSpPr>
            <p:cNvPr id="237" name="Freeform 73"/>
            <p:cNvSpPr/>
            <p:nvPr/>
          </p:nvSpPr>
          <p:spPr bwMode="auto">
            <a:xfrm>
              <a:off x="3918693" y="2872329"/>
              <a:ext cx="788382" cy="920340"/>
            </a:xfrm>
            <a:custGeom>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101"/>
            <p:cNvSpPr/>
            <p:nvPr/>
          </p:nvSpPr>
          <p:spPr bwMode="auto">
            <a:xfrm>
              <a:off x="4152986" y="3154423"/>
              <a:ext cx="316430" cy="93582"/>
            </a:xfrm>
            <a:custGeom>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102"/>
            <p:cNvSpPr/>
            <p:nvPr/>
          </p:nvSpPr>
          <p:spPr bwMode="auto">
            <a:xfrm>
              <a:off x="4379199" y="3155770"/>
              <a:ext cx="93582" cy="318450"/>
            </a:xfrm>
            <a:custGeom>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103"/>
            <p:cNvSpPr/>
            <p:nvPr/>
          </p:nvSpPr>
          <p:spPr bwMode="auto">
            <a:xfrm>
              <a:off x="4235796" y="3154423"/>
              <a:ext cx="9426" cy="20198"/>
            </a:xfrm>
            <a:custGeom>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105"/>
            <p:cNvSpPr/>
            <p:nvPr/>
          </p:nvSpPr>
          <p:spPr bwMode="auto">
            <a:xfrm>
              <a:off x="4154332" y="3456715"/>
              <a:ext cx="14138" cy="16158"/>
            </a:xfrm>
            <a:custGeom>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106"/>
            <p:cNvSpPr/>
            <p:nvPr/>
          </p:nvSpPr>
          <p:spPr bwMode="auto">
            <a:xfrm>
              <a:off x="4238489" y="3372558"/>
              <a:ext cx="17505" cy="6059"/>
            </a:xfrm>
            <a:custGeom>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108"/>
            <p:cNvSpPr/>
            <p:nvPr/>
          </p:nvSpPr>
          <p:spPr bwMode="auto">
            <a:xfrm>
              <a:off x="4450565" y="3372558"/>
              <a:ext cx="17505" cy="7406"/>
            </a:xfrm>
            <a:custGeom>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111"/>
            <p:cNvSpPr/>
            <p:nvPr/>
          </p:nvSpPr>
          <p:spPr bwMode="auto">
            <a:xfrm>
              <a:off x="4469416" y="3076326"/>
              <a:ext cx="65306" cy="55880"/>
            </a:xfrm>
            <a:custGeom>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5001371" y="2202421"/>
            <a:ext cx="654196" cy="763331"/>
            <a:chOff x="4536741" y="1960742"/>
            <a:chExt cx="714324" cy="833490"/>
          </a:xfrm>
        </p:grpSpPr>
        <p:sp>
          <p:nvSpPr>
            <p:cNvPr id="235" name="Freeform 71"/>
            <p:cNvSpPr/>
            <p:nvPr/>
          </p:nvSpPr>
          <p:spPr bwMode="auto">
            <a:xfrm>
              <a:off x="4536741" y="1960742"/>
              <a:ext cx="714324" cy="833490"/>
            </a:xfrm>
            <a:custGeom>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113"/>
            <p:cNvSpPr/>
            <p:nvPr/>
          </p:nvSpPr>
          <p:spPr bwMode="auto">
            <a:xfrm>
              <a:off x="4698996" y="2358636"/>
              <a:ext cx="45781" cy="70019"/>
            </a:xfrm>
            <a:custGeom>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114"/>
            <p:cNvSpPr/>
            <p:nvPr/>
          </p:nvSpPr>
          <p:spPr bwMode="auto">
            <a:xfrm>
              <a:off x="4765648" y="2321607"/>
              <a:ext cx="46455" cy="70019"/>
            </a:xfrm>
            <a:custGeom>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cxnLst>
                <a:cxn ang="0">
                  <a:pos x="T0" y="T1"/>
                </a:cxn>
                <a:cxn ang="0">
                  <a:pos x="T2" y="T3"/>
                </a:cxn>
                <a:cxn ang="0">
                  <a:pos x="T4" y="T5"/>
                </a:cxn>
                <a:cxn ang="0">
                  <a:pos x="T6" y="T7"/>
                </a:cxn>
                <a:cxn ang="0">
                  <a:pos x="T8" y="T9"/>
                </a:cxn>
                <a:cxn ang="0">
                  <a:pos x="T10" y="T11"/>
                </a:cxn>
                <a:cxn ang="0">
                  <a:pos x="T12" y="T13"/>
                </a:cxn>
              </a:cxnLst>
              <a:rect l="0" t="0" r="r" b="b"/>
              <a:pathLst>
                <a:path w="28"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115"/>
            <p:cNvSpPr/>
            <p:nvPr/>
          </p:nvSpPr>
          <p:spPr bwMode="auto">
            <a:xfrm>
              <a:off x="4840379" y="2285251"/>
              <a:ext cx="46455" cy="70019"/>
            </a:xfrm>
            <a:custGeom>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116"/>
            <p:cNvSpPr/>
            <p:nvPr/>
          </p:nvSpPr>
          <p:spPr bwMode="auto">
            <a:xfrm>
              <a:off x="4732658" y="2339111"/>
              <a:ext cx="55207" cy="87523"/>
            </a:xfrm>
            <a:custGeom>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117"/>
            <p:cNvSpPr/>
            <p:nvPr/>
          </p:nvSpPr>
          <p:spPr bwMode="auto">
            <a:xfrm>
              <a:off x="4802677" y="2307468"/>
              <a:ext cx="53860" cy="87523"/>
            </a:xfrm>
            <a:custGeom>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118"/>
            <p:cNvSpPr/>
            <p:nvPr/>
          </p:nvSpPr>
          <p:spPr bwMode="auto">
            <a:xfrm>
              <a:off x="4918477" y="2242163"/>
              <a:ext cx="46455" cy="70019"/>
            </a:xfrm>
            <a:custGeom>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119"/>
            <p:cNvSpPr/>
            <p:nvPr/>
          </p:nvSpPr>
          <p:spPr bwMode="auto">
            <a:xfrm>
              <a:off x="4878755" y="2264380"/>
              <a:ext cx="55880" cy="86177"/>
            </a:xfrm>
            <a:custGeom>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120"/>
            <p:cNvSpPr/>
            <p:nvPr/>
          </p:nvSpPr>
          <p:spPr bwMode="auto">
            <a:xfrm>
              <a:off x="4996574" y="2197728"/>
              <a:ext cx="44435" cy="70019"/>
            </a:xfrm>
            <a:custGeom>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121"/>
            <p:cNvSpPr/>
            <p:nvPr/>
          </p:nvSpPr>
          <p:spPr bwMode="auto">
            <a:xfrm>
              <a:off x="4956852" y="2219945"/>
              <a:ext cx="55880" cy="87523"/>
            </a:xfrm>
            <a:custGeom>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122"/>
            <p:cNvSpPr/>
            <p:nvPr/>
          </p:nvSpPr>
          <p:spPr bwMode="auto">
            <a:xfrm>
              <a:off x="5034950" y="2176857"/>
              <a:ext cx="55880" cy="86177"/>
            </a:xfrm>
            <a:custGeom>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8609655" y="2455132"/>
            <a:ext cx="2183543" cy="695451"/>
            <a:chOff x="8854418" y="2347395"/>
            <a:chExt cx="2384237" cy="759371"/>
          </a:xfrm>
        </p:grpSpPr>
        <p:sp>
          <p:nvSpPr>
            <p:cNvPr id="287" name="TextBox 286"/>
            <p:cNvSpPr txBox="1"/>
            <p:nvPr/>
          </p:nvSpPr>
          <p:spPr>
            <a:xfrm>
              <a:off x="9360407" y="2347395"/>
              <a:ext cx="1372265"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Rectangle 287"/>
            <p:cNvSpPr/>
            <p:nvPr/>
          </p:nvSpPr>
          <p:spPr>
            <a:xfrm>
              <a:off x="8854418" y="2637675"/>
              <a:ext cx="2384237" cy="46909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9" name="Group 288"/>
          <p:cNvGrpSpPr/>
          <p:nvPr/>
        </p:nvGrpSpPr>
        <p:grpSpPr>
          <a:xfrm>
            <a:off x="9574287" y="2054325"/>
            <a:ext cx="254276" cy="253518"/>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8609655" y="3839220"/>
            <a:ext cx="2183543" cy="725430"/>
            <a:chOff x="8854418" y="3858698"/>
            <a:chExt cx="2384237" cy="792106"/>
          </a:xfrm>
        </p:grpSpPr>
        <p:sp>
          <p:nvSpPr>
            <p:cNvPr id="292" name="TextBox 291"/>
            <p:cNvSpPr txBox="1"/>
            <p:nvPr/>
          </p:nvSpPr>
          <p:spPr>
            <a:xfrm>
              <a:off x="9360407" y="3858698"/>
              <a:ext cx="1372265" cy="282294"/>
            </a:xfrm>
            <a:prstGeom prst="rect">
              <a:avLst/>
            </a:prstGeom>
            <a:noFill/>
          </p:spPr>
          <p:txBody>
            <a:bodyPr wrap="none" lIns="0" tIns="0" rIns="0" bIns="0"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Rectangle 292"/>
            <p:cNvSpPr/>
            <p:nvPr/>
          </p:nvSpPr>
          <p:spPr>
            <a:xfrm>
              <a:off x="8854418" y="4181713"/>
              <a:ext cx="2384237" cy="469091"/>
            </a:xfrm>
            <a:prstGeom prst="rect">
              <a:avLst/>
            </a:prstGeom>
          </p:spPr>
          <p:txBody>
            <a:bodyPr wrap="square" lIns="0" tIns="0" rIns="0" bIns="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4" name="Group 293"/>
          <p:cNvGrpSpPr/>
          <p:nvPr/>
        </p:nvGrpSpPr>
        <p:grpSpPr>
          <a:xfrm>
            <a:off x="9574287" y="3468393"/>
            <a:ext cx="254276" cy="253518"/>
            <a:chOff x="2138511" y="2464802"/>
            <a:chExt cx="354012" cy="352956"/>
          </a:xfrm>
          <a:solidFill>
            <a:schemeClr val="tx2"/>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0"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nodeType="afterGroup">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nodeType="afterGroup">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nodeType="afterGroup">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nodeType="afterGroup">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nodeType="afterGroup">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nodeType="afterGroup">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nodeType="afterGroup">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nodeType="afterGroup">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nodeType="afterGroup">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nodeType="afterGroup">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nodeType="afterGroup">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nodeType="afterGroup">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3"/>
          <p:cNvSpPr/>
          <p:nvPr/>
        </p:nvSpPr>
        <p:spPr bwMode="auto">
          <a:xfrm>
            <a:off x="8284655" y="5038361"/>
            <a:ext cx="594634" cy="594633"/>
          </a:xfrm>
          <a:custGeom>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6"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2">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gdLst>
              <a:gd name="T0" fmla="*/ 60 w 883"/>
              <a:gd name="T1" fmla="*/ 549 h 883"/>
              <a:gd name="T2" fmla="*/ 550 w 883"/>
              <a:gd name="T3" fmla="*/ 824 h 883"/>
              <a:gd name="T4" fmla="*/ 824 w 883"/>
              <a:gd name="T5" fmla="*/ 334 h 883"/>
              <a:gd name="T6" fmla="*/ 334 w 883"/>
              <a:gd name="T7" fmla="*/ 60 h 883"/>
              <a:gd name="T8" fmla="*/ 60 w 883"/>
              <a:gd name="T9" fmla="*/ 549 h 883"/>
            </a:gd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gdLst>
              <a:gd name="T0" fmla="*/ 13 w 650"/>
              <a:gd name="T1" fmla="*/ 351 h 651"/>
              <a:gd name="T2" fmla="*/ 350 w 650"/>
              <a:gd name="T3" fmla="*/ 637 h 651"/>
              <a:gd name="T4" fmla="*/ 636 w 650"/>
              <a:gd name="T5" fmla="*/ 300 h 651"/>
              <a:gd name="T6" fmla="*/ 300 w 650"/>
              <a:gd name="T7" fmla="*/ 14 h 651"/>
              <a:gd name="T8" fmla="*/ 13 w 650"/>
              <a:gd name="T9" fmla="*/ 351 h 651"/>
            </a:gd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6">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nodeType="afterGroup">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nodeType="afterGroup">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nodeType="afterGroup">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nodeType="afterGroup">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nodeType="afterGroup">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nodeType="afterGroup">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nodeType="afterGroup">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nodeType="afterGroup">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nodeType="afterGroup">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nodeType="afterGroup">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nodeType="afterGroup">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725900"/>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endPar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endPar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endParaRPr lang="en-US" sz="4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endPar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r:id="rId4"/>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r:id="rId6"/>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nodeType="afterGroup">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nodeType="afterGroup">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nodeType="afterGroup">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nodeType="afterGroup">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nodeType="afterGroup">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0" grpId="0"/>
      <p:bldP spid="37" grpId="0"/>
      <p:bldP spid="38" grpId="0"/>
      <p:bldP spid="44" grpId="0"/>
      <p:bldP spid="45" grpId="0"/>
      <p:bldP spid="56" grpId="0"/>
      <p:bldP spid="59" grpId="0"/>
      <p:bldP spid="49" grpId="0"/>
      <p:bldGraphic spid="62" grpId="0">
        <p:bldAsOne/>
      </p:bldGraphic>
      <p:bldGraphic spid="36" grpId="0">
        <p:bldAsOne/>
      </p:bldGraphic>
      <p:bldGraphic spid="43" grpId="0">
        <p:bldAsOne/>
      </p:bldGraphic>
      <p:bldGraphic spid="54" grpId="0">
        <p:bldAsOne/>
      </p:bldGraphic>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nodeType="afterGroup">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nodeType="afterGroup">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nodeType="afterGroup">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10"/>
          <p:cNvSpPr/>
          <p:nvPr/>
        </p:nvSpPr>
        <p:spPr bwMode="auto">
          <a:xfrm>
            <a:off x="5885903" y="3481731"/>
            <a:ext cx="1373301" cy="1386256"/>
          </a:xfrm>
          <a:custGeom>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ct val="0"/>
              </a:spcBef>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ct val="0"/>
                </a:spcBef>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nodeType="afterGroup">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cond evt="onBegin" delay="0">
                          <p:tn val="67"/>
                        </p:cond>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2684019" y="2251556"/>
            <a:ext cx="4609404" cy="3181226"/>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354" y="1799870"/>
            <a:ext cx="6514810" cy="3311914"/>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4"/>
            </p:custDataLst>
          </p:nvPr>
        </p:nvSpPr>
        <p:spPr>
          <a:xfrm>
            <a:off x="2794627" y="2118162"/>
            <a:ext cx="3077903" cy="1769715"/>
          </a:xfrm>
          <a:prstGeom prst="rect">
            <a:avLst/>
          </a:prstGeom>
          <a:noFill/>
        </p:spPr>
        <p:txBody>
          <a:bodyPr vert="horz" wrap="square" lIns="0" tIns="0" rIns="0" bIns="0" rtlCol="0" anchor="ctr" anchorCtr="0">
            <a:spAutoFit/>
          </a:bodyPr>
          <a:lstStyle/>
          <a:p>
            <a:pPr algn="ctr"/>
            <a:r>
              <a:rPr lang="zh-CN" altLang="en-US" sz="11500" b="1">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5"/>
            </p:custDataLst>
          </p:nvPr>
        </p:nvSpPr>
        <p:spPr>
          <a:xfrm>
            <a:off x="2684021" y="3974280"/>
            <a:ext cx="3299115" cy="677108"/>
          </a:xfrm>
          <a:prstGeom prst="rect">
            <a:avLst/>
          </a:prstGeom>
          <a:noFill/>
        </p:spPr>
        <p:txBody>
          <a:bodyPr wrap="square" lIns="0" tIns="0" rIns="0" bIns="0">
            <a:spAutoFit/>
          </a:bodyPr>
          <a:lstStyle/>
          <a:p>
            <a:pPr algn="ctr">
              <a:defRPr/>
            </a:pPr>
            <a:r>
              <a:rPr lang="en-US" altLang="zh-CN" sz="4400" b="1">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6"/>
            </p:custDataLst>
          </p:nvPr>
        </p:nvSpPr>
        <p:spPr>
          <a:xfrm>
            <a:off x="7872933" y="2366385"/>
            <a:ext cx="2466406" cy="40498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MH_Entry_2"/>
          <p:cNvSpPr/>
          <p:nvPr>
            <p:custDataLst>
              <p:tags r:id="rId7"/>
            </p:custDataLst>
          </p:nvPr>
        </p:nvSpPr>
        <p:spPr>
          <a:xfrm>
            <a:off x="7872933" y="3235855"/>
            <a:ext cx="2466406" cy="40498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Entry_3"/>
          <p:cNvSpPr/>
          <p:nvPr>
            <p:custDataLst>
              <p:tags r:id="rId8"/>
            </p:custDataLst>
          </p:nvPr>
        </p:nvSpPr>
        <p:spPr>
          <a:xfrm>
            <a:off x="7872933" y="4105324"/>
            <a:ext cx="2466406" cy="40498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Entry_4"/>
          <p:cNvSpPr/>
          <p:nvPr>
            <p:custDataLst>
              <p:tags r:id="rId9"/>
            </p:custDataLst>
          </p:nvPr>
        </p:nvSpPr>
        <p:spPr>
          <a:xfrm>
            <a:off x="7872933" y="4974790"/>
            <a:ext cx="2466406" cy="404983"/>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2684022" y="5776447"/>
            <a:ext cx="101743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4000" p14:dur="1250">
        <p14:flip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500" autoRev="1" fill="hold">
                                          <p:stCondLst>
                                            <p:cond delay="0"/>
                                          </p:stCondLst>
                                        </p:cTn>
                                        <p:tgtEl>
                                          <p:spTgt spid="18"/>
                                        </p:tgtEl>
                                        <p:attrNameLst>
                                          <p:attrName>ppt_w</p:attrName>
                                        </p:attrNameLst>
                                      </p:cBhvr>
                                    </p:anim>
                                    <p:anim by="(#ppt_w*0.50)" calcmode="lin" valueType="num">
                                      <p:cBhvr>
                                        <p:cTn id="25" dur="500" decel="50000" autoRev="1" fill="hold">
                                          <p:stCondLst>
                                            <p:cond delay="0"/>
                                          </p:stCondLst>
                                        </p:cTn>
                                        <p:tgtEl>
                                          <p:spTgt spid="18"/>
                                        </p:tgtEl>
                                        <p:attrNameLst>
                                          <p:attrName>ppt_x</p:attrName>
                                        </p:attrNameLst>
                                      </p:cBhvr>
                                    </p:anim>
                                    <p:anim from="(-#ppt_h/2)" to="(#ppt_y)" calcmode="lin" valueType="num">
                                      <p:cBhvr>
                                        <p:cTn id="26" dur="1000" fill="hold">
                                          <p:stCondLst>
                                            <p:cond delay="0"/>
                                          </p:stCondLst>
                                        </p:cTn>
                                        <p:tgtEl>
                                          <p:spTgt spid="18"/>
                                        </p:tgtEl>
                                        <p:attrNameLst>
                                          <p:attrName>ppt_y</p:attrName>
                                        </p:attrNameLst>
                                      </p:cBhvr>
                                    </p:anim>
                                    <p:animRot by="21600000">
                                      <p:cBhvr>
                                        <p:cTn id="27" dur="1000" fill="hold">
                                          <p:stCondLst>
                                            <p:cond delay="0"/>
                                          </p:stCondLst>
                                        </p:cTn>
                                        <p:tgtEl>
                                          <p:spTgt spid="18"/>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by="(-#ppt_w*2)" calcmode="lin" valueType="num">
                                      <p:cBhvr rctx="PPT">
                                        <p:cTn id="30" dur="500" autoRev="1" fill="hold">
                                          <p:stCondLst>
                                            <p:cond delay="0"/>
                                          </p:stCondLst>
                                        </p:cTn>
                                        <p:tgtEl>
                                          <p:spTgt spid="19"/>
                                        </p:tgtEl>
                                        <p:attrNameLst>
                                          <p:attrName>ppt_w</p:attrName>
                                        </p:attrNameLst>
                                      </p:cBhvr>
                                    </p:anim>
                                    <p:anim by="(#ppt_w*0.50)" calcmode="lin" valueType="num">
                                      <p:cBhvr>
                                        <p:cTn id="31" dur="500" decel="50000" autoRev="1" fill="hold">
                                          <p:stCondLst>
                                            <p:cond delay="0"/>
                                          </p:stCondLst>
                                        </p:cTn>
                                        <p:tgtEl>
                                          <p:spTgt spid="19"/>
                                        </p:tgtEl>
                                        <p:attrNameLst>
                                          <p:attrName>ppt_x</p:attrName>
                                        </p:attrNameLst>
                                      </p:cBhvr>
                                    </p:anim>
                                    <p:anim from="(-#ppt_h/2)" to="(#ppt_y)" calcmode="lin" valueType="num">
                                      <p:cBhvr>
                                        <p:cTn id="32" dur="1000" fill="hold">
                                          <p:stCondLst>
                                            <p:cond delay="0"/>
                                          </p:stCondLst>
                                        </p:cTn>
                                        <p:tgtEl>
                                          <p:spTgt spid="19"/>
                                        </p:tgtEl>
                                        <p:attrNameLst>
                                          <p:attrName>ppt_y</p:attrName>
                                        </p:attrNameLst>
                                      </p:cBhvr>
                                    </p:anim>
                                    <p:animRot by="21600000">
                                      <p:cBhvr>
                                        <p:cTn id="33" dur="1000" fill="hold">
                                          <p:stCondLst>
                                            <p:cond delay="0"/>
                                          </p:stCondLst>
                                        </p:cTn>
                                        <p:tgtEl>
                                          <p:spTgt spid="19"/>
                                        </p:tgtEl>
                                        <p:attrNameLst>
                                          <p:attrName>r</p:attrName>
                                        </p:attrNameLst>
                                      </p:cBhvr>
                                    </p:animRo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ct val="0"/>
              </a:spcBef>
              <a:spcAft>
                <a:spcPct val="0"/>
              </a:spcAft>
              <a:buNone/>
            </a:pPr>
            <a:r>
              <a:rPr lang="en-US" altLang="zh-CN" sz="80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ct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cxnLst>
                <a:cxn ang="0">
                  <a:pos x="T0" y="T1"/>
                </a:cxn>
                <a:cxn ang="0">
                  <a:pos x="T2" y="T3"/>
                </a:cxn>
                <a:cxn ang="0">
                  <a:pos x="T4" y="T5"/>
                </a:cxn>
                <a:cxn ang="0">
                  <a:pos x="T6" y="T7"/>
                </a:cxn>
                <a:cxn ang="0">
                  <a:pos x="T8" y="T9"/>
                </a:cxn>
                <a:cxn ang="0">
                  <a:pos x="T10" y="T11"/>
                </a:cxn>
                <a:cxn ang="0">
                  <a:pos x="T12" y="T13"/>
                </a:cxn>
              </a:cxnLst>
              <a:rect l="0" t="0" r="r" b="b"/>
              <a:pathLst>
                <a:path w="86" h="115">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gdLst>
                <a:gd name="T0" fmla="*/ 44 w 44"/>
                <a:gd name="T1" fmla="*/ 25 h 45"/>
                <a:gd name="T2" fmla="*/ 19 w 44"/>
                <a:gd name="T3" fmla="*/ 0 h 45"/>
                <a:gd name="T4" fmla="*/ 19 w 44"/>
                <a:gd name="T5" fmla="*/ 0 h 45"/>
                <a:gd name="T6" fmla="*/ 0 w 44"/>
                <a:gd name="T7" fmla="*/ 45 h 45"/>
                <a:gd name="T8" fmla="*/ 44 w 44"/>
                <a:gd name="T9" fmla="*/ 25 h 45"/>
              </a:gd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gdLst>
                <a:gd name="T0" fmla="*/ 101 w 111"/>
                <a:gd name="T1" fmla="*/ 0 h 111"/>
                <a:gd name="T2" fmla="*/ 0 w 111"/>
                <a:gd name="T3" fmla="*/ 101 h 111"/>
                <a:gd name="T4" fmla="*/ 10 w 111"/>
                <a:gd name="T5" fmla="*/ 111 h 111"/>
                <a:gd name="T6" fmla="*/ 111 w 111"/>
                <a:gd name="T7" fmla="*/ 10 h 111"/>
                <a:gd name="T8" fmla="*/ 101 w 111"/>
                <a:gd name="T9" fmla="*/ 0 h 111"/>
              </a:gdLst>
              <a:cxnLst>
                <a:cxn ang="0">
                  <a:pos x="T0" y="T1"/>
                </a:cxn>
                <a:cxn ang="0">
                  <a:pos x="T2" y="T3"/>
                </a:cxn>
                <a:cxn ang="0">
                  <a:pos x="T4" y="T5"/>
                </a:cxn>
                <a:cxn ang="0">
                  <a:pos x="T6" y="T7"/>
                </a:cxn>
                <a:cxn ang="0">
                  <a:pos x="T8" y="T9"/>
                </a:cxn>
              </a:cxnLst>
              <a:rect l="0" t="0" r="r" b="b"/>
              <a:pathLst>
                <a:path w="110" h="110">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gdLst>
                <a:gd name="T0" fmla="*/ 0 w 112"/>
                <a:gd name="T1" fmla="*/ 102 h 112"/>
                <a:gd name="T2" fmla="*/ 10 w 112"/>
                <a:gd name="T3" fmla="*/ 112 h 112"/>
                <a:gd name="T4" fmla="*/ 112 w 112"/>
                <a:gd name="T5" fmla="*/ 12 h 112"/>
                <a:gd name="T6" fmla="*/ 102 w 112"/>
                <a:gd name="T7" fmla="*/ 0 h 112"/>
                <a:gd name="T8" fmla="*/ 0 w 112"/>
                <a:gd name="T9" fmla="*/ 102 h 112"/>
              </a:gd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gdLst>
                <a:gd name="T0" fmla="*/ 14 w 21"/>
                <a:gd name="T1" fmla="*/ 6 h 20"/>
                <a:gd name="T2" fmla="*/ 0 w 21"/>
                <a:gd name="T3" fmla="*/ 6 h 20"/>
                <a:gd name="T4" fmla="*/ 15 w 21"/>
                <a:gd name="T5" fmla="*/ 20 h 20"/>
                <a:gd name="T6" fmla="*/ 14 w 21"/>
                <a:gd name="T7" fmla="*/ 6 h 20"/>
              </a:gd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ct val="0"/>
                </a:spcBef>
                <a:spcAft>
                  <a:spcPct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nodeType="clickPar">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nodeType="clickPar">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2">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0">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gdLst>
                  <a:gd name="T0" fmla="*/ 62 w 107"/>
                  <a:gd name="T1" fmla="*/ 65 h 65"/>
                  <a:gd name="T2" fmla="*/ 107 w 107"/>
                  <a:gd name="T3" fmla="*/ 64 h 65"/>
                  <a:gd name="T4" fmla="*/ 107 w 107"/>
                  <a:gd name="T5" fmla="*/ 0 h 65"/>
                  <a:gd name="T6" fmla="*/ 30 w 107"/>
                  <a:gd name="T7" fmla="*/ 0 h 65"/>
                  <a:gd name="T8" fmla="*/ 62 w 107"/>
                  <a:gd name="T9" fmla="*/ 65 h 65"/>
                </a:gd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gdLst>
                  <a:gd name="T0" fmla="*/ 93 w 93"/>
                  <a:gd name="T1" fmla="*/ 55 h 122"/>
                  <a:gd name="T2" fmla="*/ 21 w 93"/>
                  <a:gd name="T3" fmla="*/ 51 h 122"/>
                  <a:gd name="T4" fmla="*/ 0 w 93"/>
                  <a:gd name="T5" fmla="*/ 91 h 122"/>
                  <a:gd name="T6" fmla="*/ 56 w 93"/>
                  <a:gd name="T7" fmla="*/ 122 h 122"/>
                  <a:gd name="T8" fmla="*/ 93 w 93"/>
                  <a:gd name="T9" fmla="*/ 55 h 122"/>
                </a:gd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gdLst>
                  <a:gd name="T0" fmla="*/ 41 w 106"/>
                  <a:gd name="T1" fmla="*/ 99 h 99"/>
                  <a:gd name="T2" fmla="*/ 79 w 106"/>
                  <a:gd name="T3" fmla="*/ 38 h 99"/>
                  <a:gd name="T4" fmla="*/ 53 w 106"/>
                  <a:gd name="T5" fmla="*/ 0 h 99"/>
                  <a:gd name="T6" fmla="*/ 0 w 106"/>
                  <a:gd name="T7" fmla="*/ 34 h 99"/>
                  <a:gd name="T8" fmla="*/ 41 w 106"/>
                  <a:gd name="T9" fmla="*/ 99 h 99"/>
                </a:gdLst>
                <a:cxnLst>
                  <a:cxn ang="0">
                    <a:pos x="T0" y="T1"/>
                  </a:cxn>
                  <a:cxn ang="0">
                    <a:pos x="T2" y="T3"/>
                  </a:cxn>
                  <a:cxn ang="0">
                    <a:pos x="T4" y="T5"/>
                  </a:cxn>
                  <a:cxn ang="0">
                    <a:pos x="T6" y="T7"/>
                  </a:cxn>
                  <a:cxn ang="0">
                    <a:pos x="T8" y="T9"/>
                  </a:cxn>
                </a:cxnLst>
                <a:rect l="0" t="0" r="r" b="b"/>
                <a:pathLst>
                  <a:path w="105"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3">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1">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nodeType="afterGroup">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nodeType="afterGroup">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nodeType="afterGroup">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nodeType="afterGroup">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nodeType="afterGroup">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nodeType="afterGroup">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nodeType="afterGroup">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nodeType="afterGroup">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nodeType="afterGroup">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nodeType="afterGroup">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nodeType="afterGroup">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nodeType="afterGroup">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nodeType="afterGroup">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nodeType="afterGroup">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nodeType="afterGroup">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nodeType="afterGroup">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nodeType="afterGroup">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32" name="矩形 331"/>
          <p:cNvSpPr/>
          <p:nvPr/>
        </p:nvSpPr>
        <p:spPr>
          <a:xfrm>
            <a:off x="0" y="0"/>
            <a:ext cx="12858750" cy="7243762"/>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611039" y="5475198"/>
            <a:ext cx="74745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cap="all">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6600" cap="all">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8" name="矩形 259"/>
          <p:cNvSpPr>
            <a:spLocks noChangeArrowheads="1"/>
          </p:cNvSpPr>
          <p:nvPr/>
        </p:nvSpPr>
        <p:spPr bwMode="auto">
          <a:xfrm>
            <a:off x="611039" y="6489902"/>
            <a:ext cx="5328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a:solidFill>
                  <a:srgbClr val="FF0000"/>
                </a:solidFill>
                <a:latin typeface="Arial" panose="020b0604020202020204" pitchFamily="34" charset="0"/>
                <a:cs typeface="Arial" panose="020b0604020202020204" pitchFamily="34" charset="0"/>
              </a:rPr>
              <a:t>CHILDREN'S EDUCATION COURSEWARE</a:t>
            </a:r>
            <a:endParaRPr lang="zh-CN" altLang="en-US" sz="2000">
              <a:solidFill>
                <a:srgbClr val="FF0000"/>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683133" y="4768453"/>
            <a:ext cx="3168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000">
                <a:solidFill>
                  <a:schemeClr val="bg1"/>
                </a:solidFill>
                <a:latin typeface="Arial" panose="020b0604020202020204" pitchFamily="34" charset="0"/>
                <a:ea typeface="叶根友毛笔行书2.0版" panose="02010601030101010101" pitchFamily="2" charset="-122"/>
                <a:cs typeface="Arial" panose="020b0604020202020204" pitchFamily="34" charset="0"/>
              </a:rPr>
              <a:t>Education</a:t>
            </a:r>
            <a:endParaRPr lang="zh-CN" altLang="en-US" sz="4000">
              <a:solidFill>
                <a:schemeClr val="bg1"/>
              </a:solidFill>
              <a:latin typeface="Arial" panose="020b0604020202020204" pitchFamily="34" charset="0"/>
              <a:ea typeface="叶根友毛笔行书2.0版" panose="02010601030101010101" pitchFamily="2"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500"/>
                            </p:stCondLst>
                            <p:childTnLst>
                              <p:par>
                                <p:cTn id="10" presetID="2" presetClass="entr" presetSubtype="2" accel="4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nodeType="afterGroup">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nodeType="afterGroup">
                            <p:stCondLst>
                              <p:cond delay="25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8" grpId="0"/>
      <p:bldP spid="18" grpId="1"/>
      <p:bldP spid="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nodeType="afterGroup">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nodeType="afterGroup">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nodeType="afterGroup">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2013</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2014</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2015</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2016</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latin typeface="Arial" panose="020b0604020202020204" pitchFamily="34" charset="0"/>
                <a:ea typeface="微软雅黑" panose="020b0503020204020204" pitchFamily="34" charset="-122"/>
                <a:sym typeface="Arial" panose="020b0604020202020204" pitchFamily="34" charset="0"/>
              </a:rPr>
              <a:t>2017</a:t>
            </a:r>
            <a:endParaRPr lang="en-US" sz="2000" b="1">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1"/>
                </a:solidFill>
                <a:latin typeface="Arial" panose="020b0604020202020204" pitchFamily="34" charset="0"/>
                <a:ea typeface="微软雅黑" panose="020b0503020204020204" pitchFamily="34" charset="-122"/>
                <a:sym typeface="Arial" panose="020b0604020202020204" pitchFamily="34" charset="0"/>
              </a:rPr>
              <a:t>50%</a:t>
            </a:r>
            <a:endParaRPr lang="en-US" sz="2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2"/>
                </a:solidFill>
                <a:latin typeface="Arial" panose="020b0604020202020204" pitchFamily="34" charset="0"/>
                <a:ea typeface="微软雅黑" panose="020b0503020204020204" pitchFamily="34" charset="-122"/>
                <a:sym typeface="Arial" panose="020b0604020202020204" pitchFamily="34" charset="0"/>
              </a:rPr>
              <a:t>70%</a:t>
            </a:r>
            <a:endParaRPr lang="en-US" sz="28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3"/>
                </a:solidFill>
                <a:latin typeface="Arial" panose="020b0604020202020204" pitchFamily="34" charset="0"/>
                <a:ea typeface="微软雅黑" panose="020b0503020204020204" pitchFamily="34" charset="-122"/>
                <a:sym typeface="Arial" panose="020b0604020202020204" pitchFamily="34" charset="0"/>
              </a:rPr>
              <a:t>60%</a:t>
            </a:r>
            <a:endParaRPr lang="en-US" sz="28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a:solidFill>
                  <a:schemeClr val="accent4"/>
                </a:solidFill>
                <a:latin typeface="Arial" panose="020b0604020202020204" pitchFamily="34" charset="0"/>
                <a:ea typeface="微软雅黑" panose="020b0503020204020204" pitchFamily="34" charset="-122"/>
                <a:sym typeface="Arial" panose="020b0604020202020204" pitchFamily="34" charset="0"/>
              </a:rPr>
              <a:t>30%</a:t>
            </a:r>
            <a:endParaRPr lang="en-US" sz="28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a:solidFill>
                  <a:schemeClr val="accent5"/>
                </a:solidFill>
                <a:latin typeface="Arial" panose="020b0604020202020204" pitchFamily="34" charset="0"/>
                <a:ea typeface="微软雅黑" panose="020b0503020204020204" pitchFamily="34" charset="-122"/>
                <a:sym typeface="Arial" panose="020b0604020202020204" pitchFamily="34" charset="0"/>
              </a:rPr>
              <a:t>100%</a:t>
            </a:r>
            <a:endParaRPr lang="en-US" sz="2800" b="1">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nodeType="afterGroup">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nodeType="afterGroup">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nodeType="afterGroup">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nodeType="afterGroup">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nodeType="afterGroup">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nodeType="afterGroup">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nodeType="afterGroup">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nodeType="afterGroup">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nodeType="afterGroup">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nodeType="afterGroup">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nodeType="afterGroup">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nodeType="afterGroup">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rot="2686389">
            <a:off x="4518694" y="2369091"/>
            <a:ext cx="3821365" cy="3829652"/>
            <a:chOff x="4095409" y="3126757"/>
            <a:chExt cx="2045437" cy="2049874"/>
          </a:xfrm>
        </p:grpSpPr>
        <p:sp>
          <p:nvSpPr>
            <p:cNvPr id="5" name="Freeform 4"/>
            <p:cNvSpPr/>
            <p:nvPr/>
          </p:nvSpPr>
          <p:spPr bwMode="auto">
            <a:xfrm>
              <a:off x="4494735" y="3126757"/>
              <a:ext cx="1231256" cy="437041"/>
            </a:xfrm>
            <a:custGeom>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5721553" y="3548268"/>
              <a:ext cx="419293" cy="1202416"/>
            </a:xfrm>
            <a:custGeom>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528011" y="4755120"/>
              <a:ext cx="1202416" cy="421511"/>
            </a:xfrm>
            <a:custGeom>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095409" y="3559359"/>
              <a:ext cx="425948" cy="1217946"/>
            </a:xfrm>
            <a:custGeom>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Freeform 33"/>
          <p:cNvSpPr>
            <a:spLocks noEditPoints="1"/>
          </p:cNvSpPr>
          <p:nvPr/>
        </p:nvSpPr>
        <p:spPr bwMode="auto">
          <a:xfrm>
            <a:off x="5886762" y="3534678"/>
            <a:ext cx="1061068" cy="1200019"/>
          </a:xfrm>
          <a:custGeom>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5767121" y="4793051"/>
            <a:ext cx="1300356"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41"/>
          <p:cNvGrpSpPr/>
          <p:nvPr/>
        </p:nvGrpSpPr>
        <p:grpSpPr>
          <a:xfrm>
            <a:off x="1892872" y="2631041"/>
            <a:ext cx="2416350" cy="766104"/>
            <a:chOff x="1753214" y="2748563"/>
            <a:chExt cx="2321808" cy="726460"/>
          </a:xfrm>
        </p:grpSpPr>
        <p:sp>
          <p:nvSpPr>
            <p:cNvPr id="40" name="TextBox 39"/>
            <p:cNvSpPr txBox="1"/>
            <p:nvPr/>
          </p:nvSpPr>
          <p:spPr>
            <a:xfrm>
              <a:off x="1760542" y="2748563"/>
              <a:ext cx="1385023"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753214" y="2980094"/>
              <a:ext cx="2321808" cy="494929"/>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1892872" y="5207932"/>
            <a:ext cx="2416350" cy="785403"/>
            <a:chOff x="1753214" y="2730263"/>
            <a:chExt cx="2321808" cy="744760"/>
          </a:xfrm>
        </p:grpSpPr>
        <p:sp>
          <p:nvSpPr>
            <p:cNvPr id="44" name="TextBox 43"/>
            <p:cNvSpPr txBox="1"/>
            <p:nvPr/>
          </p:nvSpPr>
          <p:spPr>
            <a:xfrm>
              <a:off x="1760542" y="2730263"/>
              <a:ext cx="1385023"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753214" y="2980094"/>
              <a:ext cx="2321808" cy="494929"/>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flipH="1">
            <a:off x="8301583" y="5157491"/>
            <a:ext cx="2349427" cy="829715"/>
            <a:chOff x="1753214" y="2688244"/>
            <a:chExt cx="2321808" cy="786779"/>
          </a:xfrm>
        </p:grpSpPr>
        <p:sp>
          <p:nvSpPr>
            <p:cNvPr id="47" name="TextBox 46"/>
            <p:cNvSpPr txBox="1"/>
            <p:nvPr/>
          </p:nvSpPr>
          <p:spPr>
            <a:xfrm>
              <a:off x="1825346" y="2688244"/>
              <a:ext cx="1424475"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1753214" y="2980094"/>
              <a:ext cx="2321808" cy="494929"/>
            </a:xfrm>
            <a:prstGeom prst="rect">
              <a:avLst/>
            </a:prstGeom>
          </p:spPr>
          <p:txBody>
            <a:bodyPr wrap="square">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48"/>
          <p:cNvGrpSpPr/>
          <p:nvPr/>
        </p:nvGrpSpPr>
        <p:grpSpPr>
          <a:xfrm flipH="1">
            <a:off x="8301583" y="2631040"/>
            <a:ext cx="2349427" cy="766104"/>
            <a:chOff x="1753214" y="2748563"/>
            <a:chExt cx="2321808" cy="726460"/>
          </a:xfrm>
        </p:grpSpPr>
        <p:sp>
          <p:nvSpPr>
            <p:cNvPr id="50" name="TextBox 49"/>
            <p:cNvSpPr txBox="1"/>
            <p:nvPr/>
          </p:nvSpPr>
          <p:spPr>
            <a:xfrm>
              <a:off x="1753214" y="2748563"/>
              <a:ext cx="1424475"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1753214" y="2980094"/>
              <a:ext cx="2321808" cy="494929"/>
            </a:xfrm>
            <a:prstGeom prst="rect">
              <a:avLst/>
            </a:prstGeom>
          </p:spPr>
          <p:txBody>
            <a:bodyPr wrap="square">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nodeType="afterGroup">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nodeType="afterGroup">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nodeType="afterGroup">
                            <p:stCondLst>
                              <p:cond delay="3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nodeType="afterGroup">
                            <p:stCondLst>
                              <p:cond delay="4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nodeType="afterGroup">
                            <p:stCondLst>
                              <p:cond delay="5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5209724" y="2135103"/>
            <a:ext cx="2439306" cy="4405374"/>
            <a:chOff x="4665731" y="1530069"/>
            <a:chExt cx="2860538" cy="5166121"/>
          </a:xfrm>
        </p:grpSpPr>
        <p:sp>
          <p:nvSpPr>
            <p:cNvPr id="6" name="Freeform 5"/>
            <p:cNvSpPr/>
            <p:nvPr/>
          </p:nvSpPr>
          <p:spPr bwMode="auto">
            <a:xfrm>
              <a:off x="4766273" y="3343781"/>
              <a:ext cx="1694440" cy="1760483"/>
            </a:xfrm>
            <a:custGeom>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gdLst>
                <a:gd name="T0" fmla="*/ 94 w 106"/>
                <a:gd name="T1" fmla="*/ 4529 h 4529"/>
                <a:gd name="T2" fmla="*/ 0 w 106"/>
                <a:gd name="T3" fmla="*/ 4484 h 4529"/>
                <a:gd name="T4" fmla="*/ 12 w 106"/>
                <a:gd name="T5" fmla="*/ 0 h 4529"/>
                <a:gd name="T6" fmla="*/ 106 w 106"/>
                <a:gd name="T7" fmla="*/ 0 h 4529"/>
                <a:gd name="T8" fmla="*/ 94 w 106"/>
                <a:gd name="T9" fmla="*/ 4529 h 4529"/>
              </a:gdLst>
              <a:cxnLst>
                <a:cxn ang="0">
                  <a:pos x="T0" y="T1"/>
                </a:cxn>
                <a:cxn ang="0">
                  <a:pos x="T2" y="T3"/>
                </a:cxn>
                <a:cxn ang="0">
                  <a:pos x="T4" y="T5"/>
                </a:cxn>
                <a:cxn ang="0">
                  <a:pos x="T6" y="T7"/>
                </a:cxn>
                <a:cxn ang="0">
                  <a:pos x="T8" y="T9"/>
                </a:cxn>
              </a:cxnLst>
              <a:rect l="0" t="0" r="r" b="b"/>
              <a:pathLst>
                <a:path w="105"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gdLst>
                <a:gd name="T0" fmla="*/ 87 w 104"/>
                <a:gd name="T1" fmla="*/ 4498 h 4532"/>
                <a:gd name="T2" fmla="*/ 0 w 104"/>
                <a:gd name="T3" fmla="*/ 4532 h 4532"/>
                <a:gd name="T4" fmla="*/ 11 w 104"/>
                <a:gd name="T5" fmla="*/ 0 h 4532"/>
                <a:gd name="T6" fmla="*/ 104 w 104"/>
                <a:gd name="T7" fmla="*/ 3 h 4532"/>
                <a:gd name="T8" fmla="*/ 87 w 104"/>
                <a:gd name="T9" fmla="*/ 4498 h 4532"/>
              </a:gd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gdLst>
                <a:gd name="T0" fmla="*/ 172 w 184"/>
                <a:gd name="T1" fmla="*/ 4532 h 4532"/>
                <a:gd name="T2" fmla="*/ 0 w 184"/>
                <a:gd name="T3" fmla="*/ 4529 h 4532"/>
                <a:gd name="T4" fmla="*/ 11 w 184"/>
                <a:gd name="T5" fmla="*/ 0 h 4532"/>
                <a:gd name="T6" fmla="*/ 184 w 184"/>
                <a:gd name="T7" fmla="*/ 0 h 4532"/>
                <a:gd name="T8" fmla="*/ 172 w 184"/>
                <a:gd name="T9" fmla="*/ 4532 h 4532"/>
              </a:gd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gdLst>
                <a:gd name="T0" fmla="*/ 0 w 54"/>
                <a:gd name="T1" fmla="*/ 23 h 123"/>
                <a:gd name="T2" fmla="*/ 28 w 54"/>
                <a:gd name="T3" fmla="*/ 123 h 123"/>
                <a:gd name="T4" fmla="*/ 54 w 54"/>
                <a:gd name="T5" fmla="*/ 23 h 123"/>
                <a:gd name="T6" fmla="*/ 0 w 54"/>
                <a:gd name="T7" fmla="*/ 23 h 123"/>
              </a:gd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nodeType="afterGroup">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nodeType="afterGroup">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nodeType="afterGroup">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696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nodeType="afterGroup">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nodeType="afterGroup">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nodeType="afterGroup">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nodeType="afterGroup">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nodeType="afterGroup">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nodeType="afterGroup">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nodeType="afterGroup">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nodeType="afterGroup">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nodeType="afterGroup">
                            <p:stCondLst>
                              <p:cond delay="6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7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7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8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nodeType="afterGroup">
                            <p:stCondLst>
                              <p:cond delay="8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nodeType="afterGroup">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TYPE" val="OTHERS"/>
</p:tagLst>
</file>

<file path=ppt/tags/tag62.xml><?xml version="1.0" encoding="utf-8"?>
<p:tagLst xmlns:p="http://schemas.openxmlformats.org/presentationml/2006/main">
  <p:tag name="ID" val="553512"/>
  <p:tag name="MH" val="20160830110146"/>
  <p:tag name="MH_LIBRARY" val="CONTENTS"/>
  <p:tag name="MH_TYPE" val="OTHERS"/>
</p:tagLst>
</file>

<file path=ppt/tags/tag63.xml><?xml version="1.0" encoding="utf-8"?>
<p:tagLst xmlns:p="http://schemas.openxmlformats.org/presentationml/2006/main">
  <p:tag name="ID" val="553512"/>
  <p:tag name="MH" val="20160830110146"/>
  <p:tag name="MH_LIBRARY" val="CONTENTS"/>
  <p:tag name="MH_ORDER" val="1"/>
  <p:tag name="MH_TYPE" val="ENTRY"/>
</p:tagLst>
</file>

<file path=ppt/tags/tag64.xml><?xml version="1.0" encoding="utf-8"?>
<p:tagLst xmlns:p="http://schemas.openxmlformats.org/presentationml/2006/main">
  <p:tag name="ID" val="553512"/>
  <p:tag name="MH" val="20160830110146"/>
  <p:tag name="MH_LIBRARY" val="CONTENTS"/>
  <p:tag name="MH_ORDER" val="2"/>
  <p:tag name="MH_TYPE" val="ENTRY"/>
</p:tagLst>
</file>

<file path=ppt/tags/tag65.xml><?xml version="1.0" encoding="utf-8"?>
<p:tagLst xmlns:p="http://schemas.openxmlformats.org/presentationml/2006/main">
  <p:tag name="ID" val="553512"/>
  <p:tag name="MH" val="20160830110146"/>
  <p:tag name="MH_LIBRARY" val="CONTENTS"/>
  <p:tag name="MH_ORDER" val="3"/>
  <p:tag name="MH_TYPE" val="ENTRY"/>
</p:tagLst>
</file>

<file path=ppt/tags/tag66.xml><?xml version="1.0" encoding="utf-8"?>
<p:tagLst xmlns:p="http://schemas.openxmlformats.org/presentationml/2006/main">
  <p:tag name="ID" val="553512"/>
  <p:tag name="MH" val="20160830110146"/>
  <p:tag name="MH_LIBRARY" val="CONTENTS"/>
  <p:tag name="MH_ORDER" val="4"/>
  <p:tag name="MH_TYPE" val="ENTRY"/>
</p:tagLst>
</file>

<file path=ppt/tags/tag6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230">
      <a:dk1>
        <a:sysClr val="windowText" lastClr="000000"/>
      </a:dk1>
      <a:lt1>
        <a:sysClr val="window" lastClr="FFFFFF"/>
      </a:lt1>
      <a:dk2>
        <a:srgbClr val="44546A"/>
      </a:dk2>
      <a:lt2>
        <a:srgbClr val="E7E6E6"/>
      </a:lt2>
      <a:accent1>
        <a:srgbClr val="01A89E"/>
      </a:accent1>
      <a:accent2>
        <a:srgbClr val="FDD01A"/>
      </a:accent2>
      <a:accent3>
        <a:srgbClr val="FDEE21"/>
      </a:accent3>
      <a:accent4>
        <a:srgbClr val="01A89E"/>
      </a:accent4>
      <a:accent5>
        <a:srgbClr val="FDD01A"/>
      </a:accent5>
      <a:accent6>
        <a:srgbClr val="FDEE21"/>
      </a:accent6>
      <a:hlink>
        <a:srgbClr val="01A89E"/>
      </a:hlink>
      <a:folHlink>
        <a:srgbClr val="FDD01A"/>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230</Paragraphs>
  <Slides>24</Slides>
  <Notes>24</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Calibri Light</vt:lpstr>
      <vt:lpstr>Calibri</vt:lpstr>
      <vt:lpstr>等线 Light</vt:lpstr>
      <vt:lpstr>等线</vt:lpstr>
      <vt:lpstr>微软雅黑</vt:lpstr>
      <vt:lpstr>方正正准黑简体</vt:lpstr>
      <vt:lpstr>叶根友毛笔行书2.0版</vt:lpstr>
      <vt:lpstr>Source Sans Pro Light</vt:lpstr>
      <vt:lpstr>Meiryo</vt:lpstr>
      <vt:lpstr>宋体</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cp:revision>
  <dcterms:created xsi:type="dcterms:W3CDTF">2016-10-17T14:00:00Z</dcterms:created>
  <dcterms:modified xsi:type="dcterms:W3CDTF">2023-05-08T04:01:39Z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